
<file path=[Content_Types].xml><?xml version="1.0" encoding="utf-8"?>
<Types xmlns="http://schemas.openxmlformats.org/package/2006/content-types">
  <Default ContentType="image/jpeg" Extension="jpeg"/>
  <Default ContentType="image/png" Extension="png"/>
  <Default ContentType="application/vnd.openxmlformats-package.relationships+xml" Extension="rels"/>
  <Default ContentType="application/xml" Extension="xml"/>
  <Override ContentType="application/vnd.openxmlformats-officedocument.extended-properties+xml" PartName="/docProps/app.xml"/>
  <Override ContentType="application/vnd.openxmlformats-package.core-properties+xml" PartName="/docProps/core.xml"/>
  <Override ContentType="application/vnd.openxmlformats-officedocument.presentationml.notesMaster+xml" PartName="/ppt/notesMasters/notesMaster1.xml"/>
  <Override ContentType="application/vnd.openxmlformats-officedocument.presentationml.notesSlide+xml" PartName="/ppt/notesSlides/notesSlide1.xml"/>
  <Override ContentType="application/vnd.openxmlformats-officedocument.presentationml.notesSlide+xml" PartName="/ppt/notesSlides/notesSlide2.xml"/>
  <Override ContentType="application/vnd.openxmlformats-officedocument.presentationml.notesSlide+xml" PartName="/ppt/notesSlides/notesSlide3.xml"/>
  <Override ContentType="application/vnd.openxmlformats-officedocument.presentationml.notesSlide+xml" PartName="/ppt/notesSlides/notesSlide4.xml"/>
  <Override ContentType="application/vnd.openxmlformats-officedocument.presentationml.notesSlide+xml" PartName="/ppt/notesSlides/notesSlide5.xml"/>
  <Override ContentType="application/vnd.openxmlformats-officedocument.presentationml.notesSlide+xml" PartName="/ppt/notesSlides/notesSlide6.xml"/>
  <Override ContentType="application/vnd.openxmlformats-officedocument.presentationml.notesSlide+xml" PartName="/ppt/notesSlides/notesSlide7.xml"/>
  <Override ContentType="application/vnd.openxmlformats-officedocument.presentationml.notesSlide+xml" PartName="/ppt/notesSlides/notesSlide8.xml"/>
  <Override ContentType="application/vnd.openxmlformats-officedocument.presentationml.notesSlide+xml" PartName="/ppt/notesSlides/notesSlide9.xml"/>
  <Override ContentType="application/vnd.openxmlformats-officedocument.presentationml.notesSlide+xml" PartName="/ppt/notesSlides/notesSlide10.xml"/>
  <Override ContentType="application/vnd.openxmlformats-officedocument.presentationml.notesSlide+xml" PartName="/ppt/notesSlides/notesSlide11.xml"/>
  <Override ContentType="application/vnd.openxmlformats-officedocument.presentationml.notesSlide+xml" PartName="/ppt/notesSlides/notesSlide12.xml"/>
  <Override ContentType="application/vnd.openxmlformats-officedocument.presentationml.notesSlide+xml" PartName="/ppt/notesSlides/notesSlide13.xml"/>
  <Override ContentType="application/vnd.openxmlformats-officedocument.presentationml.notesSlide+xml" PartName="/ppt/notesSlides/notesSlide14.xml"/>
  <Override ContentType="application/vnd.openxmlformats-officedocument.presentationml.notesSlide+xml" PartName="/ppt/notesSlides/notesSlide15.xml"/>
  <Override ContentType="application/vnd.openxmlformats-officedocument.presentationml.notesSlide+xml" PartName="/ppt/notesSlides/notesSlide16.xml"/>
  <Override ContentType="application/vnd.openxmlformats-officedocument.presentationml.notesSlide+xml" PartName="/ppt/notesSlides/notesSlide17.xml"/>
  <Override ContentType="application/vnd.openxmlformats-officedocument.presentationml.notesSlide+xml" PartName="/ppt/notesSlides/notesSlide18.xml"/>
  <Override ContentType="application/vnd.openxmlformats-officedocument.presentationml.notesSlide+xml" PartName="/ppt/notesSlides/notesSlide19.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Layout+xml" PartName="/ppt/slideLayouts/slideLayout12.xml"/>
  <Override ContentType="application/vnd.openxmlformats-officedocument.presentationml.slideLayout+xml" PartName="/ppt/slideLayouts/slideLayout13.xml"/>
  <Override ContentType="application/vnd.openxmlformats-officedocument.presentationml.slideLayout+xml" PartName="/ppt/slideLayouts/slideLayout14.xml"/>
  <Override ContentType="application/vnd.openxmlformats-officedocument.presentationml.slideLayout+xml" PartName="/ppt/slideLayouts/slideLayout15.xml"/>
  <Override ContentType="application/vnd.openxmlformats-officedocument.presentationml.slideLayout+xml" PartName="/ppt/slideLayouts/slideLayout16.xml"/>
  <Override ContentType="application/vnd.openxmlformats-officedocument.presentationml.slideMaster+xml" PartName="/ppt/slideMasters/slideMaster1.xml"/>
  <Override ContentType="application/vnd.openxmlformats-officedocument.presentationml.slideMaster+xml" PartName="/ppt/slideMasters/slideMaster2.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4.xml"/>
  <Override ContentType="application/vnd.openxmlformats-officedocument.presentationml.slide+xml" PartName="/ppt/slides/slide5.xml"/>
  <Override ContentType="application/vnd.openxmlformats-officedocument.presentationml.slide+xml" PartName="/ppt/slides/slide6.xml"/>
  <Override ContentType="application/vnd.openxmlformats-officedocument.presentationml.slide+xml" PartName="/ppt/slides/slide7.xml"/>
  <Override ContentType="application/vnd.openxmlformats-officedocument.presentationml.slide+xml" PartName="/ppt/slides/slide8.xml"/>
  <Override ContentType="application/vnd.openxmlformats-officedocument.presentationml.slide+xml" PartName="/ppt/slides/slide9.xml"/>
  <Override ContentType="application/vnd.openxmlformats-officedocument.presentationml.slide+xml" PartName="/ppt/slides/slide10.xml"/>
  <Override ContentType="application/vnd.openxmlformats-officedocument.presentationml.slide+xml" PartName="/ppt/slides/slide11.xml"/>
  <Override ContentType="application/vnd.openxmlformats-officedocument.presentationml.slide+xml" PartName="/ppt/slides/slide12.xml"/>
  <Override ContentType="application/vnd.openxmlformats-officedocument.presentationml.slide+xml" PartName="/ppt/slides/slide13.xml"/>
  <Override ContentType="application/vnd.openxmlformats-officedocument.presentationml.slide+xml" PartName="/ppt/slides/slide14.xml"/>
  <Override ContentType="application/vnd.openxmlformats-officedocument.presentationml.slide+xml" PartName="/ppt/slides/slide15.xml"/>
  <Override ContentType="application/vnd.openxmlformats-officedocument.presentationml.slide+xml" PartName="/ppt/slides/slide16.xml"/>
  <Override ContentType="application/vnd.openxmlformats-officedocument.presentationml.slide+xml" PartName="/ppt/slides/slide17.xml"/>
  <Override ContentType="application/vnd.openxmlformats-officedocument.presentationml.slide+xml" PartName="/ppt/slides/slide18.xml"/>
  <Override ContentType="application/vnd.openxmlformats-officedocument.presentationml.slide+xml" PartName="/ppt/slides/slide19.xml"/>
  <Override ContentType="application/vnd.openxmlformats-officedocument.presentationml.tableStyles+xml" PartName="/ppt/tableStyles.xml"/>
  <Override ContentType="application/vnd.openxmlformats-officedocument.presentationml.tags+xml" PartName="/ppt/tags/tag1.xml"/>
  <Override ContentType="application/vnd.openxmlformats-officedocument.presentationml.tags+xml" PartName="/ppt/tags/tag2.xml"/>
  <Override ContentType="application/vnd.openxmlformats-officedocument.presentationml.tags+xml" PartName="/ppt/tags/tag3.xml"/>
  <Override ContentType="application/vnd.openxmlformats-officedocument.presentationml.tags+xml" PartName="/ppt/tags/tag4.xml"/>
  <Override ContentType="application/vnd.openxmlformats-officedocument.presentationml.tags+xml" PartName="/ppt/tags/tag5.xml"/>
  <Override ContentType="application/vnd.openxmlformats-officedocument.presentationml.tags+xml" PartName="/ppt/tags/tag6.xml"/>
  <Override ContentType="application/vnd.openxmlformats-officedocument.presentationml.tags+xml" PartName="/ppt/tags/tag7.xml"/>
  <Override ContentType="application/vnd.openxmlformats-officedocument.presentationml.tags+xml" PartName="/ppt/tags/tag8.xml"/>
  <Override ContentType="application/vnd.openxmlformats-officedocument.presentationml.tags+xml" PartName="/ppt/tags/tag9.xml"/>
  <Override ContentType="application/vnd.openxmlformats-officedocument.presentationml.tags+xml" PartName="/ppt/tags/tag10.xml"/>
  <Override ContentType="application/vnd.openxmlformats-officedocument.presentationml.tags+xml" PartName="/ppt/tags/tag11.xml"/>
  <Override ContentType="application/vnd.openxmlformats-officedocument.presentationml.tags+xml" PartName="/ppt/tags/tag12.xml"/>
  <Override ContentType="application/vnd.openxmlformats-officedocument.presentationml.tags+xml" PartName="/ppt/tags/tag13.xml"/>
  <Override ContentType="application/vnd.openxmlformats-officedocument.presentationml.tags+xml" PartName="/ppt/tags/tag14.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core.xml" Type="http://schemas.openxmlformats.org/package/2006/relationships/metadata/core-properties"/><Relationship Id="rId3" Target="docProps/app.xml" Type="http://schemas.openxmlformats.org/officeDocument/2006/relationships/extended-properties"/><Relationship Id="rId4" Target="docProps/thumbnail.jpeg" Type="http://schemas.openxmlformats.org/package/2006/relationships/metadata/thumbnail"/></Relationships>
</file>

<file path=ppt/presentation.xml><?xml version="1.0" encoding="utf-8"?>
<p:presentation xmlns:r="http://schemas.openxmlformats.org/officeDocument/2006/relationships" xmlns:a="http://schemas.openxmlformats.org/drawingml/2006/main" xmlns:p="http://schemas.openxmlformats.org/presentationml/2006/main" removePersonalInfoOnSave="1" saveSubsetFonts="1">
  <p:sldMasterIdLst>
    <p:sldMasterId id="2147483673" r:id="rId1"/>
    <p:sldMasterId id="2147483751" r:id="rId2"/>
  </p:sldMasterIdLst>
  <p:notesMasterIdLst>
    <p:notesMasterId r:id="rId3"/>
  </p:notesMasterIdLst>
  <p:sldIdLst>
    <p:sldId id="428" r:id="rId4"/>
    <p:sldId id="503" r:id="rId5"/>
    <p:sldId id="504" r:id="rId6"/>
    <p:sldId id="505" r:id="rId7"/>
    <p:sldId id="488" r:id="rId8"/>
    <p:sldId id="489" r:id="rId9"/>
    <p:sldId id="490" r:id="rId10"/>
    <p:sldId id="491" r:id="rId11"/>
    <p:sldId id="506" r:id="rId12"/>
    <p:sldId id="493" r:id="rId13"/>
    <p:sldId id="494" r:id="rId14"/>
    <p:sldId id="495" r:id="rId15"/>
    <p:sldId id="496" r:id="rId16"/>
    <p:sldId id="497" r:id="rId17"/>
    <p:sldId id="507" r:id="rId18"/>
    <p:sldId id="499" r:id="rId19"/>
    <p:sldId id="500" r:id="rId20"/>
    <p:sldId id="501" r:id="rId21"/>
    <p:sldId id="509" r:id="rId22"/>
  </p:sldIdLst>
  <p:sldSz cx="9144000" cy="5143500" type="screen16x9"/>
  <p:notesSz cx="6858000" cy="9144000"/>
  <p:custDataLst>
    <p:tags r:id="rId23"/>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r="http://schemas.openxmlformats.org/officeDocument/2006/relationships" xmlns:a="http://schemas.openxmlformats.org/drawingml/2006/main"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 uri="{1BD7E111-0CB8-44D6-8891-C1BB2F81B7CC}">
      <p1710:readonlyRecommended xmlns:p1710="http://schemas.microsoft.com/office/powerpoint/2017/10/main" val="0"/>
    </p:ext>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2" autoAdjust="0"/>
    <p:restoredTop sz="96314" autoAdjust="0"/>
  </p:normalViewPr>
  <p:slideViewPr>
    <p:cSldViewPr>
      <p:cViewPr varScale="1">
        <p:scale>
          <a:sx n="143" d="100"/>
          <a:sy n="143" d="100"/>
        </p:scale>
        <p:origin x="684" y="120"/>
      </p:cViewPr>
      <p:guideLst>
        <p:guide orient="horz" pos="162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25" d="100"/>
        <a:sy n="125" d="100"/>
      </p:scale>
      <p:origin x="0" y="0"/>
    </p:cViewPr>
  </p:sorterViewPr>
  <p:notesViewPr>
    <p:cSldViewPr>
      <p:cViewPr varScale="1">
        <p:scale>
          <a:sx n="88" d="100"/>
          <a:sy n="88" d="100"/>
        </p:scale>
        <p:origin x="2778" y="102"/>
      </p:cViewPr>
      <p:guideLst/>
    </p:cSldViewPr>
  </p:notesViewPr>
  <p:gridSpacing cx="76200" cy="76200"/>
</p:viewPr>
</file>

<file path=ppt/_rels/presentation.xml.rels><?xml version="1.0" encoding="UTF-8" standalone="yes"?><Relationships xmlns="http://schemas.openxmlformats.org/package/2006/relationships"><Relationship Id="rId1" Target="slideMasters/slideMaster1.xml" Type="http://schemas.openxmlformats.org/officeDocument/2006/relationships/slideMaster"/><Relationship Id="rId10" Target="slides/slide7.xml" Type="http://schemas.openxmlformats.org/officeDocument/2006/relationships/slide"/><Relationship Id="rId11" Target="slides/slide8.xml" Type="http://schemas.openxmlformats.org/officeDocument/2006/relationships/slide"/><Relationship Id="rId12" Target="slides/slide9.xml" Type="http://schemas.openxmlformats.org/officeDocument/2006/relationships/slide"/><Relationship Id="rId13" Target="slides/slide10.xml" Type="http://schemas.openxmlformats.org/officeDocument/2006/relationships/slide"/><Relationship Id="rId14" Target="slides/slide11.xml" Type="http://schemas.openxmlformats.org/officeDocument/2006/relationships/slide"/><Relationship Id="rId15" Target="slides/slide12.xml" Type="http://schemas.openxmlformats.org/officeDocument/2006/relationships/slide"/><Relationship Id="rId16" Target="slides/slide13.xml" Type="http://schemas.openxmlformats.org/officeDocument/2006/relationships/slide"/><Relationship Id="rId17" Target="slides/slide14.xml" Type="http://schemas.openxmlformats.org/officeDocument/2006/relationships/slide"/><Relationship Id="rId18" Target="slides/slide15.xml" Type="http://schemas.openxmlformats.org/officeDocument/2006/relationships/slide"/><Relationship Id="rId19" Target="slides/slide16.xml" Type="http://schemas.openxmlformats.org/officeDocument/2006/relationships/slide"/><Relationship Id="rId2" Target="slideMasters/slideMaster2.xml" Type="http://schemas.openxmlformats.org/officeDocument/2006/relationships/slideMaster"/><Relationship Id="rId20" Target="slides/slide17.xml" Type="http://schemas.openxmlformats.org/officeDocument/2006/relationships/slide"/><Relationship Id="rId21" Target="slides/slide18.xml" Type="http://schemas.openxmlformats.org/officeDocument/2006/relationships/slide"/><Relationship Id="rId22" Target="slides/slide19.xml" Type="http://schemas.openxmlformats.org/officeDocument/2006/relationships/slide"/><Relationship Id="rId23" Target="tags/tag14.xml" Type="http://schemas.openxmlformats.org/officeDocument/2006/relationships/tags"/><Relationship Id="rId24" Target="presProps.xml" Type="http://schemas.openxmlformats.org/officeDocument/2006/relationships/presProps"/><Relationship Id="rId25" Target="viewProps.xml" Type="http://schemas.openxmlformats.org/officeDocument/2006/relationships/viewProps"/><Relationship Id="rId26" Target="theme/theme1.xml" Type="http://schemas.openxmlformats.org/officeDocument/2006/relationships/theme"/><Relationship Id="rId27" Target="tableStyles.xml" Type="http://schemas.openxmlformats.org/officeDocument/2006/relationships/tableStyles"/><Relationship Id="rId3" Target="notesMasters/notesMaster1.xml" Type="http://schemas.openxmlformats.org/officeDocument/2006/relationships/notesMaster"/><Relationship Id="rId4" Target="slides/slide1.xml" Type="http://schemas.openxmlformats.org/officeDocument/2006/relationships/slide"/><Relationship Id="rId5" Target="slides/slide2.xml" Type="http://schemas.openxmlformats.org/officeDocument/2006/relationships/slide"/><Relationship Id="rId6" Target="slides/slide3.xml" Type="http://schemas.openxmlformats.org/officeDocument/2006/relationships/slide"/><Relationship Id="rId7" Target="slides/slide4.xml" Type="http://schemas.openxmlformats.org/officeDocument/2006/relationships/slide"/><Relationship Id="rId8" Target="slides/slide5.xml" Type="http://schemas.openxmlformats.org/officeDocument/2006/relationships/slide"/><Relationship Id="rId9" Target="slides/slide6.xml" Type="http://schemas.openxmlformats.org/officeDocument/2006/relationships/slide"/></Relationships>
</file>

<file path=ppt/notesMasters/_rels/notesMaster1.xml.rels><?xml version="1.0" encoding="UTF-8" standalone="yes"?><Relationships xmlns="http://schemas.openxmlformats.org/package/2006/relationships"><Relationship Id="rId1" Target="../theme/theme3.xml" Type="http://schemas.openxmlformats.org/officeDocument/2006/relationships/theme"/></Relationships>
</file>

<file path=ppt/notesMasters/notesMaster1.xml><?xml version="1.0" encoding="utf-8"?>
<p:notes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bg>
      <p:bgRef idx="1001">
        <a:schemeClr val="bg1"/>
      </p:bgRef>
    </p:bg>
    <p:spTree>
      <p:nvGrpSpPr>
        <p:cNvPr id="1" name=""/>
        <p:cNvGrpSpPr/>
        <p:nvPr/>
      </p:nvGrpSpPr>
      <p:grpSpPr>
        <a:xfrm>
          <a:off x="0" y="0"/>
          <a: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AADD754-F49E-4351-AAFE-19D83F43501C}" type="datetimeFigureOut">
              <a:rPr lang="en-US" smtClean="0"/>
              <a:t>1/27/2021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78F6036-E835-44CB-A25A-34C755DFD5D4}" type="slidenum">
              <a:rPr lang="en-US" smtClean="0"/>
              <a:t>‹#›</a:t>
            </a:fld>
            <a:endParaRPr lang="en-US"/>
          </a:p>
        </p:txBody>
      </p:sp>
    </p:spTree>
    <p:extLst>
      <p:ext uri="{BB962C8B-B14F-4D97-AF65-F5344CB8AC3E}">
        <p14:creationId val="36141334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Relationships xmlns="http://schemas.openxmlformats.org/package/2006/relationships"><Relationship Id="rId1" Target="../slides/slide1.xml" Type="http://schemas.openxmlformats.org/officeDocument/2006/relationships/slide"/><Relationship Id="rId2" Target="../notesMasters/notesMaster1.xml" Type="http://schemas.openxmlformats.org/officeDocument/2006/relationships/notesMaster"/></Relationships>
</file>

<file path=ppt/notesSlides/_rels/notesSlide10.xml.rels><?xml version="1.0" encoding="UTF-8" standalone="yes"?><Relationships xmlns="http://schemas.openxmlformats.org/package/2006/relationships"><Relationship Id="rId1" Target="../slides/slide10.xml" Type="http://schemas.openxmlformats.org/officeDocument/2006/relationships/slide"/><Relationship Id="rId2" Target="../notesMasters/notesMaster1.xml" Type="http://schemas.openxmlformats.org/officeDocument/2006/relationships/notesMaster"/></Relationships>
</file>

<file path=ppt/notesSlides/_rels/notesSlide11.xml.rels><?xml version="1.0" encoding="UTF-8" standalone="yes"?><Relationships xmlns="http://schemas.openxmlformats.org/package/2006/relationships"><Relationship Id="rId1" Target="../slides/slide11.xml" Type="http://schemas.openxmlformats.org/officeDocument/2006/relationships/slide"/><Relationship Id="rId2" Target="../notesMasters/notesMaster1.xml" Type="http://schemas.openxmlformats.org/officeDocument/2006/relationships/notesMaster"/></Relationships>
</file>

<file path=ppt/notesSlides/_rels/notesSlide12.xml.rels><?xml version="1.0" encoding="UTF-8" standalone="yes"?><Relationships xmlns="http://schemas.openxmlformats.org/package/2006/relationships"><Relationship Id="rId1" Target="../slides/slide12.xml" Type="http://schemas.openxmlformats.org/officeDocument/2006/relationships/slide"/><Relationship Id="rId2" Target="../notesMasters/notesMaster1.xml" Type="http://schemas.openxmlformats.org/officeDocument/2006/relationships/notesMaster"/></Relationships>
</file>

<file path=ppt/notesSlides/_rels/notesSlide13.xml.rels><?xml version="1.0" encoding="UTF-8" standalone="yes"?><Relationships xmlns="http://schemas.openxmlformats.org/package/2006/relationships"><Relationship Id="rId1" Target="../slides/slide13.xml" Type="http://schemas.openxmlformats.org/officeDocument/2006/relationships/slide"/><Relationship Id="rId2" Target="../notesMasters/notesMaster1.xml" Type="http://schemas.openxmlformats.org/officeDocument/2006/relationships/notesMaster"/></Relationships>
</file>

<file path=ppt/notesSlides/_rels/notesSlide14.xml.rels><?xml version="1.0" encoding="UTF-8" standalone="yes"?><Relationships xmlns="http://schemas.openxmlformats.org/package/2006/relationships"><Relationship Id="rId1" Target="../slides/slide14.xml" Type="http://schemas.openxmlformats.org/officeDocument/2006/relationships/slide"/><Relationship Id="rId2" Target="../notesMasters/notesMaster1.xml" Type="http://schemas.openxmlformats.org/officeDocument/2006/relationships/notesMaster"/></Relationships>
</file>

<file path=ppt/notesSlides/_rels/notesSlide15.xml.rels><?xml version="1.0" encoding="UTF-8" standalone="yes"?><Relationships xmlns="http://schemas.openxmlformats.org/package/2006/relationships"><Relationship Id="rId1" Target="../slides/slide15.xml" Type="http://schemas.openxmlformats.org/officeDocument/2006/relationships/slide"/><Relationship Id="rId2" Target="../notesMasters/notesMaster1.xml" Type="http://schemas.openxmlformats.org/officeDocument/2006/relationships/notesMaster"/></Relationships>
</file>

<file path=ppt/notesSlides/_rels/notesSlide16.xml.rels><?xml version="1.0" encoding="UTF-8" standalone="yes"?><Relationships xmlns="http://schemas.openxmlformats.org/package/2006/relationships"><Relationship Id="rId1" Target="../slides/slide16.xml" Type="http://schemas.openxmlformats.org/officeDocument/2006/relationships/slide"/><Relationship Id="rId2" Target="../notesMasters/notesMaster1.xml" Type="http://schemas.openxmlformats.org/officeDocument/2006/relationships/notesMaster"/></Relationships>
</file>

<file path=ppt/notesSlides/_rels/notesSlide17.xml.rels><?xml version="1.0" encoding="UTF-8" standalone="yes"?><Relationships xmlns="http://schemas.openxmlformats.org/package/2006/relationships"><Relationship Id="rId1" Target="../slides/slide17.xml" Type="http://schemas.openxmlformats.org/officeDocument/2006/relationships/slide"/><Relationship Id="rId2" Target="../notesMasters/notesMaster1.xml" Type="http://schemas.openxmlformats.org/officeDocument/2006/relationships/notesMaster"/></Relationships>
</file>

<file path=ppt/notesSlides/_rels/notesSlide18.xml.rels><?xml version="1.0" encoding="UTF-8" standalone="yes"?><Relationships xmlns="http://schemas.openxmlformats.org/package/2006/relationships"><Relationship Id="rId1" Target="../slides/slide18.xml" Type="http://schemas.openxmlformats.org/officeDocument/2006/relationships/slide"/><Relationship Id="rId2" Target="../notesMasters/notesMaster1.xml" Type="http://schemas.openxmlformats.org/officeDocument/2006/relationships/notesMaster"/></Relationships>
</file>

<file path=ppt/notesSlides/_rels/notesSlide19.xml.rels><?xml version="1.0" encoding="UTF-8" standalone="yes"?><Relationships xmlns="http://schemas.openxmlformats.org/package/2006/relationships"><Relationship Id="rId1" Target="../slides/slide19.xml" Type="http://schemas.openxmlformats.org/officeDocument/2006/relationships/slide"/><Relationship Id="rId2" Target="../notesMasters/notesMaster1.xml" Type="http://schemas.openxmlformats.org/officeDocument/2006/relationships/notesMaster"/></Relationships>
</file>

<file path=ppt/notesSlides/_rels/notesSlide2.xml.rels><?xml version="1.0" encoding="UTF-8" standalone="yes"?><Relationships xmlns="http://schemas.openxmlformats.org/package/2006/relationships"><Relationship Id="rId1" Target="../slides/slide2.xml" Type="http://schemas.openxmlformats.org/officeDocument/2006/relationships/slide"/><Relationship Id="rId2" Target="../notesMasters/notesMaster1.xml" Type="http://schemas.openxmlformats.org/officeDocument/2006/relationships/notesMaster"/></Relationships>
</file>

<file path=ppt/notesSlides/_rels/notesSlide3.xml.rels><?xml version="1.0" encoding="UTF-8" standalone="yes"?><Relationships xmlns="http://schemas.openxmlformats.org/package/2006/relationships"><Relationship Id="rId1" Target="../slides/slide3.xml" Type="http://schemas.openxmlformats.org/officeDocument/2006/relationships/slide"/><Relationship Id="rId2" Target="../notesMasters/notesMaster1.xml" Type="http://schemas.openxmlformats.org/officeDocument/2006/relationships/notesMaster"/></Relationships>
</file>

<file path=ppt/notesSlides/_rels/notesSlide4.xml.rels><?xml version="1.0" encoding="UTF-8" standalone="yes"?><Relationships xmlns="http://schemas.openxmlformats.org/package/2006/relationships"><Relationship Id="rId1" Target="../slides/slide4.xml" Type="http://schemas.openxmlformats.org/officeDocument/2006/relationships/slide"/><Relationship Id="rId2" Target="../notesMasters/notesMaster1.xml" Type="http://schemas.openxmlformats.org/officeDocument/2006/relationships/notesMaster"/></Relationships>
</file>

<file path=ppt/notesSlides/_rels/notesSlide5.xml.rels><?xml version="1.0" encoding="UTF-8" standalone="yes"?><Relationships xmlns="http://schemas.openxmlformats.org/package/2006/relationships"><Relationship Id="rId1" Target="../slides/slide5.xml" Type="http://schemas.openxmlformats.org/officeDocument/2006/relationships/slide"/><Relationship Id="rId2" Target="../notesMasters/notesMaster1.xml" Type="http://schemas.openxmlformats.org/officeDocument/2006/relationships/notesMaster"/></Relationships>
</file>

<file path=ppt/notesSlides/_rels/notesSlide6.xml.rels><?xml version="1.0" encoding="UTF-8" standalone="yes"?><Relationships xmlns="http://schemas.openxmlformats.org/package/2006/relationships"><Relationship Id="rId1" Target="../slides/slide6.xml" Type="http://schemas.openxmlformats.org/officeDocument/2006/relationships/slide"/><Relationship Id="rId2" Target="../notesMasters/notesMaster1.xml" Type="http://schemas.openxmlformats.org/officeDocument/2006/relationships/notesMaster"/></Relationships>
</file>

<file path=ppt/notesSlides/_rels/notesSlide7.xml.rels><?xml version="1.0" encoding="UTF-8" standalone="yes"?><Relationships xmlns="http://schemas.openxmlformats.org/package/2006/relationships"><Relationship Id="rId1" Target="../slides/slide7.xml" Type="http://schemas.openxmlformats.org/officeDocument/2006/relationships/slide"/><Relationship Id="rId2" Target="../notesMasters/notesMaster1.xml" Type="http://schemas.openxmlformats.org/officeDocument/2006/relationships/notesMaster"/></Relationships>
</file>

<file path=ppt/notesSlides/_rels/notesSlide8.xml.rels><?xml version="1.0" encoding="UTF-8" standalone="yes"?><Relationships xmlns="http://schemas.openxmlformats.org/package/2006/relationships"><Relationship Id="rId1" Target="../slides/slide8.xml" Type="http://schemas.openxmlformats.org/officeDocument/2006/relationships/slide"/><Relationship Id="rId2" Target="../notesMasters/notesMaster1.xml" Type="http://schemas.openxmlformats.org/officeDocument/2006/relationships/notesMaster"/></Relationships>
</file>

<file path=ppt/notesSlides/_rels/notesSlide9.xml.rels><?xml version="1.0" encoding="UTF-8" standalone="yes"?><Relationships xmlns="http://schemas.openxmlformats.org/package/2006/relationships"><Relationship Id="rId1" Target="../slides/slide9.xml" Type="http://schemas.openxmlformats.org/officeDocument/2006/relationships/slide"/><Relationship Id="rId2" Target="../notesMasters/notesMaster1.xml" Type="http://schemas.openxmlformats.org/officeDocument/2006/relationships/notesMaster"/></Relationships>
</file>

<file path=ppt/notesSlides/notesSlide1.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1668403238"/>
      </p:ext>
    </p:extLst>
  </p:cSld>
  <p:clrMapOvr>
    <a:masterClrMapping/>
  </p:clrMapOvr>
</p:notes>
</file>

<file path=ppt/notesSlides/notesSlide10.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1778090166"/>
      </p:ext>
    </p:extLst>
  </p:cSld>
  <p:clrMapOvr>
    <a:masterClrMapping/>
  </p:clrMapOvr>
</p:notes>
</file>

<file path=ppt/notesSlides/notesSlide11.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2274279503"/>
      </p:ext>
    </p:extLst>
  </p:cSld>
  <p:clrMapOvr>
    <a:masterClrMapping/>
  </p:clrMapOvr>
</p:notes>
</file>

<file path=ppt/notesSlides/notesSlide12.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2017579938"/>
      </p:ext>
    </p:extLst>
  </p:cSld>
  <p:clrMapOvr>
    <a:masterClrMapping/>
  </p:clrMapOvr>
</p:notes>
</file>

<file path=ppt/notesSlides/notesSlide13.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2963263558"/>
      </p:ext>
    </p:extLst>
  </p:cSld>
  <p:clrMapOvr>
    <a:masterClrMapping/>
  </p:clrMapOvr>
</p:notes>
</file>

<file path=ppt/notesSlides/notesSlide14.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73959391"/>
      </p:ext>
    </p:extLst>
  </p:cSld>
  <p:clrMapOvr>
    <a:masterClrMapping/>
  </p:clrMapOvr>
</p:notes>
</file>

<file path=ppt/notesSlides/notesSlide15.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2833100181"/>
      </p:ext>
    </p:extLst>
  </p:cSld>
  <p:clrMapOvr>
    <a:masterClrMapping/>
  </p:clrMapOvr>
</p:notes>
</file>

<file path=ppt/notesSlides/notesSlide16.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1881397388"/>
      </p:ext>
    </p:extLst>
  </p:cSld>
  <p:clrMapOvr>
    <a:masterClrMapping/>
  </p:clrMapOvr>
</p:notes>
</file>

<file path=ppt/notesSlides/notesSlide17.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1493296439"/>
      </p:ext>
    </p:extLst>
  </p:cSld>
  <p:clrMapOvr>
    <a:masterClrMapping/>
  </p:clrMapOvr>
</p:notes>
</file>

<file path=ppt/notesSlides/notesSlide18.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206714083"/>
      </p:ext>
    </p:extLst>
  </p:cSld>
  <p:clrMapOvr>
    <a:masterClrMapping/>
  </p:clrMapOvr>
</p:notes>
</file>

<file path=ppt/notesSlides/notesSlide19.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3269586412"/>
      </p:ext>
    </p:extLst>
  </p:cSld>
  <p:clrMapOvr>
    <a:masterClrMapping/>
  </p:clrMapOvr>
</p:notes>
</file>

<file path=ppt/notesSlides/notesSlide2.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1502008620"/>
      </p:ext>
    </p:extLst>
  </p:cSld>
  <p:clrMapOvr>
    <a:masterClrMapping/>
  </p:clrMapOvr>
</p:notes>
</file>

<file path=ppt/notesSlides/notesSlide3.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1998881018"/>
      </p:ext>
    </p:extLst>
  </p:cSld>
  <p:clrMapOvr>
    <a:masterClrMapping/>
  </p:clrMapOvr>
</p:notes>
</file>

<file path=ppt/notesSlides/notesSlide4.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2806225311"/>
      </p:ext>
    </p:extLst>
  </p:cSld>
  <p:clrMapOvr>
    <a:masterClrMapping/>
  </p:clrMapOvr>
</p:notes>
</file>

<file path=ppt/notesSlides/notesSlide5.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2794753705"/>
      </p:ext>
    </p:extLst>
  </p:cSld>
  <p:clrMapOvr>
    <a:masterClrMapping/>
  </p:clrMapOvr>
</p:notes>
</file>

<file path=ppt/notesSlides/notesSlide6.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156723448"/>
      </p:ext>
    </p:extLst>
  </p:cSld>
  <p:clrMapOvr>
    <a:masterClrMapping/>
  </p:clrMapOvr>
</p:notes>
</file>

<file path=ppt/notesSlides/notesSlide7.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3123939550"/>
      </p:ext>
    </p:extLst>
  </p:cSld>
  <p:clrMapOvr>
    <a:masterClrMapping/>
  </p:clrMapOvr>
</p:notes>
</file>

<file path=ppt/notesSlides/notesSlide8.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2544541578"/>
      </p:ext>
    </p:extLst>
  </p:cSld>
  <p:clrMapOvr>
    <a:masterClrMapping/>
  </p:clrMapOvr>
</p:notes>
</file>

<file path=ppt/notesSlides/notesSlide9.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1231479273"/>
      </p:ext>
    </p:extLst>
  </p:cSld>
  <p:clrMapOvr>
    <a:masterClrMapping/>
  </p:clrMapOvr>
</p:notes>
</file>

<file path=ppt/slideLayouts/_rels/slideLayout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0.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1.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2.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3.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4.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5.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6.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2.xml.rels><?xml version="1.0" encoding="UTF-8" standalone="yes"?><Relationships xmlns="http://schemas.openxmlformats.org/package/2006/relationships"><Relationship Id="rId1" Target="../tags/tag1.xml" Type="http://schemas.openxmlformats.org/officeDocument/2006/relationships/tags"/><Relationship Id="rId2" Target="../slideMasters/slideMaster1.xml" Type="http://schemas.openxmlformats.org/officeDocument/2006/relationships/slideMaster"/></Relationships>
</file>

<file path=ppt/slideLayouts/_rels/slideLayout3.xml.rels><?xml version="1.0" encoding="UTF-8" standalone="yes"?><Relationships xmlns="http://schemas.openxmlformats.org/package/2006/relationships"><Relationship Id="rId1" Target="../tags/tag2.xml" Type="http://schemas.openxmlformats.org/officeDocument/2006/relationships/tags"/><Relationship Id="rId2" Target="../slideMasters/slideMaster1.xml" Type="http://schemas.openxmlformats.org/officeDocument/2006/relationships/slideMaster"/></Relationships>
</file>

<file path=ppt/slideLayouts/_rels/slideLayout4.xml.rels><?xml version="1.0" encoding="UTF-8" standalone="yes"?><Relationships xmlns="http://schemas.openxmlformats.org/package/2006/relationships"><Relationship Id="rId1" Target="../tags/tag3.xml" Type="http://schemas.openxmlformats.org/officeDocument/2006/relationships/tags"/><Relationship Id="rId2" Target="../slideMasters/slideMaster1.xml" Type="http://schemas.openxmlformats.org/officeDocument/2006/relationships/slideMaster"/></Relationships>
</file>

<file path=ppt/slideLayouts/_rels/slideLayout5.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6.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7.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8.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9.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1_自定义版式">
    <p:bg>
      <p:bgPr>
        <a:solidFill>
          <a:srgbClr val="FFFDF7"/>
        </a:solidFill>
        <a:effectLst/>
      </p:bgPr>
    </p:bg>
    <p:spTree>
      <p:nvGrpSpPr>
        <p:cNvPr id="1" name=""/>
        <p:cNvGrpSpPr/>
        <p:nvPr/>
      </p:nvGrpSpPr>
      <p:grpSpPr>
        <a:xfrm>
          <a:off x="0" y="0"/>
          <a:ext cx="0" cy="0"/>
        </a:xfrm>
      </p:grpSpPr>
    </p:spTree>
    <p:extLst>
      <p:ext uri="{BB962C8B-B14F-4D97-AF65-F5344CB8AC3E}">
        <p14:creationId val="1717589337"/>
      </p:ext>
    </p:extLst>
  </p:cSld>
  <p:clrMapOvr>
    <a:masterClrMapping/>
  </p:clrMapOvr>
  <mc:AlternateContent>
    <mc:Choice Requires="p14">
      <p:transition spd="slow" p14:dur="1250">
        <p14:switch dir="r"/>
      </p:transition>
    </mc:Choice>
    <mc:Fallback>
      <p:transition spd="slow">
        <p:fade/>
      </p:transition>
    </mc:Fallback>
  </mc:AlternateContent>
  <p:timing/>
</p:sldLayout>
</file>

<file path=ppt/slideLayouts/slideLayout10.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TxTwoObj" preserve="1">
  <p:cSld name="比较">
    <p:spTree>
      <p:nvGrpSpPr>
        <p:cNvPr id="1" name=""/>
        <p:cNvGrpSpPr/>
        <p:nvPr/>
      </p:nvGrpSpPr>
      <p:grpSpPr>
        <a:xfrm>
          <a:off x="0" y="0"/>
          <a:ext cx="0" cy="0"/>
        </a:xfrm>
      </p:grpSpPr>
      <p:sp>
        <p:nvSpPr>
          <p:cNvPr id="2" name="Title 1"/>
          <p:cNvSpPr>
            <a:spLocks noGrp="1"/>
          </p:cNvSpPr>
          <p:nvPr>
            <p:ph type="title"/>
          </p:nvPr>
        </p:nvSpPr>
        <p:spPr>
          <a:xfrm>
            <a:off x="629841" y="273844"/>
            <a:ext cx="7886700" cy="994172"/>
          </a:xfrm>
        </p:spPr>
        <p:txBody>
          <a:bodyPr/>
          <a:lstStyle/>
          <a:p>
            <a:r>
              <a:rPr lang="zh-CN" altLang="en-US" smtClean="0"/>
              <a:t>单击此处编辑母版标题样式</a:t>
            </a:r>
            <a:endParaRPr lang="en-US"/>
          </a:p>
        </p:txBody>
      </p:sp>
      <p:sp>
        <p:nvSpPr>
          <p:cNvPr id="3" name="Text Placeholder 2"/>
          <p:cNvSpPr>
            <a:spLocks noGrp="1"/>
          </p:cNvSpPr>
          <p:nvPr>
            <p:ph type="body" idx="1"/>
          </p:nvPr>
        </p:nvSpPr>
        <p:spPr>
          <a:xfrm>
            <a:off x="629842" y="1260872"/>
            <a:ext cx="3868340" cy="617934"/>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zh-CN" altLang="en-US" smtClean="0"/>
              <a:t>单击此处编辑母版文本样式</a:t>
            </a:r>
          </a:p>
        </p:txBody>
      </p:sp>
      <p:sp>
        <p:nvSpPr>
          <p:cNvPr id="4" name="Content Placeholder 3"/>
          <p:cNvSpPr>
            <a:spLocks noGrp="1"/>
          </p:cNvSpPr>
          <p:nvPr>
            <p:ph sz="half" idx="2"/>
          </p:nvPr>
        </p:nvSpPr>
        <p:spPr>
          <a:xfrm>
            <a:off x="629842" y="1878806"/>
            <a:ext cx="3868340" cy="2763441"/>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5" name="Text Placeholder 4"/>
          <p:cNvSpPr>
            <a:spLocks noGrp="1"/>
          </p:cNvSpPr>
          <p:nvPr>
            <p:ph type="body" sz="quarter" idx="3"/>
          </p:nvPr>
        </p:nvSpPr>
        <p:spPr>
          <a:xfrm>
            <a:off x="4629150" y="1260872"/>
            <a:ext cx="3887391" cy="617934"/>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zh-CN" altLang="en-US" smtClean="0"/>
              <a:t>单击此处编辑母版文本样式</a:t>
            </a:r>
          </a:p>
        </p:txBody>
      </p:sp>
      <p:sp>
        <p:nvSpPr>
          <p:cNvPr id="6" name="Content Placeholder 5"/>
          <p:cNvSpPr>
            <a:spLocks noGrp="1"/>
          </p:cNvSpPr>
          <p:nvPr>
            <p:ph sz="quarter" idx="4"/>
          </p:nvPr>
        </p:nvSpPr>
        <p:spPr>
          <a:xfrm>
            <a:off x="4629150" y="1878806"/>
            <a:ext cx="3887391" cy="2763441"/>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7" name="Date Placeholder 6"/>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2021/1/27</a:t>
            </a:fld>
            <a:endParaRPr lang="zh-CN" alt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zh-CN" alt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3586395784"/>
      </p:ext>
    </p:extLst>
  </p:cSld>
  <p:clrMapOvr>
    <a:masterClrMapping/>
  </p:clrMapOvr>
  <p:transition/>
  <p:timing/>
</p:sldLayout>
</file>

<file path=ppt/slideLayouts/slideLayout1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Only" preserve="1">
  <p:cSld name="仅标题">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Date Placeholder 2"/>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2021/1/27</a:t>
            </a:fld>
            <a:endParaRPr lang="zh-CN" alt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zh-CN" alt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3943499612"/>
      </p:ext>
    </p:extLst>
  </p:cSld>
  <p:clrMapOvr>
    <a:masterClrMapping/>
  </p:clrMapOvr>
  <p:transition/>
  <p:timing/>
</p:sldLayout>
</file>

<file path=ppt/slideLayouts/slideLayout12.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blank" preserve="1">
  <p:cSld name="空白">
    <p:spTree>
      <p:nvGrpSpPr>
        <p:cNvPr id="1" name=""/>
        <p:cNvGrpSpPr/>
        <p:nvPr/>
      </p:nvGrpSpPr>
      <p:grpSpPr>
        <a:xfrm>
          <a:off x="0" y="0"/>
          <a:ext cx="0" cy="0"/>
        </a:xfrm>
      </p:grpSpPr>
      <p:sp>
        <p:nvSpPr>
          <p:cNvPr id="2" name="Date Placeholder 1"/>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2021/1/27</a:t>
            </a:fld>
            <a:endParaRPr lang="zh-CN" alt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zh-CN" alt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2367402730"/>
      </p:ext>
    </p:extLst>
  </p:cSld>
  <p:clrMapOvr>
    <a:masterClrMapping/>
  </p:clrMapOvr>
  <p:transition/>
  <p:timing/>
</p:sldLayout>
</file>

<file path=ppt/slideLayouts/slideLayout13.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Tx" preserve="1">
  <p:cSld name="内容与标题">
    <p:spTree>
      <p:nvGrpSpPr>
        <p:cNvPr id="1" name=""/>
        <p:cNvGrpSpPr/>
        <p:nvPr/>
      </p:nvGrpSpPr>
      <p:grpSpPr>
        <a:xfrm>
          <a:off x="0" y="0"/>
          <a:ext cx="0" cy="0"/>
        </a:xfrm>
      </p:grpSpPr>
      <p:sp>
        <p:nvSpPr>
          <p:cNvPr id="2" name="Title 1"/>
          <p:cNvSpPr>
            <a:spLocks noGrp="1"/>
          </p:cNvSpPr>
          <p:nvPr>
            <p:ph type="title"/>
          </p:nvPr>
        </p:nvSpPr>
        <p:spPr>
          <a:xfrm>
            <a:off x="629841" y="342900"/>
            <a:ext cx="2949178" cy="1200150"/>
          </a:xfrm>
        </p:spPr>
        <p:txBody>
          <a:bodyPr anchor="b"/>
          <a:lstStyle>
            <a:lvl1pPr>
              <a:defRPr sz="2400"/>
            </a:lvl1pPr>
          </a:lstStyle>
          <a:p>
            <a:r>
              <a:rPr lang="zh-CN" altLang="en-US" smtClean="0"/>
              <a:t>单击此处编辑母版标题样式</a:t>
            </a:r>
            <a:endParaRPr lang="en-US"/>
          </a:p>
        </p:txBody>
      </p:sp>
      <p:sp>
        <p:nvSpPr>
          <p:cNvPr id="3" name="Content Placeholder 2"/>
          <p:cNvSpPr>
            <a:spLocks noGrp="1"/>
          </p:cNvSpPr>
          <p:nvPr>
            <p:ph idx="1"/>
          </p:nvPr>
        </p:nvSpPr>
        <p:spPr>
          <a:xfrm>
            <a:off x="3887391" y="740569"/>
            <a:ext cx="4629150" cy="3655219"/>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Text Placeholder 3"/>
          <p:cNvSpPr>
            <a:spLocks noGrp="1"/>
          </p:cNvSpPr>
          <p:nvPr>
            <p:ph type="body" sz="half" idx="2"/>
          </p:nvPr>
        </p:nvSpPr>
        <p:spPr>
          <a:xfrm>
            <a:off x="629841" y="1543050"/>
            <a:ext cx="2949178" cy="2858691"/>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2021/1/27</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727614058"/>
      </p:ext>
    </p:extLst>
  </p:cSld>
  <p:clrMapOvr>
    <a:masterClrMapping/>
  </p:clrMapOvr>
  <p:transition/>
  <p:timing/>
</p:sldLayout>
</file>

<file path=ppt/slideLayouts/slideLayout14.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picTx" preserve="1">
  <p:cSld name="图片与标题">
    <p:spTree>
      <p:nvGrpSpPr>
        <p:cNvPr id="1" name=""/>
        <p:cNvGrpSpPr/>
        <p:nvPr/>
      </p:nvGrpSpPr>
      <p:grpSpPr>
        <a:xfrm>
          <a:off x="0" y="0"/>
          <a:ext cx="0" cy="0"/>
        </a:xfrm>
      </p:grpSpPr>
      <p:sp>
        <p:nvSpPr>
          <p:cNvPr id="2" name="Title 1"/>
          <p:cNvSpPr>
            <a:spLocks noGrp="1"/>
          </p:cNvSpPr>
          <p:nvPr>
            <p:ph type="title"/>
          </p:nvPr>
        </p:nvSpPr>
        <p:spPr>
          <a:xfrm>
            <a:off x="629841" y="342900"/>
            <a:ext cx="2949178" cy="1200150"/>
          </a:xfrm>
        </p:spPr>
        <p:txBody>
          <a:bodyPr anchor="b"/>
          <a:lstStyle>
            <a:lvl1pPr>
              <a:defRPr sz="2400"/>
            </a:lvl1pPr>
          </a:lstStyle>
          <a:p>
            <a:r>
              <a:rPr lang="zh-CN" altLang="en-US" smtClean="0"/>
              <a:t>单击此处编辑母版标题样式</a:t>
            </a:r>
            <a:endParaRPr lang="en-US"/>
          </a:p>
        </p:txBody>
      </p:sp>
      <p:sp>
        <p:nvSpPr>
          <p:cNvPr id="3" name="Picture Placeholder 2"/>
          <p:cNvSpPr>
            <a:spLocks noGrp="1" noChangeAspect="1"/>
          </p:cNvSpPr>
          <p:nvPr>
            <p:ph type="pic" idx="1"/>
          </p:nvPr>
        </p:nvSpPr>
        <p:spPr>
          <a:xfrm>
            <a:off x="3887391" y="740569"/>
            <a:ext cx="4629150" cy="3655219"/>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zh-CN" altLang="en-US" smtClean="0"/>
              <a:t>单击图标添加图片</a:t>
            </a:r>
            <a:endParaRPr lang="en-US"/>
          </a:p>
        </p:txBody>
      </p:sp>
      <p:sp>
        <p:nvSpPr>
          <p:cNvPr id="4" name="Text Placeholder 3"/>
          <p:cNvSpPr>
            <a:spLocks noGrp="1"/>
          </p:cNvSpPr>
          <p:nvPr>
            <p:ph type="body" sz="half" idx="2"/>
          </p:nvPr>
        </p:nvSpPr>
        <p:spPr>
          <a:xfrm>
            <a:off x="629841" y="1543050"/>
            <a:ext cx="2949178" cy="2858691"/>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2021/1/27</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2720724"/>
      </p:ext>
    </p:extLst>
  </p:cSld>
  <p:clrMapOvr>
    <a:masterClrMapping/>
  </p:clrMapOvr>
  <p:transition/>
  <p:timing/>
</p:sldLayout>
</file>

<file path=ppt/slideLayouts/slideLayout15.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x" preserve="1">
  <p:cSld name="标题和竖排文字">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Vertical Text Placeholder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2021/1/27</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4285533139"/>
      </p:ext>
    </p:extLst>
  </p:cSld>
  <p:clrMapOvr>
    <a:masterClrMapping/>
  </p:clrMapOvr>
  <p:transition/>
  <p:timing/>
</p:sldLayout>
</file>

<file path=ppt/slideLayouts/slideLayout16.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itleAndTx" preserve="1">
  <p:cSld name="垂直排列标题与 文本">
    <p:spTree>
      <p:nvGrpSpPr>
        <p:cNvPr id="1" name=""/>
        <p:cNvGrpSpPr/>
        <p:nvPr/>
      </p:nvGrpSpPr>
      <p:grpSpPr>
        <a:xfrm>
          <a:off x="0" y="0"/>
          <a:ext cx="0" cy="0"/>
        </a:xfrm>
      </p:grpSpPr>
      <p:sp>
        <p:nvSpPr>
          <p:cNvPr id="2" name="Vertical Title 1"/>
          <p:cNvSpPr>
            <a:spLocks noGrp="1"/>
          </p:cNvSpPr>
          <p:nvPr>
            <p:ph type="title" orient="vert"/>
          </p:nvPr>
        </p:nvSpPr>
        <p:spPr>
          <a:xfrm>
            <a:off x="6543675" y="273844"/>
            <a:ext cx="1971675" cy="4358879"/>
          </a:xfrm>
        </p:spPr>
        <p:txBody>
          <a:bodyPr vert="eaVert"/>
          <a:lstStyle/>
          <a:p>
            <a:r>
              <a:rPr lang="zh-CN" altLang="en-US" smtClean="0"/>
              <a:t>单击此处编辑母版标题样式</a:t>
            </a:r>
            <a:endParaRPr lang="en-US"/>
          </a:p>
        </p:txBody>
      </p:sp>
      <p:sp>
        <p:nvSpPr>
          <p:cNvPr id="3" name="Vertical Text Placeholder 2"/>
          <p:cNvSpPr>
            <a:spLocks noGrp="1"/>
          </p:cNvSpPr>
          <p:nvPr>
            <p:ph type="body" orient="vert" idx="1"/>
          </p:nvPr>
        </p:nvSpPr>
        <p:spPr>
          <a:xfrm>
            <a:off x="628650" y="273844"/>
            <a:ext cx="5800725" cy="4358879"/>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2021/1/27</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640606995"/>
      </p:ext>
    </p:extLst>
  </p:cSld>
  <p:clrMapOvr>
    <a:masterClrMapping/>
  </p:clrMapOvr>
  <p:transition/>
  <p:timing/>
</p:sldLayout>
</file>

<file path=ppt/slideLayouts/slideLayout2.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节标题">
    <p:bg>
      <p:bgPr>
        <a:solidFill>
          <a:srgbClr val="FFFDF7"/>
        </a:solidFill>
        <a:effectLst/>
      </p:bgPr>
    </p:bg>
    <p:spTree>
      <p:nvGrpSpPr>
        <p:cNvPr id="1" name=""/>
        <p:cNvGrpSpPr/>
        <p:nvPr/>
      </p:nvGrpSpPr>
      <p:grpSpPr>
        <a:xfrm>
          <a:off x="0" y="0"/>
          <a:ext cx="0" cy="0"/>
        </a:xfrm>
      </p:grpSpPr>
      <p:sp>
        <p:nvSpPr>
          <p:cNvPr id="7" name="文本框 6"/>
          <p:cNvSpPr txBox="1"/>
          <p:nvPr userDrawn="1"/>
        </p:nvSpPr>
        <p:spPr>
          <a:xfrm>
            <a:off x="609600" y="449818"/>
            <a:ext cx="3416320" cy="369332"/>
          </a:xfrm>
          <a:prstGeom prst="rect">
            <a:avLst/>
          </a:prstGeom>
          <a:noFill/>
        </p:spPr>
        <p:txBody>
          <a:bodyPr wrap="none" rtlCol="0">
            <a:spAutoFit/>
          </a:bodyPr>
          <a:lstStyle/>
          <a:p>
            <a:r>
              <a:rPr lang="zh-CN" altLang="en-US" sz="1800" b="0" smtClean="0">
                <a:solidFill>
                  <a:schemeClr val="accent1"/>
                </a:solidFill>
              </a:rPr>
              <a:t>学懂：既知其然，又知其所以然</a:t>
            </a:r>
          </a:p>
        </p:txBody>
      </p:sp>
      <p:sp>
        <p:nvSpPr>
          <p:cNvPr id="14" name="PA-102259">
            <a:extLst>
              <a:ext uri="{FF2B5EF4-FFF2-40B4-BE49-F238E27FC236}">
                <a16:creationId xmlns:a16="http://schemas.microsoft.com/office/drawing/2014/main" id="{E4E418D5-219C-4EDA-A4A0-C7BDFB037A4C}"/>
              </a:ext>
            </a:extLst>
          </p:cNvPr>
          <p:cNvSpPr txBox="1"/>
          <p:nvPr userDrawn="1">
            <p:custDataLst>
              <p:tags r:id="rId1"/>
            </p:custDataLst>
          </p:nvPr>
        </p:nvSpPr>
        <p:spPr>
          <a:xfrm>
            <a:off x="6992937" y="491224"/>
            <a:ext cx="1800493" cy="307777"/>
          </a:xfrm>
          <a:prstGeom prst="rect">
            <a:avLst/>
          </a:prstGeom>
          <a:noFill/>
        </p:spPr>
        <p:txBody>
          <a:bodyPr wrap="none" rtlCol="0">
            <a:spAutoFit/>
          </a:bodyPr>
          <a:lstStyle>
            <a:defPPr>
              <a:defRPr lang="zh-CN"/>
            </a:defPPr>
            <a:lvl1pPr defTabSz="914034" eaLnBrk="0" fontAlgn="base" hangingPunct="0">
              <a:spcBef>
                <a:spcPct val="0"/>
              </a:spcBef>
              <a:spcAft>
                <a:spcPct val="0"/>
              </a:spcAft>
              <a:defRPr sz="2400" b="1">
                <a:gradFill>
                  <a:gsLst>
                    <a:gs pos="0">
                      <a:srgbClr val="EF2D2D"/>
                    </a:gs>
                    <a:gs pos="62000">
                      <a:srgbClr val="D10C18"/>
                    </a:gs>
                    <a:gs pos="100000">
                      <a:srgbClr val="B60410"/>
                    </a:gs>
                  </a:gsLst>
                  <a:lin ang="5400000" scaled="1"/>
                </a:gradFill>
                <a:latin typeface="微软雅黑" panose="020b0503020204020204" pitchFamily="34" charset="-122"/>
                <a:ea typeface="微软雅黑" panose="020b0503020204020204" pitchFamily="34" charset="-122"/>
              </a:defRPr>
            </a:lvl1pPr>
          </a:lstStyle>
          <a:p>
            <a:pPr algn="r"/>
            <a:r>
              <a:rPr lang="en-US" altLang="zh-CN" sz="1400" b="0">
                <a:solidFill>
                  <a:srgbClr val="C00000"/>
                </a:solidFill>
                <a:latin typeface="微软雅黑" panose="020b0503020204020204" pitchFamily="34" charset="-122"/>
                <a:ea typeface="微软雅黑" panose="020b0503020204020204" pitchFamily="34" charset="-122"/>
                <a:sym typeface="Microsoft YaHei" panose="020b0503020204020204" pitchFamily="34" charset="-122"/>
              </a:rPr>
              <a:t>《</a:t>
            </a:r>
            <a:r>
              <a:rPr lang="zh-CN" altLang="en-US" sz="1400" b="0">
                <a:solidFill>
                  <a:srgbClr val="C00000"/>
                </a:solidFill>
                <a:latin typeface="微软雅黑" panose="020b0503020204020204" pitchFamily="34" charset="-122"/>
                <a:ea typeface="微软雅黑" panose="020b0503020204020204" pitchFamily="34" charset="-122"/>
                <a:sym typeface="Microsoft YaHei" panose="020b0503020204020204" pitchFamily="34" charset="-122"/>
              </a:rPr>
              <a:t>治国理政</a:t>
            </a:r>
            <a:r>
              <a:rPr lang="en-US" altLang="zh-CN" sz="1400" b="0">
                <a:solidFill>
                  <a:srgbClr val="C00000"/>
                </a:solidFill>
                <a:latin typeface="微软雅黑" panose="020b0503020204020204" pitchFamily="34" charset="-122"/>
                <a:ea typeface="微软雅黑" panose="020b0503020204020204" pitchFamily="34" charset="-122"/>
                <a:sym typeface="Microsoft YaHei" panose="020b0503020204020204" pitchFamily="34" charset="-122"/>
              </a:rPr>
              <a:t>》</a:t>
            </a:r>
            <a:r>
              <a:rPr lang="zh-CN" altLang="en-US" sz="1400" b="0">
                <a:solidFill>
                  <a:srgbClr val="C00000"/>
                </a:solidFill>
                <a:latin typeface="微软雅黑" panose="020b0503020204020204" pitchFamily="34" charset="-122"/>
                <a:ea typeface="微软雅黑" panose="020b0503020204020204" pitchFamily="34" charset="-122"/>
                <a:sym typeface="Microsoft YaHei" panose="020b0503020204020204" pitchFamily="34" charset="-122"/>
              </a:rPr>
              <a:t>第三卷</a:t>
            </a:r>
          </a:p>
        </p:txBody>
      </p:sp>
      <p:sp>
        <p:nvSpPr>
          <p:cNvPr id="2" name="五角星 1"/>
          <p:cNvSpPr/>
          <p:nvPr userDrawn="1"/>
        </p:nvSpPr>
        <p:spPr>
          <a:xfrm>
            <a:off x="304800" y="423371"/>
            <a:ext cx="347240" cy="347240"/>
          </a:xfrm>
          <a:prstGeom prst="star5">
            <a:avLst>
              <a:gd name="adj" fmla="val 22113"/>
              <a:gd name="hf" fmla="val 105146"/>
              <a:gd name="vf" fmla="val 110557"/>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16" name="直接连接符 15"/>
          <p:cNvCxnSpPr/>
          <p:nvPr userDrawn="1"/>
        </p:nvCxnSpPr>
        <p:spPr>
          <a:xfrm>
            <a:off x="3962400" y="742950"/>
            <a:ext cx="4701250" cy="0"/>
          </a:xfrm>
          <a:prstGeom prst="line">
            <a:avLst/>
          </a:prstGeom>
        </p:spPr>
        <p:style>
          <a:lnRef idx="1">
            <a:schemeClr val="accent1"/>
          </a:lnRef>
          <a:fillRef idx="0">
            <a:schemeClr val="accent1"/>
          </a:fillRef>
          <a:effectRef idx="0">
            <a:schemeClr val="accent1"/>
          </a:effectRef>
          <a:fontRef idx="minor">
            <a:schemeClr val="tx1"/>
          </a:fontRef>
        </p:style>
      </p:cxnSp>
      <p:sp>
        <p:nvSpPr>
          <p:cNvPr id="17" name="矩形 16"/>
          <p:cNvSpPr/>
          <p:nvPr userDrawn="1"/>
        </p:nvSpPr>
        <p:spPr>
          <a:xfrm>
            <a:off x="0" y="4988688"/>
            <a:ext cx="9144000" cy="15481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extLst>
      <p:ext uri="{BB962C8B-B14F-4D97-AF65-F5344CB8AC3E}">
        <p14:creationId val="1690664281"/>
      </p:ext>
    </p:extLst>
  </p:cSld>
  <p:clrMapOvr>
    <a:masterClrMapping/>
  </p:clrMapOvr>
  <mc:AlternateContent>
    <mc:Choice Requires="p14">
      <p:transition spd="slow" p14:dur="1250">
        <p14:switch dir="r"/>
      </p:transition>
    </mc:Choice>
    <mc:Fallback>
      <p:transition spd="slow">
        <p:fade/>
      </p:transition>
    </mc:Fallback>
  </mc:AlternateContent>
  <p:timing/>
</p:sldLayout>
</file>

<file path=ppt/slideLayouts/slideLayout3.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1_节标题">
    <p:bg>
      <p:bgPr>
        <a:solidFill>
          <a:srgbClr val="FFFDF7"/>
        </a:solidFill>
        <a:effectLst/>
      </p:bgPr>
    </p:bg>
    <p:spTree>
      <p:nvGrpSpPr>
        <p:cNvPr id="1" name=""/>
        <p:cNvGrpSpPr/>
        <p:nvPr/>
      </p:nvGrpSpPr>
      <p:grpSpPr>
        <a:xfrm>
          <a:off x="0" y="0"/>
          <a:ext cx="0" cy="0"/>
        </a:xfrm>
      </p:grpSpPr>
      <p:sp>
        <p:nvSpPr>
          <p:cNvPr id="7" name="文本框 6"/>
          <p:cNvSpPr txBox="1"/>
          <p:nvPr userDrawn="1"/>
        </p:nvSpPr>
        <p:spPr>
          <a:xfrm>
            <a:off x="609600" y="449818"/>
            <a:ext cx="3416320" cy="369332"/>
          </a:xfrm>
          <a:prstGeom prst="rect">
            <a:avLst/>
          </a:prstGeom>
          <a:noFill/>
        </p:spPr>
        <p:txBody>
          <a:bodyPr wrap="none" rtlCol="0">
            <a:spAutoFit/>
          </a:bodyPr>
          <a:lstStyle/>
          <a:p>
            <a:r>
              <a:rPr lang="zh-CN" altLang="en-US" sz="1800" b="0" smtClean="0">
                <a:solidFill>
                  <a:schemeClr val="accent1"/>
                </a:solidFill>
              </a:rPr>
              <a:t>弄通：既学全学准，又融会贯通</a:t>
            </a:r>
          </a:p>
        </p:txBody>
      </p:sp>
      <p:sp>
        <p:nvSpPr>
          <p:cNvPr id="14" name="PA-102259">
            <a:extLst>
              <a:ext uri="{FF2B5EF4-FFF2-40B4-BE49-F238E27FC236}">
                <a16:creationId xmlns:a16="http://schemas.microsoft.com/office/drawing/2014/main" id="{E4E418D5-219C-4EDA-A4A0-C7BDFB037A4C}"/>
              </a:ext>
            </a:extLst>
          </p:cNvPr>
          <p:cNvSpPr txBox="1"/>
          <p:nvPr userDrawn="1">
            <p:custDataLst>
              <p:tags r:id="rId1"/>
            </p:custDataLst>
          </p:nvPr>
        </p:nvSpPr>
        <p:spPr>
          <a:xfrm>
            <a:off x="6992937" y="491224"/>
            <a:ext cx="1800493" cy="307777"/>
          </a:xfrm>
          <a:prstGeom prst="rect">
            <a:avLst/>
          </a:prstGeom>
          <a:noFill/>
        </p:spPr>
        <p:txBody>
          <a:bodyPr wrap="none" rtlCol="0">
            <a:spAutoFit/>
          </a:bodyPr>
          <a:lstStyle>
            <a:defPPr>
              <a:defRPr lang="zh-CN"/>
            </a:defPPr>
            <a:lvl1pPr defTabSz="914034" eaLnBrk="0" fontAlgn="base" hangingPunct="0">
              <a:spcBef>
                <a:spcPct val="0"/>
              </a:spcBef>
              <a:spcAft>
                <a:spcPct val="0"/>
              </a:spcAft>
              <a:defRPr sz="2400" b="1">
                <a:gradFill>
                  <a:gsLst>
                    <a:gs pos="0">
                      <a:srgbClr val="EF2D2D"/>
                    </a:gs>
                    <a:gs pos="62000">
                      <a:srgbClr val="D10C18"/>
                    </a:gs>
                    <a:gs pos="100000">
                      <a:srgbClr val="B60410"/>
                    </a:gs>
                  </a:gsLst>
                  <a:lin ang="5400000" scaled="1"/>
                </a:gradFill>
                <a:latin typeface="微软雅黑" panose="020b0503020204020204" pitchFamily="34" charset="-122"/>
                <a:ea typeface="微软雅黑" panose="020b0503020204020204" pitchFamily="34" charset="-122"/>
              </a:defRPr>
            </a:lvl1pPr>
          </a:lstStyle>
          <a:p>
            <a:pPr algn="r"/>
            <a:r>
              <a:rPr lang="en-US" altLang="zh-CN" sz="1400" b="0">
                <a:solidFill>
                  <a:srgbClr val="C00000"/>
                </a:solidFill>
                <a:latin typeface="微软雅黑" panose="020b0503020204020204" pitchFamily="34" charset="-122"/>
                <a:ea typeface="微软雅黑" panose="020b0503020204020204" pitchFamily="34" charset="-122"/>
                <a:sym typeface="Microsoft YaHei" panose="020b0503020204020204" pitchFamily="34" charset="-122"/>
              </a:rPr>
              <a:t>《</a:t>
            </a:r>
            <a:r>
              <a:rPr lang="zh-CN" altLang="en-US" sz="1400" b="0">
                <a:solidFill>
                  <a:srgbClr val="C00000"/>
                </a:solidFill>
                <a:latin typeface="微软雅黑" panose="020b0503020204020204" pitchFamily="34" charset="-122"/>
                <a:ea typeface="微软雅黑" panose="020b0503020204020204" pitchFamily="34" charset="-122"/>
                <a:sym typeface="Microsoft YaHei" panose="020b0503020204020204" pitchFamily="34" charset="-122"/>
              </a:rPr>
              <a:t>治国理政</a:t>
            </a:r>
            <a:r>
              <a:rPr lang="en-US" altLang="zh-CN" sz="1400" b="0">
                <a:solidFill>
                  <a:srgbClr val="C00000"/>
                </a:solidFill>
                <a:latin typeface="微软雅黑" panose="020b0503020204020204" pitchFamily="34" charset="-122"/>
                <a:ea typeface="微软雅黑" panose="020b0503020204020204" pitchFamily="34" charset="-122"/>
                <a:sym typeface="Microsoft YaHei" panose="020b0503020204020204" pitchFamily="34" charset="-122"/>
              </a:rPr>
              <a:t>》</a:t>
            </a:r>
            <a:r>
              <a:rPr lang="zh-CN" altLang="en-US" sz="1400" b="0">
                <a:solidFill>
                  <a:srgbClr val="C00000"/>
                </a:solidFill>
                <a:latin typeface="微软雅黑" panose="020b0503020204020204" pitchFamily="34" charset="-122"/>
                <a:ea typeface="微软雅黑" panose="020b0503020204020204" pitchFamily="34" charset="-122"/>
                <a:sym typeface="Microsoft YaHei" panose="020b0503020204020204" pitchFamily="34" charset="-122"/>
              </a:rPr>
              <a:t>第三卷</a:t>
            </a:r>
          </a:p>
        </p:txBody>
      </p:sp>
      <p:sp>
        <p:nvSpPr>
          <p:cNvPr id="2" name="五角星 1"/>
          <p:cNvSpPr/>
          <p:nvPr userDrawn="1"/>
        </p:nvSpPr>
        <p:spPr>
          <a:xfrm>
            <a:off x="304800" y="423371"/>
            <a:ext cx="347240" cy="347240"/>
          </a:xfrm>
          <a:prstGeom prst="star5">
            <a:avLst>
              <a:gd name="adj" fmla="val 22113"/>
              <a:gd name="hf" fmla="val 105146"/>
              <a:gd name="vf" fmla="val 110557"/>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16" name="直接连接符 15"/>
          <p:cNvCxnSpPr/>
          <p:nvPr userDrawn="1"/>
        </p:nvCxnSpPr>
        <p:spPr>
          <a:xfrm>
            <a:off x="3962400" y="742950"/>
            <a:ext cx="4701250" cy="0"/>
          </a:xfrm>
          <a:prstGeom prst="line">
            <a:avLst/>
          </a:prstGeom>
        </p:spPr>
        <p:style>
          <a:lnRef idx="1">
            <a:schemeClr val="accent1"/>
          </a:lnRef>
          <a:fillRef idx="0">
            <a:schemeClr val="accent1"/>
          </a:fillRef>
          <a:effectRef idx="0">
            <a:schemeClr val="accent1"/>
          </a:effectRef>
          <a:fontRef idx="minor">
            <a:schemeClr val="tx1"/>
          </a:fontRef>
        </p:style>
      </p:cxnSp>
      <p:sp>
        <p:nvSpPr>
          <p:cNvPr id="17" name="矩形 16"/>
          <p:cNvSpPr/>
          <p:nvPr userDrawn="1"/>
        </p:nvSpPr>
        <p:spPr>
          <a:xfrm>
            <a:off x="0" y="4988688"/>
            <a:ext cx="9144000" cy="15481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extLst>
      <p:ext uri="{BB962C8B-B14F-4D97-AF65-F5344CB8AC3E}">
        <p14:creationId val="3856151235"/>
      </p:ext>
    </p:extLst>
  </p:cSld>
  <p:clrMapOvr>
    <a:masterClrMapping/>
  </p:clrMapOvr>
  <mc:AlternateContent>
    <mc:Choice Requires="p14">
      <p:transition spd="slow" p14:dur="1250">
        <p14:switch dir="r"/>
      </p:transition>
    </mc:Choice>
    <mc:Fallback>
      <p:transition spd="slow">
        <p:fade/>
      </p:transition>
    </mc:Fallback>
  </mc:AlternateContent>
  <p:timing/>
</p:sldLayout>
</file>

<file path=ppt/slideLayouts/slideLayout4.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2_节标题">
    <p:bg>
      <p:bgPr>
        <a:solidFill>
          <a:srgbClr val="FFFDF7"/>
        </a:solidFill>
        <a:effectLst/>
      </p:bgPr>
    </p:bg>
    <p:spTree>
      <p:nvGrpSpPr>
        <p:cNvPr id="1" name=""/>
        <p:cNvGrpSpPr/>
        <p:nvPr/>
      </p:nvGrpSpPr>
      <p:grpSpPr>
        <a:xfrm>
          <a:off x="0" y="0"/>
          <a:ext cx="0" cy="0"/>
        </a:xfrm>
      </p:grpSpPr>
      <p:sp>
        <p:nvSpPr>
          <p:cNvPr id="7" name="文本框 6"/>
          <p:cNvSpPr txBox="1"/>
          <p:nvPr userDrawn="1"/>
        </p:nvSpPr>
        <p:spPr>
          <a:xfrm>
            <a:off x="609600" y="449818"/>
            <a:ext cx="3416320" cy="369332"/>
          </a:xfrm>
          <a:prstGeom prst="rect">
            <a:avLst/>
          </a:prstGeom>
          <a:noFill/>
        </p:spPr>
        <p:txBody>
          <a:bodyPr wrap="none" rtlCol="0">
            <a:spAutoFit/>
          </a:bodyPr>
          <a:lstStyle/>
          <a:p>
            <a:r>
              <a:rPr lang="zh-CN" altLang="en-US" sz="1800" b="0" smtClean="0">
                <a:solidFill>
                  <a:schemeClr val="accent1"/>
                </a:solidFill>
              </a:rPr>
              <a:t>做实：既见诸行动，又取得实效</a:t>
            </a:r>
          </a:p>
        </p:txBody>
      </p:sp>
      <p:sp>
        <p:nvSpPr>
          <p:cNvPr id="14" name="PA-102259">
            <a:extLst>
              <a:ext uri="{FF2B5EF4-FFF2-40B4-BE49-F238E27FC236}">
                <a16:creationId xmlns:a16="http://schemas.microsoft.com/office/drawing/2014/main" id="{E4E418D5-219C-4EDA-A4A0-C7BDFB037A4C}"/>
              </a:ext>
            </a:extLst>
          </p:cNvPr>
          <p:cNvSpPr txBox="1"/>
          <p:nvPr userDrawn="1">
            <p:custDataLst>
              <p:tags r:id="rId1"/>
            </p:custDataLst>
          </p:nvPr>
        </p:nvSpPr>
        <p:spPr>
          <a:xfrm>
            <a:off x="6992937" y="491224"/>
            <a:ext cx="1800493" cy="307777"/>
          </a:xfrm>
          <a:prstGeom prst="rect">
            <a:avLst/>
          </a:prstGeom>
          <a:noFill/>
        </p:spPr>
        <p:txBody>
          <a:bodyPr wrap="none" rtlCol="0">
            <a:spAutoFit/>
          </a:bodyPr>
          <a:lstStyle>
            <a:defPPr>
              <a:defRPr lang="zh-CN"/>
            </a:defPPr>
            <a:lvl1pPr defTabSz="914034" eaLnBrk="0" fontAlgn="base" hangingPunct="0">
              <a:spcBef>
                <a:spcPct val="0"/>
              </a:spcBef>
              <a:spcAft>
                <a:spcPct val="0"/>
              </a:spcAft>
              <a:defRPr sz="2400" b="1">
                <a:gradFill>
                  <a:gsLst>
                    <a:gs pos="0">
                      <a:srgbClr val="EF2D2D"/>
                    </a:gs>
                    <a:gs pos="62000">
                      <a:srgbClr val="D10C18"/>
                    </a:gs>
                    <a:gs pos="100000">
                      <a:srgbClr val="B60410"/>
                    </a:gs>
                  </a:gsLst>
                  <a:lin ang="5400000" scaled="1"/>
                </a:gradFill>
                <a:latin typeface="微软雅黑" panose="020b0503020204020204" pitchFamily="34" charset="-122"/>
                <a:ea typeface="微软雅黑" panose="020b0503020204020204" pitchFamily="34" charset="-122"/>
              </a:defRPr>
            </a:lvl1pPr>
          </a:lstStyle>
          <a:p>
            <a:pPr algn="r"/>
            <a:r>
              <a:rPr lang="en-US" altLang="zh-CN" sz="1400" b="0">
                <a:solidFill>
                  <a:srgbClr val="C00000"/>
                </a:solidFill>
                <a:latin typeface="微软雅黑" panose="020b0503020204020204" pitchFamily="34" charset="-122"/>
                <a:ea typeface="微软雅黑" panose="020b0503020204020204" pitchFamily="34" charset="-122"/>
                <a:sym typeface="Microsoft YaHei" panose="020b0503020204020204" pitchFamily="34" charset="-122"/>
              </a:rPr>
              <a:t>《</a:t>
            </a:r>
            <a:r>
              <a:rPr lang="zh-CN" altLang="en-US" sz="1400" b="0">
                <a:solidFill>
                  <a:srgbClr val="C00000"/>
                </a:solidFill>
                <a:latin typeface="微软雅黑" panose="020b0503020204020204" pitchFamily="34" charset="-122"/>
                <a:ea typeface="微软雅黑" panose="020b0503020204020204" pitchFamily="34" charset="-122"/>
                <a:sym typeface="Microsoft YaHei" panose="020b0503020204020204" pitchFamily="34" charset="-122"/>
              </a:rPr>
              <a:t>治国理政</a:t>
            </a:r>
            <a:r>
              <a:rPr lang="en-US" altLang="zh-CN" sz="1400" b="0">
                <a:solidFill>
                  <a:srgbClr val="C00000"/>
                </a:solidFill>
                <a:latin typeface="微软雅黑" panose="020b0503020204020204" pitchFamily="34" charset="-122"/>
                <a:ea typeface="微软雅黑" panose="020b0503020204020204" pitchFamily="34" charset="-122"/>
                <a:sym typeface="Microsoft YaHei" panose="020b0503020204020204" pitchFamily="34" charset="-122"/>
              </a:rPr>
              <a:t>》</a:t>
            </a:r>
            <a:r>
              <a:rPr lang="zh-CN" altLang="en-US" sz="1400" b="0">
                <a:solidFill>
                  <a:srgbClr val="C00000"/>
                </a:solidFill>
                <a:latin typeface="微软雅黑" panose="020b0503020204020204" pitchFamily="34" charset="-122"/>
                <a:ea typeface="微软雅黑" panose="020b0503020204020204" pitchFamily="34" charset="-122"/>
                <a:sym typeface="Microsoft YaHei" panose="020b0503020204020204" pitchFamily="34" charset="-122"/>
              </a:rPr>
              <a:t>第三卷</a:t>
            </a:r>
          </a:p>
        </p:txBody>
      </p:sp>
      <p:sp>
        <p:nvSpPr>
          <p:cNvPr id="2" name="五角星 1"/>
          <p:cNvSpPr/>
          <p:nvPr userDrawn="1"/>
        </p:nvSpPr>
        <p:spPr>
          <a:xfrm>
            <a:off x="304800" y="423371"/>
            <a:ext cx="347240" cy="347240"/>
          </a:xfrm>
          <a:prstGeom prst="star5">
            <a:avLst>
              <a:gd name="adj" fmla="val 22113"/>
              <a:gd name="hf" fmla="val 105146"/>
              <a:gd name="vf" fmla="val 110557"/>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16" name="直接连接符 15"/>
          <p:cNvCxnSpPr/>
          <p:nvPr userDrawn="1"/>
        </p:nvCxnSpPr>
        <p:spPr>
          <a:xfrm>
            <a:off x="3962400" y="742950"/>
            <a:ext cx="4701250" cy="0"/>
          </a:xfrm>
          <a:prstGeom prst="line">
            <a:avLst/>
          </a:prstGeom>
        </p:spPr>
        <p:style>
          <a:lnRef idx="1">
            <a:schemeClr val="accent1"/>
          </a:lnRef>
          <a:fillRef idx="0">
            <a:schemeClr val="accent1"/>
          </a:fillRef>
          <a:effectRef idx="0">
            <a:schemeClr val="accent1"/>
          </a:effectRef>
          <a:fontRef idx="minor">
            <a:schemeClr val="tx1"/>
          </a:fontRef>
        </p:style>
      </p:cxnSp>
      <p:sp>
        <p:nvSpPr>
          <p:cNvPr id="17" name="矩形 16"/>
          <p:cNvSpPr/>
          <p:nvPr userDrawn="1"/>
        </p:nvSpPr>
        <p:spPr>
          <a:xfrm>
            <a:off x="0" y="4988688"/>
            <a:ext cx="9144000" cy="15481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extLst>
      <p:ext uri="{BB962C8B-B14F-4D97-AF65-F5344CB8AC3E}">
        <p14:creationId val="939859060"/>
      </p:ext>
    </p:extLst>
  </p:cSld>
  <p:clrMapOvr>
    <a:masterClrMapping/>
  </p:clrMapOvr>
  <mc:AlternateContent>
    <mc:Choice Requires="p14">
      <p:transition spd="slow" p14:dur="1250">
        <p14:switch dir="r"/>
      </p:transition>
    </mc:Choice>
    <mc:Fallback>
      <p:transition spd="slow">
        <p:fade/>
      </p:transition>
    </mc:Fallback>
  </mc:AlternateContent>
  <p:timing/>
</p:sldLayout>
</file>

<file path=ppt/slideLayouts/slideLayout5.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3_节标题">
    <p:bg>
      <p:bgPr>
        <a:solidFill>
          <a:srgbClr val="FFFDF7"/>
        </a:solidFill>
        <a:effectLst/>
      </p:bgPr>
    </p:bg>
    <p:spTree>
      <p:nvGrpSpPr>
        <p:cNvPr id="1" name=""/>
        <p:cNvGrpSpPr/>
        <p:nvPr/>
      </p:nvGrpSpPr>
      <p:grpSpPr>
        <a:xfrm>
          <a:off x="0" y="0"/>
          <a:ext cx="0" cy="0"/>
        </a:xfrm>
      </p:grpSpPr>
      <p:sp>
        <p:nvSpPr>
          <p:cNvPr id="17" name="矩形 16"/>
          <p:cNvSpPr/>
          <p:nvPr userDrawn="1"/>
        </p:nvSpPr>
        <p:spPr>
          <a:xfrm>
            <a:off x="0" y="4988688"/>
            <a:ext cx="9144000" cy="15481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extLst>
      <p:ext uri="{BB962C8B-B14F-4D97-AF65-F5344CB8AC3E}">
        <p14:creationId val="1669862237"/>
      </p:ext>
    </p:extLst>
  </p:cSld>
  <p:clrMapOvr>
    <a:masterClrMapping/>
  </p:clrMapOvr>
  <mc:AlternateContent>
    <mc:Choice Requires="p14">
      <p:transition spd="slow" p14:dur="1250">
        <p14:switch dir="r"/>
      </p:transition>
    </mc:Choice>
    <mc:Fallback>
      <p:transition spd="slow">
        <p:fade/>
      </p:transition>
    </mc:Fallback>
  </mc:AlternateContent>
  <p:timing/>
</p:sldLayout>
</file>

<file path=ppt/slideLayouts/slideLayout6.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 preserve="1">
  <p:cSld name="标题幻灯片">
    <p:spTree>
      <p:nvGrpSpPr>
        <p:cNvPr id="1" name=""/>
        <p:cNvGrpSpPr/>
        <p:nvPr/>
      </p:nvGrpSpPr>
      <p:grpSpPr>
        <a:xfrm>
          <a:off x="0" y="0"/>
          <a:ext cx="0" cy="0"/>
        </a:xfrm>
      </p:grpSpPr>
      <p:sp>
        <p:nvSpPr>
          <p:cNvPr id="2" name="Title 1"/>
          <p:cNvSpPr>
            <a:spLocks noGrp="1"/>
          </p:cNvSpPr>
          <p:nvPr>
            <p:ph type="ctrTitle"/>
          </p:nvPr>
        </p:nvSpPr>
        <p:spPr>
          <a:xfrm>
            <a:off x="1143000" y="841772"/>
            <a:ext cx="6858000" cy="1790700"/>
          </a:xfrm>
        </p:spPr>
        <p:txBody>
          <a:bodyPr anchor="b"/>
          <a:lstStyle>
            <a:lvl1pPr algn="ctr">
              <a:defRPr sz="4500"/>
            </a:lvl1pPr>
          </a:lstStyle>
          <a:p>
            <a:r>
              <a:rPr lang="zh-CN" altLang="en-US" smtClean="0"/>
              <a:t>单击此处编辑母版标题样式</a:t>
            </a:r>
            <a:endParaRPr lang="en-US"/>
          </a:p>
        </p:txBody>
      </p:sp>
      <p:sp>
        <p:nvSpPr>
          <p:cNvPr id="3" name="Subtitle 2"/>
          <p:cNvSpPr>
            <a:spLocks noGrp="1"/>
          </p:cNvSpPr>
          <p:nvPr>
            <p:ph type="subTitle" idx="1"/>
          </p:nvPr>
        </p:nvSpPr>
        <p:spPr>
          <a:xfrm>
            <a:off x="1143000" y="2701528"/>
            <a:ext cx="6858000" cy="124182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zh-CN" altLang="en-US" smtClean="0"/>
              <a:t>单击此处编辑母版副标题样式</a:t>
            </a:r>
            <a:endParaRPr lang="en-US"/>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2021/1/27</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3368991338"/>
      </p:ext>
    </p:extLst>
  </p:cSld>
  <p:clrMapOvr>
    <a:masterClrMapping/>
  </p:clrMapOvr>
  <p:transition/>
  <p:timing/>
</p:sldLayout>
</file>

<file path=ppt/slideLayouts/slideLayout7.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 preserve="1">
  <p:cSld name="标题和内容">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Content Placeholder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2021/1/27</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595679146"/>
      </p:ext>
    </p:extLst>
  </p:cSld>
  <p:clrMapOvr>
    <a:masterClrMapping/>
  </p:clrMapOvr>
  <p:transition/>
  <p:timing/>
</p:sldLayout>
</file>

<file path=ppt/slideLayouts/slideLayout8.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secHead" preserve="1">
  <p:cSld name="节标题">
    <p:spTree>
      <p:nvGrpSpPr>
        <p:cNvPr id="1" name=""/>
        <p:cNvGrpSpPr/>
        <p:nvPr/>
      </p:nvGrpSpPr>
      <p:grpSpPr>
        <a:xfrm>
          <a:off x="0" y="0"/>
          <a:ext cx="0" cy="0"/>
        </a:xfrm>
      </p:grpSpPr>
      <p:sp>
        <p:nvSpPr>
          <p:cNvPr id="2" name="Title 1"/>
          <p:cNvSpPr>
            <a:spLocks noGrp="1"/>
          </p:cNvSpPr>
          <p:nvPr>
            <p:ph type="title"/>
          </p:nvPr>
        </p:nvSpPr>
        <p:spPr>
          <a:xfrm>
            <a:off x="623888" y="1282304"/>
            <a:ext cx="7886700" cy="2139553"/>
          </a:xfrm>
        </p:spPr>
        <p:txBody>
          <a:bodyPr anchor="b"/>
          <a:lstStyle>
            <a:lvl1pPr>
              <a:defRPr sz="4500"/>
            </a:lvl1pPr>
          </a:lstStyle>
          <a:p>
            <a:r>
              <a:rPr lang="zh-CN" altLang="en-US" smtClean="0"/>
              <a:t>单击此处编辑母版标题样式</a:t>
            </a:r>
            <a:endParaRPr lang="en-US"/>
          </a:p>
        </p:txBody>
      </p:sp>
      <p:sp>
        <p:nvSpPr>
          <p:cNvPr id="3" name="Text Placeholder 2"/>
          <p:cNvSpPr>
            <a:spLocks noGrp="1"/>
          </p:cNvSpPr>
          <p:nvPr>
            <p:ph type="body" idx="1"/>
          </p:nvPr>
        </p:nvSpPr>
        <p:spPr>
          <a:xfrm>
            <a:off x="623888" y="3442098"/>
            <a:ext cx="7886700" cy="1125140"/>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zh-CN" altLang="en-US" smtClean="0"/>
              <a:t>单击此处编辑母版文本样式</a:t>
            </a:r>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2021/1/27</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697484963"/>
      </p:ext>
    </p:extLst>
  </p:cSld>
  <p:clrMapOvr>
    <a:masterClrMapping/>
  </p:clrMapOvr>
  <p:transition/>
  <p:timing/>
</p:sldLayout>
</file>

<file path=ppt/slideLayouts/slideLayout9.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Obj" preserve="1">
  <p:cSld name="两栏内容">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Content Placeholder 2"/>
          <p:cNvSpPr>
            <a:spLocks noGrp="1"/>
          </p:cNvSpPr>
          <p:nvPr>
            <p:ph sz="half" idx="1"/>
          </p:nvPr>
        </p:nvSpPr>
        <p:spPr>
          <a:xfrm>
            <a:off x="628650" y="1369219"/>
            <a:ext cx="3886200" cy="3263504"/>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Content Placeholder 3"/>
          <p:cNvSpPr>
            <a:spLocks noGrp="1"/>
          </p:cNvSpPr>
          <p:nvPr>
            <p:ph sz="half" idx="2"/>
          </p:nvPr>
        </p:nvSpPr>
        <p:spPr>
          <a:xfrm>
            <a:off x="4629150" y="1369219"/>
            <a:ext cx="3886200" cy="3263504"/>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2021/1/27</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3022594416"/>
      </p:ext>
    </p:extLst>
  </p:cSld>
  <p:clrMapOvr>
    <a:masterClrMapping/>
  </p:clrMapOvr>
  <p:transition/>
  <p:timing/>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2" Target="../slideLayouts/slideLayout2.xml" Type="http://schemas.openxmlformats.org/officeDocument/2006/relationships/slideLayout"/><Relationship Id="rId3" Target="../slideLayouts/slideLayout3.xml" Type="http://schemas.openxmlformats.org/officeDocument/2006/relationships/slideLayout"/><Relationship Id="rId4" Target="../slideLayouts/slideLayout4.xml" Type="http://schemas.openxmlformats.org/officeDocument/2006/relationships/slideLayout"/><Relationship Id="rId5" Target="../slideLayouts/slideLayout5.xml" Type="http://schemas.openxmlformats.org/officeDocument/2006/relationships/slideLayout"/><Relationship Id="rId6" Target="../theme/theme1.xml" Type="http://schemas.openxmlformats.org/officeDocument/2006/relationships/theme"/></Relationships>
</file>

<file path=ppt/slideMasters/_rels/slideMaster2.xml.rels><?xml version="1.0" encoding="UTF-8" standalone="yes"?><Relationships xmlns="http://schemas.openxmlformats.org/package/2006/relationships"><Relationship Id="rId1" Target="../slideLayouts/slideLayout6.xml" Type="http://schemas.openxmlformats.org/officeDocument/2006/relationships/slideLayout"/><Relationship Id="rId10" Target="../slideLayouts/slideLayout15.xml" Type="http://schemas.openxmlformats.org/officeDocument/2006/relationships/slideLayout"/><Relationship Id="rId11" Target="../slideLayouts/slideLayout16.xml" Type="http://schemas.openxmlformats.org/officeDocument/2006/relationships/slideLayout"/><Relationship Id="rId12" Target="../theme/theme2.xml" Type="http://schemas.openxmlformats.org/officeDocument/2006/relationships/theme"/><Relationship Id="rId2" Target="../slideLayouts/slideLayout7.xml" Type="http://schemas.openxmlformats.org/officeDocument/2006/relationships/slideLayout"/><Relationship Id="rId3" Target="../slideLayouts/slideLayout8.xml" Type="http://schemas.openxmlformats.org/officeDocument/2006/relationships/slideLayout"/><Relationship Id="rId4" Target="../slideLayouts/slideLayout9.xml" Type="http://schemas.openxmlformats.org/officeDocument/2006/relationships/slideLayout"/><Relationship Id="rId5" Target="../slideLayouts/slideLayout10.xml" Type="http://schemas.openxmlformats.org/officeDocument/2006/relationships/slideLayout"/><Relationship Id="rId6" Target="../slideLayouts/slideLayout11.xml" Type="http://schemas.openxmlformats.org/officeDocument/2006/relationships/slideLayout"/><Relationship Id="rId7" Target="../slideLayouts/slideLayout12.xml" Type="http://schemas.openxmlformats.org/officeDocument/2006/relationships/slideLayout"/><Relationship Id="rId8" Target="../slideLayouts/slideLayout13.xml" Type="http://schemas.openxmlformats.org/officeDocument/2006/relationships/slideLayout"/><Relationship Id="rId9" Target="../slideLayouts/slideLayout14.xml" Type="http://schemas.openxmlformats.org/officeDocument/2006/relationships/slideLayout"/></Relationships>
</file>

<file path=ppt/slideMasters/slideMaster1.xml><?xml version="1.0" encoding="utf-8"?>
<p:sld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bg>
      <p:bgRef idx="1001">
        <a:schemeClr val="bg1"/>
      </p:bgRef>
    </p:bg>
    <p:spTree>
      <p:nvGrpSpPr>
        <p:cNvPr id="1" name=""/>
        <p:cNvGrpSpPr/>
        <p:nvPr/>
      </p:nvGrpSpPr>
      <p:grpSpPr>
        <a:xfrm>
          <a:off x="0" y="0"/>
          <a:ext cx="0" cy="0"/>
        </a:xfrm>
      </p:grpSpPr>
      <p:sp>
        <p:nvSpPr>
          <p:cNvPr id="2" name="标题占位符 1"/>
          <p:cNvSpPr>
            <a:spLocks noGrp="1"/>
          </p:cNvSpPr>
          <p:nvPr>
            <p:ph type="title"/>
          </p:nvPr>
        </p:nvSpPr>
        <p:spPr>
          <a:xfrm>
            <a:off x="628650" y="274638"/>
            <a:ext cx="7886700" cy="993775"/>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628650" y="1370013"/>
            <a:ext cx="7886700" cy="3262312"/>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2"/>
          </p:nvPr>
        </p:nvSpPr>
        <p:spPr>
          <a:xfrm>
            <a:off x="628650" y="4767263"/>
            <a:ext cx="2057400" cy="274637"/>
          </a:xfrm>
          <a:prstGeom prst="rect">
            <a:avLst/>
          </a:prstGeom>
        </p:spPr>
        <p:txBody>
          <a:bodyPr vert="horz" lIns="91440" tIns="45720" rIns="91440" bIns="45720" rtlCol="0" anchor="ctr"/>
          <a:lstStyle>
            <a:lvl1pPr algn="l">
              <a:defRPr sz="1200">
                <a:solidFill>
                  <a:schemeClr val="tx1">
                    <a:tint val="75000"/>
                  </a:schemeClr>
                </a:solidFill>
              </a:defRPr>
            </a:lvl1pPr>
          </a:lstStyle>
          <a:p>
            <a:fld id="{0CEB1B6A-AEF1-4ACD-BD61-958570690F55}" type="datetimeFigureOut">
              <a:rPr lang="zh-CN" altLang="en-US" smtClean="0"/>
              <a:t>2021/1/27</a:t>
            </a:fld>
            <a:endParaRPr lang="zh-CN" altLang="en-US"/>
          </a:p>
        </p:txBody>
      </p:sp>
      <p:sp>
        <p:nvSpPr>
          <p:cNvPr id="5" name="页脚占位符 4"/>
          <p:cNvSpPr>
            <a:spLocks noGrp="1"/>
          </p:cNvSpPr>
          <p:nvPr>
            <p:ph type="ftr" sz="quarter" idx="3"/>
          </p:nvPr>
        </p:nvSpPr>
        <p:spPr>
          <a:xfrm>
            <a:off x="3028950" y="4767263"/>
            <a:ext cx="3086100" cy="274637"/>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6457950" y="4767263"/>
            <a:ext cx="2057400" cy="274637"/>
          </a:xfrm>
          <a:prstGeom prst="rect">
            <a:avLst/>
          </a:prstGeom>
        </p:spPr>
        <p:txBody>
          <a:bodyPr vert="horz" lIns="91440" tIns="45720" rIns="91440" bIns="45720" rtlCol="0" anchor="ctr"/>
          <a:lstStyle>
            <a:lvl1pPr algn="r">
              <a:defRPr sz="1200">
                <a:solidFill>
                  <a:schemeClr val="tx1">
                    <a:tint val="75000"/>
                  </a:schemeClr>
                </a:solidFill>
              </a:defRPr>
            </a:lvl1pPr>
          </a:lstStyle>
          <a:p>
            <a:fld id="{BB6CB991-6BD3-42F2-8A94-1903E9425430}" type="slidenum">
              <a:rPr lang="zh-CN" altLang="en-US" smtClean="0"/>
              <a:t>‹#›</a:t>
            </a:fld>
            <a:endParaRPr lang="zh-CN" altLang="en-US"/>
          </a:p>
        </p:txBody>
      </p:sp>
    </p:spTree>
    <p:extLst>
      <p:ext uri="{BB962C8B-B14F-4D97-AF65-F5344CB8AC3E}">
        <p14:creationId val="3420558747"/>
      </p:ext>
    </p:extLst>
  </p:cSld>
  <p:clrMap bg1="lt1" tx1="dk1" bg2="lt2" tx2="dk2" accent1="accent1" accent2="accent2" accent3="accent3" accent4="accent4" accent5="accent5" accent6="accent6" hlink="hlink" folHlink="folHlink"/>
  <p:sldLayoutIdLst>
    <p:sldLayoutId id="2147483740" r:id="rId1"/>
    <p:sldLayoutId id="2147483676" r:id="rId2"/>
    <p:sldLayoutId id="2147483748" r:id="rId3"/>
    <p:sldLayoutId id="2147483749" r:id="rId4"/>
    <p:sldLayoutId id="2147483750" r:id="rId5"/>
  </p:sldLayoutIdLst>
  <mc:AlternateContent>
    <mc:Choice Requires="p14">
      <p:transition spd="slow" p14:dur="1250">
        <p14:switch dir="r"/>
      </p:transition>
    </mc:Choice>
    <mc:Fallback>
      <p:transition spd="slow">
        <p:fade/>
      </p:transition>
    </mc:Fallback>
  </mc:AlternateContent>
  <p:timing/>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bg>
      <p:bgRef idx="1001">
        <a:schemeClr val="bg1"/>
      </p:bgRef>
    </p:bg>
    <p:spTree>
      <p:nvGrpSpPr>
        <p:cNvPr id="1" name=""/>
        <p:cNvGrpSpPr/>
        <p:nvPr/>
      </p:nvGrpSpPr>
      <p:grpSpPr>
        <a:xfrm>
          <a:off x="0" y="0"/>
          <a:ext cx="0" cy="0"/>
        </a:xfrm>
      </p:grpSpPr>
      <p:sp>
        <p:nvSpPr>
          <p:cNvPr id="2" name="Title Placeholder 1"/>
          <p:cNvSpPr>
            <a:spLocks noGrp="1"/>
          </p:cNvSpPr>
          <p:nvPr>
            <p:ph type="title"/>
          </p:nvPr>
        </p:nvSpPr>
        <p:spPr>
          <a:xfrm>
            <a:off x="628650" y="273844"/>
            <a:ext cx="7886700" cy="994172"/>
          </a:xfrm>
          <a:prstGeom prst="rect">
            <a:avLst/>
          </a:prstGeom>
        </p:spPr>
        <p:txBody>
          <a:bodyPr vert="horz" lIns="91440" tIns="45720" rIns="91440" bIns="45720" rtlCol="0" anchor="ctr">
            <a:normAutofit/>
          </a:bodyPr>
          <a:lstStyle/>
          <a:p>
            <a:r>
              <a:rPr lang="zh-CN" altLang="en-US" smtClean="0"/>
              <a:t>单击此处编辑母版标题样式</a:t>
            </a:r>
            <a:endParaRPr lang="en-US"/>
          </a:p>
        </p:txBody>
      </p:sp>
      <p:sp>
        <p:nvSpPr>
          <p:cNvPr id="3" name="Text Placeholder 2"/>
          <p:cNvSpPr>
            <a:spLocks noGrp="1"/>
          </p:cNvSpPr>
          <p:nvPr>
            <p:ph type="body" idx="1"/>
          </p:nvPr>
        </p:nvSpPr>
        <p:spPr>
          <a:xfrm>
            <a:off x="628650" y="1369219"/>
            <a:ext cx="7886700" cy="3263504"/>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2"/>
          </p:nvPr>
        </p:nvSpPr>
        <p:spPr>
          <a:xfrm>
            <a:off x="628650" y="4767263"/>
            <a:ext cx="2057400" cy="273844"/>
          </a:xfrm>
          <a:prstGeom prst="rect">
            <a:avLst/>
          </a:prstGeom>
        </p:spPr>
        <p:txBody>
          <a:bodyPr vert="horz" lIns="91440" tIns="45720" rIns="91440" bIns="45720" rtlCol="0" anchor="ctr"/>
          <a:lstStyle>
            <a:lvl1pPr algn="l">
              <a:defRPr sz="900">
                <a:solidFill>
                  <a:schemeClr val="tx1">
                    <a:tint val="75000"/>
                  </a:schemeClr>
                </a:solidFill>
              </a:defRPr>
            </a:lvl1pPr>
          </a:lstStyle>
          <a:p>
            <a:fld id="{16E5758D-A3C3-4E88-8AC0-22500507BD7E}" type="datetimeFigureOut">
              <a:rPr lang="zh-CN" altLang="en-US" smtClean="0">
                <a:solidFill>
                  <a:prstClr val="black">
                    <a:tint val="75000"/>
                  </a:prstClr>
                </a:solidFill>
              </a:rPr>
              <a:t>2021/1/27</a:t>
            </a:fld>
            <a:endParaRPr lang="zh-CN" altLang="en-US">
              <a:solidFill>
                <a:prstClr val="black">
                  <a:tint val="75000"/>
                </a:prstClr>
              </a:solidFill>
            </a:endParaRPr>
          </a:p>
        </p:txBody>
      </p:sp>
      <p:sp>
        <p:nvSpPr>
          <p:cNvPr id="5" name="Footer Placeholder 4"/>
          <p:cNvSpPr>
            <a:spLocks noGrp="1"/>
          </p:cNvSpPr>
          <p:nvPr>
            <p:ph type="ftr" sz="quarter" idx="3"/>
          </p:nvPr>
        </p:nvSpPr>
        <p:spPr>
          <a:xfrm>
            <a:off x="3028950" y="4767263"/>
            <a:ext cx="3086100" cy="273844"/>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zh-CN" altLang="en-US">
              <a:solidFill>
                <a:prstClr val="black">
                  <a:tint val="75000"/>
                </a:prstClr>
              </a:solidFill>
            </a:endParaRPr>
          </a:p>
        </p:txBody>
      </p:sp>
      <p:sp>
        <p:nvSpPr>
          <p:cNvPr id="6" name="Slide Number Placeholder 5"/>
          <p:cNvSpPr>
            <a:spLocks noGrp="1"/>
          </p:cNvSpPr>
          <p:nvPr>
            <p:ph type="sldNum" sz="quarter" idx="4"/>
          </p:nvPr>
        </p:nvSpPr>
        <p:spPr>
          <a:xfrm>
            <a:off x="6457950" y="4767263"/>
            <a:ext cx="2057400" cy="273844"/>
          </a:xfrm>
          <a:prstGeom prst="rect">
            <a:avLst/>
          </a:prstGeom>
        </p:spPr>
        <p:txBody>
          <a:bodyPr vert="horz" lIns="91440" tIns="45720" rIns="91440" bIns="45720" rtlCol="0" anchor="ctr"/>
          <a:lstStyle>
            <a:lvl1pPr algn="r">
              <a:defRPr sz="900">
                <a:solidFill>
                  <a:schemeClr val="tx1">
                    <a:tint val="75000"/>
                  </a:schemeClr>
                </a:solidFill>
              </a:defRPr>
            </a:lvl1p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953887358"/>
      </p:ext>
    </p:extLst>
  </p:cSld>
  <p:clrMap bg1="lt1" tx1="dk1" bg2="lt2" tx2="dk2" accent1="accent1" accent2="accent2" accent3="accent3" accent4="accent4" accent5="accent5" accent6="accent6" hlink="hlink" folHlink="folHlink"/>
  <p:sldLayoutIdLst>
    <p:sldLayoutId id="2147483752" r:id="rId1"/>
    <p:sldLayoutId id="2147483753" r:id="rId2"/>
    <p:sldLayoutId id="2147483754" r:id="rId3"/>
    <p:sldLayoutId id="2147483755" r:id="rId4"/>
    <p:sldLayoutId id="2147483756" r:id="rId5"/>
    <p:sldLayoutId id="2147483757" r:id="rId6"/>
    <p:sldLayoutId id="2147483758" r:id="rId7"/>
    <p:sldLayoutId id="2147483759" r:id="rId8"/>
    <p:sldLayoutId id="2147483760" r:id="rId9"/>
    <p:sldLayoutId id="2147483761" r:id="rId10"/>
    <p:sldLayoutId id="2147483762" r:id="rId11"/>
  </p:sldLayoutIdLst>
  <p:transition/>
  <p:timing/>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Relationships xmlns="http://schemas.openxmlformats.org/package/2006/relationships"><Relationship Id="rId1" Target="../slideLayouts/slideLayout1.xml" Type="http://schemas.openxmlformats.org/officeDocument/2006/relationships/slideLayout"/><Relationship Id="rId2" Target="../notesSlides/notesSlide1.xml" Type="http://schemas.openxmlformats.org/officeDocument/2006/relationships/notesSlide"/><Relationship Id="rId3" Target="../media/image1.png" Type="http://schemas.openxmlformats.org/officeDocument/2006/relationships/image"/><Relationship Id="rId4" Target="../media/image2.png" Type="http://schemas.openxmlformats.org/officeDocument/2006/relationships/image"/><Relationship Id="rId5" Target="../media/image3.png" Type="http://schemas.openxmlformats.org/officeDocument/2006/relationships/image"/><Relationship Id="rId6" Target="../media/image4.png" Type="http://schemas.openxmlformats.org/officeDocument/2006/relationships/image"/><Relationship Id="rId7" Target="../media/image5.png" Type="http://schemas.openxmlformats.org/officeDocument/2006/relationships/image"/><Relationship Id="rId8" Target="../media/image6.png" Type="http://schemas.openxmlformats.org/officeDocument/2006/relationships/image"/><Relationship Id="rId9" Target="../media/image7.png" Type="http://schemas.openxmlformats.org/officeDocument/2006/relationships/image"/></Relationships>
</file>

<file path=ppt/slides/_rels/slide10.xml.rels><?xml version="1.0" encoding="UTF-8" standalone="yes"?><Relationships xmlns="http://schemas.openxmlformats.org/package/2006/relationships"><Relationship Id="rId1" Target="../slideLayouts/slideLayout3.xml" Type="http://schemas.openxmlformats.org/officeDocument/2006/relationships/slideLayout"/><Relationship Id="rId2" Target="../notesSlides/notesSlide10.xml" Type="http://schemas.openxmlformats.org/officeDocument/2006/relationships/notesSlide"/></Relationships>
</file>

<file path=ppt/slides/_rels/slide11.xml.rels><?xml version="1.0" encoding="UTF-8" standalone="yes"?><Relationships xmlns="http://schemas.openxmlformats.org/package/2006/relationships"><Relationship Id="rId1" Target="../slideLayouts/slideLayout3.xml" Type="http://schemas.openxmlformats.org/officeDocument/2006/relationships/slideLayout"/><Relationship Id="rId2" Target="../notesSlides/notesSlide11.xml" Type="http://schemas.openxmlformats.org/officeDocument/2006/relationships/notesSlide"/><Relationship Id="rId3" Target="../media/image17.png" Type="http://schemas.openxmlformats.org/officeDocument/2006/relationships/image"/></Relationships>
</file>

<file path=ppt/slides/_rels/slide12.xml.rels><?xml version="1.0" encoding="UTF-8" standalone="yes"?><Relationships xmlns="http://schemas.openxmlformats.org/package/2006/relationships"><Relationship Id="rId1" Target="../slideLayouts/slideLayout3.xml" Type="http://schemas.openxmlformats.org/officeDocument/2006/relationships/slideLayout"/><Relationship Id="rId2" Target="../notesSlides/notesSlide12.xml" Type="http://schemas.openxmlformats.org/officeDocument/2006/relationships/notesSlide"/></Relationships>
</file>

<file path=ppt/slides/_rels/slide13.xml.rels><?xml version="1.0" encoding="UTF-8" standalone="yes"?><Relationships xmlns="http://schemas.openxmlformats.org/package/2006/relationships"><Relationship Id="rId1" Target="../slideLayouts/slideLayout3.xml" Type="http://schemas.openxmlformats.org/officeDocument/2006/relationships/slideLayout"/><Relationship Id="rId2" Target="../notesSlides/notesSlide13.xml" Type="http://schemas.openxmlformats.org/officeDocument/2006/relationships/notesSlide"/><Relationship Id="rId3" Target="../tags/tag13.xml" Type="http://schemas.openxmlformats.org/officeDocument/2006/relationships/tags"/><Relationship Id="rId4" Target="../media/image18.png" Type="http://schemas.openxmlformats.org/officeDocument/2006/relationships/image"/><Relationship Id="rId5" Target="../media/image19.png" Type="http://schemas.openxmlformats.org/officeDocument/2006/relationships/image"/></Relationships>
</file>

<file path=ppt/slides/_rels/slide14.xml.rels><?xml version="1.0" encoding="UTF-8" standalone="yes"?><Relationships xmlns="http://schemas.openxmlformats.org/package/2006/relationships"><Relationship Id="rId1" Target="../slideLayouts/slideLayout3.xml" Type="http://schemas.openxmlformats.org/officeDocument/2006/relationships/slideLayout"/><Relationship Id="rId2" Target="../notesSlides/notesSlide14.xml" Type="http://schemas.openxmlformats.org/officeDocument/2006/relationships/notesSlide"/><Relationship Id="rId3" Target="../media/image20.png" Type="http://schemas.openxmlformats.org/officeDocument/2006/relationships/image"/></Relationships>
</file>

<file path=ppt/slides/_rels/slide15.xml.rels><?xml version="1.0" encoding="UTF-8" standalone="yes"?><Relationships xmlns="http://schemas.openxmlformats.org/package/2006/relationships"><Relationship Id="rId1" Target="../slideLayouts/slideLayout1.xml" Type="http://schemas.openxmlformats.org/officeDocument/2006/relationships/slideLayout"/><Relationship Id="rId2" Target="../notesSlides/notesSlide15.xml" Type="http://schemas.openxmlformats.org/officeDocument/2006/relationships/notesSlide"/><Relationship Id="rId3" Target="../media/image12.png" Type="http://schemas.openxmlformats.org/officeDocument/2006/relationships/image"/><Relationship Id="rId4" Target="../media/image13.png" Type="http://schemas.openxmlformats.org/officeDocument/2006/relationships/image"/><Relationship Id="rId5" Target="../media/image3.png" Type="http://schemas.openxmlformats.org/officeDocument/2006/relationships/image"/><Relationship Id="rId6" Target="../media/image5.png" Type="http://schemas.openxmlformats.org/officeDocument/2006/relationships/image"/><Relationship Id="rId7" Target="../media/image14.png" Type="http://schemas.openxmlformats.org/officeDocument/2006/relationships/image"/></Relationships>
</file>

<file path=ppt/slides/_rels/slide16.xml.rels><?xml version="1.0" encoding="UTF-8" standalone="yes"?><Relationships xmlns="http://schemas.openxmlformats.org/package/2006/relationships"><Relationship Id="rId1" Target="../slideLayouts/slideLayout4.xml" Type="http://schemas.openxmlformats.org/officeDocument/2006/relationships/slideLayout"/><Relationship Id="rId2" Target="../notesSlides/notesSlide16.xml" Type="http://schemas.openxmlformats.org/officeDocument/2006/relationships/notesSlide"/><Relationship Id="rId3" Target="../media/image21.png" Type="http://schemas.openxmlformats.org/officeDocument/2006/relationships/image"/></Relationships>
</file>

<file path=ppt/slides/_rels/slide17.xml.rels><?xml version="1.0" encoding="UTF-8" standalone="yes"?><Relationships xmlns="http://schemas.openxmlformats.org/package/2006/relationships"><Relationship Id="rId1" Target="../slideLayouts/slideLayout4.xml" Type="http://schemas.openxmlformats.org/officeDocument/2006/relationships/slideLayout"/><Relationship Id="rId2" Target="../notesSlides/notesSlide17.xml" Type="http://schemas.openxmlformats.org/officeDocument/2006/relationships/notesSlide"/></Relationships>
</file>

<file path=ppt/slides/_rels/slide18.xml.rels><?xml version="1.0" encoding="UTF-8" standalone="yes"?><Relationships xmlns="http://schemas.openxmlformats.org/package/2006/relationships"><Relationship Id="rId1" Target="../slideLayouts/slideLayout4.xml" Type="http://schemas.openxmlformats.org/officeDocument/2006/relationships/slideLayout"/><Relationship Id="rId2" Target="../notesSlides/notesSlide18.xml" Type="http://schemas.openxmlformats.org/officeDocument/2006/relationships/notesSlide"/></Relationships>
</file>

<file path=ppt/slides/_rels/slide19.xml.rels><?xml version="1.0" encoding="UTF-8" standalone="yes"?><Relationships xmlns="http://schemas.openxmlformats.org/package/2006/relationships"><Relationship Id="rId1" Target="../slideLayouts/slideLayout1.xml" Type="http://schemas.openxmlformats.org/officeDocument/2006/relationships/slideLayout"/><Relationship Id="rId2" Target="../notesSlides/notesSlide19.xml" Type="http://schemas.openxmlformats.org/officeDocument/2006/relationships/notesSlide"/><Relationship Id="rId3" Target="../media/image1.png" Type="http://schemas.openxmlformats.org/officeDocument/2006/relationships/image"/><Relationship Id="rId4" Target="../media/image2.png" Type="http://schemas.openxmlformats.org/officeDocument/2006/relationships/image"/><Relationship Id="rId5" Target="../media/image3.png" Type="http://schemas.openxmlformats.org/officeDocument/2006/relationships/image"/><Relationship Id="rId6" Target="../media/image4.png" Type="http://schemas.openxmlformats.org/officeDocument/2006/relationships/image"/><Relationship Id="rId7" Target="../media/image5.png" Type="http://schemas.openxmlformats.org/officeDocument/2006/relationships/image"/><Relationship Id="rId8" Target="../media/image6.png" Type="http://schemas.openxmlformats.org/officeDocument/2006/relationships/image"/><Relationship Id="rId9" Target="../media/image7.png" Type="http://schemas.openxmlformats.org/officeDocument/2006/relationships/image"/></Relationships>
</file>

<file path=ppt/slides/_rels/slide2.xml.rels><?xml version="1.0" encoding="UTF-8" standalone="yes"?><Relationships xmlns="http://schemas.openxmlformats.org/package/2006/relationships"><Relationship Id="rId1" Target="../slideLayouts/slideLayout1.xml" Type="http://schemas.openxmlformats.org/officeDocument/2006/relationships/slideLayout"/><Relationship Id="rId2" Target="../notesSlides/notesSlide2.xml" Type="http://schemas.openxmlformats.org/officeDocument/2006/relationships/notesSlide"/><Relationship Id="rId3" Target="../media/image8.png" Type="http://schemas.openxmlformats.org/officeDocument/2006/relationships/image"/><Relationship Id="rId4" Target="../media/image9.png" Type="http://schemas.openxmlformats.org/officeDocument/2006/relationships/image"/><Relationship Id="rId5" Target="../media/image3.png" Type="http://schemas.openxmlformats.org/officeDocument/2006/relationships/image"/><Relationship Id="rId6" Target="../media/image5.png" Type="http://schemas.openxmlformats.org/officeDocument/2006/relationships/image"/><Relationship Id="rId7" Target="../tags/tag4.xml" Type="http://schemas.openxmlformats.org/officeDocument/2006/relationships/tags"/><Relationship Id="rId8" Target="../tags/tag5.xml" Type="http://schemas.openxmlformats.org/officeDocument/2006/relationships/tags"/></Relationships>
</file>

<file path=ppt/slides/_rels/slide3.xml.rels><?xml version="1.0" encoding="UTF-8" standalone="yes"?><Relationships xmlns="http://schemas.openxmlformats.org/package/2006/relationships"><Relationship Id="rId1" Target="../slideLayouts/slideLayout1.xml" Type="http://schemas.openxmlformats.org/officeDocument/2006/relationships/slideLayout"/><Relationship Id="rId10" Target="../tags/tag9.xml" Type="http://schemas.openxmlformats.org/officeDocument/2006/relationships/tags"/><Relationship Id="rId11" Target="../tags/tag10.xml" Type="http://schemas.openxmlformats.org/officeDocument/2006/relationships/tags"/><Relationship Id="rId12" Target="../tags/tag11.xml" Type="http://schemas.openxmlformats.org/officeDocument/2006/relationships/tags"/><Relationship Id="rId13" Target="../tags/tag12.xml" Type="http://schemas.openxmlformats.org/officeDocument/2006/relationships/tags"/><Relationship Id="rId2" Target="../notesSlides/notesSlide3.xml" Type="http://schemas.openxmlformats.org/officeDocument/2006/relationships/notesSlide"/><Relationship Id="rId3" Target="../media/image10.png" Type="http://schemas.openxmlformats.org/officeDocument/2006/relationships/image"/><Relationship Id="rId4" Target="../media/image11.png" Type="http://schemas.openxmlformats.org/officeDocument/2006/relationships/image"/><Relationship Id="rId5" Target="../media/image3.png" Type="http://schemas.openxmlformats.org/officeDocument/2006/relationships/image"/><Relationship Id="rId6" Target="../media/image5.png" Type="http://schemas.openxmlformats.org/officeDocument/2006/relationships/image"/><Relationship Id="rId7" Target="../tags/tag6.xml" Type="http://schemas.openxmlformats.org/officeDocument/2006/relationships/tags"/><Relationship Id="rId8" Target="../tags/tag7.xml" Type="http://schemas.openxmlformats.org/officeDocument/2006/relationships/tags"/><Relationship Id="rId9" Target="../tags/tag8.xml" Type="http://schemas.openxmlformats.org/officeDocument/2006/relationships/tags"/></Relationships>
</file>

<file path=ppt/slides/_rels/slide4.xml.rels><?xml version="1.0" encoding="UTF-8" standalone="yes"?><Relationships xmlns="http://schemas.openxmlformats.org/package/2006/relationships"><Relationship Id="rId1" Target="../slideLayouts/slideLayout1.xml" Type="http://schemas.openxmlformats.org/officeDocument/2006/relationships/slideLayout"/><Relationship Id="rId2" Target="../notesSlides/notesSlide4.xml" Type="http://schemas.openxmlformats.org/officeDocument/2006/relationships/notesSlide"/><Relationship Id="rId3" Target="../media/image12.png" Type="http://schemas.openxmlformats.org/officeDocument/2006/relationships/image"/><Relationship Id="rId4" Target="../media/image13.png" Type="http://schemas.openxmlformats.org/officeDocument/2006/relationships/image"/><Relationship Id="rId5" Target="../media/image3.png" Type="http://schemas.openxmlformats.org/officeDocument/2006/relationships/image"/><Relationship Id="rId6" Target="../media/image5.png" Type="http://schemas.openxmlformats.org/officeDocument/2006/relationships/image"/><Relationship Id="rId7" Target="../media/image14.png" Type="http://schemas.openxmlformats.org/officeDocument/2006/relationships/image"/></Relationships>
</file>

<file path=ppt/slides/_rels/slide5.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5.xml" Type="http://schemas.openxmlformats.org/officeDocument/2006/relationships/notesSlide"/><Relationship Id="rId3" Target="../media/image15.png" Type="http://schemas.openxmlformats.org/officeDocument/2006/relationships/image"/></Relationships>
</file>

<file path=ppt/slides/_rels/slide6.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6.xml" Type="http://schemas.openxmlformats.org/officeDocument/2006/relationships/notesSlide"/><Relationship Id="rId3" Target="../media/image16.png" Type="http://schemas.openxmlformats.org/officeDocument/2006/relationships/image"/></Relationships>
</file>

<file path=ppt/slides/_rels/slide7.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7.xml" Type="http://schemas.openxmlformats.org/officeDocument/2006/relationships/notesSlide"/></Relationships>
</file>

<file path=ppt/slides/_rels/slide8.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8.xml" Type="http://schemas.openxmlformats.org/officeDocument/2006/relationships/notesSlide"/></Relationships>
</file>

<file path=ppt/slides/_rels/slide9.xml.rels><?xml version="1.0" encoding="UTF-8" standalone="yes"?><Relationships xmlns="http://schemas.openxmlformats.org/package/2006/relationships"><Relationship Id="rId1" Target="../slideLayouts/slideLayout1.xml" Type="http://schemas.openxmlformats.org/officeDocument/2006/relationships/slideLayout"/><Relationship Id="rId2" Target="../notesSlides/notesSlide9.xml" Type="http://schemas.openxmlformats.org/officeDocument/2006/relationships/notesSlide"/><Relationship Id="rId3" Target="../media/image12.png" Type="http://schemas.openxmlformats.org/officeDocument/2006/relationships/image"/><Relationship Id="rId4" Target="../media/image13.png" Type="http://schemas.openxmlformats.org/officeDocument/2006/relationships/image"/><Relationship Id="rId5" Target="../media/image3.png" Type="http://schemas.openxmlformats.org/officeDocument/2006/relationships/image"/><Relationship Id="rId6" Target="../media/image5.png" Type="http://schemas.openxmlformats.org/officeDocument/2006/relationships/image"/><Relationship Id="rId7" Target="../media/image14.png" Type="http://schemas.openxmlformats.org/officeDocument/2006/relationships/image"/></Relationships>
</file>

<file path=ppt/slides/slide1.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bg>
      <p:bgPr>
        <a:solidFill>
          <a:srgbClr val="FFFDF7"/>
        </a:solidFill>
        <a:effectLst/>
      </p:bgPr>
    </p:bg>
    <p:spTree>
      <p:nvGrpSpPr>
        <p:cNvPr id="1" name=""/>
        <p:cNvGrpSpPr/>
        <p:nvPr/>
      </p:nvGrpSpPr>
      <p:grpSpPr>
        <a:xfrm>
          <a:off x="0" y="0"/>
          <a:ext cx="0" cy="0"/>
        </a:xfrm>
      </p:grpSpPr>
      <p:pic>
        <p:nvPicPr>
          <p:cNvPr id="22" name="图片 21"/>
          <p:cNvPicPr>
            <a:picLocks noChangeAspect="1"/>
          </p:cNvPicPr>
          <p:nvPr/>
        </p:nvPicPr>
        <p:blipFill>
          <a:blip r:embed="rId3">
            <a:extLst>
              <a:ext uri="{BEBA8EAE-BF5A-486C-A8C5-ECC9F3942E4B}">
                <a14:imgProps>
                  <a14:imgLayer xmlns:d3p1="http://schemas.openxmlformats.org/officeDocument/2006/relationships" d3p1:embed="">
                    <a14:imgEffect>
                      <a14:brightnessContrast bright="40000" contrast="40000"/>
                    </a14:imgEffect>
                  </a14:imgLayer>
                </a14:imgProps>
              </a:ext>
              <a:ext uri="{28A0092B-C50C-407E-A947-70E740481C1C}">
                <a14:useLocalDpi val="0"/>
              </a:ext>
            </a:extLst>
          </a:blip>
          <a:stretch>
            <a:fillRect/>
          </a:stretch>
        </p:blipFill>
        <p:spPr>
          <a:xfrm flipH="1" flipV="1">
            <a:off x="76198" y="2880515"/>
            <a:ext cx="1977235" cy="1977235"/>
          </a:xfrm>
          <a:prstGeom prst="rect">
            <a:avLst/>
          </a:prstGeom>
        </p:spPr>
      </p:pic>
      <p:pic>
        <p:nvPicPr>
          <p:cNvPr id="21" name="图片 20"/>
          <p:cNvPicPr>
            <a:picLocks noChangeAspect="1"/>
          </p:cNvPicPr>
          <p:nvPr/>
        </p:nvPicPr>
        <p:blipFill>
          <a:blip r:embed="rId4"/>
          <a:stretch>
            <a:fillRect/>
          </a:stretch>
        </p:blipFill>
        <p:spPr>
          <a:xfrm>
            <a:off x="6858000" y="2571750"/>
            <a:ext cx="2322777" cy="1932599"/>
          </a:xfrm>
          <a:prstGeom prst="rect">
            <a:avLst/>
          </a:prstGeom>
        </p:spPr>
      </p:pic>
      <p:pic>
        <p:nvPicPr>
          <p:cNvPr id="11" name="图片 10"/>
          <p:cNvPicPr>
            <a:picLocks noChangeAspect="1"/>
          </p:cNvPicPr>
          <p:nvPr/>
        </p:nvPicPr>
        <p:blipFill>
          <a:blip r:embed="rId5">
            <a:extLst>
              <a:ext uri="{28A0092B-C50C-407E-A947-70E740481C1C}">
                <a14:useLocalDpi val="0"/>
              </a:ext>
            </a:extLst>
          </a:blip>
          <a:stretch>
            <a:fillRect/>
          </a:stretch>
        </p:blipFill>
        <p:spPr>
          <a:xfrm>
            <a:off x="0" y="3257550"/>
            <a:ext cx="9144000" cy="1890892"/>
          </a:xfrm>
          <a:prstGeom prst="rect">
            <a:avLst/>
          </a:prstGeom>
        </p:spPr>
      </p:pic>
      <p:pic>
        <p:nvPicPr>
          <p:cNvPr id="2" name="图片 1"/>
          <p:cNvPicPr>
            <a:picLocks noChangeAspect="1"/>
          </p:cNvPicPr>
          <p:nvPr/>
        </p:nvPicPr>
        <p:blipFill>
          <a:blip r:embed="rId6">
            <a:extLst>
              <a:ext uri="{28A0092B-C50C-407E-A947-70E740481C1C}">
                <a14:useLocalDpi val="0"/>
              </a:ext>
            </a:extLst>
          </a:blip>
          <a:stretch>
            <a:fillRect/>
          </a:stretch>
        </p:blipFill>
        <p:spPr>
          <a:xfrm>
            <a:off x="2045825" y="426575"/>
            <a:ext cx="6019800" cy="2055392"/>
          </a:xfrm>
          <a:prstGeom prst="rect">
            <a:avLst/>
          </a:prstGeom>
        </p:spPr>
      </p:pic>
      <p:sp>
        <p:nvSpPr>
          <p:cNvPr id="17" name="矩形 16"/>
          <p:cNvSpPr/>
          <p:nvPr/>
        </p:nvSpPr>
        <p:spPr>
          <a:xfrm>
            <a:off x="2126071" y="2868940"/>
            <a:ext cx="5181600" cy="426720"/>
          </a:xfrm>
          <a:prstGeom prst="rect">
            <a:avLst/>
          </a:prstGeom>
        </p:spPr>
        <p:txBody>
          <a:bodyPr wrap="square">
            <a:spAutoFit/>
          </a:bodyPr>
          <a:lstStyle/>
          <a:p>
            <a:pPr algn="ctr"/>
            <a:r>
              <a:rPr altLang="zh-CN" lang="en-US" smtClean="0" sz="1100">
                <a:solidFill>
                  <a:schemeClr val="accent1"/>
                </a:solidFill>
                <a:latin charset="-122" panose="020b0503020204020204" pitchFamily="34" typeface="微软雅黑"/>
                <a:ea charset="-122" panose="020b0503020204020204" pitchFamily="34" typeface="微软雅黑"/>
              </a:rPr>
              <a:t>make great efforts in learning to understand and understand make great to understand and understand</a:t>
            </a:r>
          </a:p>
        </p:txBody>
      </p:sp>
      <p:grpSp>
        <p:nvGrpSpPr>
          <p:cNvPr id="10" name="组合 9"/>
          <p:cNvGrpSpPr/>
          <p:nvPr/>
        </p:nvGrpSpPr>
        <p:grpSpPr>
          <a:xfrm>
            <a:off x="2045825" y="2331075"/>
            <a:ext cx="5464065" cy="457200"/>
            <a:chOff x="1905000" y="2724150"/>
            <a:chExt cx="5464065" cy="457200"/>
          </a:xfrm>
        </p:grpSpPr>
        <p:sp>
          <p:nvSpPr>
            <p:cNvPr id="6" name="矩形 5"/>
            <p:cNvSpPr/>
            <p:nvPr/>
          </p:nvSpPr>
          <p:spPr>
            <a:xfrm>
              <a:off x="1905000" y="2724150"/>
              <a:ext cx="5464065" cy="457200"/>
            </a:xfrm>
            <a:prstGeom prst="rect">
              <a:avLst/>
            </a:prstGeom>
            <a:noFill/>
            <a:ln>
              <a:noFill/>
            </a:ln>
          </p:spPr>
          <p:txBody>
            <a:bodyPr vert="horz" wrap="square">
              <a:spAutoFit/>
            </a:bodyPr>
            <a:lstStyle/>
            <a:p>
              <a:pPr algn="ctr"/>
              <a:r>
                <a:rPr altLang="en-US" lang="zh-CN" spc="900" sz="2400">
                  <a:solidFill>
                    <a:schemeClr val="accent1"/>
                  </a:solidFill>
                  <a:latin charset="-122" panose="020b0503020204020204" pitchFamily="34" typeface="微软雅黑"/>
                  <a:ea charset="-122" panose="020b0503020204020204" pitchFamily="34" typeface="微软雅黑"/>
                </a:rPr>
                <a:t>在学懂弄通做实上下真功夫</a:t>
              </a:r>
            </a:p>
          </p:txBody>
        </p:sp>
        <p:cxnSp>
          <p:nvCxnSpPr>
            <p:cNvPr id="5" name="直接连接符 4"/>
            <p:cNvCxnSpPr/>
            <p:nvPr/>
          </p:nvCxnSpPr>
          <p:spPr>
            <a:xfrm>
              <a:off x="2103929" y="3155894"/>
              <a:ext cx="4944234"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grpSp>
      <p:sp>
        <p:nvSpPr>
          <p:cNvPr id="13" name="矩形 12"/>
          <p:cNvSpPr/>
          <p:nvPr/>
        </p:nvSpPr>
        <p:spPr>
          <a:xfrm>
            <a:off x="3129111" y="3321676"/>
            <a:ext cx="3141058" cy="304800"/>
          </a:xfrm>
          <a:prstGeom prst="rect">
            <a:avLst/>
          </a:prstGeom>
        </p:spPr>
        <p:txBody>
          <a:bodyPr wrap="square">
            <a:spAutoFit/>
          </a:bodyPr>
          <a:lstStyle/>
          <a:p>
            <a:pPr algn="ctr"/>
            <a:r>
              <a:rPr altLang="en-US" lang="zh-CN" smtClean="0" sz="1400">
                <a:solidFill>
                  <a:schemeClr val="accent1"/>
                </a:solidFill>
                <a:latin charset="-122" panose="020b0503020204020204" pitchFamily="34" typeface="微软雅黑"/>
                <a:ea charset="-122" panose="020b0503020204020204" pitchFamily="34" typeface="微软雅黑"/>
              </a:rPr>
              <a:t>宣讲人：优页PPT    时间：20XX.XX</a:t>
            </a:r>
          </a:p>
        </p:txBody>
      </p:sp>
      <p:pic>
        <p:nvPicPr>
          <p:cNvPr id="18" name="图片 17"/>
          <p:cNvPicPr>
            <a:picLocks noChangeAspect="1"/>
          </p:cNvPicPr>
          <p:nvPr/>
        </p:nvPicPr>
        <p:blipFill>
          <a:blip r:embed="rId7"/>
          <a:stretch>
            <a:fillRect/>
          </a:stretch>
        </p:blipFill>
        <p:spPr>
          <a:xfrm>
            <a:off x="0" y="0"/>
            <a:ext cx="1600200" cy="1986865"/>
          </a:xfrm>
          <a:prstGeom prst="rect">
            <a:avLst/>
          </a:prstGeom>
        </p:spPr>
      </p:pic>
      <p:pic>
        <p:nvPicPr>
          <p:cNvPr id="23" name="图片 22"/>
          <p:cNvPicPr>
            <a:picLocks noChangeAspect="1"/>
          </p:cNvPicPr>
          <p:nvPr/>
        </p:nvPicPr>
        <p:blipFill>
          <a:blip r:embed="rId8">
            <a:extLst>
              <a:ext uri="{BEBA8EAE-BF5A-486C-A8C5-ECC9F3942E4B}">
                <a14:imgProps>
                  <a14:imgLayer xmlns:d3p1="http://schemas.openxmlformats.org/officeDocument/2006/relationships" d3p1:embed="">
                    <a14:imgEffect>
                      <a14:brightnessContrast contrast="40000"/>
                    </a14:imgEffect>
                  </a14:imgLayer>
                </a14:imgProps>
              </a:ext>
              <a:ext uri="{28A0092B-C50C-407E-A947-70E740481C1C}">
                <a14:useLocalDpi val="0"/>
              </a:ext>
            </a:extLst>
          </a:blip>
          <a:stretch>
            <a:fillRect/>
          </a:stretch>
        </p:blipFill>
        <p:spPr>
          <a:xfrm>
            <a:off x="6400800" y="3867150"/>
            <a:ext cx="1050182" cy="1045223"/>
          </a:xfrm>
          <a:prstGeom prst="rect">
            <a:avLst/>
          </a:prstGeom>
        </p:spPr>
      </p:pic>
      <p:pic>
        <p:nvPicPr>
          <p:cNvPr id="4" name="图片 3"/>
          <p:cNvPicPr>
            <a:picLocks noChangeAspect="1"/>
          </p:cNvPicPr>
          <p:nvPr/>
        </p:nvPicPr>
        <p:blipFill>
          <a:blip r:embed="rId9">
            <a:extLst>
              <a:ext uri="{28A0092B-C50C-407E-A947-70E740481C1C}">
                <a14:useLocalDpi val="0"/>
              </a:ext>
            </a:extLst>
          </a:blip>
          <a:stretch>
            <a:fillRect/>
          </a:stretch>
        </p:blipFill>
        <p:spPr>
          <a:xfrm>
            <a:off x="7391400" y="535615"/>
            <a:ext cx="1511939" cy="816935"/>
          </a:xfrm>
          <a:prstGeom prst="rect">
            <a:avLst/>
          </a:prstGeom>
        </p:spPr>
      </p:pic>
    </p:spTree>
    <p:extLst>
      <p:ext uri="{BB962C8B-B14F-4D97-AF65-F5344CB8AC3E}">
        <p14:creationId val="3830195037"/>
      </p:ext>
    </p:extLst>
  </p:cSld>
  <p:clrMapOvr>
    <a:masterClrMapping/>
  </p:clrMapOvr>
  <mc:AlternateContent>
    <mc:Choice Requires="p14">
      <p:transition p14:dur="0"/>
    </mc:Choice>
    <mc:Fallback>
      <p:transition/>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id="5" nodeType="clickEffect" presetClass="entr" presetID="2" presetSubtype="4">
                                  <p:stCondLst>
                                    <p:cond delay="0"/>
                                  </p:stCondLst>
                                  <p:childTnLst>
                                    <p:set>
                                      <p:cBhvr>
                                        <p:cTn dur="1" fill="hold" id="6">
                                          <p:stCondLst>
                                            <p:cond delay="0"/>
                                          </p:stCondLst>
                                        </p:cTn>
                                        <p:tgtEl>
                                          <p:spTgt spid="11"/>
                                        </p:tgtEl>
                                        <p:attrNameLst>
                                          <p:attrName>style.visibility</p:attrName>
                                        </p:attrNameLst>
                                      </p:cBhvr>
                                      <p:to>
                                        <p:strVal val="visible"/>
                                      </p:to>
                                    </p:set>
                                    <p:anim calcmode="lin" valueType="num">
                                      <p:cBhvr additive="base">
                                        <p:cTn dur="500" fill="hold" id="7"/>
                                        <p:tgtEl>
                                          <p:spTgt spid="11"/>
                                        </p:tgtEl>
                                        <p:attrNameLst>
                                          <p:attrName>ppt_x</p:attrName>
                                        </p:attrNameLst>
                                      </p:cBhvr>
                                      <p:tavLst>
                                        <p:tav tm="0">
                                          <p:val>
                                            <p:strVal val="#ppt_x"/>
                                          </p:val>
                                        </p:tav>
                                        <p:tav tm="100000">
                                          <p:val>
                                            <p:strVal val="#ppt_x"/>
                                          </p:val>
                                        </p:tav>
                                      </p:tavLst>
                                    </p:anim>
                                    <p:anim calcmode="lin" valueType="num">
                                      <p:cBhvr additive="base">
                                        <p:cTn dur="500" fill="hold" id="8"/>
                                        <p:tgtEl>
                                          <p:spTgt spid="11"/>
                                        </p:tgtEl>
                                        <p:attrNameLst>
                                          <p:attrName>ppt_y</p:attrName>
                                        </p:attrNameLst>
                                      </p:cBhvr>
                                      <p:tavLst>
                                        <p:tav tm="0">
                                          <p:val>
                                            <p:strVal val="1+#ppt_h/2"/>
                                          </p:val>
                                        </p:tav>
                                        <p:tav tm="100000">
                                          <p:val>
                                            <p:strVal val="#ppt_y"/>
                                          </p:val>
                                        </p:tav>
                                      </p:tavLst>
                                    </p:anim>
                                  </p:childTnLst>
                                </p:cTn>
                              </p:par>
                              <p:par>
                                <p:cTn fill="hold" id="9" nodeType="withEffect" presetClass="entr" presetID="2" presetSubtype="9">
                                  <p:stCondLst>
                                    <p:cond delay="0"/>
                                  </p:stCondLst>
                                  <p:childTnLst>
                                    <p:set>
                                      <p:cBhvr>
                                        <p:cTn dur="1" fill="hold" id="10">
                                          <p:stCondLst>
                                            <p:cond delay="0"/>
                                          </p:stCondLst>
                                        </p:cTn>
                                        <p:tgtEl>
                                          <p:spTgt spid="18"/>
                                        </p:tgtEl>
                                        <p:attrNameLst>
                                          <p:attrName>style.visibility</p:attrName>
                                        </p:attrNameLst>
                                      </p:cBhvr>
                                      <p:to>
                                        <p:strVal val="visible"/>
                                      </p:to>
                                    </p:set>
                                    <p:anim calcmode="lin" valueType="num">
                                      <p:cBhvr additive="base">
                                        <p:cTn dur="500" fill="hold" id="11"/>
                                        <p:tgtEl>
                                          <p:spTgt spid="18"/>
                                        </p:tgtEl>
                                        <p:attrNameLst>
                                          <p:attrName>ppt_x</p:attrName>
                                        </p:attrNameLst>
                                      </p:cBhvr>
                                      <p:tavLst>
                                        <p:tav tm="0">
                                          <p:val>
                                            <p:strVal val="0-#ppt_w/2"/>
                                          </p:val>
                                        </p:tav>
                                        <p:tav tm="100000">
                                          <p:val>
                                            <p:strVal val="#ppt_x"/>
                                          </p:val>
                                        </p:tav>
                                      </p:tavLst>
                                    </p:anim>
                                    <p:anim calcmode="lin" valueType="num">
                                      <p:cBhvr additive="base">
                                        <p:cTn dur="500" fill="hold" id="12"/>
                                        <p:tgtEl>
                                          <p:spTgt spid="18"/>
                                        </p:tgtEl>
                                        <p:attrNameLst>
                                          <p:attrName>ppt_y</p:attrName>
                                        </p:attrNameLst>
                                      </p:cBhvr>
                                      <p:tavLst>
                                        <p:tav tm="0">
                                          <p:val>
                                            <p:strVal val="0-#ppt_h/2"/>
                                          </p:val>
                                        </p:tav>
                                        <p:tav tm="100000">
                                          <p:val>
                                            <p:strVal val="#ppt_y"/>
                                          </p:val>
                                        </p:tav>
                                      </p:tavLst>
                                    </p:anim>
                                  </p:childTnLst>
                                </p:cTn>
                              </p:par>
                            </p:childTnLst>
                          </p:cTn>
                        </p:par>
                      </p:childTnLst>
                    </p:cTn>
                  </p:par>
                  <p:par>
                    <p:cTn fill="hold" id="13" nodeType="clickPar">
                      <p:stCondLst>
                        <p:cond delay="indefinite"/>
                      </p:stCondLst>
                      <p:childTnLst>
                        <p:par>
                          <p:cTn fill="hold" id="14" nodeType="afterGroup">
                            <p:stCondLst>
                              <p:cond delay="0"/>
                            </p:stCondLst>
                            <p:childTnLst>
                              <p:par>
                                <p:cTn fill="hold" id="15" nodeType="clickEffect" presetClass="entr" presetID="2" presetSubtype="8">
                                  <p:stCondLst>
                                    <p:cond delay="0"/>
                                  </p:stCondLst>
                                  <p:childTnLst>
                                    <p:set>
                                      <p:cBhvr>
                                        <p:cTn dur="1" fill="hold" id="16">
                                          <p:stCondLst>
                                            <p:cond delay="0"/>
                                          </p:stCondLst>
                                        </p:cTn>
                                        <p:tgtEl>
                                          <p:spTgt spid="22"/>
                                        </p:tgtEl>
                                        <p:attrNameLst>
                                          <p:attrName>style.visibility</p:attrName>
                                        </p:attrNameLst>
                                      </p:cBhvr>
                                      <p:to>
                                        <p:strVal val="visible"/>
                                      </p:to>
                                    </p:set>
                                    <p:anim calcmode="lin" valueType="num">
                                      <p:cBhvr additive="base">
                                        <p:cTn dur="500" fill="hold" id="17"/>
                                        <p:tgtEl>
                                          <p:spTgt spid="22"/>
                                        </p:tgtEl>
                                        <p:attrNameLst>
                                          <p:attrName>ppt_x</p:attrName>
                                        </p:attrNameLst>
                                      </p:cBhvr>
                                      <p:tavLst>
                                        <p:tav tm="0">
                                          <p:val>
                                            <p:strVal val="0-#ppt_w/2"/>
                                          </p:val>
                                        </p:tav>
                                        <p:tav tm="100000">
                                          <p:val>
                                            <p:strVal val="#ppt_x"/>
                                          </p:val>
                                        </p:tav>
                                      </p:tavLst>
                                    </p:anim>
                                    <p:anim calcmode="lin" valueType="num">
                                      <p:cBhvr additive="base">
                                        <p:cTn dur="500" fill="hold" id="18"/>
                                        <p:tgtEl>
                                          <p:spTgt spid="22"/>
                                        </p:tgtEl>
                                        <p:attrNameLst>
                                          <p:attrName>ppt_y</p:attrName>
                                        </p:attrNameLst>
                                      </p:cBhvr>
                                      <p:tavLst>
                                        <p:tav tm="0">
                                          <p:val>
                                            <p:strVal val="#ppt_y"/>
                                          </p:val>
                                        </p:tav>
                                        <p:tav tm="100000">
                                          <p:val>
                                            <p:strVal val="#ppt_y"/>
                                          </p:val>
                                        </p:tav>
                                      </p:tavLst>
                                    </p:anim>
                                  </p:childTnLst>
                                </p:cTn>
                              </p:par>
                              <p:par>
                                <p:cTn fill="hold" id="19" nodeType="withEffect" presetClass="entr" presetID="2" presetSubtype="2">
                                  <p:stCondLst>
                                    <p:cond delay="0"/>
                                  </p:stCondLst>
                                  <p:childTnLst>
                                    <p:set>
                                      <p:cBhvr>
                                        <p:cTn dur="1" fill="hold" id="20">
                                          <p:stCondLst>
                                            <p:cond delay="0"/>
                                          </p:stCondLst>
                                        </p:cTn>
                                        <p:tgtEl>
                                          <p:spTgt spid="21"/>
                                        </p:tgtEl>
                                        <p:attrNameLst>
                                          <p:attrName>style.visibility</p:attrName>
                                        </p:attrNameLst>
                                      </p:cBhvr>
                                      <p:to>
                                        <p:strVal val="visible"/>
                                      </p:to>
                                    </p:set>
                                    <p:anim calcmode="lin" valueType="num">
                                      <p:cBhvr additive="base">
                                        <p:cTn dur="500" fill="hold" id="21"/>
                                        <p:tgtEl>
                                          <p:spTgt spid="21"/>
                                        </p:tgtEl>
                                        <p:attrNameLst>
                                          <p:attrName>ppt_x</p:attrName>
                                        </p:attrNameLst>
                                      </p:cBhvr>
                                      <p:tavLst>
                                        <p:tav tm="0">
                                          <p:val>
                                            <p:strVal val="1+#ppt_w/2"/>
                                          </p:val>
                                        </p:tav>
                                        <p:tav tm="100000">
                                          <p:val>
                                            <p:strVal val="#ppt_x"/>
                                          </p:val>
                                        </p:tav>
                                      </p:tavLst>
                                    </p:anim>
                                    <p:anim calcmode="lin" valueType="num">
                                      <p:cBhvr additive="base">
                                        <p:cTn dur="500" fill="hold" id="22"/>
                                        <p:tgtEl>
                                          <p:spTgt spid="21"/>
                                        </p:tgtEl>
                                        <p:attrNameLst>
                                          <p:attrName>ppt_y</p:attrName>
                                        </p:attrNameLst>
                                      </p:cBhvr>
                                      <p:tavLst>
                                        <p:tav tm="0">
                                          <p:val>
                                            <p:strVal val="#ppt_y"/>
                                          </p:val>
                                        </p:tav>
                                        <p:tav tm="100000">
                                          <p:val>
                                            <p:strVal val="#ppt_y"/>
                                          </p:val>
                                        </p:tav>
                                      </p:tavLst>
                                    </p:anim>
                                  </p:childTnLst>
                                </p:cTn>
                              </p:par>
                              <p:par>
                                <p:cTn fill="hold" id="23" nodeType="withEffect" presetClass="entr" presetID="2" presetSubtype="3">
                                  <p:stCondLst>
                                    <p:cond delay="0"/>
                                  </p:stCondLst>
                                  <p:childTnLst>
                                    <p:set>
                                      <p:cBhvr>
                                        <p:cTn dur="1" fill="hold" id="24">
                                          <p:stCondLst>
                                            <p:cond delay="0"/>
                                          </p:stCondLst>
                                        </p:cTn>
                                        <p:tgtEl>
                                          <p:spTgt spid="4"/>
                                        </p:tgtEl>
                                        <p:attrNameLst>
                                          <p:attrName>style.visibility</p:attrName>
                                        </p:attrNameLst>
                                      </p:cBhvr>
                                      <p:to>
                                        <p:strVal val="visible"/>
                                      </p:to>
                                    </p:set>
                                    <p:anim calcmode="lin" valueType="num">
                                      <p:cBhvr additive="base">
                                        <p:cTn dur="500" fill="hold" id="25"/>
                                        <p:tgtEl>
                                          <p:spTgt spid="4"/>
                                        </p:tgtEl>
                                        <p:attrNameLst>
                                          <p:attrName>ppt_x</p:attrName>
                                        </p:attrNameLst>
                                      </p:cBhvr>
                                      <p:tavLst>
                                        <p:tav tm="0">
                                          <p:val>
                                            <p:strVal val="1+#ppt_w/2"/>
                                          </p:val>
                                        </p:tav>
                                        <p:tav tm="100000">
                                          <p:val>
                                            <p:strVal val="#ppt_x"/>
                                          </p:val>
                                        </p:tav>
                                      </p:tavLst>
                                    </p:anim>
                                    <p:anim calcmode="lin" valueType="num">
                                      <p:cBhvr additive="base">
                                        <p:cTn dur="500" fill="hold" id="26"/>
                                        <p:tgtEl>
                                          <p:spTgt spid="4"/>
                                        </p:tgtEl>
                                        <p:attrNameLst>
                                          <p:attrName>ppt_y</p:attrName>
                                        </p:attrNameLst>
                                      </p:cBhvr>
                                      <p:tavLst>
                                        <p:tav tm="0">
                                          <p:val>
                                            <p:strVal val="0-#ppt_h/2"/>
                                          </p:val>
                                        </p:tav>
                                        <p:tav tm="100000">
                                          <p:val>
                                            <p:strVal val="#ppt_y"/>
                                          </p:val>
                                        </p:tav>
                                      </p:tavLst>
                                    </p:anim>
                                  </p:childTnLst>
                                </p:cTn>
                              </p:par>
                            </p:childTnLst>
                          </p:cTn>
                        </p:par>
                      </p:childTnLst>
                    </p:cTn>
                  </p:par>
                  <p:par>
                    <p:cTn fill="hold" id="27" nodeType="clickPar">
                      <p:stCondLst>
                        <p:cond delay="indefinite"/>
                      </p:stCondLst>
                      <p:childTnLst>
                        <p:par>
                          <p:cTn fill="hold" id="28" nodeType="afterGroup">
                            <p:stCondLst>
                              <p:cond delay="0"/>
                            </p:stCondLst>
                            <p:childTnLst>
                              <p:par>
                                <p:cTn fill="hold" id="29" nodeType="clickEffect" presetClass="entr" presetID="53" presetSubtype="0">
                                  <p:stCondLst>
                                    <p:cond delay="0"/>
                                  </p:stCondLst>
                                  <p:childTnLst>
                                    <p:set>
                                      <p:cBhvr>
                                        <p:cTn dur="1" fill="hold" id="30">
                                          <p:stCondLst>
                                            <p:cond delay="0"/>
                                          </p:stCondLst>
                                        </p:cTn>
                                        <p:tgtEl>
                                          <p:spTgt spid="23"/>
                                        </p:tgtEl>
                                        <p:attrNameLst>
                                          <p:attrName>style.visibility</p:attrName>
                                        </p:attrNameLst>
                                      </p:cBhvr>
                                      <p:to>
                                        <p:strVal val="visible"/>
                                      </p:to>
                                    </p:set>
                                    <p:anim calcmode="lin" valueType="num">
                                      <p:cBhvr>
                                        <p:cTn dur="500" fill="hold" id="31"/>
                                        <p:tgtEl>
                                          <p:spTgt spid="23"/>
                                        </p:tgtEl>
                                        <p:attrNameLst>
                                          <p:attrName>ppt_w</p:attrName>
                                        </p:attrNameLst>
                                      </p:cBhvr>
                                      <p:tavLst>
                                        <p:tav tm="0">
                                          <p:val>
                                            <p:fltVal val="0"/>
                                          </p:val>
                                        </p:tav>
                                        <p:tav tm="100000">
                                          <p:val>
                                            <p:strVal val="#ppt_w"/>
                                          </p:val>
                                        </p:tav>
                                      </p:tavLst>
                                    </p:anim>
                                    <p:anim calcmode="lin" valueType="num">
                                      <p:cBhvr>
                                        <p:cTn dur="500" fill="hold" id="32"/>
                                        <p:tgtEl>
                                          <p:spTgt spid="23"/>
                                        </p:tgtEl>
                                        <p:attrNameLst>
                                          <p:attrName>ppt_h</p:attrName>
                                        </p:attrNameLst>
                                      </p:cBhvr>
                                      <p:tavLst>
                                        <p:tav tm="0">
                                          <p:val>
                                            <p:fltVal val="0"/>
                                          </p:val>
                                        </p:tav>
                                        <p:tav tm="100000">
                                          <p:val>
                                            <p:strVal val="#ppt_h"/>
                                          </p:val>
                                        </p:tav>
                                      </p:tavLst>
                                    </p:anim>
                                    <p:animEffect filter="fade" transition="in">
                                      <p:cBhvr>
                                        <p:cTn dur="500" id="33"/>
                                        <p:tgtEl>
                                          <p:spTgt spid="23"/>
                                        </p:tgtEl>
                                      </p:cBhvr>
                                    </p:animEffect>
                                  </p:childTnLst>
                                </p:cTn>
                              </p:par>
                            </p:childTnLst>
                          </p:cTn>
                        </p:par>
                      </p:childTnLst>
                    </p:cTn>
                  </p:par>
                  <p:par>
                    <p:cTn fill="hold" id="34" nodeType="clickPar">
                      <p:stCondLst>
                        <p:cond delay="indefinite"/>
                      </p:stCondLst>
                      <p:childTnLst>
                        <p:par>
                          <p:cTn fill="hold" id="35" nodeType="afterGroup">
                            <p:stCondLst>
                              <p:cond delay="0"/>
                            </p:stCondLst>
                            <p:childTnLst>
                              <p:par>
                                <p:cTn fill="hold" id="36" nodeType="clickEffect" presetClass="entr" presetID="42" presetSubtype="0">
                                  <p:stCondLst>
                                    <p:cond delay="0"/>
                                  </p:stCondLst>
                                  <p:childTnLst>
                                    <p:set>
                                      <p:cBhvr>
                                        <p:cTn dur="1" fill="hold" id="37">
                                          <p:stCondLst>
                                            <p:cond delay="0"/>
                                          </p:stCondLst>
                                        </p:cTn>
                                        <p:tgtEl>
                                          <p:spTgt spid="2"/>
                                        </p:tgtEl>
                                        <p:attrNameLst>
                                          <p:attrName>style.visibility</p:attrName>
                                        </p:attrNameLst>
                                      </p:cBhvr>
                                      <p:to>
                                        <p:strVal val="visible"/>
                                      </p:to>
                                    </p:set>
                                    <p:animEffect filter="fade" transition="in">
                                      <p:cBhvr>
                                        <p:cTn dur="1000" id="38"/>
                                        <p:tgtEl>
                                          <p:spTgt spid="2"/>
                                        </p:tgtEl>
                                      </p:cBhvr>
                                    </p:animEffect>
                                    <p:anim calcmode="lin" valueType="num">
                                      <p:cBhvr>
                                        <p:cTn dur="1000" fill="hold" id="39"/>
                                        <p:tgtEl>
                                          <p:spTgt spid="2"/>
                                        </p:tgtEl>
                                        <p:attrNameLst>
                                          <p:attrName>ppt_x</p:attrName>
                                        </p:attrNameLst>
                                      </p:cBhvr>
                                      <p:tavLst>
                                        <p:tav tm="0">
                                          <p:val>
                                            <p:strVal val="#ppt_x"/>
                                          </p:val>
                                        </p:tav>
                                        <p:tav tm="100000">
                                          <p:val>
                                            <p:strVal val="#ppt_x"/>
                                          </p:val>
                                        </p:tav>
                                      </p:tavLst>
                                    </p:anim>
                                    <p:anim calcmode="lin" valueType="num">
                                      <p:cBhvr>
                                        <p:cTn dur="1000" fill="hold" id="40"/>
                                        <p:tgtEl>
                                          <p:spTgt spid="2"/>
                                        </p:tgtEl>
                                        <p:attrNameLst>
                                          <p:attrName>ppt_y</p:attrName>
                                        </p:attrNameLst>
                                      </p:cBhvr>
                                      <p:tavLst>
                                        <p:tav tm="0">
                                          <p:val>
                                            <p:strVal val="#ppt_y+.1"/>
                                          </p:val>
                                        </p:tav>
                                        <p:tav tm="100000">
                                          <p:val>
                                            <p:strVal val="#ppt_y"/>
                                          </p:val>
                                        </p:tav>
                                      </p:tavLst>
                                    </p:anim>
                                  </p:childTnLst>
                                </p:cTn>
                              </p:par>
                            </p:childTnLst>
                          </p:cTn>
                        </p:par>
                      </p:childTnLst>
                    </p:cTn>
                  </p:par>
                  <p:par>
                    <p:cTn fill="hold" id="41" nodeType="clickPar">
                      <p:stCondLst>
                        <p:cond delay="indefinite"/>
                      </p:stCondLst>
                      <p:childTnLst>
                        <p:par>
                          <p:cTn fill="hold" id="42" nodeType="afterGroup">
                            <p:stCondLst>
                              <p:cond delay="0"/>
                            </p:stCondLst>
                            <p:childTnLst>
                              <p:par>
                                <p:cTn fill="hold" id="43" nodeType="clickEffect" presetClass="entr" presetID="16" presetSubtype="21">
                                  <p:stCondLst>
                                    <p:cond delay="0"/>
                                  </p:stCondLst>
                                  <p:childTnLst>
                                    <p:set>
                                      <p:cBhvr>
                                        <p:cTn dur="1" fill="hold" id="44">
                                          <p:stCondLst>
                                            <p:cond delay="0"/>
                                          </p:stCondLst>
                                        </p:cTn>
                                        <p:tgtEl>
                                          <p:spTgt spid="10"/>
                                        </p:tgtEl>
                                        <p:attrNameLst>
                                          <p:attrName>style.visibility</p:attrName>
                                        </p:attrNameLst>
                                      </p:cBhvr>
                                      <p:to>
                                        <p:strVal val="visible"/>
                                      </p:to>
                                    </p:set>
                                    <p:animEffect filter="barn(inVertical)" transition="in">
                                      <p:cBhvr>
                                        <p:cTn dur="500" id="45"/>
                                        <p:tgtEl>
                                          <p:spTgt spid="10"/>
                                        </p:tgtEl>
                                      </p:cBhvr>
                                    </p:animEffect>
                                  </p:childTnLst>
                                </p:cTn>
                              </p:par>
                            </p:childTnLst>
                          </p:cTn>
                        </p:par>
                      </p:childTnLst>
                    </p:cTn>
                  </p:par>
                  <p:par>
                    <p:cTn fill="hold" id="46" nodeType="clickPar">
                      <p:stCondLst>
                        <p:cond delay="indefinite"/>
                      </p:stCondLst>
                      <p:childTnLst>
                        <p:par>
                          <p:cTn fill="hold" id="47" nodeType="afterGroup">
                            <p:stCondLst>
                              <p:cond delay="0"/>
                            </p:stCondLst>
                            <p:childTnLst>
                              <p:par>
                                <p:cTn fill="hold" grpId="0" id="48" nodeType="clickEffect" presetClass="entr" presetID="2" presetSubtype="4">
                                  <p:stCondLst>
                                    <p:cond delay="0"/>
                                  </p:stCondLst>
                                  <p:childTnLst>
                                    <p:set>
                                      <p:cBhvr>
                                        <p:cTn dur="1" fill="hold" id="49">
                                          <p:stCondLst>
                                            <p:cond delay="0"/>
                                          </p:stCondLst>
                                        </p:cTn>
                                        <p:tgtEl>
                                          <p:spTgt spid="17"/>
                                        </p:tgtEl>
                                        <p:attrNameLst>
                                          <p:attrName>style.visibility</p:attrName>
                                        </p:attrNameLst>
                                      </p:cBhvr>
                                      <p:to>
                                        <p:strVal val="visible"/>
                                      </p:to>
                                    </p:set>
                                    <p:anim calcmode="lin" valueType="num">
                                      <p:cBhvr additive="base">
                                        <p:cTn dur="500" fill="hold" id="50"/>
                                        <p:tgtEl>
                                          <p:spTgt spid="17"/>
                                        </p:tgtEl>
                                        <p:attrNameLst>
                                          <p:attrName>ppt_x</p:attrName>
                                        </p:attrNameLst>
                                      </p:cBhvr>
                                      <p:tavLst>
                                        <p:tav tm="0">
                                          <p:val>
                                            <p:strVal val="#ppt_x"/>
                                          </p:val>
                                        </p:tav>
                                        <p:tav tm="100000">
                                          <p:val>
                                            <p:strVal val="#ppt_x"/>
                                          </p:val>
                                        </p:tav>
                                      </p:tavLst>
                                    </p:anim>
                                    <p:anim calcmode="lin" valueType="num">
                                      <p:cBhvr additive="base">
                                        <p:cTn dur="500" fill="hold" id="51"/>
                                        <p:tgtEl>
                                          <p:spTgt spid="17"/>
                                        </p:tgtEl>
                                        <p:attrNameLst>
                                          <p:attrName>ppt_y</p:attrName>
                                        </p:attrNameLst>
                                      </p:cBhvr>
                                      <p:tavLst>
                                        <p:tav tm="0">
                                          <p:val>
                                            <p:strVal val="1+#ppt_h/2"/>
                                          </p:val>
                                        </p:tav>
                                        <p:tav tm="100000">
                                          <p:val>
                                            <p:strVal val="#ppt_y"/>
                                          </p:val>
                                        </p:tav>
                                      </p:tavLst>
                                    </p:anim>
                                  </p:childTnLst>
                                </p:cTn>
                              </p:par>
                            </p:childTnLst>
                          </p:cTn>
                        </p:par>
                      </p:childTnLst>
                    </p:cTn>
                  </p:par>
                  <p:par>
                    <p:cTn fill="hold" id="52" nodeType="clickPar">
                      <p:stCondLst>
                        <p:cond delay="indefinite"/>
                      </p:stCondLst>
                      <p:childTnLst>
                        <p:par>
                          <p:cTn fill="hold" id="53" nodeType="afterGroup">
                            <p:stCondLst>
                              <p:cond delay="0"/>
                            </p:stCondLst>
                            <p:childTnLst>
                              <p:par>
                                <p:cTn fill="hold" grpId="0" id="54" nodeType="clickEffect" presetClass="entr" presetID="53" presetSubtype="0">
                                  <p:stCondLst>
                                    <p:cond delay="0"/>
                                  </p:stCondLst>
                                  <p:childTnLst>
                                    <p:set>
                                      <p:cBhvr>
                                        <p:cTn dur="1" fill="hold" id="55">
                                          <p:stCondLst>
                                            <p:cond delay="0"/>
                                          </p:stCondLst>
                                        </p:cTn>
                                        <p:tgtEl>
                                          <p:spTgt spid="13"/>
                                        </p:tgtEl>
                                        <p:attrNameLst>
                                          <p:attrName>style.visibility</p:attrName>
                                        </p:attrNameLst>
                                      </p:cBhvr>
                                      <p:to>
                                        <p:strVal val="visible"/>
                                      </p:to>
                                    </p:set>
                                    <p:anim calcmode="lin" valueType="num">
                                      <p:cBhvr>
                                        <p:cTn dur="500" fill="hold" id="56"/>
                                        <p:tgtEl>
                                          <p:spTgt spid="13"/>
                                        </p:tgtEl>
                                        <p:attrNameLst>
                                          <p:attrName>ppt_w</p:attrName>
                                        </p:attrNameLst>
                                      </p:cBhvr>
                                      <p:tavLst>
                                        <p:tav tm="0">
                                          <p:val>
                                            <p:fltVal val="0"/>
                                          </p:val>
                                        </p:tav>
                                        <p:tav tm="100000">
                                          <p:val>
                                            <p:strVal val="#ppt_w"/>
                                          </p:val>
                                        </p:tav>
                                      </p:tavLst>
                                    </p:anim>
                                    <p:anim calcmode="lin" valueType="num">
                                      <p:cBhvr>
                                        <p:cTn dur="500" fill="hold" id="57"/>
                                        <p:tgtEl>
                                          <p:spTgt spid="13"/>
                                        </p:tgtEl>
                                        <p:attrNameLst>
                                          <p:attrName>ppt_h</p:attrName>
                                        </p:attrNameLst>
                                      </p:cBhvr>
                                      <p:tavLst>
                                        <p:tav tm="0">
                                          <p:val>
                                            <p:fltVal val="0"/>
                                          </p:val>
                                        </p:tav>
                                        <p:tav tm="100000">
                                          <p:val>
                                            <p:strVal val="#ppt_h"/>
                                          </p:val>
                                        </p:tav>
                                      </p:tavLst>
                                    </p:anim>
                                    <p:animEffect filter="fade" transition="in">
                                      <p:cBhvr>
                                        <p:cTn dur="500" id="58"/>
                                        <p:tgtEl>
                                          <p:spTgt spid="13"/>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17"/>
      <p:bldP grpId="0" spid="13"/>
    </p:bldLst>
  </p:timing>
</p:sld>
</file>

<file path=ppt/slides/slide10.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28" name="Aitds3">
            <a:extLst>
              <a:ext uri="{FF2B5EF4-FFF2-40B4-BE49-F238E27FC236}">
                <a16:creationId xmlns:a16="http://schemas.microsoft.com/office/drawing/2014/main" id="{F3744F8C-0B36-4CFA-90A4-68347AA39EE4}"/>
              </a:ext>
            </a:extLst>
          </p:cNvPr>
          <p:cNvSpPr/>
          <p:nvPr/>
        </p:nvSpPr>
        <p:spPr>
          <a:xfrm>
            <a:off x="685800" y="3476375"/>
            <a:ext cx="7500881" cy="688848"/>
          </a:xfrm>
          <a:prstGeom prst="rect">
            <a:avLst/>
          </a:prstGeom>
        </p:spPr>
        <p:txBody>
          <a:bodyPr wrap="square">
            <a:spAutoFit/>
          </a:bodyPr>
          <a:lstStyle/>
          <a:p>
            <a:pPr algn="just">
              <a:lnSpc>
                <a:spcPct val="140000"/>
              </a:lnSpc>
            </a:pPr>
            <a:r>
              <a:rPr altLang="en-US" lang="zh-CN" sz="1400">
                <a:cs typeface="+mn-ea"/>
                <a:sym typeface="+mn-lt"/>
              </a:rPr>
              <a:t>要进一步解决“学懂”的问题，也要进一步解决“弄通”的问题，既全面掌握其中的重要观点也系统把握其中的科学方法，更深刻领会其中的精神品质，领略理论的魅力和真理的力量。</a:t>
            </a:r>
          </a:p>
        </p:txBody>
      </p:sp>
      <p:sp>
        <p:nvSpPr>
          <p:cNvPr id="18" name="TextBox 30"/>
          <p:cNvSpPr txBox="1"/>
          <p:nvPr/>
        </p:nvSpPr>
        <p:spPr>
          <a:xfrm>
            <a:off x="814552" y="2984677"/>
            <a:ext cx="7415048" cy="411480"/>
          </a:xfrm>
          <a:prstGeom prst="rect">
            <a:avLst/>
          </a:prstGeom>
          <a:solidFill>
            <a:schemeClr val="accent1"/>
          </a:solidFill>
        </p:spPr>
        <p:txBody>
          <a:bodyPr rtlCol="0" wrap="square">
            <a:spAutoFit/>
          </a:bodyPr>
          <a:lstStyle/>
          <a:p>
            <a:pPr algn="ctr"/>
            <a:r>
              <a:rPr altLang="en-US" kern="600" lang="zh-CN" sz="2100">
                <a:solidFill>
                  <a:schemeClr val="bg1"/>
                </a:solidFill>
                <a:latin charset="-122" panose="020b0503020204020204" pitchFamily="34" typeface="微软雅黑"/>
                <a:ea charset="-122" panose="020b0503020204020204" pitchFamily="34" typeface="微软雅黑"/>
              </a:rPr>
              <a:t>学习《习近平谈治国理政》第三卷</a:t>
            </a:r>
          </a:p>
        </p:txBody>
      </p:sp>
      <p:sp>
        <p:nvSpPr>
          <p:cNvPr id="19" name="圆角矩形 197">
            <a:extLst>
              <a:ext uri="{FF2B5EF4-FFF2-40B4-BE49-F238E27FC236}">
                <a16:creationId xmlns:a16="http://schemas.microsoft.com/office/drawing/2014/main" id="{039066FD-478F-4F78-B067-AAA4269BFEC3}"/>
              </a:ext>
            </a:extLst>
          </p:cNvPr>
          <p:cNvSpPr/>
          <p:nvPr/>
        </p:nvSpPr>
        <p:spPr>
          <a:xfrm>
            <a:off x="814552" y="1885950"/>
            <a:ext cx="7415048" cy="376501"/>
          </a:xfrm>
          <a:prstGeom prst="roundRect">
            <a:avLst>
              <a:gd fmla="val 0" name="adj"/>
            </a:avLst>
          </a:prstGeom>
          <a:noFill/>
          <a:ln algn="ctr" cap="flat" cmpd="sng" w="9525">
            <a:solidFill>
              <a:schemeClr val="accent1"/>
            </a:solidFill>
            <a:prstDash val="solid"/>
          </a:ln>
          <a:effectLst>
            <a:innerShdw blurRad="127000" dir="13500000" dist="63500">
              <a:sysClr lastClr="000000" val="windowText">
                <a:lumMod val="65000"/>
                <a:lumOff val="35000"/>
                <a:alpha val="49000"/>
              </a:sysClr>
            </a:innerShdw>
          </a:effectLst>
        </p:spPr>
        <p:txBody>
          <a:bodyPr anchor="ctr" rtlCol="0"/>
          <a:lstStyle/>
          <a:p>
            <a:pPr defTabSz="685800"/>
            <a:r>
              <a:rPr altLang="en-US" lang="zh-CN" sz="1400">
                <a:solidFill>
                  <a:schemeClr val="tx1">
                    <a:lumMod val="85000"/>
                    <a:lumOff val="15000"/>
                  </a:schemeClr>
                </a:solidFill>
                <a:latin charset="-122" panose="020b0503020204020204" pitchFamily="34" typeface="微软雅黑"/>
                <a:ea charset="-122" panose="020b0503020204020204" pitchFamily="34" typeface="微软雅黑"/>
              </a:rPr>
              <a:t>第二步解决“怎么样”的问题，着眼点是方式方法。</a:t>
            </a:r>
          </a:p>
        </p:txBody>
      </p:sp>
      <p:sp>
        <p:nvSpPr>
          <p:cNvPr id="22" name="圆角矩形 197">
            <a:extLst>
              <a:ext uri="{FF2B5EF4-FFF2-40B4-BE49-F238E27FC236}">
                <a16:creationId xmlns:a16="http://schemas.microsoft.com/office/drawing/2014/main" id="{039066FD-478F-4F78-B067-AAA4269BFEC3}"/>
              </a:ext>
            </a:extLst>
          </p:cNvPr>
          <p:cNvSpPr/>
          <p:nvPr/>
        </p:nvSpPr>
        <p:spPr>
          <a:xfrm>
            <a:off x="814552" y="2419350"/>
            <a:ext cx="7415048" cy="376501"/>
          </a:xfrm>
          <a:prstGeom prst="roundRect">
            <a:avLst>
              <a:gd fmla="val 0" name="adj"/>
            </a:avLst>
          </a:prstGeom>
          <a:noFill/>
          <a:ln>
            <a:solidFill>
              <a:schemeClr val="accent1"/>
            </a:solidFill>
            <a:prstDash val="solid"/>
          </a:ln>
          <a:effectLst/>
        </p:spPr>
        <p:txBody>
          <a:bodyPr anchor="ctr" wrap="none">
            <a:noAutofit/>
          </a:bodyPr>
          <a:lstStyle/>
          <a:p>
            <a:r>
              <a:rPr altLang="en-US" lang="zh-CN" sz="1400">
                <a:solidFill>
                  <a:schemeClr val="tx1">
                    <a:lumMod val="85000"/>
                    <a:lumOff val="15000"/>
                  </a:schemeClr>
                </a:solidFill>
                <a:latin charset="-122" panose="020b0503020204020204" pitchFamily="34" typeface="微软雅黑"/>
                <a:ea charset="-122" panose="020b0503020204020204" pitchFamily="34" typeface="微软雅黑"/>
              </a:rPr>
              <a:t>第三步解决“为什么”的问题，着眼点是掌握精神品质，即理论本身和创立者所展现的品格。</a:t>
            </a:r>
          </a:p>
        </p:txBody>
      </p:sp>
      <p:sp>
        <p:nvSpPr>
          <p:cNvPr id="25" name="圆角矩形 197">
            <a:extLst>
              <a:ext uri="{FF2B5EF4-FFF2-40B4-BE49-F238E27FC236}">
                <a16:creationId xmlns:a16="http://schemas.microsoft.com/office/drawing/2014/main" id="{039066FD-478F-4F78-B067-AAA4269BFEC3}"/>
              </a:ext>
            </a:extLst>
          </p:cNvPr>
          <p:cNvSpPr/>
          <p:nvPr/>
        </p:nvSpPr>
        <p:spPr>
          <a:xfrm>
            <a:off x="814552" y="1352550"/>
            <a:ext cx="7415048" cy="376501"/>
          </a:xfrm>
          <a:prstGeom prst="roundRect">
            <a:avLst>
              <a:gd fmla="val 0" name="adj"/>
            </a:avLst>
          </a:prstGeom>
          <a:noFill/>
          <a:ln>
            <a:solidFill>
              <a:schemeClr val="accent1"/>
            </a:solidFill>
            <a:prstDash val="solid"/>
          </a:ln>
          <a:effectLst/>
        </p:spPr>
        <p:txBody>
          <a:bodyPr anchor="ctr" wrap="none">
            <a:noAutofit/>
          </a:bodyPr>
          <a:lstStyle/>
          <a:p>
            <a:r>
              <a:rPr altLang="en-US" lang="zh-CN" sz="1400">
                <a:solidFill>
                  <a:schemeClr val="tx1">
                    <a:lumMod val="85000"/>
                    <a:lumOff val="15000"/>
                  </a:schemeClr>
                </a:solidFill>
                <a:latin charset="-122" panose="020b0503020204020204" pitchFamily="34" typeface="微软雅黑"/>
                <a:ea charset="-122" panose="020b0503020204020204" pitchFamily="34" typeface="微软雅黑"/>
              </a:rPr>
              <a:t>第一步解决“是什么”的问题，着眼点是基本观点。</a:t>
            </a:r>
          </a:p>
        </p:txBody>
      </p:sp>
    </p:spTree>
    <p:extLst>
      <p:ext uri="{BB962C8B-B14F-4D97-AF65-F5344CB8AC3E}">
        <p14:creationId val="2677373252"/>
      </p:ext>
    </p:extLst>
  </p:cSld>
  <p:clrMapOvr>
    <a:masterClrMapping/>
  </p:clrMapOvr>
  <mc:AlternateContent>
    <mc:Choice Requires="p14">
      <p:transition p14:dur="1600" spd="slow">
        <p14:gallery dir="l"/>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grpId="0" id="5" nodeType="clickEffect" presetClass="entr" presetID="22" presetSubtype="8">
                                  <p:stCondLst>
                                    <p:cond delay="0"/>
                                  </p:stCondLst>
                                  <p:childTnLst>
                                    <p:set>
                                      <p:cBhvr>
                                        <p:cTn dur="1" fill="hold" id="6">
                                          <p:stCondLst>
                                            <p:cond delay="0"/>
                                          </p:stCondLst>
                                        </p:cTn>
                                        <p:tgtEl>
                                          <p:spTgt spid="25"/>
                                        </p:tgtEl>
                                        <p:attrNameLst>
                                          <p:attrName>style.visibility</p:attrName>
                                        </p:attrNameLst>
                                      </p:cBhvr>
                                      <p:to>
                                        <p:strVal val="visible"/>
                                      </p:to>
                                    </p:set>
                                    <p:animEffect filter="wipe(left)" transition="in">
                                      <p:cBhvr>
                                        <p:cTn dur="500" id="7"/>
                                        <p:tgtEl>
                                          <p:spTgt spid="25"/>
                                        </p:tgtEl>
                                      </p:cBhvr>
                                    </p:animEffect>
                                  </p:childTnLst>
                                </p:cTn>
                              </p:par>
                              <p:par>
                                <p:cTn fill="hold" grpId="0" id="8" nodeType="withEffect" presetClass="entr" presetID="22" presetSubtype="8">
                                  <p:stCondLst>
                                    <p:cond delay="0"/>
                                  </p:stCondLst>
                                  <p:childTnLst>
                                    <p:set>
                                      <p:cBhvr>
                                        <p:cTn dur="1" fill="hold" id="9">
                                          <p:stCondLst>
                                            <p:cond delay="0"/>
                                          </p:stCondLst>
                                        </p:cTn>
                                        <p:tgtEl>
                                          <p:spTgt spid="19"/>
                                        </p:tgtEl>
                                        <p:attrNameLst>
                                          <p:attrName>style.visibility</p:attrName>
                                        </p:attrNameLst>
                                      </p:cBhvr>
                                      <p:to>
                                        <p:strVal val="visible"/>
                                      </p:to>
                                    </p:set>
                                    <p:animEffect filter="wipe(left)" transition="in">
                                      <p:cBhvr>
                                        <p:cTn dur="500" id="10"/>
                                        <p:tgtEl>
                                          <p:spTgt spid="19"/>
                                        </p:tgtEl>
                                      </p:cBhvr>
                                    </p:animEffect>
                                  </p:childTnLst>
                                </p:cTn>
                              </p:par>
                              <p:par>
                                <p:cTn fill="hold" grpId="0" id="11" nodeType="withEffect" presetClass="entr" presetID="22" presetSubtype="8">
                                  <p:stCondLst>
                                    <p:cond delay="0"/>
                                  </p:stCondLst>
                                  <p:childTnLst>
                                    <p:set>
                                      <p:cBhvr>
                                        <p:cTn dur="1" fill="hold" id="12">
                                          <p:stCondLst>
                                            <p:cond delay="0"/>
                                          </p:stCondLst>
                                        </p:cTn>
                                        <p:tgtEl>
                                          <p:spTgt spid="22"/>
                                        </p:tgtEl>
                                        <p:attrNameLst>
                                          <p:attrName>style.visibility</p:attrName>
                                        </p:attrNameLst>
                                      </p:cBhvr>
                                      <p:to>
                                        <p:strVal val="visible"/>
                                      </p:to>
                                    </p:set>
                                    <p:animEffect filter="wipe(left)" transition="in">
                                      <p:cBhvr>
                                        <p:cTn dur="500" id="13"/>
                                        <p:tgtEl>
                                          <p:spTgt spid="22"/>
                                        </p:tgtEl>
                                      </p:cBhvr>
                                    </p:animEffect>
                                  </p:childTnLst>
                                </p:cTn>
                              </p:par>
                            </p:childTnLst>
                          </p:cTn>
                        </p:par>
                      </p:childTnLst>
                    </p:cTn>
                  </p:par>
                  <p:par>
                    <p:cTn fill="hold" id="14" nodeType="clickPar">
                      <p:stCondLst>
                        <p:cond delay="indefinite"/>
                      </p:stCondLst>
                      <p:childTnLst>
                        <p:par>
                          <p:cTn fill="hold" id="15" nodeType="afterGroup">
                            <p:stCondLst>
                              <p:cond delay="0"/>
                            </p:stCondLst>
                            <p:childTnLst>
                              <p:par>
                                <p:cTn fill="hold" grpId="0" id="16" nodeType="clickEffect" presetClass="entr" presetID="2" presetSubtype="4">
                                  <p:stCondLst>
                                    <p:cond delay="0"/>
                                  </p:stCondLst>
                                  <p:childTnLst>
                                    <p:set>
                                      <p:cBhvr>
                                        <p:cTn dur="1" fill="hold" id="17">
                                          <p:stCondLst>
                                            <p:cond delay="0"/>
                                          </p:stCondLst>
                                        </p:cTn>
                                        <p:tgtEl>
                                          <p:spTgt spid="18"/>
                                        </p:tgtEl>
                                        <p:attrNameLst>
                                          <p:attrName>style.visibility</p:attrName>
                                        </p:attrNameLst>
                                      </p:cBhvr>
                                      <p:to>
                                        <p:strVal val="visible"/>
                                      </p:to>
                                    </p:set>
                                    <p:anim calcmode="lin" valueType="num">
                                      <p:cBhvr additive="base">
                                        <p:cTn dur="500" fill="hold" id="18"/>
                                        <p:tgtEl>
                                          <p:spTgt spid="18"/>
                                        </p:tgtEl>
                                        <p:attrNameLst>
                                          <p:attrName>ppt_x</p:attrName>
                                        </p:attrNameLst>
                                      </p:cBhvr>
                                      <p:tavLst>
                                        <p:tav tm="0">
                                          <p:val>
                                            <p:strVal val="#ppt_x"/>
                                          </p:val>
                                        </p:tav>
                                        <p:tav tm="100000">
                                          <p:val>
                                            <p:strVal val="#ppt_x"/>
                                          </p:val>
                                        </p:tav>
                                      </p:tavLst>
                                    </p:anim>
                                    <p:anim calcmode="lin" valueType="num">
                                      <p:cBhvr additive="base">
                                        <p:cTn dur="500" fill="hold" id="19"/>
                                        <p:tgtEl>
                                          <p:spTgt spid="18"/>
                                        </p:tgtEl>
                                        <p:attrNameLst>
                                          <p:attrName>ppt_y</p:attrName>
                                        </p:attrNameLst>
                                      </p:cBhvr>
                                      <p:tavLst>
                                        <p:tav tm="0">
                                          <p:val>
                                            <p:strVal val="1+#ppt_h/2"/>
                                          </p:val>
                                        </p:tav>
                                        <p:tav tm="100000">
                                          <p:val>
                                            <p:strVal val="#ppt_y"/>
                                          </p:val>
                                        </p:tav>
                                      </p:tavLst>
                                    </p:anim>
                                  </p:childTnLst>
                                </p:cTn>
                              </p:par>
                            </p:childTnLst>
                          </p:cTn>
                        </p:par>
                      </p:childTnLst>
                    </p:cTn>
                  </p:par>
                  <p:par>
                    <p:cTn fill="hold" id="20" nodeType="clickPar">
                      <p:stCondLst>
                        <p:cond delay="indefinite"/>
                      </p:stCondLst>
                      <p:childTnLst>
                        <p:par>
                          <p:cTn fill="hold" id="21" nodeType="afterGroup">
                            <p:stCondLst>
                              <p:cond delay="0"/>
                            </p:stCondLst>
                            <p:childTnLst>
                              <p:par>
                                <p:cTn fill="hold" grpId="0" id="22" nodeType="clickEffect" presetClass="entr" presetID="22" presetSubtype="1">
                                  <p:stCondLst>
                                    <p:cond delay="0"/>
                                  </p:stCondLst>
                                  <p:childTnLst>
                                    <p:set>
                                      <p:cBhvr>
                                        <p:cTn dur="1" fill="hold" id="23">
                                          <p:stCondLst>
                                            <p:cond delay="0"/>
                                          </p:stCondLst>
                                        </p:cTn>
                                        <p:tgtEl>
                                          <p:spTgt spid="28"/>
                                        </p:tgtEl>
                                        <p:attrNameLst>
                                          <p:attrName>style.visibility</p:attrName>
                                        </p:attrNameLst>
                                      </p:cBhvr>
                                      <p:to>
                                        <p:strVal val="visible"/>
                                      </p:to>
                                    </p:set>
                                    <p:animEffect filter="wipe(up)" transition="in">
                                      <p:cBhvr>
                                        <p:cTn dur="500" id="24"/>
                                        <p:tgtEl>
                                          <p:spTgt spid="28"/>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28"/>
      <p:bldP grpId="0" spid="18"/>
      <p:bldP grpId="0" spid="19"/>
      <p:bldP grpId="0" spid="22"/>
      <p:bldP grpId="0" spid="25"/>
    </p:bldLst>
  </p:timing>
</p:sld>
</file>

<file path=ppt/slides/slide11.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61" name="TextBox 18"/>
          <p:cNvSpPr txBox="1"/>
          <p:nvPr/>
        </p:nvSpPr>
        <p:spPr>
          <a:xfrm>
            <a:off x="754712" y="1184604"/>
            <a:ext cx="7779687" cy="725424"/>
          </a:xfrm>
          <a:prstGeom prst="rect">
            <a:avLst/>
          </a:prstGeom>
          <a:noFill/>
          <a:ln>
            <a:noFill/>
          </a:ln>
        </p:spPr>
        <p:txBody>
          <a:bodyPr rtlCol="0" wrap="square">
            <a:spAutoFit/>
          </a:bodyPr>
          <a:lstStyle/>
          <a:p>
            <a:pPr>
              <a:lnSpc>
                <a:spcPct val="130000"/>
              </a:lnSpc>
            </a:pPr>
            <a:r>
              <a:rPr altLang="en-US" b="1" kern="600" lang="zh-CN" spc="-50" sz="1600">
                <a:solidFill>
                  <a:schemeClr val="accent1"/>
                </a:solidFill>
                <a:latin charset="-122" panose="020b0503020204020204" pitchFamily="34" typeface="微软雅黑"/>
                <a:ea charset="-122" panose="020b0503020204020204" pitchFamily="34" typeface="微软雅黑"/>
              </a:rPr>
              <a:t>习近平新时代中国特色社会主义思想是为解决党和国家发展面临的突出矛盾和问题提出来的，更是基于我国社会主要矛盾变化提出来的。</a:t>
            </a:r>
          </a:p>
        </p:txBody>
      </p:sp>
      <p:sp>
        <p:nvSpPr>
          <p:cNvPr id="66" name="圆角矩形 6">
            <a:extLst>
              <a:ext uri="{FF2B5EF4-FFF2-40B4-BE49-F238E27FC236}">
                <a16:creationId xmlns:a16="http://schemas.microsoft.com/office/drawing/2014/main" id="{F5D523CF-C7C3-4D6D-A3B8-20543AB1C9E8}"/>
              </a:ext>
            </a:extLst>
          </p:cNvPr>
          <p:cNvSpPr/>
          <p:nvPr/>
        </p:nvSpPr>
        <p:spPr bwMode="auto">
          <a:xfrm>
            <a:off x="776538" y="1962150"/>
            <a:ext cx="7605462" cy="370322"/>
          </a:xfrm>
          <a:prstGeom prst="roundRect">
            <a:avLst>
              <a:gd fmla="val 0" name="adj"/>
            </a:avLst>
          </a:prstGeom>
          <a:solidFill>
            <a:srgbClr val="E60012"/>
          </a:solidFill>
          <a:ln algn="ctr" cap="flat" cmpd="sng" w="28575">
            <a:noFill/>
            <a:prstDash val="solid"/>
          </a:ln>
          <a:effectLst/>
          <a:extLst/>
        </p:spPr>
        <p:txBody>
          <a:bodyPr anchor="ctr" bIns="61568" lIns="123136" rIns="123136" rtlCol="0" tIns="61568"/>
          <a:lstStyle/>
          <a:p>
            <a:pPr algn="ctr">
              <a:defRPr/>
            </a:pPr>
            <a:r>
              <a:rPr altLang="en-US" kern="0" lang="zh-CN">
                <a:solidFill>
                  <a:schemeClr val="bg1"/>
                </a:solidFill>
                <a:latin charset="-122" panose="020b0503020204020204" pitchFamily="34" typeface="微软雅黑"/>
                <a:ea charset="-122" panose="020b0503020204020204" pitchFamily="34" typeface="微软雅黑"/>
              </a:rPr>
              <a:t>习近平总书记特别重视在动态中把握问题</a:t>
            </a:r>
          </a:p>
        </p:txBody>
      </p:sp>
      <p:sp>
        <p:nvSpPr>
          <p:cNvPr id="67" name="TextBox 37"/>
          <p:cNvSpPr txBox="1"/>
          <p:nvPr/>
        </p:nvSpPr>
        <p:spPr>
          <a:xfrm>
            <a:off x="776538" y="2343150"/>
            <a:ext cx="5257800" cy="2286000"/>
          </a:xfrm>
          <a:prstGeom prst="rect">
            <a:avLst/>
          </a:prstGeom>
          <a:noFill/>
        </p:spPr>
        <p:txBody>
          <a:bodyPr rtlCol="0" wrap="square">
            <a:spAutoFit/>
          </a:bodyPr>
          <a:lstStyle/>
          <a:p>
            <a:pPr>
              <a:lnSpc>
                <a:spcPct val="200000"/>
              </a:lnSpc>
            </a:pPr>
            <a:r>
              <a:rPr altLang="en-US" lang="zh-CN" sz="1200">
                <a:solidFill>
                  <a:schemeClr val="tx2"/>
                </a:solidFill>
                <a:latin charset="-122" panose="020b0503020204020204" pitchFamily="34" typeface="微软雅黑"/>
                <a:ea charset="-122" panose="020b0503020204020204" pitchFamily="34" typeface="微软雅黑"/>
              </a:rPr>
              <a:t>比如，在“四风”问题得到初步解决后，把关注重点聚焦到形式主义、官僚主义及其新的表现形式，要求各级党委“既解决老问题，也察觉新问题；既解决显性问题，也解决隐性问题；既解决表层次问题，也解决深层次问题”。而及时发现问题、解决问题必须坚持群众路线。习近平总书记的一系列重要论述鲜明表达了中国共产党人的政治立场，也揭示了密切联系群众、服务群众、造福人民的基本途径。</a:t>
            </a:r>
          </a:p>
        </p:txBody>
      </p:sp>
      <p:pic>
        <p:nvPicPr>
          <p:cNvPr id="2" name="图片 1"/>
          <p:cNvPicPr>
            <a:picLocks noChangeAspect="1"/>
          </p:cNvPicPr>
          <p:nvPr/>
        </p:nvPicPr>
        <p:blipFill>
          <a:blip r:embed="rId3">
            <a:extLst>
              <a:ext uri="{28A0092B-C50C-407E-A947-70E740481C1C}">
                <a14:useLocalDpi val="0"/>
              </a:ext>
            </a:extLst>
          </a:blip>
          <a:stretch>
            <a:fillRect/>
          </a:stretch>
        </p:blipFill>
        <p:spPr>
          <a:xfrm>
            <a:off x="5562600" y="2209800"/>
            <a:ext cx="3343275" cy="2571750"/>
          </a:xfrm>
          <a:prstGeom prst="rect">
            <a:avLst/>
          </a:prstGeom>
        </p:spPr>
      </p:pic>
    </p:spTree>
    <p:extLst>
      <p:ext uri="{BB962C8B-B14F-4D97-AF65-F5344CB8AC3E}">
        <p14:creationId val="3733019426"/>
      </p:ext>
    </p:extLst>
  </p:cSld>
  <p:clrMapOvr>
    <a:masterClrMapping/>
  </p:clrMapOvr>
  <mc:AlternateContent>
    <mc:Choice Requires="p14">
      <p:transition p14:dur="1600" spd="slow">
        <p14:gallery dir="l"/>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grpId="0" id="5" nodeType="clickEffect" presetClass="entr" presetID="53" presetSubtype="0">
                                  <p:stCondLst>
                                    <p:cond delay="0"/>
                                  </p:stCondLst>
                                  <p:childTnLst>
                                    <p:set>
                                      <p:cBhvr>
                                        <p:cTn dur="1" fill="hold" id="6">
                                          <p:stCondLst>
                                            <p:cond delay="0"/>
                                          </p:stCondLst>
                                        </p:cTn>
                                        <p:tgtEl>
                                          <p:spTgt spid="61"/>
                                        </p:tgtEl>
                                        <p:attrNameLst>
                                          <p:attrName>style.visibility</p:attrName>
                                        </p:attrNameLst>
                                      </p:cBhvr>
                                      <p:to>
                                        <p:strVal val="visible"/>
                                      </p:to>
                                    </p:set>
                                    <p:anim calcmode="lin" valueType="num">
                                      <p:cBhvr>
                                        <p:cTn dur="500" fill="hold" id="7"/>
                                        <p:tgtEl>
                                          <p:spTgt spid="61"/>
                                        </p:tgtEl>
                                        <p:attrNameLst>
                                          <p:attrName>ppt_w</p:attrName>
                                        </p:attrNameLst>
                                      </p:cBhvr>
                                      <p:tavLst>
                                        <p:tav tm="0">
                                          <p:val>
                                            <p:fltVal val="0"/>
                                          </p:val>
                                        </p:tav>
                                        <p:tav tm="100000">
                                          <p:val>
                                            <p:strVal val="#ppt_w"/>
                                          </p:val>
                                        </p:tav>
                                      </p:tavLst>
                                    </p:anim>
                                    <p:anim calcmode="lin" valueType="num">
                                      <p:cBhvr>
                                        <p:cTn dur="500" fill="hold" id="8"/>
                                        <p:tgtEl>
                                          <p:spTgt spid="61"/>
                                        </p:tgtEl>
                                        <p:attrNameLst>
                                          <p:attrName>ppt_h</p:attrName>
                                        </p:attrNameLst>
                                      </p:cBhvr>
                                      <p:tavLst>
                                        <p:tav tm="0">
                                          <p:val>
                                            <p:fltVal val="0"/>
                                          </p:val>
                                        </p:tav>
                                        <p:tav tm="100000">
                                          <p:val>
                                            <p:strVal val="#ppt_h"/>
                                          </p:val>
                                        </p:tav>
                                      </p:tavLst>
                                    </p:anim>
                                    <p:animEffect filter="fade" transition="in">
                                      <p:cBhvr>
                                        <p:cTn dur="500" id="9"/>
                                        <p:tgtEl>
                                          <p:spTgt spid="61"/>
                                        </p:tgtEl>
                                      </p:cBhvr>
                                    </p:animEffect>
                                  </p:childTnLst>
                                </p:cTn>
                              </p:par>
                            </p:childTnLst>
                          </p:cTn>
                        </p:par>
                      </p:childTnLst>
                    </p:cTn>
                  </p:par>
                  <p:par>
                    <p:cTn fill="hold" id="10" nodeType="clickPar">
                      <p:stCondLst>
                        <p:cond delay="indefinite"/>
                      </p:stCondLst>
                      <p:childTnLst>
                        <p:par>
                          <p:cTn fill="hold" id="11" nodeType="afterGroup">
                            <p:stCondLst>
                              <p:cond delay="0"/>
                            </p:stCondLst>
                            <p:childTnLst>
                              <p:par>
                                <p:cTn fill="hold" grpId="0" id="12" nodeType="clickEffect" presetClass="entr" presetID="2" presetSubtype="4">
                                  <p:stCondLst>
                                    <p:cond delay="0"/>
                                  </p:stCondLst>
                                  <p:childTnLst>
                                    <p:set>
                                      <p:cBhvr>
                                        <p:cTn dur="1" fill="hold" id="13">
                                          <p:stCondLst>
                                            <p:cond delay="0"/>
                                          </p:stCondLst>
                                        </p:cTn>
                                        <p:tgtEl>
                                          <p:spTgt spid="66"/>
                                        </p:tgtEl>
                                        <p:attrNameLst>
                                          <p:attrName>style.visibility</p:attrName>
                                        </p:attrNameLst>
                                      </p:cBhvr>
                                      <p:to>
                                        <p:strVal val="visible"/>
                                      </p:to>
                                    </p:set>
                                    <p:anim calcmode="lin" valueType="num">
                                      <p:cBhvr additive="base">
                                        <p:cTn dur="500" fill="hold" id="14"/>
                                        <p:tgtEl>
                                          <p:spTgt spid="66"/>
                                        </p:tgtEl>
                                        <p:attrNameLst>
                                          <p:attrName>ppt_x</p:attrName>
                                        </p:attrNameLst>
                                      </p:cBhvr>
                                      <p:tavLst>
                                        <p:tav tm="0">
                                          <p:val>
                                            <p:strVal val="#ppt_x"/>
                                          </p:val>
                                        </p:tav>
                                        <p:tav tm="100000">
                                          <p:val>
                                            <p:strVal val="#ppt_x"/>
                                          </p:val>
                                        </p:tav>
                                      </p:tavLst>
                                    </p:anim>
                                    <p:anim calcmode="lin" valueType="num">
                                      <p:cBhvr additive="base">
                                        <p:cTn dur="500" fill="hold" id="15"/>
                                        <p:tgtEl>
                                          <p:spTgt spid="66"/>
                                        </p:tgtEl>
                                        <p:attrNameLst>
                                          <p:attrName>ppt_y</p:attrName>
                                        </p:attrNameLst>
                                      </p:cBhvr>
                                      <p:tavLst>
                                        <p:tav tm="0">
                                          <p:val>
                                            <p:strVal val="1+#ppt_h/2"/>
                                          </p:val>
                                        </p:tav>
                                        <p:tav tm="100000">
                                          <p:val>
                                            <p:strVal val="#ppt_y"/>
                                          </p:val>
                                        </p:tav>
                                      </p:tavLst>
                                    </p:anim>
                                  </p:childTnLst>
                                </p:cTn>
                              </p:par>
                            </p:childTnLst>
                          </p:cTn>
                        </p:par>
                      </p:childTnLst>
                    </p:cTn>
                  </p:par>
                  <p:par>
                    <p:cTn fill="hold" id="16" nodeType="clickPar">
                      <p:stCondLst>
                        <p:cond delay="indefinite"/>
                      </p:stCondLst>
                      <p:childTnLst>
                        <p:par>
                          <p:cTn fill="hold" id="17" nodeType="afterGroup">
                            <p:stCondLst>
                              <p:cond delay="0"/>
                            </p:stCondLst>
                            <p:childTnLst>
                              <p:par>
                                <p:cTn fill="hold" grpId="0" id="18" nodeType="clickEffect" presetClass="entr" presetID="22" presetSubtype="1">
                                  <p:stCondLst>
                                    <p:cond delay="0"/>
                                  </p:stCondLst>
                                  <p:childTnLst>
                                    <p:set>
                                      <p:cBhvr>
                                        <p:cTn dur="1" fill="hold" id="19">
                                          <p:stCondLst>
                                            <p:cond delay="0"/>
                                          </p:stCondLst>
                                        </p:cTn>
                                        <p:tgtEl>
                                          <p:spTgt spid="67"/>
                                        </p:tgtEl>
                                        <p:attrNameLst>
                                          <p:attrName>style.visibility</p:attrName>
                                        </p:attrNameLst>
                                      </p:cBhvr>
                                      <p:to>
                                        <p:strVal val="visible"/>
                                      </p:to>
                                    </p:set>
                                    <p:animEffect filter="wipe(up)" transition="in">
                                      <p:cBhvr>
                                        <p:cTn dur="500" id="20"/>
                                        <p:tgtEl>
                                          <p:spTgt spid="67"/>
                                        </p:tgtEl>
                                      </p:cBhvr>
                                    </p:animEffect>
                                  </p:childTnLst>
                                </p:cTn>
                              </p:par>
                            </p:childTnLst>
                          </p:cTn>
                        </p:par>
                      </p:childTnLst>
                    </p:cTn>
                  </p:par>
                  <p:par>
                    <p:cTn fill="hold" id="21" nodeType="clickPar">
                      <p:stCondLst>
                        <p:cond delay="indefinite"/>
                      </p:stCondLst>
                      <p:childTnLst>
                        <p:par>
                          <p:cTn fill="hold" id="22" nodeType="afterGroup">
                            <p:stCondLst>
                              <p:cond delay="0"/>
                            </p:stCondLst>
                            <p:childTnLst>
                              <p:par>
                                <p:cTn fill="hold" id="23" nodeType="clickEffect" presetClass="entr" presetID="53" presetSubtype="0">
                                  <p:stCondLst>
                                    <p:cond delay="0"/>
                                  </p:stCondLst>
                                  <p:childTnLst>
                                    <p:set>
                                      <p:cBhvr>
                                        <p:cTn dur="1" fill="hold" id="24">
                                          <p:stCondLst>
                                            <p:cond delay="0"/>
                                          </p:stCondLst>
                                        </p:cTn>
                                        <p:tgtEl>
                                          <p:spTgt spid="2"/>
                                        </p:tgtEl>
                                        <p:attrNameLst>
                                          <p:attrName>style.visibility</p:attrName>
                                        </p:attrNameLst>
                                      </p:cBhvr>
                                      <p:to>
                                        <p:strVal val="visible"/>
                                      </p:to>
                                    </p:set>
                                    <p:anim calcmode="lin" valueType="num">
                                      <p:cBhvr>
                                        <p:cTn dur="500" fill="hold" id="25"/>
                                        <p:tgtEl>
                                          <p:spTgt spid="2"/>
                                        </p:tgtEl>
                                        <p:attrNameLst>
                                          <p:attrName>ppt_w</p:attrName>
                                        </p:attrNameLst>
                                      </p:cBhvr>
                                      <p:tavLst>
                                        <p:tav tm="0">
                                          <p:val>
                                            <p:fltVal val="0"/>
                                          </p:val>
                                        </p:tav>
                                        <p:tav tm="100000">
                                          <p:val>
                                            <p:strVal val="#ppt_w"/>
                                          </p:val>
                                        </p:tav>
                                      </p:tavLst>
                                    </p:anim>
                                    <p:anim calcmode="lin" valueType="num">
                                      <p:cBhvr>
                                        <p:cTn dur="500" fill="hold" id="26"/>
                                        <p:tgtEl>
                                          <p:spTgt spid="2"/>
                                        </p:tgtEl>
                                        <p:attrNameLst>
                                          <p:attrName>ppt_h</p:attrName>
                                        </p:attrNameLst>
                                      </p:cBhvr>
                                      <p:tavLst>
                                        <p:tav tm="0">
                                          <p:val>
                                            <p:fltVal val="0"/>
                                          </p:val>
                                        </p:tav>
                                        <p:tav tm="100000">
                                          <p:val>
                                            <p:strVal val="#ppt_h"/>
                                          </p:val>
                                        </p:tav>
                                      </p:tavLst>
                                    </p:anim>
                                    <p:animEffect filter="fade" transition="in">
                                      <p:cBhvr>
                                        <p:cTn dur="500" id="27"/>
                                        <p:tgtEl>
                                          <p:spTgt spid="2"/>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61"/>
      <p:bldP grpId="0" spid="66"/>
      <p:bldP grpId="0" spid="67"/>
    </p:bldLst>
  </p:timing>
</p:sld>
</file>

<file path=ppt/slides/slide12.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47" name="矩形 46"/>
          <p:cNvSpPr/>
          <p:nvPr/>
        </p:nvSpPr>
        <p:spPr>
          <a:xfrm>
            <a:off x="762000" y="1126678"/>
            <a:ext cx="7711855" cy="708660"/>
          </a:xfrm>
          <a:prstGeom prst="rect">
            <a:avLst/>
          </a:prstGeom>
        </p:spPr>
        <p:txBody>
          <a:bodyPr wrap="square">
            <a:spAutoFit/>
          </a:bodyPr>
          <a:lstStyle/>
          <a:p>
            <a:pPr>
              <a:lnSpc>
                <a:spcPct val="135000"/>
              </a:lnSpc>
            </a:pPr>
            <a:r>
              <a:rPr altLang="en-US" b="1" lang="zh-CN" sz="1500">
                <a:solidFill>
                  <a:schemeClr val="accent1"/>
                </a:solidFill>
                <a:cs typeface="+mn-ea"/>
                <a:sym typeface="+mn-lt"/>
              </a:rPr>
              <a:t>增强战略思维、历史思维、辩证思维、创新思维、法治思维、底线思维能力，是习近平新时代中国特色社会主义思想对马克思主义思想方法的新贡献。</a:t>
            </a:r>
          </a:p>
        </p:txBody>
      </p:sp>
      <p:sp>
        <p:nvSpPr>
          <p:cNvPr id="61" name="1"/>
          <p:cNvSpPr txBox="1"/>
          <p:nvPr/>
        </p:nvSpPr>
        <p:spPr>
          <a:xfrm>
            <a:off x="789649" y="1962150"/>
            <a:ext cx="7439951" cy="320040"/>
          </a:xfrm>
          <a:prstGeom prst="rect">
            <a:avLst/>
          </a:prstGeom>
          <a:solidFill>
            <a:schemeClr val="accent1"/>
          </a:solidFill>
        </p:spPr>
        <p:txBody>
          <a:bodyPr rtlCol="0" wrap="square">
            <a:spAutoFit/>
          </a:bodyPr>
          <a:lstStyle>
            <a:defPPr>
              <a:defRPr lang="zh-CN"/>
            </a:defPPr>
            <a:lvl1pPr algn="ctr">
              <a:defRPr b="1" sz="4800">
                <a:gradFill>
                  <a:gsLst>
                    <a:gs pos="0">
                      <a:srgbClr val="FF0000"/>
                    </a:gs>
                    <a:gs pos="100000">
                      <a:srgbClr val="B40000"/>
                    </a:gs>
                  </a:gsLst>
                  <a:lin ang="5400000" scaled="1"/>
                </a:gradFill>
                <a:latin charset="-122" panose="020b0503020204020204" pitchFamily="34" typeface="微软雅黑"/>
                <a:ea charset="-122" panose="020b0503020204020204" pitchFamily="34" typeface="微软雅黑"/>
              </a:defRPr>
            </a:lvl1pPr>
          </a:lstStyle>
          <a:p>
            <a:r>
              <a:rPr altLang="en-US" b="0" lang="zh-CN" sz="1500">
                <a:solidFill>
                  <a:schemeClr val="bg1"/>
                </a:solidFill>
                <a:latin typeface="+mn-lt"/>
                <a:ea typeface="+mn-ea"/>
                <a:cs typeface="+mn-ea"/>
                <a:sym typeface="+mn-lt"/>
              </a:rPr>
              <a:t>面对波谲云诡的国际形势、复杂敏感的周边环境、艰巨繁重的改革发展稳定任务</a:t>
            </a:r>
          </a:p>
        </p:txBody>
      </p:sp>
      <p:sp>
        <p:nvSpPr>
          <p:cNvPr id="64" name="圆角矩形 63"/>
          <p:cNvSpPr/>
          <p:nvPr/>
        </p:nvSpPr>
        <p:spPr>
          <a:xfrm>
            <a:off x="819875" y="2460865"/>
            <a:ext cx="528474" cy="339485"/>
          </a:xfrm>
          <a:prstGeom prst="roundRect">
            <a:avLst>
              <a:gd fmla="val 0" name="adj"/>
            </a:avLst>
          </a:prstGeom>
          <a:solidFill>
            <a:schemeClr val="accent1"/>
          </a:solidFill>
          <a:ln algn="ctr" cap="flat" cmpd="sng" w="19050">
            <a:noFill/>
            <a:prstDash val="solid"/>
          </a:ln>
          <a:effectLst/>
        </p:spPr>
        <p:txBody>
          <a:bodyPr anchor="ctr" bIns="61568" lIns="123136" rIns="123136" rtlCol="0" tIns="61568"/>
          <a:lstStyle/>
          <a:p>
            <a:pPr algn="ctr"/>
            <a:r>
              <a:rPr altLang="zh-CN" kern="0" lang="en-US" smtClean="0">
                <a:solidFill>
                  <a:prstClr val="white"/>
                </a:solidFill>
                <a:latin charset="-122" panose="020b0503020204020204" pitchFamily="34" typeface="微软雅黑"/>
                <a:ea charset="-122" panose="020b0503020204020204" pitchFamily="34" typeface="微软雅黑"/>
              </a:rPr>
              <a:t>01</a:t>
            </a:r>
          </a:p>
        </p:txBody>
      </p:sp>
      <p:sp>
        <p:nvSpPr>
          <p:cNvPr id="65" name="TextBox 35"/>
          <p:cNvSpPr txBox="1"/>
          <p:nvPr/>
        </p:nvSpPr>
        <p:spPr>
          <a:xfrm>
            <a:off x="1301827" y="2504140"/>
            <a:ext cx="6991006" cy="368808"/>
          </a:xfrm>
          <a:prstGeom prst="rect">
            <a:avLst/>
          </a:prstGeom>
          <a:noFill/>
        </p:spPr>
        <p:txBody>
          <a:bodyPr rtlCol="0" wrap="square">
            <a:spAutoFit/>
          </a:bodyPr>
          <a:lstStyle/>
          <a:p>
            <a:pPr>
              <a:lnSpc>
                <a:spcPct val="130000"/>
              </a:lnSpc>
            </a:pPr>
            <a:r>
              <a:rPr altLang="en-US" lang="zh-CN" sz="1400">
                <a:solidFill>
                  <a:schemeClr val="tx2"/>
                </a:solidFill>
                <a:latin charset="-122" panose="020b0503020204020204" pitchFamily="34" typeface="微软雅黑"/>
                <a:ea charset="-122" panose="020b0503020204020204" pitchFamily="34" typeface="微软雅黑"/>
              </a:rPr>
              <a:t>既要高度警惕“黑天鹅”事件，也要防范“灰犀牛”事件；</a:t>
            </a:r>
          </a:p>
        </p:txBody>
      </p:sp>
      <p:sp>
        <p:nvSpPr>
          <p:cNvPr id="81" name="圆角矩形 80"/>
          <p:cNvSpPr/>
          <p:nvPr/>
        </p:nvSpPr>
        <p:spPr>
          <a:xfrm>
            <a:off x="819875" y="3134728"/>
            <a:ext cx="528474" cy="339485"/>
          </a:xfrm>
          <a:prstGeom prst="roundRect">
            <a:avLst>
              <a:gd fmla="val 0" name="adj"/>
            </a:avLst>
          </a:prstGeom>
          <a:solidFill>
            <a:schemeClr val="accent1"/>
          </a:solidFill>
          <a:ln algn="ctr" cap="flat" cmpd="sng" w="19050">
            <a:noFill/>
            <a:prstDash val="solid"/>
          </a:ln>
          <a:effectLst/>
        </p:spPr>
        <p:txBody>
          <a:bodyPr anchor="ctr" bIns="61568" lIns="123136" rIns="123136" rtlCol="0" tIns="61568"/>
          <a:lstStyle/>
          <a:p>
            <a:pPr algn="ctr"/>
            <a:r>
              <a:rPr altLang="zh-CN" kern="0" lang="en-US" smtClean="0">
                <a:solidFill>
                  <a:prstClr val="white"/>
                </a:solidFill>
                <a:latin charset="-122" panose="020b0503020204020204" pitchFamily="34" typeface="微软雅黑"/>
                <a:ea charset="-122" panose="020b0503020204020204" pitchFamily="34" typeface="微软雅黑"/>
              </a:rPr>
              <a:t>02</a:t>
            </a:r>
          </a:p>
        </p:txBody>
      </p:sp>
      <p:sp>
        <p:nvSpPr>
          <p:cNvPr id="82" name="TextBox 35"/>
          <p:cNvSpPr txBox="1"/>
          <p:nvPr/>
        </p:nvSpPr>
        <p:spPr>
          <a:xfrm>
            <a:off x="1295400" y="3134727"/>
            <a:ext cx="6991006" cy="368808"/>
          </a:xfrm>
          <a:prstGeom prst="rect">
            <a:avLst/>
          </a:prstGeom>
          <a:noFill/>
        </p:spPr>
        <p:txBody>
          <a:bodyPr rtlCol="0" wrap="square">
            <a:spAutoFit/>
          </a:bodyPr>
          <a:lstStyle/>
          <a:p>
            <a:pPr>
              <a:lnSpc>
                <a:spcPct val="130000"/>
              </a:lnSpc>
            </a:pPr>
            <a:r>
              <a:rPr altLang="en-US" lang="zh-CN" sz="1400">
                <a:solidFill>
                  <a:schemeClr val="tx2"/>
                </a:solidFill>
                <a:latin charset="-122" panose="020b0503020204020204" pitchFamily="34" typeface="微软雅黑"/>
                <a:ea charset="-122" panose="020b0503020204020204" pitchFamily="34" typeface="微软雅黑"/>
              </a:rPr>
              <a:t>既要有防范风险的先手，也要有应对和化解风险挑战的高招；</a:t>
            </a:r>
          </a:p>
        </p:txBody>
      </p:sp>
      <p:sp>
        <p:nvSpPr>
          <p:cNvPr id="83" name="圆角矩形 82"/>
          <p:cNvSpPr/>
          <p:nvPr/>
        </p:nvSpPr>
        <p:spPr>
          <a:xfrm>
            <a:off x="819875" y="3908665"/>
            <a:ext cx="528474" cy="339485"/>
          </a:xfrm>
          <a:prstGeom prst="roundRect">
            <a:avLst>
              <a:gd fmla="val 0" name="adj"/>
            </a:avLst>
          </a:prstGeom>
          <a:solidFill>
            <a:schemeClr val="accent1"/>
          </a:solidFill>
          <a:ln algn="ctr" cap="flat" cmpd="sng" w="19050">
            <a:noFill/>
            <a:prstDash val="solid"/>
          </a:ln>
          <a:effectLst/>
        </p:spPr>
        <p:txBody>
          <a:bodyPr anchor="ctr" bIns="61568" lIns="123136" rIns="123136" rtlCol="0" tIns="61568"/>
          <a:lstStyle/>
          <a:p>
            <a:pPr algn="ctr"/>
            <a:r>
              <a:rPr altLang="zh-CN" kern="0" lang="en-US" smtClean="0">
                <a:solidFill>
                  <a:prstClr val="white"/>
                </a:solidFill>
                <a:latin charset="-122" panose="020b0503020204020204" pitchFamily="34" typeface="微软雅黑"/>
                <a:ea charset="-122" panose="020b0503020204020204" pitchFamily="34" typeface="微软雅黑"/>
              </a:rPr>
              <a:t>03</a:t>
            </a:r>
          </a:p>
        </p:txBody>
      </p:sp>
      <p:sp>
        <p:nvSpPr>
          <p:cNvPr id="84" name="TextBox 35"/>
          <p:cNvSpPr txBox="1"/>
          <p:nvPr/>
        </p:nvSpPr>
        <p:spPr>
          <a:xfrm>
            <a:off x="1295400" y="3867150"/>
            <a:ext cx="6991006" cy="368808"/>
          </a:xfrm>
          <a:prstGeom prst="rect">
            <a:avLst/>
          </a:prstGeom>
          <a:noFill/>
        </p:spPr>
        <p:txBody>
          <a:bodyPr rtlCol="0" wrap="square">
            <a:spAutoFit/>
          </a:bodyPr>
          <a:lstStyle/>
          <a:p>
            <a:pPr>
              <a:lnSpc>
                <a:spcPct val="130000"/>
              </a:lnSpc>
            </a:pPr>
            <a:r>
              <a:rPr altLang="en-US" lang="zh-CN" sz="1400">
                <a:solidFill>
                  <a:schemeClr val="tx2"/>
                </a:solidFill>
                <a:latin charset="-122" panose="020b0503020204020204" pitchFamily="34" typeface="微软雅黑"/>
                <a:ea charset="-122" panose="020b0503020204020204" pitchFamily="34" typeface="微软雅黑"/>
              </a:rPr>
              <a:t>既要打好防范和抵御风险的有准备之战，也要打好化险为夷、转危为机的战略主动战</a:t>
            </a:r>
          </a:p>
        </p:txBody>
      </p:sp>
    </p:spTree>
    <p:extLst>
      <p:ext uri="{BB962C8B-B14F-4D97-AF65-F5344CB8AC3E}">
        <p14:creationId val="72364705"/>
      </p:ext>
    </p:extLst>
  </p:cSld>
  <p:clrMapOvr>
    <a:masterClrMapping/>
  </p:clrMapOvr>
  <mc:AlternateContent>
    <mc:Choice Requires="p14">
      <p:transition p14:dur="1600" spd="slow">
        <p14:gallery dir="l"/>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grpId="0" id="5" nodeType="clickEffect" presetClass="entr" presetID="22" presetSubtype="8">
                                  <p:stCondLst>
                                    <p:cond delay="0"/>
                                  </p:stCondLst>
                                  <p:childTnLst>
                                    <p:set>
                                      <p:cBhvr>
                                        <p:cTn dur="1" fill="hold" id="6">
                                          <p:stCondLst>
                                            <p:cond delay="0"/>
                                          </p:stCondLst>
                                        </p:cTn>
                                        <p:tgtEl>
                                          <p:spTgt spid="47"/>
                                        </p:tgtEl>
                                        <p:attrNameLst>
                                          <p:attrName>style.visibility</p:attrName>
                                        </p:attrNameLst>
                                      </p:cBhvr>
                                      <p:to>
                                        <p:strVal val="visible"/>
                                      </p:to>
                                    </p:set>
                                    <p:animEffect filter="wipe(left)" transition="in">
                                      <p:cBhvr>
                                        <p:cTn dur="500" id="7"/>
                                        <p:tgtEl>
                                          <p:spTgt spid="47"/>
                                        </p:tgtEl>
                                      </p:cBhvr>
                                    </p:animEffect>
                                  </p:childTnLst>
                                </p:cTn>
                              </p:par>
                            </p:childTnLst>
                          </p:cTn>
                        </p:par>
                      </p:childTnLst>
                    </p:cTn>
                  </p:par>
                  <p:par>
                    <p:cTn fill="hold" id="8" nodeType="clickPar">
                      <p:stCondLst>
                        <p:cond delay="indefinite"/>
                      </p:stCondLst>
                      <p:childTnLst>
                        <p:par>
                          <p:cTn fill="hold" id="9" nodeType="afterGroup">
                            <p:stCondLst>
                              <p:cond delay="0"/>
                            </p:stCondLst>
                            <p:childTnLst>
                              <p:par>
                                <p:cTn fill="hold" grpId="0" id="10" nodeType="clickEffect" presetClass="entr" presetID="16" presetSubtype="21">
                                  <p:stCondLst>
                                    <p:cond delay="0"/>
                                  </p:stCondLst>
                                  <p:childTnLst>
                                    <p:set>
                                      <p:cBhvr>
                                        <p:cTn dur="1" fill="hold" id="11">
                                          <p:stCondLst>
                                            <p:cond delay="0"/>
                                          </p:stCondLst>
                                        </p:cTn>
                                        <p:tgtEl>
                                          <p:spTgt spid="61"/>
                                        </p:tgtEl>
                                        <p:attrNameLst>
                                          <p:attrName>style.visibility</p:attrName>
                                        </p:attrNameLst>
                                      </p:cBhvr>
                                      <p:to>
                                        <p:strVal val="visible"/>
                                      </p:to>
                                    </p:set>
                                    <p:animEffect filter="barn(inVertical)" transition="in">
                                      <p:cBhvr>
                                        <p:cTn dur="500" id="12"/>
                                        <p:tgtEl>
                                          <p:spTgt spid="61"/>
                                        </p:tgtEl>
                                      </p:cBhvr>
                                    </p:animEffect>
                                  </p:childTnLst>
                                </p:cTn>
                              </p:par>
                            </p:childTnLst>
                          </p:cTn>
                        </p:par>
                      </p:childTnLst>
                    </p:cTn>
                  </p:par>
                  <p:par>
                    <p:cTn fill="hold" id="13" nodeType="clickPar">
                      <p:stCondLst>
                        <p:cond delay="indefinite"/>
                      </p:stCondLst>
                      <p:childTnLst>
                        <p:par>
                          <p:cTn fill="hold" id="14" nodeType="afterGroup">
                            <p:stCondLst>
                              <p:cond delay="0"/>
                            </p:stCondLst>
                            <p:childTnLst>
                              <p:par>
                                <p:cTn fill="hold" grpId="0" id="15" nodeType="clickEffect" presetClass="entr" presetID="53" presetSubtype="0">
                                  <p:stCondLst>
                                    <p:cond delay="0"/>
                                  </p:stCondLst>
                                  <p:childTnLst>
                                    <p:set>
                                      <p:cBhvr>
                                        <p:cTn dur="1" fill="hold" id="16">
                                          <p:stCondLst>
                                            <p:cond delay="0"/>
                                          </p:stCondLst>
                                        </p:cTn>
                                        <p:tgtEl>
                                          <p:spTgt spid="64"/>
                                        </p:tgtEl>
                                        <p:attrNameLst>
                                          <p:attrName>style.visibility</p:attrName>
                                        </p:attrNameLst>
                                      </p:cBhvr>
                                      <p:to>
                                        <p:strVal val="visible"/>
                                      </p:to>
                                    </p:set>
                                    <p:anim calcmode="lin" valueType="num">
                                      <p:cBhvr>
                                        <p:cTn dur="500" fill="hold" id="17"/>
                                        <p:tgtEl>
                                          <p:spTgt spid="64"/>
                                        </p:tgtEl>
                                        <p:attrNameLst>
                                          <p:attrName>ppt_w</p:attrName>
                                        </p:attrNameLst>
                                      </p:cBhvr>
                                      <p:tavLst>
                                        <p:tav tm="0">
                                          <p:val>
                                            <p:fltVal val="0"/>
                                          </p:val>
                                        </p:tav>
                                        <p:tav tm="100000">
                                          <p:val>
                                            <p:strVal val="#ppt_w"/>
                                          </p:val>
                                        </p:tav>
                                      </p:tavLst>
                                    </p:anim>
                                    <p:anim calcmode="lin" valueType="num">
                                      <p:cBhvr>
                                        <p:cTn dur="500" fill="hold" id="18"/>
                                        <p:tgtEl>
                                          <p:spTgt spid="64"/>
                                        </p:tgtEl>
                                        <p:attrNameLst>
                                          <p:attrName>ppt_h</p:attrName>
                                        </p:attrNameLst>
                                      </p:cBhvr>
                                      <p:tavLst>
                                        <p:tav tm="0">
                                          <p:val>
                                            <p:fltVal val="0"/>
                                          </p:val>
                                        </p:tav>
                                        <p:tav tm="100000">
                                          <p:val>
                                            <p:strVal val="#ppt_h"/>
                                          </p:val>
                                        </p:tav>
                                      </p:tavLst>
                                    </p:anim>
                                    <p:animEffect filter="fade" transition="in">
                                      <p:cBhvr>
                                        <p:cTn dur="500" id="19"/>
                                        <p:tgtEl>
                                          <p:spTgt spid="64"/>
                                        </p:tgtEl>
                                      </p:cBhvr>
                                    </p:animEffect>
                                  </p:childTnLst>
                                </p:cTn>
                              </p:par>
                              <p:par>
                                <p:cTn fill="hold" grpId="0" id="20" nodeType="withEffect" presetClass="entr" presetID="53" presetSubtype="0">
                                  <p:stCondLst>
                                    <p:cond delay="0"/>
                                  </p:stCondLst>
                                  <p:childTnLst>
                                    <p:set>
                                      <p:cBhvr>
                                        <p:cTn dur="1" fill="hold" id="21">
                                          <p:stCondLst>
                                            <p:cond delay="0"/>
                                          </p:stCondLst>
                                        </p:cTn>
                                        <p:tgtEl>
                                          <p:spTgt spid="81"/>
                                        </p:tgtEl>
                                        <p:attrNameLst>
                                          <p:attrName>style.visibility</p:attrName>
                                        </p:attrNameLst>
                                      </p:cBhvr>
                                      <p:to>
                                        <p:strVal val="visible"/>
                                      </p:to>
                                    </p:set>
                                    <p:anim calcmode="lin" valueType="num">
                                      <p:cBhvr>
                                        <p:cTn dur="500" fill="hold" id="22"/>
                                        <p:tgtEl>
                                          <p:spTgt spid="81"/>
                                        </p:tgtEl>
                                        <p:attrNameLst>
                                          <p:attrName>ppt_w</p:attrName>
                                        </p:attrNameLst>
                                      </p:cBhvr>
                                      <p:tavLst>
                                        <p:tav tm="0">
                                          <p:val>
                                            <p:fltVal val="0"/>
                                          </p:val>
                                        </p:tav>
                                        <p:tav tm="100000">
                                          <p:val>
                                            <p:strVal val="#ppt_w"/>
                                          </p:val>
                                        </p:tav>
                                      </p:tavLst>
                                    </p:anim>
                                    <p:anim calcmode="lin" valueType="num">
                                      <p:cBhvr>
                                        <p:cTn dur="500" fill="hold" id="23"/>
                                        <p:tgtEl>
                                          <p:spTgt spid="81"/>
                                        </p:tgtEl>
                                        <p:attrNameLst>
                                          <p:attrName>ppt_h</p:attrName>
                                        </p:attrNameLst>
                                      </p:cBhvr>
                                      <p:tavLst>
                                        <p:tav tm="0">
                                          <p:val>
                                            <p:fltVal val="0"/>
                                          </p:val>
                                        </p:tav>
                                        <p:tav tm="100000">
                                          <p:val>
                                            <p:strVal val="#ppt_h"/>
                                          </p:val>
                                        </p:tav>
                                      </p:tavLst>
                                    </p:anim>
                                    <p:animEffect filter="fade" transition="in">
                                      <p:cBhvr>
                                        <p:cTn dur="500" id="24"/>
                                        <p:tgtEl>
                                          <p:spTgt spid="81"/>
                                        </p:tgtEl>
                                      </p:cBhvr>
                                    </p:animEffect>
                                  </p:childTnLst>
                                </p:cTn>
                              </p:par>
                              <p:par>
                                <p:cTn fill="hold" grpId="0" id="25" nodeType="withEffect" presetClass="entr" presetID="53" presetSubtype="0">
                                  <p:stCondLst>
                                    <p:cond delay="0"/>
                                  </p:stCondLst>
                                  <p:childTnLst>
                                    <p:set>
                                      <p:cBhvr>
                                        <p:cTn dur="1" fill="hold" id="26">
                                          <p:stCondLst>
                                            <p:cond delay="0"/>
                                          </p:stCondLst>
                                        </p:cTn>
                                        <p:tgtEl>
                                          <p:spTgt spid="83"/>
                                        </p:tgtEl>
                                        <p:attrNameLst>
                                          <p:attrName>style.visibility</p:attrName>
                                        </p:attrNameLst>
                                      </p:cBhvr>
                                      <p:to>
                                        <p:strVal val="visible"/>
                                      </p:to>
                                    </p:set>
                                    <p:anim calcmode="lin" valueType="num">
                                      <p:cBhvr>
                                        <p:cTn dur="500" fill="hold" id="27"/>
                                        <p:tgtEl>
                                          <p:spTgt spid="83"/>
                                        </p:tgtEl>
                                        <p:attrNameLst>
                                          <p:attrName>ppt_w</p:attrName>
                                        </p:attrNameLst>
                                      </p:cBhvr>
                                      <p:tavLst>
                                        <p:tav tm="0">
                                          <p:val>
                                            <p:fltVal val="0"/>
                                          </p:val>
                                        </p:tav>
                                        <p:tav tm="100000">
                                          <p:val>
                                            <p:strVal val="#ppt_w"/>
                                          </p:val>
                                        </p:tav>
                                      </p:tavLst>
                                    </p:anim>
                                    <p:anim calcmode="lin" valueType="num">
                                      <p:cBhvr>
                                        <p:cTn dur="500" fill="hold" id="28"/>
                                        <p:tgtEl>
                                          <p:spTgt spid="83"/>
                                        </p:tgtEl>
                                        <p:attrNameLst>
                                          <p:attrName>ppt_h</p:attrName>
                                        </p:attrNameLst>
                                      </p:cBhvr>
                                      <p:tavLst>
                                        <p:tav tm="0">
                                          <p:val>
                                            <p:fltVal val="0"/>
                                          </p:val>
                                        </p:tav>
                                        <p:tav tm="100000">
                                          <p:val>
                                            <p:strVal val="#ppt_h"/>
                                          </p:val>
                                        </p:tav>
                                      </p:tavLst>
                                    </p:anim>
                                    <p:animEffect filter="fade" transition="in">
                                      <p:cBhvr>
                                        <p:cTn dur="500" id="29"/>
                                        <p:tgtEl>
                                          <p:spTgt spid="83"/>
                                        </p:tgtEl>
                                      </p:cBhvr>
                                    </p:animEffect>
                                  </p:childTnLst>
                                </p:cTn>
                              </p:par>
                            </p:childTnLst>
                          </p:cTn>
                        </p:par>
                      </p:childTnLst>
                    </p:cTn>
                  </p:par>
                  <p:par>
                    <p:cTn fill="hold" id="30" nodeType="clickPar">
                      <p:stCondLst>
                        <p:cond delay="indefinite"/>
                      </p:stCondLst>
                      <p:childTnLst>
                        <p:par>
                          <p:cTn fill="hold" id="31" nodeType="afterGroup">
                            <p:stCondLst>
                              <p:cond delay="0"/>
                            </p:stCondLst>
                            <p:childTnLst>
                              <p:par>
                                <p:cTn fill="hold" grpId="0" id="32" nodeType="clickEffect" presetClass="entr" presetID="22" presetSubtype="8">
                                  <p:stCondLst>
                                    <p:cond delay="0"/>
                                  </p:stCondLst>
                                  <p:childTnLst>
                                    <p:set>
                                      <p:cBhvr>
                                        <p:cTn dur="1" fill="hold" id="33">
                                          <p:stCondLst>
                                            <p:cond delay="0"/>
                                          </p:stCondLst>
                                        </p:cTn>
                                        <p:tgtEl>
                                          <p:spTgt spid="65"/>
                                        </p:tgtEl>
                                        <p:attrNameLst>
                                          <p:attrName>style.visibility</p:attrName>
                                        </p:attrNameLst>
                                      </p:cBhvr>
                                      <p:to>
                                        <p:strVal val="visible"/>
                                      </p:to>
                                    </p:set>
                                    <p:animEffect filter="wipe(left)" transition="in">
                                      <p:cBhvr>
                                        <p:cTn dur="500" id="34"/>
                                        <p:tgtEl>
                                          <p:spTgt spid="65"/>
                                        </p:tgtEl>
                                      </p:cBhvr>
                                    </p:animEffect>
                                  </p:childTnLst>
                                </p:cTn>
                              </p:par>
                              <p:par>
                                <p:cTn fill="hold" grpId="0" id="35" nodeType="withEffect" presetClass="entr" presetID="22" presetSubtype="8">
                                  <p:stCondLst>
                                    <p:cond delay="0"/>
                                  </p:stCondLst>
                                  <p:childTnLst>
                                    <p:set>
                                      <p:cBhvr>
                                        <p:cTn dur="1" fill="hold" id="36">
                                          <p:stCondLst>
                                            <p:cond delay="0"/>
                                          </p:stCondLst>
                                        </p:cTn>
                                        <p:tgtEl>
                                          <p:spTgt spid="82"/>
                                        </p:tgtEl>
                                        <p:attrNameLst>
                                          <p:attrName>style.visibility</p:attrName>
                                        </p:attrNameLst>
                                      </p:cBhvr>
                                      <p:to>
                                        <p:strVal val="visible"/>
                                      </p:to>
                                    </p:set>
                                    <p:animEffect filter="wipe(left)" transition="in">
                                      <p:cBhvr>
                                        <p:cTn dur="500" id="37"/>
                                        <p:tgtEl>
                                          <p:spTgt spid="82"/>
                                        </p:tgtEl>
                                      </p:cBhvr>
                                    </p:animEffect>
                                  </p:childTnLst>
                                </p:cTn>
                              </p:par>
                              <p:par>
                                <p:cTn fill="hold" grpId="0" id="38" nodeType="withEffect" presetClass="entr" presetID="22" presetSubtype="8">
                                  <p:stCondLst>
                                    <p:cond delay="0"/>
                                  </p:stCondLst>
                                  <p:childTnLst>
                                    <p:set>
                                      <p:cBhvr>
                                        <p:cTn dur="1" fill="hold" id="39">
                                          <p:stCondLst>
                                            <p:cond delay="0"/>
                                          </p:stCondLst>
                                        </p:cTn>
                                        <p:tgtEl>
                                          <p:spTgt spid="84"/>
                                        </p:tgtEl>
                                        <p:attrNameLst>
                                          <p:attrName>style.visibility</p:attrName>
                                        </p:attrNameLst>
                                      </p:cBhvr>
                                      <p:to>
                                        <p:strVal val="visible"/>
                                      </p:to>
                                    </p:set>
                                    <p:animEffect filter="wipe(left)" transition="in">
                                      <p:cBhvr>
                                        <p:cTn dur="500" id="40"/>
                                        <p:tgtEl>
                                          <p:spTgt spid="84"/>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47"/>
      <p:bldP grpId="0" spid="61"/>
      <p:bldP grpId="0" spid="64"/>
      <p:bldP grpId="0" spid="65"/>
      <p:bldP grpId="0" spid="81"/>
      <p:bldP grpId="0" spid="82"/>
      <p:bldP grpId="0" spid="83"/>
      <p:bldP grpId="0" spid="84"/>
    </p:bldLst>
  </p:timing>
</p:sld>
</file>

<file path=ppt/slides/slide13.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47" name="矩形 46"/>
          <p:cNvSpPr/>
          <p:nvPr/>
        </p:nvSpPr>
        <p:spPr>
          <a:xfrm>
            <a:off x="539125" y="1281220"/>
            <a:ext cx="7995275" cy="749808"/>
          </a:xfrm>
          <a:prstGeom prst="rect">
            <a:avLst/>
          </a:prstGeom>
        </p:spPr>
        <p:txBody>
          <a:bodyPr wrap="square">
            <a:spAutoFit/>
          </a:bodyPr>
          <a:lstStyle/>
          <a:p>
            <a:pPr>
              <a:lnSpc>
                <a:spcPct val="135000"/>
              </a:lnSpc>
            </a:pPr>
            <a:r>
              <a:rPr altLang="en-US" b="1" lang="zh-CN" sz="1600">
                <a:solidFill>
                  <a:schemeClr val="accent1"/>
                </a:solidFill>
                <a:cs typeface="+mn-ea"/>
                <a:sym typeface="+mn-lt"/>
              </a:rPr>
              <a:t>习近平新时代中国特色社会主义思想充满着对马克思主义的坚定信仰，充满着对社会主义和共产主义的坚定信念，展现了当代中国共产党人的政治品格、价值追求、精神风范</a:t>
            </a:r>
          </a:p>
        </p:txBody>
      </p:sp>
      <p:sp>
        <p:nvSpPr>
          <p:cNvPr id="61" name="1"/>
          <p:cNvSpPr txBox="1"/>
          <p:nvPr/>
        </p:nvSpPr>
        <p:spPr>
          <a:xfrm>
            <a:off x="626209" y="2114550"/>
            <a:ext cx="7679591" cy="335280"/>
          </a:xfrm>
          <a:prstGeom prst="rect">
            <a:avLst/>
          </a:prstGeom>
          <a:solidFill>
            <a:schemeClr val="accent1"/>
          </a:solidFill>
        </p:spPr>
        <p:txBody>
          <a:bodyPr rtlCol="0" wrap="square">
            <a:spAutoFit/>
          </a:bodyPr>
          <a:lstStyle>
            <a:defPPr>
              <a:defRPr lang="zh-CN"/>
            </a:defPPr>
            <a:lvl1pPr algn="ctr">
              <a:defRPr b="1" sz="4800">
                <a:gradFill>
                  <a:gsLst>
                    <a:gs pos="0">
                      <a:srgbClr val="FF0000"/>
                    </a:gs>
                    <a:gs pos="100000">
                      <a:srgbClr val="B40000"/>
                    </a:gs>
                  </a:gsLst>
                  <a:lin ang="5400000" scaled="1"/>
                </a:gradFill>
                <a:latin charset="-122" panose="020b0503020204020204" pitchFamily="34" typeface="微软雅黑"/>
                <a:ea charset="-122" panose="020b0503020204020204" pitchFamily="34" typeface="微软雅黑"/>
              </a:defRPr>
            </a:lvl1pPr>
          </a:lstStyle>
          <a:p>
            <a:r>
              <a:rPr altLang="zh-CN" b="0" lang="en-US" sz="1600">
                <a:solidFill>
                  <a:schemeClr val="bg1"/>
                </a:solidFill>
                <a:latin typeface="+mn-ea"/>
                <a:ea typeface="+mn-ea"/>
                <a:cs typeface="+mn-ea"/>
                <a:sym typeface="+mn-lt"/>
              </a:rPr>
              <a:t>《习近平谈治国理政》第三卷92篇著述字</a:t>
            </a:r>
          </a:p>
        </p:txBody>
      </p:sp>
      <p:sp>
        <p:nvSpPr>
          <p:cNvPr id="83" name="PA-1022167">
            <a:extLst>
              <a:ext uri="{FF2B5EF4-FFF2-40B4-BE49-F238E27FC236}">
                <a16:creationId xmlns:a16="http://schemas.microsoft.com/office/drawing/2014/main" id="{3C359C28-9BF8-416C-91EF-6C79D84D868B}"/>
              </a:ext>
            </a:extLst>
          </p:cNvPr>
          <p:cNvSpPr/>
          <p:nvPr>
            <p:custDataLst>
              <p:tags r:id="rId3"/>
            </p:custDataLst>
          </p:nvPr>
        </p:nvSpPr>
        <p:spPr>
          <a:xfrm>
            <a:off x="2514600" y="2571750"/>
            <a:ext cx="5926991" cy="1805940"/>
          </a:xfrm>
          <a:prstGeom prst="rect">
            <a:avLst/>
          </a:prstGeom>
          <a:noFill/>
          <a:ln>
            <a:noFill/>
          </a:ln>
        </p:spPr>
        <p:txBody>
          <a:bodyPr wrap="square">
            <a:spAutoFit/>
          </a:bodyPr>
          <a:lstStyle/>
          <a:p>
            <a:pPr indent="-285750" marL="285750">
              <a:lnSpc>
                <a:spcPct val="150000"/>
              </a:lnSpc>
              <a:buFont charset="2" panose="05000000000000000000" pitchFamily="2" typeface="Wingdings"/>
              <a:buChar char="ü"/>
            </a:pPr>
            <a:r>
              <a:rPr altLang="en-US" lang="zh-CN" sz="1500">
                <a:solidFill>
                  <a:schemeClr val="tx1">
                    <a:lumMod val="85000"/>
                    <a:lumOff val="15000"/>
                  </a:schemeClr>
                </a:solidFill>
                <a:latin typeface="+mn-ea"/>
                <a:cs typeface="+mn-ea"/>
                <a:sym typeface="+mn-lt"/>
              </a:rPr>
              <a:t>是对马克思主义的坚定信仰</a:t>
            </a:r>
          </a:p>
          <a:p>
            <a:pPr indent="-285750" marL="285750">
              <a:lnSpc>
                <a:spcPct val="150000"/>
              </a:lnSpc>
              <a:buFont charset="2" panose="05000000000000000000" pitchFamily="2" typeface="Wingdings"/>
              <a:buChar char="ü"/>
            </a:pPr>
            <a:r>
              <a:rPr altLang="en-US" lang="zh-CN" sz="1500">
                <a:solidFill>
                  <a:schemeClr val="tx1">
                    <a:lumMod val="85000"/>
                    <a:lumOff val="15000"/>
                  </a:schemeClr>
                </a:solidFill>
                <a:latin typeface="+mn-ea"/>
                <a:cs typeface="+mn-ea"/>
                <a:sym typeface="+mn-lt"/>
              </a:rPr>
              <a:t>是对社会主义和共产主义的坚定信念</a:t>
            </a:r>
          </a:p>
          <a:p>
            <a:pPr indent="-285750" marL="285750">
              <a:lnSpc>
                <a:spcPct val="150000"/>
              </a:lnSpc>
              <a:buFont charset="2" panose="05000000000000000000" pitchFamily="2" typeface="Wingdings"/>
              <a:buChar char="ü"/>
            </a:pPr>
            <a:r>
              <a:rPr altLang="en-US" lang="zh-CN" sz="1500">
                <a:solidFill>
                  <a:schemeClr val="tx1">
                    <a:lumMod val="85000"/>
                    <a:lumOff val="15000"/>
                  </a:schemeClr>
                </a:solidFill>
                <a:latin typeface="+mn-ea"/>
                <a:cs typeface="+mn-ea"/>
                <a:sym typeface="+mn-lt"/>
              </a:rPr>
              <a:t>是对中国人民、中华民族的深沉热爱和真挚情怀</a:t>
            </a:r>
          </a:p>
          <a:p>
            <a:pPr indent="-285750" marL="285750">
              <a:lnSpc>
                <a:spcPct val="150000"/>
              </a:lnSpc>
              <a:buFont charset="2" panose="05000000000000000000" pitchFamily="2" typeface="Wingdings"/>
              <a:buChar char="ü"/>
            </a:pPr>
            <a:r>
              <a:rPr altLang="en-US" lang="zh-CN" sz="1500">
                <a:solidFill>
                  <a:schemeClr val="tx1">
                    <a:lumMod val="85000"/>
                    <a:lumOff val="15000"/>
                  </a:schemeClr>
                </a:solidFill>
                <a:latin typeface="+mn-ea"/>
                <a:cs typeface="+mn-ea"/>
                <a:sym typeface="+mn-lt"/>
              </a:rPr>
              <a:t>是对中国特色社会主义道路、理论、制度和文化的高度自觉自信</a:t>
            </a:r>
          </a:p>
          <a:p>
            <a:pPr indent="-285750" marL="285750">
              <a:lnSpc>
                <a:spcPct val="150000"/>
              </a:lnSpc>
              <a:buFont charset="2" panose="05000000000000000000" pitchFamily="2" typeface="Wingdings"/>
              <a:buChar char="ü"/>
            </a:pPr>
            <a:r>
              <a:rPr altLang="en-US" lang="zh-CN" sz="1500">
                <a:solidFill>
                  <a:schemeClr val="tx1">
                    <a:lumMod val="85000"/>
                    <a:lumOff val="15000"/>
                  </a:schemeClr>
                </a:solidFill>
                <a:latin typeface="+mn-ea"/>
                <a:cs typeface="+mn-ea"/>
                <a:sym typeface="+mn-lt"/>
              </a:rPr>
              <a:t>是对历史使命、时代重任的无畏担当</a:t>
            </a:r>
          </a:p>
        </p:txBody>
      </p:sp>
      <p:pic>
        <p:nvPicPr>
          <p:cNvPr id="2" name="图片 1"/>
          <p:cNvPicPr>
            <a:picLocks noChangeAspect="1"/>
          </p:cNvPicPr>
          <p:nvPr/>
        </p:nvPicPr>
        <p:blipFill>
          <a:blip r:embed="rId4">
            <a:extLst>
              <a:ext uri="{28A0092B-C50C-407E-A947-70E740481C1C}">
                <a14:useLocalDpi val="0"/>
              </a:ext>
            </a:extLst>
          </a:blip>
          <a:stretch>
            <a:fillRect/>
          </a:stretch>
        </p:blipFill>
        <p:spPr>
          <a:xfrm>
            <a:off x="457200" y="2472723"/>
            <a:ext cx="1905000" cy="1905000"/>
          </a:xfrm>
          <a:prstGeom prst="rect">
            <a:avLst/>
          </a:prstGeom>
        </p:spPr>
      </p:pic>
      <p:pic>
        <p:nvPicPr>
          <p:cNvPr id="3" name="图片 2"/>
          <p:cNvPicPr>
            <a:picLocks noChangeAspect="1"/>
          </p:cNvPicPr>
          <p:nvPr/>
        </p:nvPicPr>
        <p:blipFill>
          <a:blip r:embed="rId5">
            <a:extLst>
              <a:ext uri="{BEBA8EAE-BF5A-486C-A8C5-ECC9F3942E4B}">
                <a14:imgProps>
                  <a14:imgLayer xmlns:d3p1="http://schemas.openxmlformats.org/officeDocument/2006/relationships" d3p1:embed="">
                    <a14:imgEffect>
                      <a14:brightnessContrast contrast="40000"/>
                    </a14:imgEffect>
                  </a14:imgLayer>
                </a14:imgProps>
              </a:ext>
              <a:ext uri="{28A0092B-C50C-407E-A947-70E740481C1C}">
                <a14:useLocalDpi val="0"/>
              </a:ext>
            </a:extLst>
          </a:blip>
          <a:stretch>
            <a:fillRect/>
          </a:stretch>
        </p:blipFill>
        <p:spPr>
          <a:xfrm flipH="1">
            <a:off x="7049965" y="2757833"/>
            <a:ext cx="1027235" cy="728317"/>
          </a:xfrm>
          <a:prstGeom prst="rect">
            <a:avLst/>
          </a:prstGeom>
        </p:spPr>
      </p:pic>
    </p:spTree>
    <p:extLst>
      <p:ext uri="{BB962C8B-B14F-4D97-AF65-F5344CB8AC3E}">
        <p14:creationId val="582753153"/>
      </p:ext>
    </p:extLst>
  </p:cSld>
  <p:clrMapOvr>
    <a:masterClrMapping/>
  </p:clrMapOvr>
  <mc:AlternateContent>
    <mc:Choice Requires="p14">
      <p:transition p14:dur="1600" spd="slow">
        <p14:gallery dir="l"/>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grpId="0" id="5" nodeType="clickEffect" presetClass="entr" presetID="2" presetSubtype="4">
                                  <p:stCondLst>
                                    <p:cond delay="0"/>
                                  </p:stCondLst>
                                  <p:childTnLst>
                                    <p:set>
                                      <p:cBhvr>
                                        <p:cTn dur="1" fill="hold" id="6">
                                          <p:stCondLst>
                                            <p:cond delay="0"/>
                                          </p:stCondLst>
                                        </p:cTn>
                                        <p:tgtEl>
                                          <p:spTgt spid="47"/>
                                        </p:tgtEl>
                                        <p:attrNameLst>
                                          <p:attrName>style.visibility</p:attrName>
                                        </p:attrNameLst>
                                      </p:cBhvr>
                                      <p:to>
                                        <p:strVal val="visible"/>
                                      </p:to>
                                    </p:set>
                                    <p:anim calcmode="lin" valueType="num">
                                      <p:cBhvr additive="base">
                                        <p:cTn dur="500" fill="hold" id="7"/>
                                        <p:tgtEl>
                                          <p:spTgt spid="47"/>
                                        </p:tgtEl>
                                        <p:attrNameLst>
                                          <p:attrName>ppt_x</p:attrName>
                                        </p:attrNameLst>
                                      </p:cBhvr>
                                      <p:tavLst>
                                        <p:tav tm="0">
                                          <p:val>
                                            <p:strVal val="#ppt_x"/>
                                          </p:val>
                                        </p:tav>
                                        <p:tav tm="100000">
                                          <p:val>
                                            <p:strVal val="#ppt_x"/>
                                          </p:val>
                                        </p:tav>
                                      </p:tavLst>
                                    </p:anim>
                                    <p:anim calcmode="lin" valueType="num">
                                      <p:cBhvr additive="base">
                                        <p:cTn dur="500" fill="hold" id="8"/>
                                        <p:tgtEl>
                                          <p:spTgt spid="47"/>
                                        </p:tgtEl>
                                        <p:attrNameLst>
                                          <p:attrName>ppt_y</p:attrName>
                                        </p:attrNameLst>
                                      </p:cBhvr>
                                      <p:tavLst>
                                        <p:tav tm="0">
                                          <p:val>
                                            <p:strVal val="1+#ppt_h/2"/>
                                          </p:val>
                                        </p:tav>
                                        <p:tav tm="100000">
                                          <p:val>
                                            <p:strVal val="#ppt_y"/>
                                          </p:val>
                                        </p:tav>
                                      </p:tavLst>
                                    </p:anim>
                                  </p:childTnLst>
                                </p:cTn>
                              </p:par>
                            </p:childTnLst>
                          </p:cTn>
                        </p:par>
                      </p:childTnLst>
                    </p:cTn>
                  </p:par>
                  <p:par>
                    <p:cTn fill="hold" id="9" nodeType="clickPar">
                      <p:stCondLst>
                        <p:cond delay="indefinite"/>
                      </p:stCondLst>
                      <p:childTnLst>
                        <p:par>
                          <p:cTn fill="hold" id="10" nodeType="afterGroup">
                            <p:stCondLst>
                              <p:cond delay="0"/>
                            </p:stCondLst>
                            <p:childTnLst>
                              <p:par>
                                <p:cTn fill="hold" grpId="0" id="11" nodeType="clickEffect" presetClass="entr" presetID="16" presetSubtype="21">
                                  <p:stCondLst>
                                    <p:cond delay="0"/>
                                  </p:stCondLst>
                                  <p:childTnLst>
                                    <p:set>
                                      <p:cBhvr>
                                        <p:cTn dur="1" fill="hold" id="12">
                                          <p:stCondLst>
                                            <p:cond delay="0"/>
                                          </p:stCondLst>
                                        </p:cTn>
                                        <p:tgtEl>
                                          <p:spTgt spid="61"/>
                                        </p:tgtEl>
                                        <p:attrNameLst>
                                          <p:attrName>style.visibility</p:attrName>
                                        </p:attrNameLst>
                                      </p:cBhvr>
                                      <p:to>
                                        <p:strVal val="visible"/>
                                      </p:to>
                                    </p:set>
                                    <p:animEffect filter="barn(inVertical)" transition="in">
                                      <p:cBhvr>
                                        <p:cTn dur="500" id="13"/>
                                        <p:tgtEl>
                                          <p:spTgt spid="61"/>
                                        </p:tgtEl>
                                      </p:cBhvr>
                                    </p:animEffect>
                                  </p:childTnLst>
                                </p:cTn>
                              </p:par>
                            </p:childTnLst>
                          </p:cTn>
                        </p:par>
                      </p:childTnLst>
                    </p:cTn>
                  </p:par>
                  <p:par>
                    <p:cTn fill="hold" id="14" nodeType="clickPar">
                      <p:stCondLst>
                        <p:cond delay="indefinite"/>
                      </p:stCondLst>
                      <p:childTnLst>
                        <p:par>
                          <p:cTn fill="hold" id="15" nodeType="afterGroup">
                            <p:stCondLst>
                              <p:cond delay="0"/>
                            </p:stCondLst>
                            <p:childTnLst>
                              <p:par>
                                <p:cTn fill="hold" id="16" nodeType="clickEffect" presetClass="entr" presetID="53" presetSubtype="0">
                                  <p:stCondLst>
                                    <p:cond delay="0"/>
                                  </p:stCondLst>
                                  <p:childTnLst>
                                    <p:set>
                                      <p:cBhvr>
                                        <p:cTn dur="1" fill="hold" id="17">
                                          <p:stCondLst>
                                            <p:cond delay="0"/>
                                          </p:stCondLst>
                                        </p:cTn>
                                        <p:tgtEl>
                                          <p:spTgt spid="2"/>
                                        </p:tgtEl>
                                        <p:attrNameLst>
                                          <p:attrName>style.visibility</p:attrName>
                                        </p:attrNameLst>
                                      </p:cBhvr>
                                      <p:to>
                                        <p:strVal val="visible"/>
                                      </p:to>
                                    </p:set>
                                    <p:anim calcmode="lin" valueType="num">
                                      <p:cBhvr>
                                        <p:cTn dur="500" fill="hold" id="18"/>
                                        <p:tgtEl>
                                          <p:spTgt spid="2"/>
                                        </p:tgtEl>
                                        <p:attrNameLst>
                                          <p:attrName>ppt_w</p:attrName>
                                        </p:attrNameLst>
                                      </p:cBhvr>
                                      <p:tavLst>
                                        <p:tav tm="0">
                                          <p:val>
                                            <p:fltVal val="0"/>
                                          </p:val>
                                        </p:tav>
                                        <p:tav tm="100000">
                                          <p:val>
                                            <p:strVal val="#ppt_w"/>
                                          </p:val>
                                        </p:tav>
                                      </p:tavLst>
                                    </p:anim>
                                    <p:anim calcmode="lin" valueType="num">
                                      <p:cBhvr>
                                        <p:cTn dur="500" fill="hold" id="19"/>
                                        <p:tgtEl>
                                          <p:spTgt spid="2"/>
                                        </p:tgtEl>
                                        <p:attrNameLst>
                                          <p:attrName>ppt_h</p:attrName>
                                        </p:attrNameLst>
                                      </p:cBhvr>
                                      <p:tavLst>
                                        <p:tav tm="0">
                                          <p:val>
                                            <p:fltVal val="0"/>
                                          </p:val>
                                        </p:tav>
                                        <p:tav tm="100000">
                                          <p:val>
                                            <p:strVal val="#ppt_h"/>
                                          </p:val>
                                        </p:tav>
                                      </p:tavLst>
                                    </p:anim>
                                    <p:animEffect filter="fade" transition="in">
                                      <p:cBhvr>
                                        <p:cTn dur="500" id="20"/>
                                        <p:tgtEl>
                                          <p:spTgt spid="2"/>
                                        </p:tgtEl>
                                      </p:cBhvr>
                                    </p:animEffect>
                                  </p:childTnLst>
                                </p:cTn>
                              </p:par>
                            </p:childTnLst>
                          </p:cTn>
                        </p:par>
                      </p:childTnLst>
                    </p:cTn>
                  </p:par>
                  <p:par>
                    <p:cTn fill="hold" id="21" nodeType="clickPar">
                      <p:stCondLst>
                        <p:cond delay="indefinite"/>
                      </p:stCondLst>
                      <p:childTnLst>
                        <p:par>
                          <p:cTn fill="hold" id="22" nodeType="afterGroup">
                            <p:stCondLst>
                              <p:cond delay="0"/>
                            </p:stCondLst>
                            <p:childTnLst>
                              <p:par>
                                <p:cTn fill="hold" grpId="0" id="23" nodeType="clickEffect" presetClass="entr" presetID="22" presetSubtype="8">
                                  <p:stCondLst>
                                    <p:cond delay="0"/>
                                  </p:stCondLst>
                                  <p:childTnLst>
                                    <p:set>
                                      <p:cBhvr>
                                        <p:cTn dur="1" fill="hold" id="24">
                                          <p:stCondLst>
                                            <p:cond delay="0"/>
                                          </p:stCondLst>
                                        </p:cTn>
                                        <p:tgtEl>
                                          <p:spTgt spid="83"/>
                                        </p:tgtEl>
                                        <p:attrNameLst>
                                          <p:attrName>style.visibility</p:attrName>
                                        </p:attrNameLst>
                                      </p:cBhvr>
                                      <p:to>
                                        <p:strVal val="visible"/>
                                      </p:to>
                                    </p:set>
                                    <p:animEffect filter="wipe(left)" transition="in">
                                      <p:cBhvr>
                                        <p:cTn dur="500" id="25"/>
                                        <p:tgtEl>
                                          <p:spTgt spid="83"/>
                                        </p:tgtEl>
                                      </p:cBhvr>
                                    </p:animEffect>
                                  </p:childTnLst>
                                </p:cTn>
                              </p:par>
                            </p:childTnLst>
                          </p:cTn>
                        </p:par>
                      </p:childTnLst>
                    </p:cTn>
                  </p:par>
                  <p:par>
                    <p:cTn fill="hold" id="26" nodeType="clickPar">
                      <p:stCondLst>
                        <p:cond delay="indefinite"/>
                      </p:stCondLst>
                      <p:childTnLst>
                        <p:par>
                          <p:cTn fill="hold" id="27" nodeType="afterGroup">
                            <p:stCondLst>
                              <p:cond delay="0"/>
                            </p:stCondLst>
                            <p:childTnLst>
                              <p:par>
                                <p:cTn fill="hold" id="28" nodeType="clickEffect" presetClass="entr" presetID="53" presetSubtype="0">
                                  <p:stCondLst>
                                    <p:cond delay="0"/>
                                  </p:stCondLst>
                                  <p:childTnLst>
                                    <p:set>
                                      <p:cBhvr>
                                        <p:cTn dur="1" fill="hold" id="29">
                                          <p:stCondLst>
                                            <p:cond delay="0"/>
                                          </p:stCondLst>
                                        </p:cTn>
                                        <p:tgtEl>
                                          <p:spTgt spid="3"/>
                                        </p:tgtEl>
                                        <p:attrNameLst>
                                          <p:attrName>style.visibility</p:attrName>
                                        </p:attrNameLst>
                                      </p:cBhvr>
                                      <p:to>
                                        <p:strVal val="visible"/>
                                      </p:to>
                                    </p:set>
                                    <p:anim calcmode="lin" valueType="num">
                                      <p:cBhvr>
                                        <p:cTn dur="500" fill="hold" id="30"/>
                                        <p:tgtEl>
                                          <p:spTgt spid="3"/>
                                        </p:tgtEl>
                                        <p:attrNameLst>
                                          <p:attrName>ppt_w</p:attrName>
                                        </p:attrNameLst>
                                      </p:cBhvr>
                                      <p:tavLst>
                                        <p:tav tm="0">
                                          <p:val>
                                            <p:fltVal val="0"/>
                                          </p:val>
                                        </p:tav>
                                        <p:tav tm="100000">
                                          <p:val>
                                            <p:strVal val="#ppt_w"/>
                                          </p:val>
                                        </p:tav>
                                      </p:tavLst>
                                    </p:anim>
                                    <p:anim calcmode="lin" valueType="num">
                                      <p:cBhvr>
                                        <p:cTn dur="500" fill="hold" id="31"/>
                                        <p:tgtEl>
                                          <p:spTgt spid="3"/>
                                        </p:tgtEl>
                                        <p:attrNameLst>
                                          <p:attrName>ppt_h</p:attrName>
                                        </p:attrNameLst>
                                      </p:cBhvr>
                                      <p:tavLst>
                                        <p:tav tm="0">
                                          <p:val>
                                            <p:fltVal val="0"/>
                                          </p:val>
                                        </p:tav>
                                        <p:tav tm="100000">
                                          <p:val>
                                            <p:strVal val="#ppt_h"/>
                                          </p:val>
                                        </p:tav>
                                      </p:tavLst>
                                    </p:anim>
                                    <p:animEffect filter="fade" transition="in">
                                      <p:cBhvr>
                                        <p:cTn dur="500" id="32"/>
                                        <p:tgtEl>
                                          <p:spTgt spid="3"/>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47"/>
      <p:bldP grpId="0" spid="61"/>
      <p:bldP grpId="0" spid="83"/>
    </p:bldLst>
  </p:timing>
</p:sld>
</file>

<file path=ppt/slides/slide14.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8" name="圆角矩形 7"/>
          <p:cNvSpPr/>
          <p:nvPr/>
        </p:nvSpPr>
        <p:spPr>
          <a:xfrm>
            <a:off x="830484" y="1650698"/>
            <a:ext cx="7399440" cy="420267"/>
          </a:xfrm>
          <a:prstGeom prst="roundRect">
            <a:avLst>
              <a:gd fmla="val 0" name="adj"/>
            </a:avLst>
          </a:prstGeom>
          <a:solidFill>
            <a:schemeClr val="accent1"/>
          </a:solidFill>
          <a:ln algn="ctr" cap="flat" cmpd="sng" w="19050">
            <a:noFill/>
            <a:prstDash val="solid"/>
          </a:ln>
          <a:effectLst/>
        </p:spPr>
        <p:txBody>
          <a:bodyPr anchor="ctr" bIns="61568" lIns="123136" rIns="123136" rtlCol="0" tIns="61568"/>
          <a:lstStyle/>
          <a:p>
            <a:pPr algn="ctr"/>
            <a:r>
              <a:rPr altLang="en-US" kern="0" lang="zh-CN" sz="1600">
                <a:solidFill>
                  <a:prstClr val="white"/>
                </a:solidFill>
                <a:latin charset="-122" panose="020b0503020204020204" pitchFamily="34" typeface="微软雅黑"/>
                <a:ea charset="-122" panose="020b0503020204020204" pitchFamily="34" typeface="微软雅黑"/>
              </a:rPr>
              <a:t>为人民谋幸福、为民族谋复兴、为世界谋大同的使命感、责任感</a:t>
            </a:r>
          </a:p>
        </p:txBody>
      </p:sp>
      <p:sp>
        <p:nvSpPr>
          <p:cNvPr id="9" name="TextBox 35"/>
          <p:cNvSpPr txBox="1"/>
          <p:nvPr/>
        </p:nvSpPr>
        <p:spPr>
          <a:xfrm>
            <a:off x="830484" y="2107898"/>
            <a:ext cx="5105401" cy="2042160"/>
          </a:xfrm>
          <a:prstGeom prst="rect">
            <a:avLst/>
          </a:prstGeom>
          <a:noFill/>
        </p:spPr>
        <p:txBody>
          <a:bodyPr rtlCol="0" wrap="square">
            <a:spAutoFit/>
          </a:bodyPr>
          <a:lstStyle/>
          <a:p>
            <a:pPr>
              <a:lnSpc>
                <a:spcPct val="200000"/>
              </a:lnSpc>
            </a:pPr>
            <a:r>
              <a:rPr altLang="en-US" lang="zh-CN" sz="1600">
                <a:solidFill>
                  <a:schemeClr val="tx2"/>
                </a:solidFill>
                <a:latin charset="-122" panose="020b0503020204020204" pitchFamily="34" typeface="微软雅黑"/>
                <a:ea charset="-122" panose="020b0503020204020204" pitchFamily="34" typeface="微软雅黑"/>
              </a:rPr>
              <a:t>习近平新时代中国特色社会主义思想所蕴含的精神、价值、品质，是每个党员、干部在新时代干事创业必需的宝贵资源。理论武装头脑，理论也塑造价值、滋养心灵、涵养人格。</a:t>
            </a:r>
          </a:p>
        </p:txBody>
      </p:sp>
      <p:pic>
        <p:nvPicPr>
          <p:cNvPr id="10" name="图片 9"/>
          <p:cNvPicPr>
            <a:picLocks noChangeAspect="1"/>
          </p:cNvPicPr>
          <p:nvPr/>
        </p:nvPicPr>
        <p:blipFill>
          <a:blip r:embed="rId3">
            <a:extLst>
              <a:ext uri="{28A0092B-C50C-407E-A947-70E740481C1C}">
                <a14:useLocalDpi val="0"/>
              </a:ext>
            </a:extLst>
          </a:blip>
          <a:stretch>
            <a:fillRect/>
          </a:stretch>
        </p:blipFill>
        <p:spPr>
          <a:xfrm>
            <a:off x="5899865" y="2225212"/>
            <a:ext cx="2253859" cy="1711486"/>
          </a:xfrm>
          <a:prstGeom prst="rect">
            <a:avLst/>
          </a:prstGeom>
        </p:spPr>
      </p:pic>
    </p:spTree>
    <p:extLst>
      <p:ext uri="{BB962C8B-B14F-4D97-AF65-F5344CB8AC3E}">
        <p14:creationId val="1760838040"/>
      </p:ext>
    </p:extLst>
  </p:cSld>
  <p:clrMapOvr>
    <a:masterClrMapping/>
  </p:clrMapOvr>
  <mc:AlternateContent>
    <mc:Choice Requires="p14">
      <p:transition p14:dur="1600" spd="slow">
        <p14:gallery dir="l"/>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grpId="0" id="5" nodeType="clickEffect" presetClass="entr" presetID="53" presetSubtype="0">
                                  <p:stCondLst>
                                    <p:cond delay="0"/>
                                  </p:stCondLst>
                                  <p:childTnLst>
                                    <p:set>
                                      <p:cBhvr>
                                        <p:cTn dur="1" fill="hold" id="6">
                                          <p:stCondLst>
                                            <p:cond delay="0"/>
                                          </p:stCondLst>
                                        </p:cTn>
                                        <p:tgtEl>
                                          <p:spTgt spid="8"/>
                                        </p:tgtEl>
                                        <p:attrNameLst>
                                          <p:attrName>style.visibility</p:attrName>
                                        </p:attrNameLst>
                                      </p:cBhvr>
                                      <p:to>
                                        <p:strVal val="visible"/>
                                      </p:to>
                                    </p:set>
                                    <p:anim calcmode="lin" valueType="num">
                                      <p:cBhvr>
                                        <p:cTn dur="500" fill="hold" id="7"/>
                                        <p:tgtEl>
                                          <p:spTgt spid="8"/>
                                        </p:tgtEl>
                                        <p:attrNameLst>
                                          <p:attrName>ppt_w</p:attrName>
                                        </p:attrNameLst>
                                      </p:cBhvr>
                                      <p:tavLst>
                                        <p:tav tm="0">
                                          <p:val>
                                            <p:fltVal val="0"/>
                                          </p:val>
                                        </p:tav>
                                        <p:tav tm="100000">
                                          <p:val>
                                            <p:strVal val="#ppt_w"/>
                                          </p:val>
                                        </p:tav>
                                      </p:tavLst>
                                    </p:anim>
                                    <p:anim calcmode="lin" valueType="num">
                                      <p:cBhvr>
                                        <p:cTn dur="500" fill="hold" id="8"/>
                                        <p:tgtEl>
                                          <p:spTgt spid="8"/>
                                        </p:tgtEl>
                                        <p:attrNameLst>
                                          <p:attrName>ppt_h</p:attrName>
                                        </p:attrNameLst>
                                      </p:cBhvr>
                                      <p:tavLst>
                                        <p:tav tm="0">
                                          <p:val>
                                            <p:fltVal val="0"/>
                                          </p:val>
                                        </p:tav>
                                        <p:tav tm="100000">
                                          <p:val>
                                            <p:strVal val="#ppt_h"/>
                                          </p:val>
                                        </p:tav>
                                      </p:tavLst>
                                    </p:anim>
                                    <p:animEffect filter="fade" transition="in">
                                      <p:cBhvr>
                                        <p:cTn dur="500" id="9"/>
                                        <p:tgtEl>
                                          <p:spTgt spid="8"/>
                                        </p:tgtEl>
                                      </p:cBhvr>
                                    </p:animEffect>
                                  </p:childTnLst>
                                </p:cTn>
                              </p:par>
                            </p:childTnLst>
                          </p:cTn>
                        </p:par>
                      </p:childTnLst>
                    </p:cTn>
                  </p:par>
                  <p:par>
                    <p:cTn fill="hold" id="10" nodeType="clickPar">
                      <p:stCondLst>
                        <p:cond delay="indefinite"/>
                      </p:stCondLst>
                      <p:childTnLst>
                        <p:par>
                          <p:cTn fill="hold" id="11" nodeType="afterGroup">
                            <p:stCondLst>
                              <p:cond delay="0"/>
                            </p:stCondLst>
                            <p:childTnLst>
                              <p:par>
                                <p:cTn fill="hold" grpId="0" id="12" nodeType="clickEffect" presetClass="entr" presetID="22" presetSubtype="1">
                                  <p:stCondLst>
                                    <p:cond delay="0"/>
                                  </p:stCondLst>
                                  <p:childTnLst>
                                    <p:set>
                                      <p:cBhvr>
                                        <p:cTn dur="1" fill="hold" id="13">
                                          <p:stCondLst>
                                            <p:cond delay="0"/>
                                          </p:stCondLst>
                                        </p:cTn>
                                        <p:tgtEl>
                                          <p:spTgt spid="9"/>
                                        </p:tgtEl>
                                        <p:attrNameLst>
                                          <p:attrName>style.visibility</p:attrName>
                                        </p:attrNameLst>
                                      </p:cBhvr>
                                      <p:to>
                                        <p:strVal val="visible"/>
                                      </p:to>
                                    </p:set>
                                    <p:animEffect filter="wipe(up)" transition="in">
                                      <p:cBhvr>
                                        <p:cTn dur="500" id="14"/>
                                        <p:tgtEl>
                                          <p:spTgt spid="9"/>
                                        </p:tgtEl>
                                      </p:cBhvr>
                                    </p:animEffect>
                                  </p:childTnLst>
                                </p:cTn>
                              </p:par>
                            </p:childTnLst>
                          </p:cTn>
                        </p:par>
                      </p:childTnLst>
                    </p:cTn>
                  </p:par>
                  <p:par>
                    <p:cTn fill="hold" id="15" nodeType="clickPar">
                      <p:stCondLst>
                        <p:cond delay="indefinite"/>
                      </p:stCondLst>
                      <p:childTnLst>
                        <p:par>
                          <p:cTn fill="hold" id="16" nodeType="afterGroup">
                            <p:stCondLst>
                              <p:cond delay="0"/>
                            </p:stCondLst>
                            <p:childTnLst>
                              <p:par>
                                <p:cTn fill="hold" id="17" nodeType="clickEffect" presetClass="entr" presetID="2" presetSubtype="4">
                                  <p:stCondLst>
                                    <p:cond delay="0"/>
                                  </p:stCondLst>
                                  <p:childTnLst>
                                    <p:set>
                                      <p:cBhvr>
                                        <p:cTn dur="1" fill="hold" id="18">
                                          <p:stCondLst>
                                            <p:cond delay="0"/>
                                          </p:stCondLst>
                                        </p:cTn>
                                        <p:tgtEl>
                                          <p:spTgt spid="10"/>
                                        </p:tgtEl>
                                        <p:attrNameLst>
                                          <p:attrName>style.visibility</p:attrName>
                                        </p:attrNameLst>
                                      </p:cBhvr>
                                      <p:to>
                                        <p:strVal val="visible"/>
                                      </p:to>
                                    </p:set>
                                    <p:anim calcmode="lin" valueType="num">
                                      <p:cBhvr additive="base">
                                        <p:cTn dur="500" fill="hold" id="19"/>
                                        <p:tgtEl>
                                          <p:spTgt spid="10"/>
                                        </p:tgtEl>
                                        <p:attrNameLst>
                                          <p:attrName>ppt_x</p:attrName>
                                        </p:attrNameLst>
                                      </p:cBhvr>
                                      <p:tavLst>
                                        <p:tav tm="0">
                                          <p:val>
                                            <p:strVal val="#ppt_x"/>
                                          </p:val>
                                        </p:tav>
                                        <p:tav tm="100000">
                                          <p:val>
                                            <p:strVal val="#ppt_x"/>
                                          </p:val>
                                        </p:tav>
                                      </p:tavLst>
                                    </p:anim>
                                    <p:anim calcmode="lin" valueType="num">
                                      <p:cBhvr additive="base">
                                        <p:cTn dur="500" fill="hold" id="20"/>
                                        <p:tgtEl>
                                          <p:spTgt spid="10"/>
                                        </p:tgtEl>
                                        <p:attrNameLst>
                                          <p:attrName>ppt_y</p:attrName>
                                        </p:attrNameLst>
                                      </p:cBhvr>
                                      <p:tavLst>
                                        <p:tav tm="0">
                                          <p:val>
                                            <p:strVal val="1+#ppt_h/2"/>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8"/>
      <p:bldP grpId="0" spid="9"/>
    </p:bldLst>
  </p:timing>
</p:sld>
</file>

<file path=ppt/slides/slide15.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pic>
        <p:nvPicPr>
          <p:cNvPr id="23" name="图片 22"/>
          <p:cNvPicPr>
            <a:picLocks noChangeAspect="1"/>
          </p:cNvPicPr>
          <p:nvPr/>
        </p:nvPicPr>
        <p:blipFill>
          <a:blip r:embed="rId3">
            <a:extLst>
              <a:ext uri="{BEBA8EAE-BF5A-486C-A8C5-ECC9F3942E4B}">
                <a14:imgProps>
                  <a14:imgLayer xmlns:d3p1="http://schemas.openxmlformats.org/officeDocument/2006/relationships" d3p1:embed="">
                    <a14:imgEffect>
                      <a14:brightnessContrast contrast="40000"/>
                    </a14:imgEffect>
                  </a14:imgLayer>
                </a14:imgProps>
              </a:ext>
              <a:ext uri="{28A0092B-C50C-407E-A947-70E740481C1C}">
                <a14:useLocalDpi val="0"/>
              </a:ext>
            </a:extLst>
          </a:blip>
          <a:stretch>
            <a:fillRect/>
          </a:stretch>
        </p:blipFill>
        <p:spPr>
          <a:xfrm rot="21172828">
            <a:off x="5978824" y="3262616"/>
            <a:ext cx="2120132" cy="1010445"/>
          </a:xfrm>
          <a:prstGeom prst="rect">
            <a:avLst/>
          </a:prstGeom>
        </p:spPr>
      </p:pic>
      <p:pic>
        <p:nvPicPr>
          <p:cNvPr id="22" name="图片 21"/>
          <p:cNvPicPr>
            <a:picLocks noChangeAspect="1"/>
          </p:cNvPicPr>
          <p:nvPr/>
        </p:nvPicPr>
        <p:blipFill>
          <a:blip r:embed="rId4">
            <a:extLst>
              <a:ext uri="{BEBA8EAE-BF5A-486C-A8C5-ECC9F3942E4B}">
                <a14:imgProps>
                  <a14:imgLayer xmlns:d3p1="http://schemas.openxmlformats.org/officeDocument/2006/relationships" d3p1:embed="">
                    <a14:imgEffect>
                      <a14:brightnessContrast contrast="40000"/>
                    </a14:imgEffect>
                  </a14:imgLayer>
                </a14:imgProps>
              </a:ext>
              <a:ext uri="{28A0092B-C50C-407E-A947-70E740481C1C}">
                <a14:useLocalDpi val="0"/>
              </a:ext>
            </a:extLst>
          </a:blip>
          <a:stretch>
            <a:fillRect/>
          </a:stretch>
        </p:blipFill>
        <p:spPr>
          <a:xfrm rot="2263135">
            <a:off x="-18869" y="3671088"/>
            <a:ext cx="2421667" cy="1263734"/>
          </a:xfrm>
          <a:prstGeom prst="rect">
            <a:avLst/>
          </a:prstGeom>
        </p:spPr>
      </p:pic>
      <p:pic>
        <p:nvPicPr>
          <p:cNvPr id="11" name="图片 10"/>
          <p:cNvPicPr>
            <a:picLocks noChangeAspect="1"/>
          </p:cNvPicPr>
          <p:nvPr/>
        </p:nvPicPr>
        <p:blipFill>
          <a:blip r:embed="rId5">
            <a:extLst>
              <a:ext uri="{28A0092B-C50C-407E-A947-70E740481C1C}">
                <a14:useLocalDpi val="0"/>
              </a:ext>
            </a:extLst>
          </a:blip>
          <a:stretch>
            <a:fillRect/>
          </a:stretch>
        </p:blipFill>
        <p:spPr>
          <a:xfrm>
            <a:off x="0" y="3257550"/>
            <a:ext cx="9144000" cy="1890892"/>
          </a:xfrm>
          <a:prstGeom prst="rect">
            <a:avLst/>
          </a:prstGeom>
        </p:spPr>
      </p:pic>
      <p:pic>
        <p:nvPicPr>
          <p:cNvPr id="18" name="图片 17"/>
          <p:cNvPicPr>
            <a:picLocks noChangeAspect="1"/>
          </p:cNvPicPr>
          <p:nvPr/>
        </p:nvPicPr>
        <p:blipFill>
          <a:blip r:embed="rId6"/>
          <a:stretch>
            <a:fillRect/>
          </a:stretch>
        </p:blipFill>
        <p:spPr>
          <a:xfrm>
            <a:off x="0" y="1"/>
            <a:ext cx="1447800" cy="1797640"/>
          </a:xfrm>
          <a:prstGeom prst="rect">
            <a:avLst/>
          </a:prstGeom>
        </p:spPr>
      </p:pic>
      <p:sp>
        <p:nvSpPr>
          <p:cNvPr id="17" name="文本框 10"/>
          <p:cNvSpPr txBox="1">
            <a:spLocks noChangeArrowheads="1"/>
          </p:cNvSpPr>
          <p:nvPr/>
        </p:nvSpPr>
        <p:spPr bwMode="auto">
          <a:xfrm>
            <a:off x="1371600" y="1955466"/>
            <a:ext cx="6781800" cy="64008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square">
            <a:spAutoFit/>
          </a:bodyPr>
          <a:lstStyle>
            <a:lvl1pPr>
              <a:defRPr>
                <a:solidFill>
                  <a:schemeClr val="tx1"/>
                </a:solidFill>
                <a:latin charset="0" pitchFamily="34" typeface="Calibri"/>
                <a:ea charset="-122" pitchFamily="2" typeface="宋体"/>
              </a:defRPr>
            </a:lvl1pPr>
            <a:lvl2pPr indent="-285750" marL="742950">
              <a:defRPr>
                <a:solidFill>
                  <a:schemeClr val="tx1"/>
                </a:solidFill>
                <a:latin charset="0" pitchFamily="34" typeface="Calibri"/>
                <a:ea charset="-122" pitchFamily="2" typeface="宋体"/>
              </a:defRPr>
            </a:lvl2pPr>
            <a:lvl3pPr indent="-228600" marL="1143000">
              <a:defRPr>
                <a:solidFill>
                  <a:schemeClr val="tx1"/>
                </a:solidFill>
                <a:latin charset="0" pitchFamily="34" typeface="Calibri"/>
                <a:ea charset="-122" pitchFamily="2" typeface="宋体"/>
              </a:defRPr>
            </a:lvl3pPr>
            <a:lvl4pPr indent="-228600" marL="1600200">
              <a:defRPr>
                <a:solidFill>
                  <a:schemeClr val="tx1"/>
                </a:solidFill>
                <a:latin charset="0" pitchFamily="34" typeface="Calibri"/>
                <a:ea charset="-122" pitchFamily="2" typeface="宋体"/>
              </a:defRPr>
            </a:lvl4pPr>
            <a:lvl5pPr indent="-228600" marL="2057400">
              <a:defRPr>
                <a:solidFill>
                  <a:schemeClr val="tx1"/>
                </a:solidFill>
                <a:latin charset="0" pitchFamily="34" typeface="Calibri"/>
                <a:ea charset="-122" pitchFamily="2" typeface="宋体"/>
              </a:defRPr>
            </a:lvl5pPr>
            <a:lvl6pPr fontAlgn="base" indent="-228600" marL="2514600">
              <a:spcBef>
                <a:spcPct val="0"/>
              </a:spcBef>
              <a:spcAft>
                <a:spcPct val="0"/>
              </a:spcAft>
              <a:defRPr>
                <a:solidFill>
                  <a:schemeClr val="tx1"/>
                </a:solidFill>
                <a:latin charset="0" pitchFamily="34" typeface="Calibri"/>
                <a:ea charset="-122" pitchFamily="2" typeface="宋体"/>
              </a:defRPr>
            </a:lvl6pPr>
            <a:lvl7pPr fontAlgn="base" indent="-228600" marL="2971800">
              <a:spcBef>
                <a:spcPct val="0"/>
              </a:spcBef>
              <a:spcAft>
                <a:spcPct val="0"/>
              </a:spcAft>
              <a:defRPr>
                <a:solidFill>
                  <a:schemeClr val="tx1"/>
                </a:solidFill>
                <a:latin charset="0" pitchFamily="34" typeface="Calibri"/>
                <a:ea charset="-122" pitchFamily="2" typeface="宋体"/>
              </a:defRPr>
            </a:lvl7pPr>
            <a:lvl8pPr fontAlgn="base" indent="-228600" marL="3429000">
              <a:spcBef>
                <a:spcPct val="0"/>
              </a:spcBef>
              <a:spcAft>
                <a:spcPct val="0"/>
              </a:spcAft>
              <a:defRPr>
                <a:solidFill>
                  <a:schemeClr val="tx1"/>
                </a:solidFill>
                <a:latin charset="0" pitchFamily="34" typeface="Calibri"/>
                <a:ea charset="-122" pitchFamily="2" typeface="宋体"/>
              </a:defRPr>
            </a:lvl8pPr>
            <a:lvl9pPr fontAlgn="base" indent="-228600" marL="3886200">
              <a:spcBef>
                <a:spcPct val="0"/>
              </a:spcBef>
              <a:spcAft>
                <a:spcPct val="0"/>
              </a:spcAft>
              <a:defRPr>
                <a:solidFill>
                  <a:schemeClr val="tx1"/>
                </a:solidFill>
                <a:latin charset="0" pitchFamily="34" typeface="Calibri"/>
                <a:ea charset="-122" pitchFamily="2" typeface="宋体"/>
              </a:defRPr>
            </a:lvl9pPr>
          </a:lstStyle>
          <a:p>
            <a:r>
              <a:rPr altLang="en-US" b="1" lang="zh-CN" sz="3600">
                <a:solidFill>
                  <a:schemeClr val="accent1"/>
                </a:solidFill>
                <a:latin charset="-122" panose="020b0503020204020204" pitchFamily="34" typeface="微软雅黑"/>
                <a:ea charset="-122" panose="020b0503020204020204" pitchFamily="34" typeface="微软雅黑"/>
              </a:rPr>
              <a:t>做实：既见诸行动，又取得实效</a:t>
            </a:r>
          </a:p>
        </p:txBody>
      </p:sp>
      <p:sp>
        <p:nvSpPr>
          <p:cNvPr id="19" name="文本框 1"/>
          <p:cNvSpPr txBox="1">
            <a:spLocks noChangeArrowheads="1"/>
          </p:cNvSpPr>
          <p:nvPr/>
        </p:nvSpPr>
        <p:spPr bwMode="auto">
          <a:xfrm>
            <a:off x="3276600" y="1284311"/>
            <a:ext cx="2819400" cy="70104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square">
            <a:spAutoFit/>
          </a:bodyPr>
          <a:lstStyle>
            <a:lvl1pPr>
              <a:defRPr>
                <a:solidFill>
                  <a:schemeClr val="tx1"/>
                </a:solidFill>
                <a:latin charset="0" pitchFamily="34" typeface="Calibri"/>
                <a:ea charset="-122" pitchFamily="2" typeface="宋体"/>
              </a:defRPr>
            </a:lvl1pPr>
            <a:lvl2pPr indent="-285750" marL="742950">
              <a:defRPr>
                <a:solidFill>
                  <a:schemeClr val="tx1"/>
                </a:solidFill>
                <a:latin charset="0" pitchFamily="34" typeface="Calibri"/>
                <a:ea charset="-122" pitchFamily="2" typeface="宋体"/>
              </a:defRPr>
            </a:lvl2pPr>
            <a:lvl3pPr indent="-228600" marL="1143000">
              <a:defRPr>
                <a:solidFill>
                  <a:schemeClr val="tx1"/>
                </a:solidFill>
                <a:latin charset="0" pitchFamily="34" typeface="Calibri"/>
                <a:ea charset="-122" pitchFamily="2" typeface="宋体"/>
              </a:defRPr>
            </a:lvl3pPr>
            <a:lvl4pPr indent="-228600" marL="1600200">
              <a:defRPr>
                <a:solidFill>
                  <a:schemeClr val="tx1"/>
                </a:solidFill>
                <a:latin charset="0" pitchFamily="34" typeface="Calibri"/>
                <a:ea charset="-122" pitchFamily="2" typeface="宋体"/>
              </a:defRPr>
            </a:lvl4pPr>
            <a:lvl5pPr indent="-228600" marL="2057400">
              <a:defRPr>
                <a:solidFill>
                  <a:schemeClr val="tx1"/>
                </a:solidFill>
                <a:latin charset="0" pitchFamily="34" typeface="Calibri"/>
                <a:ea charset="-122" pitchFamily="2" typeface="宋体"/>
              </a:defRPr>
            </a:lvl5pPr>
            <a:lvl6pPr fontAlgn="base" indent="-228600" marL="2514600">
              <a:spcBef>
                <a:spcPct val="0"/>
              </a:spcBef>
              <a:spcAft>
                <a:spcPct val="0"/>
              </a:spcAft>
              <a:defRPr>
                <a:solidFill>
                  <a:schemeClr val="tx1"/>
                </a:solidFill>
                <a:latin charset="0" pitchFamily="34" typeface="Calibri"/>
                <a:ea charset="-122" pitchFamily="2" typeface="宋体"/>
              </a:defRPr>
            </a:lvl6pPr>
            <a:lvl7pPr fontAlgn="base" indent="-228600" marL="2971800">
              <a:spcBef>
                <a:spcPct val="0"/>
              </a:spcBef>
              <a:spcAft>
                <a:spcPct val="0"/>
              </a:spcAft>
              <a:defRPr>
                <a:solidFill>
                  <a:schemeClr val="tx1"/>
                </a:solidFill>
                <a:latin charset="0" pitchFamily="34" typeface="Calibri"/>
                <a:ea charset="-122" pitchFamily="2" typeface="宋体"/>
              </a:defRPr>
            </a:lvl7pPr>
            <a:lvl8pPr fontAlgn="base" indent="-228600" marL="3429000">
              <a:spcBef>
                <a:spcPct val="0"/>
              </a:spcBef>
              <a:spcAft>
                <a:spcPct val="0"/>
              </a:spcAft>
              <a:defRPr>
                <a:solidFill>
                  <a:schemeClr val="tx1"/>
                </a:solidFill>
                <a:latin charset="0" pitchFamily="34" typeface="Calibri"/>
                <a:ea charset="-122" pitchFamily="2" typeface="宋体"/>
              </a:defRPr>
            </a:lvl8pPr>
            <a:lvl9pPr fontAlgn="base" indent="-228600" marL="3886200">
              <a:spcBef>
                <a:spcPct val="0"/>
              </a:spcBef>
              <a:spcAft>
                <a:spcPct val="0"/>
              </a:spcAft>
              <a:defRPr>
                <a:solidFill>
                  <a:schemeClr val="tx1"/>
                </a:solidFill>
                <a:latin charset="0" pitchFamily="34" typeface="Calibri"/>
                <a:ea charset="-122" pitchFamily="2" typeface="宋体"/>
              </a:defRPr>
            </a:lvl9pPr>
          </a:lstStyle>
          <a:p>
            <a:pPr algn="ctr" eaLnBrk="1" hangingPunct="1"/>
            <a:r>
              <a:rPr altLang="en-US" lang="zh-CN" smtClean="0" spc="600" sz="4000">
                <a:solidFill>
                  <a:schemeClr val="accent1"/>
                </a:solidFill>
                <a:latin charset="-122" panose="020b0503020204020204" pitchFamily="34" typeface="微软雅黑"/>
                <a:ea charset="-122" panose="020b0503020204020204" pitchFamily="34" typeface="微软雅黑"/>
              </a:rPr>
              <a:t>第三部分</a:t>
            </a:r>
          </a:p>
        </p:txBody>
      </p:sp>
      <p:sp>
        <p:nvSpPr>
          <p:cNvPr id="28" name="矩形 27"/>
          <p:cNvSpPr/>
          <p:nvPr/>
        </p:nvSpPr>
        <p:spPr>
          <a:xfrm>
            <a:off x="1512371" y="2677997"/>
            <a:ext cx="6260029" cy="426720"/>
          </a:xfrm>
          <a:prstGeom prst="rect">
            <a:avLst/>
          </a:prstGeom>
        </p:spPr>
        <p:txBody>
          <a:bodyPr wrap="square">
            <a:spAutoFit/>
          </a:bodyPr>
          <a:lstStyle/>
          <a:p>
            <a:pPr algn="ctr"/>
            <a:r>
              <a:rPr altLang="zh-CN" lang="en-US" smtClean="0" sz="1100">
                <a:solidFill>
                  <a:schemeClr val="accent1"/>
                </a:solidFill>
                <a:latin charset="-122" panose="020b0503020204020204" pitchFamily="34" typeface="微软雅黑"/>
                <a:ea charset="-122" panose="020b0503020204020204" pitchFamily="34" typeface="微软雅黑"/>
              </a:rPr>
              <a:t>make great efforts in learning to understand and understand make great to understand efforts in learning to understand and understand</a:t>
            </a:r>
          </a:p>
        </p:txBody>
      </p:sp>
      <p:pic>
        <p:nvPicPr>
          <p:cNvPr id="2" name="图片 1"/>
          <p:cNvPicPr>
            <a:picLocks noChangeAspect="1"/>
          </p:cNvPicPr>
          <p:nvPr/>
        </p:nvPicPr>
        <p:blipFill>
          <a:blip r:embed="rId7">
            <a:extLst>
              <a:ext uri="{BEBA8EAE-BF5A-486C-A8C5-ECC9F3942E4B}">
                <a14:imgProps>
                  <a14:imgLayer xmlns:d3p1="http://schemas.openxmlformats.org/officeDocument/2006/relationships" d3p1:embed="">
                    <a14:imgEffect>
                      <a14:brightnessContrast contrast="40000"/>
                    </a14:imgEffect>
                  </a14:imgLayer>
                </a14:imgProps>
              </a:ext>
              <a:ext uri="{28A0092B-C50C-407E-A947-70E740481C1C}">
                <a14:useLocalDpi val="0"/>
              </a:ext>
            </a:extLst>
          </a:blip>
          <a:stretch>
            <a:fillRect/>
          </a:stretch>
        </p:blipFill>
        <p:spPr>
          <a:xfrm flipH="1">
            <a:off x="6758552" y="449860"/>
            <a:ext cx="1394848" cy="1188394"/>
          </a:xfrm>
          <a:prstGeom prst="rect">
            <a:avLst/>
          </a:prstGeom>
        </p:spPr>
      </p:pic>
    </p:spTree>
    <p:extLst>
      <p:ext uri="{BB962C8B-B14F-4D97-AF65-F5344CB8AC3E}">
        <p14:creationId val="1170484519"/>
      </p:ext>
    </p:extLst>
  </p:cSld>
  <p:clrMapOvr>
    <a:masterClrMapping/>
  </p:clrMapOvr>
  <mc:AlternateContent>
    <mc:Choice Requires="p14">
      <p:transition p14:dur="1250" spd="slow">
        <p14:switch dir="r"/>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id="5" nodeType="clickEffect" presetClass="entr" presetID="2" presetSubtype="4">
                                  <p:stCondLst>
                                    <p:cond delay="0"/>
                                  </p:stCondLst>
                                  <p:childTnLst>
                                    <p:set>
                                      <p:cBhvr>
                                        <p:cTn dur="1" fill="hold" id="6">
                                          <p:stCondLst>
                                            <p:cond delay="0"/>
                                          </p:stCondLst>
                                        </p:cTn>
                                        <p:tgtEl>
                                          <p:spTgt spid="11"/>
                                        </p:tgtEl>
                                        <p:attrNameLst>
                                          <p:attrName>style.visibility</p:attrName>
                                        </p:attrNameLst>
                                      </p:cBhvr>
                                      <p:to>
                                        <p:strVal val="visible"/>
                                      </p:to>
                                    </p:set>
                                    <p:anim calcmode="lin" valueType="num">
                                      <p:cBhvr additive="base">
                                        <p:cTn dur="500" fill="hold" id="7"/>
                                        <p:tgtEl>
                                          <p:spTgt spid="11"/>
                                        </p:tgtEl>
                                        <p:attrNameLst>
                                          <p:attrName>ppt_x</p:attrName>
                                        </p:attrNameLst>
                                      </p:cBhvr>
                                      <p:tavLst>
                                        <p:tav tm="0">
                                          <p:val>
                                            <p:strVal val="#ppt_x"/>
                                          </p:val>
                                        </p:tav>
                                        <p:tav tm="100000">
                                          <p:val>
                                            <p:strVal val="#ppt_x"/>
                                          </p:val>
                                        </p:tav>
                                      </p:tavLst>
                                    </p:anim>
                                    <p:anim calcmode="lin" valueType="num">
                                      <p:cBhvr additive="base">
                                        <p:cTn dur="500" fill="hold" id="8"/>
                                        <p:tgtEl>
                                          <p:spTgt spid="11"/>
                                        </p:tgtEl>
                                        <p:attrNameLst>
                                          <p:attrName>ppt_y</p:attrName>
                                        </p:attrNameLst>
                                      </p:cBhvr>
                                      <p:tavLst>
                                        <p:tav tm="0">
                                          <p:val>
                                            <p:strVal val="1+#ppt_h/2"/>
                                          </p:val>
                                        </p:tav>
                                        <p:tav tm="100000">
                                          <p:val>
                                            <p:strVal val="#ppt_y"/>
                                          </p:val>
                                        </p:tav>
                                      </p:tavLst>
                                    </p:anim>
                                  </p:childTnLst>
                                </p:cTn>
                              </p:par>
                              <p:par>
                                <p:cTn fill="hold" id="9" nodeType="withEffect" presetClass="entr" presetID="2" presetSubtype="9">
                                  <p:stCondLst>
                                    <p:cond delay="0"/>
                                  </p:stCondLst>
                                  <p:childTnLst>
                                    <p:set>
                                      <p:cBhvr>
                                        <p:cTn dur="1" fill="hold" id="10">
                                          <p:stCondLst>
                                            <p:cond delay="0"/>
                                          </p:stCondLst>
                                        </p:cTn>
                                        <p:tgtEl>
                                          <p:spTgt spid="18"/>
                                        </p:tgtEl>
                                        <p:attrNameLst>
                                          <p:attrName>style.visibility</p:attrName>
                                        </p:attrNameLst>
                                      </p:cBhvr>
                                      <p:to>
                                        <p:strVal val="visible"/>
                                      </p:to>
                                    </p:set>
                                    <p:anim calcmode="lin" valueType="num">
                                      <p:cBhvr additive="base">
                                        <p:cTn dur="500" fill="hold" id="11"/>
                                        <p:tgtEl>
                                          <p:spTgt spid="18"/>
                                        </p:tgtEl>
                                        <p:attrNameLst>
                                          <p:attrName>ppt_x</p:attrName>
                                        </p:attrNameLst>
                                      </p:cBhvr>
                                      <p:tavLst>
                                        <p:tav tm="0">
                                          <p:val>
                                            <p:strVal val="0-#ppt_w/2"/>
                                          </p:val>
                                        </p:tav>
                                        <p:tav tm="100000">
                                          <p:val>
                                            <p:strVal val="#ppt_x"/>
                                          </p:val>
                                        </p:tav>
                                      </p:tavLst>
                                    </p:anim>
                                    <p:anim calcmode="lin" valueType="num">
                                      <p:cBhvr additive="base">
                                        <p:cTn dur="500" fill="hold" id="12"/>
                                        <p:tgtEl>
                                          <p:spTgt spid="18"/>
                                        </p:tgtEl>
                                        <p:attrNameLst>
                                          <p:attrName>ppt_y</p:attrName>
                                        </p:attrNameLst>
                                      </p:cBhvr>
                                      <p:tavLst>
                                        <p:tav tm="0">
                                          <p:val>
                                            <p:strVal val="0-#ppt_h/2"/>
                                          </p:val>
                                        </p:tav>
                                        <p:tav tm="100000">
                                          <p:val>
                                            <p:strVal val="#ppt_y"/>
                                          </p:val>
                                        </p:tav>
                                      </p:tavLst>
                                    </p:anim>
                                  </p:childTnLst>
                                </p:cTn>
                              </p:par>
                            </p:childTnLst>
                          </p:cTn>
                        </p:par>
                      </p:childTnLst>
                    </p:cTn>
                  </p:par>
                  <p:par>
                    <p:cTn fill="hold" id="13" nodeType="clickPar">
                      <p:stCondLst>
                        <p:cond delay="indefinite"/>
                      </p:stCondLst>
                      <p:childTnLst>
                        <p:par>
                          <p:cTn fill="hold" id="14" nodeType="afterGroup">
                            <p:stCondLst>
                              <p:cond delay="0"/>
                            </p:stCondLst>
                            <p:childTnLst>
                              <p:par>
                                <p:cTn fill="hold" id="15" nodeType="clickEffect" presetClass="entr" presetID="2" presetSubtype="8">
                                  <p:stCondLst>
                                    <p:cond delay="0"/>
                                  </p:stCondLst>
                                  <p:childTnLst>
                                    <p:set>
                                      <p:cBhvr>
                                        <p:cTn dur="1" fill="hold" id="16">
                                          <p:stCondLst>
                                            <p:cond delay="0"/>
                                          </p:stCondLst>
                                        </p:cTn>
                                        <p:tgtEl>
                                          <p:spTgt spid="22"/>
                                        </p:tgtEl>
                                        <p:attrNameLst>
                                          <p:attrName>style.visibility</p:attrName>
                                        </p:attrNameLst>
                                      </p:cBhvr>
                                      <p:to>
                                        <p:strVal val="visible"/>
                                      </p:to>
                                    </p:set>
                                    <p:anim calcmode="lin" valueType="num">
                                      <p:cBhvr additive="base">
                                        <p:cTn dur="500" fill="hold" id="17"/>
                                        <p:tgtEl>
                                          <p:spTgt spid="22"/>
                                        </p:tgtEl>
                                        <p:attrNameLst>
                                          <p:attrName>ppt_x</p:attrName>
                                        </p:attrNameLst>
                                      </p:cBhvr>
                                      <p:tavLst>
                                        <p:tav tm="0">
                                          <p:val>
                                            <p:strVal val="0-#ppt_w/2"/>
                                          </p:val>
                                        </p:tav>
                                        <p:tav tm="100000">
                                          <p:val>
                                            <p:strVal val="#ppt_x"/>
                                          </p:val>
                                        </p:tav>
                                      </p:tavLst>
                                    </p:anim>
                                    <p:anim calcmode="lin" valueType="num">
                                      <p:cBhvr additive="base">
                                        <p:cTn dur="500" fill="hold" id="18"/>
                                        <p:tgtEl>
                                          <p:spTgt spid="22"/>
                                        </p:tgtEl>
                                        <p:attrNameLst>
                                          <p:attrName>ppt_y</p:attrName>
                                        </p:attrNameLst>
                                      </p:cBhvr>
                                      <p:tavLst>
                                        <p:tav tm="0">
                                          <p:val>
                                            <p:strVal val="#ppt_y"/>
                                          </p:val>
                                        </p:tav>
                                        <p:tav tm="100000">
                                          <p:val>
                                            <p:strVal val="#ppt_y"/>
                                          </p:val>
                                        </p:tav>
                                      </p:tavLst>
                                    </p:anim>
                                  </p:childTnLst>
                                </p:cTn>
                              </p:par>
                              <p:par>
                                <p:cTn fill="hold" id="19" nodeType="withEffect" presetClass="entr" presetID="53" presetSubtype="0">
                                  <p:stCondLst>
                                    <p:cond delay="0"/>
                                  </p:stCondLst>
                                  <p:childTnLst>
                                    <p:set>
                                      <p:cBhvr>
                                        <p:cTn dur="1" fill="hold" id="20">
                                          <p:stCondLst>
                                            <p:cond delay="0"/>
                                          </p:stCondLst>
                                        </p:cTn>
                                        <p:tgtEl>
                                          <p:spTgt spid="23"/>
                                        </p:tgtEl>
                                        <p:attrNameLst>
                                          <p:attrName>style.visibility</p:attrName>
                                        </p:attrNameLst>
                                      </p:cBhvr>
                                      <p:to>
                                        <p:strVal val="visible"/>
                                      </p:to>
                                    </p:set>
                                    <p:anim calcmode="lin" valueType="num">
                                      <p:cBhvr>
                                        <p:cTn dur="500" fill="hold" id="21"/>
                                        <p:tgtEl>
                                          <p:spTgt spid="23"/>
                                        </p:tgtEl>
                                        <p:attrNameLst>
                                          <p:attrName>ppt_w</p:attrName>
                                        </p:attrNameLst>
                                      </p:cBhvr>
                                      <p:tavLst>
                                        <p:tav tm="0">
                                          <p:val>
                                            <p:fltVal val="0"/>
                                          </p:val>
                                        </p:tav>
                                        <p:tav tm="100000">
                                          <p:val>
                                            <p:strVal val="#ppt_w"/>
                                          </p:val>
                                        </p:tav>
                                      </p:tavLst>
                                    </p:anim>
                                    <p:anim calcmode="lin" valueType="num">
                                      <p:cBhvr>
                                        <p:cTn dur="500" fill="hold" id="22"/>
                                        <p:tgtEl>
                                          <p:spTgt spid="23"/>
                                        </p:tgtEl>
                                        <p:attrNameLst>
                                          <p:attrName>ppt_h</p:attrName>
                                        </p:attrNameLst>
                                      </p:cBhvr>
                                      <p:tavLst>
                                        <p:tav tm="0">
                                          <p:val>
                                            <p:fltVal val="0"/>
                                          </p:val>
                                        </p:tav>
                                        <p:tav tm="100000">
                                          <p:val>
                                            <p:strVal val="#ppt_h"/>
                                          </p:val>
                                        </p:tav>
                                      </p:tavLst>
                                    </p:anim>
                                    <p:animEffect filter="fade" transition="in">
                                      <p:cBhvr>
                                        <p:cTn dur="500" id="23"/>
                                        <p:tgtEl>
                                          <p:spTgt spid="23"/>
                                        </p:tgtEl>
                                      </p:cBhvr>
                                    </p:animEffect>
                                  </p:childTnLst>
                                </p:cTn>
                              </p:par>
                              <p:par>
                                <p:cTn fill="hold" id="24" nodeType="withEffect" presetClass="entr" presetID="2" presetSubtype="3">
                                  <p:stCondLst>
                                    <p:cond delay="0"/>
                                  </p:stCondLst>
                                  <p:childTnLst>
                                    <p:set>
                                      <p:cBhvr>
                                        <p:cTn dur="1" fill="hold" id="25">
                                          <p:stCondLst>
                                            <p:cond delay="0"/>
                                          </p:stCondLst>
                                        </p:cTn>
                                        <p:tgtEl>
                                          <p:spTgt spid="2"/>
                                        </p:tgtEl>
                                        <p:attrNameLst>
                                          <p:attrName>style.visibility</p:attrName>
                                        </p:attrNameLst>
                                      </p:cBhvr>
                                      <p:to>
                                        <p:strVal val="visible"/>
                                      </p:to>
                                    </p:set>
                                    <p:anim calcmode="lin" valueType="num">
                                      <p:cBhvr additive="base">
                                        <p:cTn dur="500" fill="hold" id="26"/>
                                        <p:tgtEl>
                                          <p:spTgt spid="2"/>
                                        </p:tgtEl>
                                        <p:attrNameLst>
                                          <p:attrName>ppt_x</p:attrName>
                                        </p:attrNameLst>
                                      </p:cBhvr>
                                      <p:tavLst>
                                        <p:tav tm="0">
                                          <p:val>
                                            <p:strVal val="1+#ppt_w/2"/>
                                          </p:val>
                                        </p:tav>
                                        <p:tav tm="100000">
                                          <p:val>
                                            <p:strVal val="#ppt_x"/>
                                          </p:val>
                                        </p:tav>
                                      </p:tavLst>
                                    </p:anim>
                                    <p:anim calcmode="lin" valueType="num">
                                      <p:cBhvr additive="base">
                                        <p:cTn dur="500" fill="hold" id="27"/>
                                        <p:tgtEl>
                                          <p:spTgt spid="2"/>
                                        </p:tgtEl>
                                        <p:attrNameLst>
                                          <p:attrName>ppt_y</p:attrName>
                                        </p:attrNameLst>
                                      </p:cBhvr>
                                      <p:tavLst>
                                        <p:tav tm="0">
                                          <p:val>
                                            <p:strVal val="0-#ppt_h/2"/>
                                          </p:val>
                                        </p:tav>
                                        <p:tav tm="100000">
                                          <p:val>
                                            <p:strVal val="#ppt_y"/>
                                          </p:val>
                                        </p:tav>
                                      </p:tavLst>
                                    </p:anim>
                                  </p:childTnLst>
                                </p:cTn>
                              </p:par>
                            </p:childTnLst>
                          </p:cTn>
                        </p:par>
                        <p:par>
                          <p:cTn fill="hold" id="28" nodeType="afterGroup">
                            <p:stCondLst>
                              <p:cond delay="500"/>
                            </p:stCondLst>
                            <p:childTnLst>
                              <p:par>
                                <p:cTn fill="hold" grpId="0" id="29" nodeType="afterEffect" presetClass="entr" presetID="53" presetSubtype="0">
                                  <p:stCondLst>
                                    <p:cond delay="0"/>
                                  </p:stCondLst>
                                  <p:childTnLst>
                                    <p:set>
                                      <p:cBhvr>
                                        <p:cTn dur="1" fill="hold" id="30">
                                          <p:stCondLst>
                                            <p:cond delay="0"/>
                                          </p:stCondLst>
                                        </p:cTn>
                                        <p:tgtEl>
                                          <p:spTgt spid="19"/>
                                        </p:tgtEl>
                                        <p:attrNameLst>
                                          <p:attrName>style.visibility</p:attrName>
                                        </p:attrNameLst>
                                      </p:cBhvr>
                                      <p:to>
                                        <p:strVal val="visible"/>
                                      </p:to>
                                    </p:set>
                                    <p:anim calcmode="lin" valueType="num">
                                      <p:cBhvr>
                                        <p:cTn dur="500" fill="hold" id="31"/>
                                        <p:tgtEl>
                                          <p:spTgt spid="19"/>
                                        </p:tgtEl>
                                        <p:attrNameLst>
                                          <p:attrName>ppt_w</p:attrName>
                                        </p:attrNameLst>
                                      </p:cBhvr>
                                      <p:tavLst>
                                        <p:tav tm="0">
                                          <p:val>
                                            <p:fltVal val="0"/>
                                          </p:val>
                                        </p:tav>
                                        <p:tav tm="100000">
                                          <p:val>
                                            <p:strVal val="#ppt_w"/>
                                          </p:val>
                                        </p:tav>
                                      </p:tavLst>
                                    </p:anim>
                                    <p:anim calcmode="lin" valueType="num">
                                      <p:cBhvr>
                                        <p:cTn dur="500" fill="hold" id="32"/>
                                        <p:tgtEl>
                                          <p:spTgt spid="19"/>
                                        </p:tgtEl>
                                        <p:attrNameLst>
                                          <p:attrName>ppt_h</p:attrName>
                                        </p:attrNameLst>
                                      </p:cBhvr>
                                      <p:tavLst>
                                        <p:tav tm="0">
                                          <p:val>
                                            <p:fltVal val="0"/>
                                          </p:val>
                                        </p:tav>
                                        <p:tav tm="100000">
                                          <p:val>
                                            <p:strVal val="#ppt_h"/>
                                          </p:val>
                                        </p:tav>
                                      </p:tavLst>
                                    </p:anim>
                                    <p:animEffect filter="fade" transition="in">
                                      <p:cBhvr>
                                        <p:cTn dur="500" id="33"/>
                                        <p:tgtEl>
                                          <p:spTgt spid="19"/>
                                        </p:tgtEl>
                                      </p:cBhvr>
                                    </p:animEffect>
                                  </p:childTnLst>
                                </p:cTn>
                              </p:par>
                            </p:childTnLst>
                          </p:cTn>
                        </p:par>
                      </p:childTnLst>
                    </p:cTn>
                  </p:par>
                  <p:par>
                    <p:cTn fill="hold" id="34" nodeType="clickPar">
                      <p:stCondLst>
                        <p:cond delay="indefinite"/>
                      </p:stCondLst>
                      <p:childTnLst>
                        <p:par>
                          <p:cTn fill="hold" id="35" nodeType="afterGroup">
                            <p:stCondLst>
                              <p:cond delay="0"/>
                            </p:stCondLst>
                            <p:childTnLst>
                              <p:par>
                                <p:cTn fill="hold" grpId="0" id="36" nodeType="clickEffect" presetClass="entr" presetID="16" presetSubtype="21">
                                  <p:stCondLst>
                                    <p:cond delay="0"/>
                                  </p:stCondLst>
                                  <p:childTnLst>
                                    <p:set>
                                      <p:cBhvr>
                                        <p:cTn dur="1" fill="hold" id="37">
                                          <p:stCondLst>
                                            <p:cond delay="0"/>
                                          </p:stCondLst>
                                        </p:cTn>
                                        <p:tgtEl>
                                          <p:spTgt spid="17"/>
                                        </p:tgtEl>
                                        <p:attrNameLst>
                                          <p:attrName>style.visibility</p:attrName>
                                        </p:attrNameLst>
                                      </p:cBhvr>
                                      <p:to>
                                        <p:strVal val="visible"/>
                                      </p:to>
                                    </p:set>
                                    <p:animEffect filter="barn(inVertical)" transition="in">
                                      <p:cBhvr>
                                        <p:cTn dur="500" id="38"/>
                                        <p:tgtEl>
                                          <p:spTgt spid="17"/>
                                        </p:tgtEl>
                                      </p:cBhvr>
                                    </p:animEffect>
                                  </p:childTnLst>
                                </p:cTn>
                              </p:par>
                            </p:childTnLst>
                          </p:cTn>
                        </p:par>
                      </p:childTnLst>
                    </p:cTn>
                  </p:par>
                  <p:par>
                    <p:cTn fill="hold" id="39" nodeType="clickPar">
                      <p:stCondLst>
                        <p:cond delay="indefinite"/>
                      </p:stCondLst>
                      <p:childTnLst>
                        <p:par>
                          <p:cTn fill="hold" id="40" nodeType="afterGroup">
                            <p:stCondLst>
                              <p:cond delay="0"/>
                            </p:stCondLst>
                            <p:childTnLst>
                              <p:par>
                                <p:cTn fill="hold" grpId="0" id="41" nodeType="clickEffect" presetClass="entr" presetID="2" presetSubtype="4">
                                  <p:stCondLst>
                                    <p:cond delay="0"/>
                                  </p:stCondLst>
                                  <p:childTnLst>
                                    <p:set>
                                      <p:cBhvr>
                                        <p:cTn dur="1" fill="hold" id="42">
                                          <p:stCondLst>
                                            <p:cond delay="0"/>
                                          </p:stCondLst>
                                        </p:cTn>
                                        <p:tgtEl>
                                          <p:spTgt spid="28"/>
                                        </p:tgtEl>
                                        <p:attrNameLst>
                                          <p:attrName>style.visibility</p:attrName>
                                        </p:attrNameLst>
                                      </p:cBhvr>
                                      <p:to>
                                        <p:strVal val="visible"/>
                                      </p:to>
                                    </p:set>
                                    <p:anim calcmode="lin" valueType="num">
                                      <p:cBhvr additive="base">
                                        <p:cTn dur="500" fill="hold" id="43"/>
                                        <p:tgtEl>
                                          <p:spTgt spid="28"/>
                                        </p:tgtEl>
                                        <p:attrNameLst>
                                          <p:attrName>ppt_x</p:attrName>
                                        </p:attrNameLst>
                                      </p:cBhvr>
                                      <p:tavLst>
                                        <p:tav tm="0">
                                          <p:val>
                                            <p:strVal val="#ppt_x"/>
                                          </p:val>
                                        </p:tav>
                                        <p:tav tm="100000">
                                          <p:val>
                                            <p:strVal val="#ppt_x"/>
                                          </p:val>
                                        </p:tav>
                                      </p:tavLst>
                                    </p:anim>
                                    <p:anim calcmode="lin" valueType="num">
                                      <p:cBhvr additive="base">
                                        <p:cTn dur="500" fill="hold" id="44"/>
                                        <p:tgtEl>
                                          <p:spTgt spid="28"/>
                                        </p:tgtEl>
                                        <p:attrNameLst>
                                          <p:attrName>ppt_y</p:attrName>
                                        </p:attrNameLst>
                                      </p:cBhvr>
                                      <p:tavLst>
                                        <p:tav tm="0">
                                          <p:val>
                                            <p:strVal val="1+#ppt_h/2"/>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17"/>
      <p:bldP grpId="0" spid="19"/>
      <p:bldP grpId="0" spid="28"/>
    </p:bldLst>
  </p:timing>
</p:sld>
</file>

<file path=ppt/slides/slide16.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8" name="圆角矩形 7"/>
          <p:cNvSpPr/>
          <p:nvPr/>
        </p:nvSpPr>
        <p:spPr>
          <a:xfrm>
            <a:off x="685800" y="1962151"/>
            <a:ext cx="1532040" cy="2138982"/>
          </a:xfrm>
          <a:prstGeom prst="roundRect">
            <a:avLst>
              <a:gd fmla="val 0" name="adj"/>
            </a:avLst>
          </a:prstGeom>
          <a:solidFill>
            <a:schemeClr val="accent1"/>
          </a:solidFill>
          <a:ln algn="ctr" cap="flat" cmpd="sng" w="19050">
            <a:noFill/>
            <a:prstDash val="solid"/>
          </a:ln>
          <a:effectLst/>
        </p:spPr>
        <p:txBody>
          <a:bodyPr anchor="ctr" bIns="61568" lIns="123136" rIns="123136" rtlCol="0" tIns="61568"/>
          <a:lstStyle/>
          <a:p>
            <a:pPr algn="ctr"/>
            <a:r>
              <a:rPr altLang="en-US" kern="0" lang="zh-CN">
                <a:solidFill>
                  <a:prstClr val="white"/>
                </a:solidFill>
                <a:latin charset="-122" panose="020b0503020204020204" pitchFamily="34" typeface="微软雅黑"/>
                <a:ea charset="-122" panose="020b0503020204020204" pitchFamily="34" typeface="微软雅黑"/>
              </a:rPr>
              <a:t>运用理论</a:t>
            </a:r>
          </a:p>
          <a:p>
            <a:pPr algn="ctr"/>
            <a:r>
              <a:rPr altLang="en-US" kern="0" lang="zh-CN">
                <a:solidFill>
                  <a:prstClr val="white"/>
                </a:solidFill>
                <a:latin charset="-122" panose="020b0503020204020204" pitchFamily="34" typeface="微软雅黑"/>
                <a:ea charset="-122" panose="020b0503020204020204" pitchFamily="34" typeface="微软雅黑"/>
              </a:rPr>
              <a:t>方能深入</a:t>
            </a:r>
          </a:p>
          <a:p>
            <a:pPr algn="ctr"/>
            <a:r>
              <a:rPr altLang="en-US" kern="0" lang="zh-CN">
                <a:solidFill>
                  <a:prstClr val="white"/>
                </a:solidFill>
                <a:latin charset="-122" panose="020b0503020204020204" pitchFamily="34" typeface="微软雅黑"/>
                <a:ea charset="-122" panose="020b0503020204020204" pitchFamily="34" typeface="微软雅黑"/>
              </a:rPr>
              <a:t>理解理论</a:t>
            </a:r>
          </a:p>
          <a:p>
            <a:pPr algn="ctr"/>
            <a:r>
              <a:rPr altLang="en-US" kern="0" lang="zh-CN">
                <a:solidFill>
                  <a:prstClr val="white"/>
                </a:solidFill>
                <a:latin charset="-122" panose="020b0503020204020204" pitchFamily="34" typeface="微软雅黑"/>
                <a:ea charset="-122" panose="020b0503020204020204" pitchFamily="34" typeface="微软雅黑"/>
              </a:rPr>
              <a:t>改造世界</a:t>
            </a:r>
          </a:p>
          <a:p>
            <a:pPr algn="ctr"/>
            <a:r>
              <a:rPr altLang="en-US" kern="0" lang="zh-CN">
                <a:solidFill>
                  <a:prstClr val="white"/>
                </a:solidFill>
                <a:latin charset="-122" panose="020b0503020204020204" pitchFamily="34" typeface="微软雅黑"/>
                <a:ea charset="-122" panose="020b0503020204020204" pitchFamily="34" typeface="微软雅黑"/>
              </a:rPr>
              <a:t>方显理论</a:t>
            </a:r>
          </a:p>
          <a:p>
            <a:pPr algn="ctr"/>
            <a:r>
              <a:rPr altLang="en-US" kern="0" lang="zh-CN">
                <a:solidFill>
                  <a:prstClr val="white"/>
                </a:solidFill>
                <a:latin charset="-122" panose="020b0503020204020204" pitchFamily="34" typeface="微软雅黑"/>
                <a:ea charset="-122" panose="020b0503020204020204" pitchFamily="34" typeface="微软雅黑"/>
              </a:rPr>
              <a:t>的伟力</a:t>
            </a:r>
          </a:p>
        </p:txBody>
      </p:sp>
      <p:sp>
        <p:nvSpPr>
          <p:cNvPr id="9" name="TextBox 35"/>
          <p:cNvSpPr txBox="1"/>
          <p:nvPr/>
        </p:nvSpPr>
        <p:spPr>
          <a:xfrm>
            <a:off x="2438400" y="1891332"/>
            <a:ext cx="2362200" cy="2331720"/>
          </a:xfrm>
          <a:prstGeom prst="rect">
            <a:avLst/>
          </a:prstGeom>
          <a:noFill/>
        </p:spPr>
        <p:txBody>
          <a:bodyPr rtlCol="0" wrap="square">
            <a:spAutoFit/>
          </a:bodyPr>
          <a:lstStyle/>
          <a:p>
            <a:pPr>
              <a:lnSpc>
                <a:spcPct val="150000"/>
              </a:lnSpc>
            </a:pPr>
            <a:r>
              <a:rPr altLang="en-US" lang="zh-CN" sz="1400">
                <a:solidFill>
                  <a:schemeClr val="tx2"/>
                </a:solidFill>
                <a:latin charset="-122" panose="020b0503020204020204" pitchFamily="34" typeface="微软雅黑"/>
                <a:ea charset="-122" panose="020b0503020204020204" pitchFamily="34" typeface="微软雅黑"/>
              </a:rPr>
              <a:t>学习《习近平谈治国理政》第三卷，既见诸行动，又取得实效，关键是要做到把自己摆进去、把职责摆进去</a:t>
            </a:r>
          </a:p>
          <a:p>
            <a:pPr>
              <a:lnSpc>
                <a:spcPct val="150000"/>
              </a:lnSpc>
            </a:pPr>
            <a:r>
              <a:rPr altLang="en-US" lang="zh-CN" sz="1400">
                <a:solidFill>
                  <a:schemeClr val="tx2"/>
                </a:solidFill>
                <a:latin charset="-122" panose="020b0503020204020204" pitchFamily="34" typeface="微软雅黑"/>
                <a:ea charset="-122" panose="020b0503020204020204" pitchFamily="34" typeface="微软雅黑"/>
              </a:rPr>
              <a:t>把工作摆进去，在攻坚克难中体现担当作为在出色业绩中展现党性素养。</a:t>
            </a:r>
          </a:p>
        </p:txBody>
      </p:sp>
      <p:sp>
        <p:nvSpPr>
          <p:cNvPr id="10" name="矩形 9"/>
          <p:cNvSpPr/>
          <p:nvPr/>
        </p:nvSpPr>
        <p:spPr>
          <a:xfrm>
            <a:off x="685800" y="1352550"/>
            <a:ext cx="7667874" cy="396240"/>
          </a:xfrm>
          <a:prstGeom prst="rect">
            <a:avLst/>
          </a:prstGeom>
          <a:solidFill>
            <a:schemeClr val="accent1"/>
          </a:solidFill>
        </p:spPr>
        <p:txBody>
          <a:bodyPr wrap="square">
            <a:spAutoFit/>
          </a:bodyPr>
          <a:lstStyle/>
          <a:p>
            <a:pPr algn="ctr"/>
            <a:r>
              <a:rPr altLang="en-US" b="1" kern="600" lang="zh-CN" sz="2000">
                <a:solidFill>
                  <a:schemeClr val="bg1"/>
                </a:solidFill>
                <a:latin charset="-122" panose="020b0503020204020204" pitchFamily="34" typeface="微软雅黑"/>
                <a:ea charset="-122" panose="020b0503020204020204" pitchFamily="34" typeface="微软雅黑"/>
              </a:rPr>
              <a:t>“知者行之始，行者知之成”</a:t>
            </a:r>
          </a:p>
        </p:txBody>
      </p:sp>
      <p:pic>
        <p:nvPicPr>
          <p:cNvPr id="2" name="图片 1"/>
          <p:cNvPicPr>
            <a:picLocks noChangeAspect="1"/>
          </p:cNvPicPr>
          <p:nvPr/>
        </p:nvPicPr>
        <p:blipFill>
          <a:blip r:embed="rId3">
            <a:extLst>
              <a:ext uri="{28A0092B-C50C-407E-A947-70E740481C1C}">
                <a14:useLocalDpi val="0"/>
              </a:ext>
            </a:extLst>
          </a:blip>
          <a:stretch>
            <a:fillRect/>
          </a:stretch>
        </p:blipFill>
        <p:spPr>
          <a:xfrm>
            <a:off x="4794813" y="1504950"/>
            <a:ext cx="3915814" cy="3262872"/>
          </a:xfrm>
          <a:prstGeom prst="rect">
            <a:avLst/>
          </a:prstGeom>
        </p:spPr>
      </p:pic>
    </p:spTree>
    <p:extLst>
      <p:ext uri="{BB962C8B-B14F-4D97-AF65-F5344CB8AC3E}">
        <p14:creationId val="2917032021"/>
      </p:ext>
    </p:extLst>
  </p:cSld>
  <p:clrMapOvr>
    <a:masterClrMapping/>
  </p:clrMapOvr>
  <mc:AlternateContent>
    <mc:Choice Requires="p14">
      <p:transition p14:dur="1200" spd="slow">
        <p14:prism/>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grpId="0" id="5" nodeType="clickEffect" presetClass="entr" presetID="16" presetSubtype="21">
                                  <p:stCondLst>
                                    <p:cond delay="0"/>
                                  </p:stCondLst>
                                  <p:childTnLst>
                                    <p:set>
                                      <p:cBhvr>
                                        <p:cTn dur="1" fill="hold" id="6">
                                          <p:stCondLst>
                                            <p:cond delay="0"/>
                                          </p:stCondLst>
                                        </p:cTn>
                                        <p:tgtEl>
                                          <p:spTgt spid="10"/>
                                        </p:tgtEl>
                                        <p:attrNameLst>
                                          <p:attrName>style.visibility</p:attrName>
                                        </p:attrNameLst>
                                      </p:cBhvr>
                                      <p:to>
                                        <p:strVal val="visible"/>
                                      </p:to>
                                    </p:set>
                                    <p:animEffect filter="barn(inVertical)" transition="in">
                                      <p:cBhvr>
                                        <p:cTn dur="500" id="7"/>
                                        <p:tgtEl>
                                          <p:spTgt spid="10"/>
                                        </p:tgtEl>
                                      </p:cBhvr>
                                    </p:animEffect>
                                  </p:childTnLst>
                                </p:cTn>
                              </p:par>
                            </p:childTnLst>
                          </p:cTn>
                        </p:par>
                      </p:childTnLst>
                    </p:cTn>
                  </p:par>
                  <p:par>
                    <p:cTn fill="hold" id="8" nodeType="clickPar">
                      <p:stCondLst>
                        <p:cond delay="indefinite"/>
                      </p:stCondLst>
                      <p:childTnLst>
                        <p:par>
                          <p:cTn fill="hold" id="9" nodeType="afterGroup">
                            <p:stCondLst>
                              <p:cond delay="0"/>
                            </p:stCondLst>
                            <p:childTnLst>
                              <p:par>
                                <p:cTn fill="hold" grpId="0" id="10" nodeType="clickEffect" presetClass="entr" presetID="53" presetSubtype="0">
                                  <p:stCondLst>
                                    <p:cond delay="0"/>
                                  </p:stCondLst>
                                  <p:childTnLst>
                                    <p:set>
                                      <p:cBhvr>
                                        <p:cTn dur="1" fill="hold" id="11">
                                          <p:stCondLst>
                                            <p:cond delay="0"/>
                                          </p:stCondLst>
                                        </p:cTn>
                                        <p:tgtEl>
                                          <p:spTgt spid="8"/>
                                        </p:tgtEl>
                                        <p:attrNameLst>
                                          <p:attrName>style.visibility</p:attrName>
                                        </p:attrNameLst>
                                      </p:cBhvr>
                                      <p:to>
                                        <p:strVal val="visible"/>
                                      </p:to>
                                    </p:set>
                                    <p:anim calcmode="lin" valueType="num">
                                      <p:cBhvr>
                                        <p:cTn dur="500" fill="hold" id="12"/>
                                        <p:tgtEl>
                                          <p:spTgt spid="8"/>
                                        </p:tgtEl>
                                        <p:attrNameLst>
                                          <p:attrName>ppt_w</p:attrName>
                                        </p:attrNameLst>
                                      </p:cBhvr>
                                      <p:tavLst>
                                        <p:tav tm="0">
                                          <p:val>
                                            <p:fltVal val="0"/>
                                          </p:val>
                                        </p:tav>
                                        <p:tav tm="100000">
                                          <p:val>
                                            <p:strVal val="#ppt_w"/>
                                          </p:val>
                                        </p:tav>
                                      </p:tavLst>
                                    </p:anim>
                                    <p:anim calcmode="lin" valueType="num">
                                      <p:cBhvr>
                                        <p:cTn dur="500" fill="hold" id="13"/>
                                        <p:tgtEl>
                                          <p:spTgt spid="8"/>
                                        </p:tgtEl>
                                        <p:attrNameLst>
                                          <p:attrName>ppt_h</p:attrName>
                                        </p:attrNameLst>
                                      </p:cBhvr>
                                      <p:tavLst>
                                        <p:tav tm="0">
                                          <p:val>
                                            <p:fltVal val="0"/>
                                          </p:val>
                                        </p:tav>
                                        <p:tav tm="100000">
                                          <p:val>
                                            <p:strVal val="#ppt_h"/>
                                          </p:val>
                                        </p:tav>
                                      </p:tavLst>
                                    </p:anim>
                                    <p:animEffect filter="fade" transition="in">
                                      <p:cBhvr>
                                        <p:cTn dur="500" id="14"/>
                                        <p:tgtEl>
                                          <p:spTgt spid="8"/>
                                        </p:tgtEl>
                                      </p:cBhvr>
                                    </p:animEffect>
                                  </p:childTnLst>
                                </p:cTn>
                              </p:par>
                            </p:childTnLst>
                          </p:cTn>
                        </p:par>
                      </p:childTnLst>
                    </p:cTn>
                  </p:par>
                  <p:par>
                    <p:cTn fill="hold" id="15" nodeType="clickPar">
                      <p:stCondLst>
                        <p:cond delay="indefinite"/>
                      </p:stCondLst>
                      <p:childTnLst>
                        <p:par>
                          <p:cTn fill="hold" id="16" nodeType="afterGroup">
                            <p:stCondLst>
                              <p:cond delay="0"/>
                            </p:stCondLst>
                            <p:childTnLst>
                              <p:par>
                                <p:cTn fill="hold" grpId="0" id="17" nodeType="clickEffect" presetClass="entr" presetID="22" presetSubtype="1">
                                  <p:stCondLst>
                                    <p:cond delay="0"/>
                                  </p:stCondLst>
                                  <p:childTnLst>
                                    <p:set>
                                      <p:cBhvr>
                                        <p:cTn dur="1" fill="hold" id="18">
                                          <p:stCondLst>
                                            <p:cond delay="0"/>
                                          </p:stCondLst>
                                        </p:cTn>
                                        <p:tgtEl>
                                          <p:spTgt spid="9"/>
                                        </p:tgtEl>
                                        <p:attrNameLst>
                                          <p:attrName>style.visibility</p:attrName>
                                        </p:attrNameLst>
                                      </p:cBhvr>
                                      <p:to>
                                        <p:strVal val="visible"/>
                                      </p:to>
                                    </p:set>
                                    <p:animEffect filter="wipe(up)" transition="in">
                                      <p:cBhvr>
                                        <p:cTn dur="500" id="19"/>
                                        <p:tgtEl>
                                          <p:spTgt spid="9"/>
                                        </p:tgtEl>
                                      </p:cBhvr>
                                    </p:animEffect>
                                  </p:childTnLst>
                                </p:cTn>
                              </p:par>
                            </p:childTnLst>
                          </p:cTn>
                        </p:par>
                      </p:childTnLst>
                    </p:cTn>
                  </p:par>
                  <p:par>
                    <p:cTn fill="hold" id="20" nodeType="clickPar">
                      <p:stCondLst>
                        <p:cond delay="indefinite"/>
                      </p:stCondLst>
                      <p:childTnLst>
                        <p:par>
                          <p:cTn fill="hold" id="21" nodeType="afterGroup">
                            <p:stCondLst>
                              <p:cond delay="0"/>
                            </p:stCondLst>
                            <p:childTnLst>
                              <p:par>
                                <p:cTn fill="hold" id="22" nodeType="clickEffect" presetClass="entr" presetID="2" presetSubtype="4">
                                  <p:stCondLst>
                                    <p:cond delay="0"/>
                                  </p:stCondLst>
                                  <p:childTnLst>
                                    <p:set>
                                      <p:cBhvr>
                                        <p:cTn dur="1" fill="hold" id="23">
                                          <p:stCondLst>
                                            <p:cond delay="0"/>
                                          </p:stCondLst>
                                        </p:cTn>
                                        <p:tgtEl>
                                          <p:spTgt spid="2"/>
                                        </p:tgtEl>
                                        <p:attrNameLst>
                                          <p:attrName>style.visibility</p:attrName>
                                        </p:attrNameLst>
                                      </p:cBhvr>
                                      <p:to>
                                        <p:strVal val="visible"/>
                                      </p:to>
                                    </p:set>
                                    <p:anim calcmode="lin" valueType="num">
                                      <p:cBhvr additive="base">
                                        <p:cTn dur="500" fill="hold" id="24"/>
                                        <p:tgtEl>
                                          <p:spTgt spid="2"/>
                                        </p:tgtEl>
                                        <p:attrNameLst>
                                          <p:attrName>ppt_x</p:attrName>
                                        </p:attrNameLst>
                                      </p:cBhvr>
                                      <p:tavLst>
                                        <p:tav tm="0">
                                          <p:val>
                                            <p:strVal val="#ppt_x"/>
                                          </p:val>
                                        </p:tav>
                                        <p:tav tm="100000">
                                          <p:val>
                                            <p:strVal val="#ppt_x"/>
                                          </p:val>
                                        </p:tav>
                                      </p:tavLst>
                                    </p:anim>
                                    <p:anim calcmode="lin" valueType="num">
                                      <p:cBhvr additive="base">
                                        <p:cTn dur="500" fill="hold" id="25"/>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8"/>
      <p:bldP grpId="0" spid="9"/>
      <p:bldP grpId="0" spid="10"/>
    </p:bldLst>
  </p:timing>
</p:sld>
</file>

<file path=ppt/slides/slide17.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39" name="圆角矩形 38"/>
          <p:cNvSpPr/>
          <p:nvPr/>
        </p:nvSpPr>
        <p:spPr>
          <a:xfrm>
            <a:off x="753960" y="1226481"/>
            <a:ext cx="7704240" cy="420267"/>
          </a:xfrm>
          <a:prstGeom prst="roundRect">
            <a:avLst>
              <a:gd fmla="val 0" name="adj"/>
            </a:avLst>
          </a:prstGeom>
          <a:solidFill>
            <a:schemeClr val="accent1"/>
          </a:solidFill>
          <a:ln algn="ctr" cap="flat" cmpd="sng" w="19050">
            <a:noFill/>
            <a:prstDash val="solid"/>
          </a:ln>
          <a:effectLst/>
        </p:spPr>
        <p:txBody>
          <a:bodyPr anchor="ctr" bIns="61568" lIns="123136" rIns="123136" rtlCol="0" tIns="61568"/>
          <a:lstStyle/>
          <a:p>
            <a:pPr algn="ctr"/>
            <a:r>
              <a:rPr altLang="en-US" kern="0" lang="zh-CN">
                <a:solidFill>
                  <a:prstClr val="white"/>
                </a:solidFill>
                <a:latin charset="-122" panose="020b0503020204020204" pitchFamily="34" typeface="微软雅黑"/>
                <a:ea charset="-122" panose="020b0503020204020204" pitchFamily="34" typeface="微软雅黑"/>
              </a:rPr>
              <a:t>在党的政治建设上取得实效</a:t>
            </a:r>
          </a:p>
        </p:txBody>
      </p:sp>
      <p:sp>
        <p:nvSpPr>
          <p:cNvPr id="40" name="TextBox 35"/>
          <p:cNvSpPr txBox="1"/>
          <p:nvPr/>
        </p:nvSpPr>
        <p:spPr>
          <a:xfrm>
            <a:off x="685800" y="1662321"/>
            <a:ext cx="8001000" cy="731520"/>
          </a:xfrm>
          <a:prstGeom prst="rect">
            <a:avLst/>
          </a:prstGeom>
          <a:noFill/>
        </p:spPr>
        <p:txBody>
          <a:bodyPr rtlCol="0" wrap="square">
            <a:spAutoFit/>
          </a:bodyPr>
          <a:lstStyle/>
          <a:p>
            <a:pPr>
              <a:lnSpc>
                <a:spcPct val="150000"/>
              </a:lnSpc>
            </a:pPr>
            <a:r>
              <a:rPr altLang="en-US" lang="zh-CN" sz="1400">
                <a:solidFill>
                  <a:schemeClr val="tx2"/>
                </a:solidFill>
                <a:latin charset="-122" panose="020b0503020204020204" pitchFamily="34" typeface="微软雅黑"/>
                <a:ea charset="-122" panose="020b0503020204020204" pitchFamily="34" typeface="微软雅黑"/>
              </a:rPr>
              <a:t>讲政治是具体的，“两个维护”要体现在坚决贯彻党中央决策部署的行动上，体现在履职尽责、做好本职工作的实效上，体现在党员、干部的日常言行上。</a:t>
            </a:r>
          </a:p>
        </p:txBody>
      </p:sp>
      <p:sp>
        <p:nvSpPr>
          <p:cNvPr id="41" name="圆角矩形 40"/>
          <p:cNvSpPr/>
          <p:nvPr/>
        </p:nvSpPr>
        <p:spPr>
          <a:xfrm>
            <a:off x="753958" y="2419350"/>
            <a:ext cx="7704242" cy="420267"/>
          </a:xfrm>
          <a:prstGeom prst="roundRect">
            <a:avLst>
              <a:gd fmla="val 0" name="adj"/>
            </a:avLst>
          </a:prstGeom>
          <a:solidFill>
            <a:schemeClr val="accent1"/>
          </a:solidFill>
          <a:ln algn="ctr" cap="flat" cmpd="sng" w="19050">
            <a:noFill/>
            <a:prstDash val="solid"/>
          </a:ln>
          <a:effectLst/>
        </p:spPr>
        <p:txBody>
          <a:bodyPr anchor="ctr" bIns="61568" lIns="123136" rIns="123136" rtlCol="0" tIns="61568"/>
          <a:lstStyle/>
          <a:p>
            <a:pPr algn="ctr"/>
            <a:r>
              <a:rPr altLang="en-US" kern="0" lang="zh-CN">
                <a:solidFill>
                  <a:prstClr val="white"/>
                </a:solidFill>
                <a:latin charset="-122" panose="020b0503020204020204" pitchFamily="34" typeface="微软雅黑"/>
                <a:ea charset="-122" panose="020b0503020204020204" pitchFamily="34" typeface="微软雅黑"/>
              </a:rPr>
              <a:t>对党忠诚</a:t>
            </a:r>
          </a:p>
        </p:txBody>
      </p:sp>
      <p:sp>
        <p:nvSpPr>
          <p:cNvPr id="43" name="TextBox 35"/>
          <p:cNvSpPr txBox="1"/>
          <p:nvPr/>
        </p:nvSpPr>
        <p:spPr>
          <a:xfrm>
            <a:off x="756290" y="2839617"/>
            <a:ext cx="7701910" cy="822960"/>
          </a:xfrm>
          <a:prstGeom prst="rect">
            <a:avLst/>
          </a:prstGeom>
          <a:noFill/>
        </p:spPr>
        <p:txBody>
          <a:bodyPr rtlCol="0" wrap="square">
            <a:spAutoFit/>
          </a:bodyPr>
          <a:lstStyle/>
          <a:p>
            <a:pPr>
              <a:lnSpc>
                <a:spcPct val="150000"/>
              </a:lnSpc>
            </a:pPr>
            <a:r>
              <a:rPr altLang="en-US" b="1" lang="zh-CN" smtClean="0" sz="1600">
                <a:solidFill>
                  <a:schemeClr val="accent1"/>
                </a:solidFill>
                <a:latin charset="-122" panose="020b0503020204020204" pitchFamily="34" typeface="微软雅黑"/>
                <a:ea charset="-122" panose="020b0503020204020204" pitchFamily="34" typeface="微软雅黑"/>
              </a:rPr>
              <a:t>必须体现到对党的信仰的忠诚上，体现到对党组织的忠诚上，体现到对党的理论和路线方针政策的忠诚上。</a:t>
            </a:r>
          </a:p>
        </p:txBody>
      </p:sp>
      <p:sp>
        <p:nvSpPr>
          <p:cNvPr id="45" name="TextBox 35"/>
          <p:cNvSpPr txBox="1"/>
          <p:nvPr/>
        </p:nvSpPr>
        <p:spPr>
          <a:xfrm>
            <a:off x="753958" y="3562350"/>
            <a:ext cx="7778110" cy="1325880"/>
          </a:xfrm>
          <a:prstGeom prst="rect">
            <a:avLst/>
          </a:prstGeom>
          <a:noFill/>
        </p:spPr>
        <p:txBody>
          <a:bodyPr rtlCol="0" wrap="square">
            <a:spAutoFit/>
          </a:bodyPr>
          <a:lstStyle/>
          <a:p>
            <a:pPr>
              <a:lnSpc>
                <a:spcPct val="150000"/>
              </a:lnSpc>
            </a:pPr>
            <a:r>
              <a:rPr altLang="en-US" b="1" lang="zh-CN" smtClean="0">
                <a:solidFill>
                  <a:schemeClr val="accent1"/>
                </a:solidFill>
                <a:latin charset="-122" panose="020b0503020204020204" pitchFamily="34" typeface="微软雅黑"/>
                <a:ea charset="-122" panose="020b0503020204020204" pitchFamily="34" typeface="微软雅黑"/>
              </a:rPr>
              <a:t>要按照习近平总书记和党中央的要求，制定党的政治建设和干部政治能力评价办法，以政治建设统领党的建设各项工作和各地区各单位的业务工作，从各级组织和领导干部的实际表现衡量政治建设是否落到实处。</a:t>
            </a:r>
          </a:p>
        </p:txBody>
      </p:sp>
    </p:spTree>
    <p:extLst>
      <p:ext uri="{BB962C8B-B14F-4D97-AF65-F5344CB8AC3E}">
        <p14:creationId val="2905141568"/>
      </p:ext>
    </p:extLst>
  </p:cSld>
  <p:clrMapOvr>
    <a:masterClrMapping/>
  </p:clrMapOvr>
  <mc:AlternateContent>
    <mc:Choice Requires="p14">
      <p:transition p14:dur="1200" spd="slow">
        <p14:prism/>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grpId="0" id="5" nodeType="clickEffect" presetClass="entr" presetID="53" presetSubtype="0">
                                  <p:stCondLst>
                                    <p:cond delay="0"/>
                                  </p:stCondLst>
                                  <p:childTnLst>
                                    <p:set>
                                      <p:cBhvr>
                                        <p:cTn dur="1" fill="hold" id="6">
                                          <p:stCondLst>
                                            <p:cond delay="0"/>
                                          </p:stCondLst>
                                        </p:cTn>
                                        <p:tgtEl>
                                          <p:spTgt spid="39"/>
                                        </p:tgtEl>
                                        <p:attrNameLst>
                                          <p:attrName>style.visibility</p:attrName>
                                        </p:attrNameLst>
                                      </p:cBhvr>
                                      <p:to>
                                        <p:strVal val="visible"/>
                                      </p:to>
                                    </p:set>
                                    <p:anim calcmode="lin" valueType="num">
                                      <p:cBhvr>
                                        <p:cTn dur="500" fill="hold" id="7"/>
                                        <p:tgtEl>
                                          <p:spTgt spid="39"/>
                                        </p:tgtEl>
                                        <p:attrNameLst>
                                          <p:attrName>ppt_w</p:attrName>
                                        </p:attrNameLst>
                                      </p:cBhvr>
                                      <p:tavLst>
                                        <p:tav tm="0">
                                          <p:val>
                                            <p:fltVal val="0"/>
                                          </p:val>
                                        </p:tav>
                                        <p:tav tm="100000">
                                          <p:val>
                                            <p:strVal val="#ppt_w"/>
                                          </p:val>
                                        </p:tav>
                                      </p:tavLst>
                                    </p:anim>
                                    <p:anim calcmode="lin" valueType="num">
                                      <p:cBhvr>
                                        <p:cTn dur="500" fill="hold" id="8"/>
                                        <p:tgtEl>
                                          <p:spTgt spid="39"/>
                                        </p:tgtEl>
                                        <p:attrNameLst>
                                          <p:attrName>ppt_h</p:attrName>
                                        </p:attrNameLst>
                                      </p:cBhvr>
                                      <p:tavLst>
                                        <p:tav tm="0">
                                          <p:val>
                                            <p:fltVal val="0"/>
                                          </p:val>
                                        </p:tav>
                                        <p:tav tm="100000">
                                          <p:val>
                                            <p:strVal val="#ppt_h"/>
                                          </p:val>
                                        </p:tav>
                                      </p:tavLst>
                                    </p:anim>
                                    <p:animEffect filter="fade" transition="in">
                                      <p:cBhvr>
                                        <p:cTn dur="500" id="9"/>
                                        <p:tgtEl>
                                          <p:spTgt spid="39"/>
                                        </p:tgtEl>
                                      </p:cBhvr>
                                    </p:animEffect>
                                  </p:childTnLst>
                                </p:cTn>
                              </p:par>
                            </p:childTnLst>
                          </p:cTn>
                        </p:par>
                      </p:childTnLst>
                    </p:cTn>
                  </p:par>
                  <p:par>
                    <p:cTn fill="hold" id="10" nodeType="clickPar">
                      <p:stCondLst>
                        <p:cond delay="indefinite"/>
                      </p:stCondLst>
                      <p:childTnLst>
                        <p:par>
                          <p:cTn fill="hold" id="11" nodeType="afterGroup">
                            <p:stCondLst>
                              <p:cond delay="0"/>
                            </p:stCondLst>
                            <p:childTnLst>
                              <p:par>
                                <p:cTn fill="hold" grpId="0" id="12" nodeType="clickEffect" presetClass="entr" presetID="22" presetSubtype="1">
                                  <p:stCondLst>
                                    <p:cond delay="0"/>
                                  </p:stCondLst>
                                  <p:childTnLst>
                                    <p:set>
                                      <p:cBhvr>
                                        <p:cTn dur="1" fill="hold" id="13">
                                          <p:stCondLst>
                                            <p:cond delay="0"/>
                                          </p:stCondLst>
                                        </p:cTn>
                                        <p:tgtEl>
                                          <p:spTgt spid="40"/>
                                        </p:tgtEl>
                                        <p:attrNameLst>
                                          <p:attrName>style.visibility</p:attrName>
                                        </p:attrNameLst>
                                      </p:cBhvr>
                                      <p:to>
                                        <p:strVal val="visible"/>
                                      </p:to>
                                    </p:set>
                                    <p:animEffect filter="wipe(up)" transition="in">
                                      <p:cBhvr>
                                        <p:cTn dur="500" id="14"/>
                                        <p:tgtEl>
                                          <p:spTgt spid="40"/>
                                        </p:tgtEl>
                                      </p:cBhvr>
                                    </p:animEffect>
                                  </p:childTnLst>
                                </p:cTn>
                              </p:par>
                            </p:childTnLst>
                          </p:cTn>
                        </p:par>
                      </p:childTnLst>
                    </p:cTn>
                  </p:par>
                  <p:par>
                    <p:cTn fill="hold" id="15" nodeType="clickPar">
                      <p:stCondLst>
                        <p:cond delay="indefinite"/>
                      </p:stCondLst>
                      <p:childTnLst>
                        <p:par>
                          <p:cTn fill="hold" id="16" nodeType="afterGroup">
                            <p:stCondLst>
                              <p:cond delay="0"/>
                            </p:stCondLst>
                            <p:childTnLst>
                              <p:par>
                                <p:cTn fill="hold" grpId="0" id="17" nodeType="clickEffect" presetClass="entr" presetID="53" presetSubtype="0">
                                  <p:stCondLst>
                                    <p:cond delay="0"/>
                                  </p:stCondLst>
                                  <p:childTnLst>
                                    <p:set>
                                      <p:cBhvr>
                                        <p:cTn dur="1" fill="hold" id="18">
                                          <p:stCondLst>
                                            <p:cond delay="0"/>
                                          </p:stCondLst>
                                        </p:cTn>
                                        <p:tgtEl>
                                          <p:spTgt spid="41"/>
                                        </p:tgtEl>
                                        <p:attrNameLst>
                                          <p:attrName>style.visibility</p:attrName>
                                        </p:attrNameLst>
                                      </p:cBhvr>
                                      <p:to>
                                        <p:strVal val="visible"/>
                                      </p:to>
                                    </p:set>
                                    <p:anim calcmode="lin" valueType="num">
                                      <p:cBhvr>
                                        <p:cTn dur="500" fill="hold" id="19"/>
                                        <p:tgtEl>
                                          <p:spTgt spid="41"/>
                                        </p:tgtEl>
                                        <p:attrNameLst>
                                          <p:attrName>ppt_w</p:attrName>
                                        </p:attrNameLst>
                                      </p:cBhvr>
                                      <p:tavLst>
                                        <p:tav tm="0">
                                          <p:val>
                                            <p:fltVal val="0"/>
                                          </p:val>
                                        </p:tav>
                                        <p:tav tm="100000">
                                          <p:val>
                                            <p:strVal val="#ppt_w"/>
                                          </p:val>
                                        </p:tav>
                                      </p:tavLst>
                                    </p:anim>
                                    <p:anim calcmode="lin" valueType="num">
                                      <p:cBhvr>
                                        <p:cTn dur="500" fill="hold" id="20"/>
                                        <p:tgtEl>
                                          <p:spTgt spid="41"/>
                                        </p:tgtEl>
                                        <p:attrNameLst>
                                          <p:attrName>ppt_h</p:attrName>
                                        </p:attrNameLst>
                                      </p:cBhvr>
                                      <p:tavLst>
                                        <p:tav tm="0">
                                          <p:val>
                                            <p:fltVal val="0"/>
                                          </p:val>
                                        </p:tav>
                                        <p:tav tm="100000">
                                          <p:val>
                                            <p:strVal val="#ppt_h"/>
                                          </p:val>
                                        </p:tav>
                                      </p:tavLst>
                                    </p:anim>
                                    <p:animEffect filter="fade" transition="in">
                                      <p:cBhvr>
                                        <p:cTn dur="500" id="21"/>
                                        <p:tgtEl>
                                          <p:spTgt spid="41"/>
                                        </p:tgtEl>
                                      </p:cBhvr>
                                    </p:animEffect>
                                  </p:childTnLst>
                                </p:cTn>
                              </p:par>
                            </p:childTnLst>
                          </p:cTn>
                        </p:par>
                      </p:childTnLst>
                    </p:cTn>
                  </p:par>
                  <p:par>
                    <p:cTn fill="hold" id="22" nodeType="clickPar">
                      <p:stCondLst>
                        <p:cond delay="indefinite"/>
                      </p:stCondLst>
                      <p:childTnLst>
                        <p:par>
                          <p:cTn fill="hold" id="23" nodeType="afterGroup">
                            <p:stCondLst>
                              <p:cond delay="0"/>
                            </p:stCondLst>
                            <p:childTnLst>
                              <p:par>
                                <p:cTn fill="hold" grpId="0" id="24" nodeType="clickEffect" presetClass="entr" presetID="22" presetSubtype="1">
                                  <p:stCondLst>
                                    <p:cond delay="0"/>
                                  </p:stCondLst>
                                  <p:childTnLst>
                                    <p:set>
                                      <p:cBhvr>
                                        <p:cTn dur="1" fill="hold" id="25">
                                          <p:stCondLst>
                                            <p:cond delay="0"/>
                                          </p:stCondLst>
                                        </p:cTn>
                                        <p:tgtEl>
                                          <p:spTgt spid="43"/>
                                        </p:tgtEl>
                                        <p:attrNameLst>
                                          <p:attrName>style.visibility</p:attrName>
                                        </p:attrNameLst>
                                      </p:cBhvr>
                                      <p:to>
                                        <p:strVal val="visible"/>
                                      </p:to>
                                    </p:set>
                                    <p:animEffect filter="wipe(up)" transition="in">
                                      <p:cBhvr>
                                        <p:cTn dur="500" id="26"/>
                                        <p:tgtEl>
                                          <p:spTgt spid="43"/>
                                        </p:tgtEl>
                                      </p:cBhvr>
                                    </p:animEffect>
                                  </p:childTnLst>
                                </p:cTn>
                              </p:par>
                            </p:childTnLst>
                          </p:cTn>
                        </p:par>
                      </p:childTnLst>
                    </p:cTn>
                  </p:par>
                  <p:par>
                    <p:cTn fill="hold" id="27" nodeType="clickPar">
                      <p:stCondLst>
                        <p:cond delay="indefinite"/>
                      </p:stCondLst>
                      <p:childTnLst>
                        <p:par>
                          <p:cTn fill="hold" id="28" nodeType="afterGroup">
                            <p:stCondLst>
                              <p:cond delay="0"/>
                            </p:stCondLst>
                            <p:childTnLst>
                              <p:par>
                                <p:cTn fill="hold" grpId="0" id="29" nodeType="clickEffect" presetClass="entr" presetID="22" presetSubtype="1">
                                  <p:stCondLst>
                                    <p:cond delay="0"/>
                                  </p:stCondLst>
                                  <p:childTnLst>
                                    <p:set>
                                      <p:cBhvr>
                                        <p:cTn dur="1" fill="hold" id="30">
                                          <p:stCondLst>
                                            <p:cond delay="0"/>
                                          </p:stCondLst>
                                        </p:cTn>
                                        <p:tgtEl>
                                          <p:spTgt spid="45"/>
                                        </p:tgtEl>
                                        <p:attrNameLst>
                                          <p:attrName>style.visibility</p:attrName>
                                        </p:attrNameLst>
                                      </p:cBhvr>
                                      <p:to>
                                        <p:strVal val="visible"/>
                                      </p:to>
                                    </p:set>
                                    <p:animEffect filter="wipe(up)" transition="in">
                                      <p:cBhvr>
                                        <p:cTn dur="500" id="31"/>
                                        <p:tgtEl>
                                          <p:spTgt spid="45"/>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39"/>
      <p:bldP grpId="0" spid="40"/>
      <p:bldP grpId="0" spid="41"/>
      <p:bldP grpId="0" spid="43"/>
      <p:bldP grpId="0" spid="45"/>
    </p:bldLst>
  </p:timing>
</p:sld>
</file>

<file path=ppt/slides/slide18.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20" name="圆角矩形 19"/>
          <p:cNvSpPr/>
          <p:nvPr/>
        </p:nvSpPr>
        <p:spPr>
          <a:xfrm>
            <a:off x="633875" y="1123950"/>
            <a:ext cx="7780440" cy="295878"/>
          </a:xfrm>
          <a:prstGeom prst="roundRect">
            <a:avLst>
              <a:gd fmla="val 0" name="adj"/>
            </a:avLst>
          </a:prstGeom>
          <a:solidFill>
            <a:schemeClr val="accent1"/>
          </a:solidFill>
          <a:ln algn="ctr" cap="flat" cmpd="sng" w="19050">
            <a:noFill/>
            <a:prstDash val="solid"/>
          </a:ln>
          <a:effectLst/>
        </p:spPr>
        <p:txBody>
          <a:bodyPr anchor="ctr" bIns="61568" lIns="123136" rIns="123136" rtlCol="0" tIns="61568"/>
          <a:lstStyle/>
          <a:p>
            <a:pPr algn="ctr"/>
            <a:r>
              <a:rPr altLang="en-US" b="1" kern="0" lang="zh-CN" sz="1600">
                <a:solidFill>
                  <a:prstClr val="white"/>
                </a:solidFill>
                <a:latin charset="-122" panose="020b0503020204020204" pitchFamily="34" typeface="微软雅黑"/>
                <a:ea charset="-122" panose="020b0503020204020204" pitchFamily="34" typeface="微软雅黑"/>
              </a:rPr>
              <a:t>在推进高质量发展上取得实效，落实高质量发展要求和新发展理念</a:t>
            </a:r>
          </a:p>
        </p:txBody>
      </p:sp>
      <p:sp>
        <p:nvSpPr>
          <p:cNvPr id="21" name="TextBox 35"/>
          <p:cNvSpPr txBox="1"/>
          <p:nvPr/>
        </p:nvSpPr>
        <p:spPr>
          <a:xfrm>
            <a:off x="624068" y="1443258"/>
            <a:ext cx="7924800" cy="969264"/>
          </a:xfrm>
          <a:prstGeom prst="rect">
            <a:avLst/>
          </a:prstGeom>
          <a:noFill/>
        </p:spPr>
        <p:txBody>
          <a:bodyPr rtlCol="0" wrap="square">
            <a:spAutoFit/>
          </a:bodyPr>
          <a:lstStyle/>
          <a:p>
            <a:pPr>
              <a:lnSpc>
                <a:spcPct val="120000"/>
              </a:lnSpc>
            </a:pPr>
            <a:r>
              <a:rPr altLang="en-US" lang="zh-CN" sz="1200">
                <a:solidFill>
                  <a:schemeClr val="tx2"/>
                </a:solidFill>
                <a:latin charset="-122" panose="020b0503020204020204" pitchFamily="34" typeface="微软雅黑"/>
                <a:ea charset="-122" panose="020b0503020204020204" pitchFamily="34" typeface="微软雅黑"/>
              </a:rPr>
              <a:t>一些人认为，高质量只是对经济工作的要求，自己所从事工作不属于这个范围，因而也就没有高质量发展的任务。在一些人那里，“创新”被仅仅理解为科技创新，有意无意淡化了其他各个方面的创新。首先要破除这些认识误区。此外，还要完善评价指标体系、政策体系和制度体系，切实改变简单以数量论英雄的做法，扭转错误的政绩观。尤其是在面临干扰的时候，更要保持战略定力，奋发图强、埋头苦干，为全面建设社会主义现代化强国积蓄力量。</a:t>
            </a:r>
          </a:p>
        </p:txBody>
      </p:sp>
      <p:sp>
        <p:nvSpPr>
          <p:cNvPr id="27" name="TextBox 35"/>
          <p:cNvSpPr txBox="1"/>
          <p:nvPr/>
        </p:nvSpPr>
        <p:spPr>
          <a:xfrm>
            <a:off x="533400" y="3581433"/>
            <a:ext cx="7932839" cy="969264"/>
          </a:xfrm>
          <a:prstGeom prst="rect">
            <a:avLst/>
          </a:prstGeom>
          <a:noFill/>
        </p:spPr>
        <p:txBody>
          <a:bodyPr rtlCol="0" wrap="square">
            <a:spAutoFit/>
          </a:bodyPr>
          <a:lstStyle/>
          <a:p>
            <a:pPr>
              <a:lnSpc>
                <a:spcPct val="120000"/>
              </a:lnSpc>
            </a:pPr>
            <a:r>
              <a:rPr altLang="en-US" lang="zh-CN" sz="1200">
                <a:solidFill>
                  <a:schemeClr val="tx2"/>
                </a:solidFill>
                <a:latin charset="-122" panose="020b0503020204020204" pitchFamily="34" typeface="微软雅黑"/>
                <a:ea charset="-122" panose="020b0503020204020204" pitchFamily="34" typeface="微软雅黑"/>
              </a:rPr>
              <a:t>习近平总书记提出发扬斗争精神、提高斗争本领的要求，希望广大干部特别是年轻干部要做到信念坚、政治强、本领高、作风硬。在党的十九届四中全会上，习近平总书记进一步把提高治理能力纳入新时代干部队伍建设的视野。建设高素质干部队伍，广大干部要自觉对标，加强政治历练和实践锻炼；各级组织部门要切实贯彻新时代党的组织路线，选好用好干部，发挥示范引领作用。</a:t>
            </a:r>
          </a:p>
        </p:txBody>
      </p:sp>
      <p:sp>
        <p:nvSpPr>
          <p:cNvPr id="28" name="矩形 27"/>
          <p:cNvSpPr/>
          <p:nvPr/>
        </p:nvSpPr>
        <p:spPr>
          <a:xfrm>
            <a:off x="633875" y="3212007"/>
            <a:ext cx="7780440" cy="335280"/>
          </a:xfrm>
          <a:prstGeom prst="rect">
            <a:avLst/>
          </a:prstGeom>
          <a:solidFill>
            <a:schemeClr val="accent1"/>
          </a:solidFill>
        </p:spPr>
        <p:txBody>
          <a:bodyPr wrap="square">
            <a:spAutoFit/>
          </a:bodyPr>
          <a:lstStyle/>
          <a:p>
            <a:pPr algn="ctr"/>
            <a:r>
              <a:rPr altLang="en-US" b="1" kern="600" lang="zh-CN" sz="1600">
                <a:solidFill>
                  <a:schemeClr val="bg1"/>
                </a:solidFill>
                <a:latin charset="-122" panose="020b0503020204020204" pitchFamily="34" typeface="微软雅黑"/>
                <a:ea charset="-122" panose="020b0503020204020204" pitchFamily="34" typeface="微软雅黑"/>
              </a:rPr>
              <a:t>党的十九大提出，我们党既要政治过硬，也要本领高强</a:t>
            </a:r>
          </a:p>
        </p:txBody>
      </p:sp>
      <p:sp>
        <p:nvSpPr>
          <p:cNvPr id="29" name="圆角矩形 28"/>
          <p:cNvSpPr/>
          <p:nvPr/>
        </p:nvSpPr>
        <p:spPr>
          <a:xfrm>
            <a:off x="633875" y="2530275"/>
            <a:ext cx="7780440" cy="295878"/>
          </a:xfrm>
          <a:prstGeom prst="roundRect">
            <a:avLst>
              <a:gd fmla="val 0" name="adj"/>
            </a:avLst>
          </a:prstGeom>
          <a:solidFill>
            <a:schemeClr val="accent1"/>
          </a:solidFill>
          <a:ln algn="ctr" cap="flat" cmpd="sng" w="19050">
            <a:noFill/>
            <a:prstDash val="solid"/>
          </a:ln>
          <a:effectLst/>
        </p:spPr>
        <p:txBody>
          <a:bodyPr anchor="ctr" bIns="61568" lIns="123136" rIns="123136" rtlCol="0" tIns="61568"/>
          <a:lstStyle/>
          <a:p>
            <a:pPr algn="ctr"/>
            <a:r>
              <a:rPr altLang="en-US" b="1" kern="0" lang="zh-CN" sz="1600">
                <a:solidFill>
                  <a:prstClr val="white"/>
                </a:solidFill>
                <a:latin charset="-122" panose="020b0503020204020204" pitchFamily="34" typeface="微软雅黑"/>
                <a:ea charset="-122" panose="020b0503020204020204" pitchFamily="34" typeface="微软雅黑"/>
              </a:rPr>
              <a:t>在干部队伍建设上取得实效</a:t>
            </a:r>
          </a:p>
        </p:txBody>
      </p:sp>
      <p:sp>
        <p:nvSpPr>
          <p:cNvPr id="30" name="TextBox 35"/>
          <p:cNvSpPr txBox="1"/>
          <p:nvPr/>
        </p:nvSpPr>
        <p:spPr>
          <a:xfrm>
            <a:off x="561695" y="2768455"/>
            <a:ext cx="7924800" cy="365760"/>
          </a:xfrm>
          <a:prstGeom prst="rect">
            <a:avLst/>
          </a:prstGeom>
          <a:noFill/>
        </p:spPr>
        <p:txBody>
          <a:bodyPr rtlCol="0" wrap="square">
            <a:spAutoFit/>
          </a:bodyPr>
          <a:lstStyle/>
          <a:p>
            <a:pPr>
              <a:lnSpc>
                <a:spcPct val="150000"/>
              </a:lnSpc>
            </a:pPr>
            <a:r>
              <a:rPr altLang="en-US" lang="zh-CN" sz="1200">
                <a:solidFill>
                  <a:schemeClr val="tx2"/>
                </a:solidFill>
                <a:latin charset="-122" panose="020b0503020204020204" pitchFamily="34" typeface="微软雅黑"/>
                <a:ea charset="-122" panose="020b0503020204020204" pitchFamily="34" typeface="微软雅黑"/>
              </a:rPr>
              <a:t>完成党在新时代的历史使命，必须全面提高干部素质，培养造就一大批忠诚干净担当的高素质干部队伍。</a:t>
            </a:r>
          </a:p>
        </p:txBody>
      </p:sp>
    </p:spTree>
    <p:extLst>
      <p:ext uri="{BB962C8B-B14F-4D97-AF65-F5344CB8AC3E}">
        <p14:creationId val="1012840565"/>
      </p:ext>
    </p:extLst>
  </p:cSld>
  <p:clrMapOvr>
    <a:masterClrMapping/>
  </p:clrMapOvr>
  <mc:AlternateContent>
    <mc:Choice Requires="p14">
      <p:transition p14:dur="1200" spd="slow">
        <p14:prism/>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grpId="0" id="5" nodeType="clickEffect" presetClass="entr" presetID="53" presetSubtype="0">
                                  <p:stCondLst>
                                    <p:cond delay="0"/>
                                  </p:stCondLst>
                                  <p:childTnLst>
                                    <p:set>
                                      <p:cBhvr>
                                        <p:cTn dur="1" fill="hold" id="6">
                                          <p:stCondLst>
                                            <p:cond delay="0"/>
                                          </p:stCondLst>
                                        </p:cTn>
                                        <p:tgtEl>
                                          <p:spTgt spid="20"/>
                                        </p:tgtEl>
                                        <p:attrNameLst>
                                          <p:attrName>style.visibility</p:attrName>
                                        </p:attrNameLst>
                                      </p:cBhvr>
                                      <p:to>
                                        <p:strVal val="visible"/>
                                      </p:to>
                                    </p:set>
                                    <p:anim calcmode="lin" valueType="num">
                                      <p:cBhvr>
                                        <p:cTn dur="500" fill="hold" id="7"/>
                                        <p:tgtEl>
                                          <p:spTgt spid="20"/>
                                        </p:tgtEl>
                                        <p:attrNameLst>
                                          <p:attrName>ppt_w</p:attrName>
                                        </p:attrNameLst>
                                      </p:cBhvr>
                                      <p:tavLst>
                                        <p:tav tm="0">
                                          <p:val>
                                            <p:fltVal val="0"/>
                                          </p:val>
                                        </p:tav>
                                        <p:tav tm="100000">
                                          <p:val>
                                            <p:strVal val="#ppt_w"/>
                                          </p:val>
                                        </p:tav>
                                      </p:tavLst>
                                    </p:anim>
                                    <p:anim calcmode="lin" valueType="num">
                                      <p:cBhvr>
                                        <p:cTn dur="500" fill="hold" id="8"/>
                                        <p:tgtEl>
                                          <p:spTgt spid="20"/>
                                        </p:tgtEl>
                                        <p:attrNameLst>
                                          <p:attrName>ppt_h</p:attrName>
                                        </p:attrNameLst>
                                      </p:cBhvr>
                                      <p:tavLst>
                                        <p:tav tm="0">
                                          <p:val>
                                            <p:fltVal val="0"/>
                                          </p:val>
                                        </p:tav>
                                        <p:tav tm="100000">
                                          <p:val>
                                            <p:strVal val="#ppt_h"/>
                                          </p:val>
                                        </p:tav>
                                      </p:tavLst>
                                    </p:anim>
                                    <p:animEffect filter="fade" transition="in">
                                      <p:cBhvr>
                                        <p:cTn dur="500" id="9"/>
                                        <p:tgtEl>
                                          <p:spTgt spid="20"/>
                                        </p:tgtEl>
                                      </p:cBhvr>
                                    </p:animEffect>
                                  </p:childTnLst>
                                </p:cTn>
                              </p:par>
                            </p:childTnLst>
                          </p:cTn>
                        </p:par>
                      </p:childTnLst>
                    </p:cTn>
                  </p:par>
                  <p:par>
                    <p:cTn fill="hold" id="10" nodeType="clickPar">
                      <p:stCondLst>
                        <p:cond delay="indefinite"/>
                      </p:stCondLst>
                      <p:childTnLst>
                        <p:par>
                          <p:cTn fill="hold" id="11" nodeType="afterGroup">
                            <p:stCondLst>
                              <p:cond delay="0"/>
                            </p:stCondLst>
                            <p:childTnLst>
                              <p:par>
                                <p:cTn fill="hold" grpId="0" id="12" nodeType="clickEffect" presetClass="entr" presetID="22" presetSubtype="1">
                                  <p:stCondLst>
                                    <p:cond delay="0"/>
                                  </p:stCondLst>
                                  <p:childTnLst>
                                    <p:set>
                                      <p:cBhvr>
                                        <p:cTn dur="1" fill="hold" id="13">
                                          <p:stCondLst>
                                            <p:cond delay="0"/>
                                          </p:stCondLst>
                                        </p:cTn>
                                        <p:tgtEl>
                                          <p:spTgt spid="21"/>
                                        </p:tgtEl>
                                        <p:attrNameLst>
                                          <p:attrName>style.visibility</p:attrName>
                                        </p:attrNameLst>
                                      </p:cBhvr>
                                      <p:to>
                                        <p:strVal val="visible"/>
                                      </p:to>
                                    </p:set>
                                    <p:animEffect filter="wipe(up)" transition="in">
                                      <p:cBhvr>
                                        <p:cTn dur="500" id="14"/>
                                        <p:tgtEl>
                                          <p:spTgt spid="21"/>
                                        </p:tgtEl>
                                      </p:cBhvr>
                                    </p:animEffect>
                                  </p:childTnLst>
                                </p:cTn>
                              </p:par>
                            </p:childTnLst>
                          </p:cTn>
                        </p:par>
                      </p:childTnLst>
                    </p:cTn>
                  </p:par>
                  <p:par>
                    <p:cTn fill="hold" id="15" nodeType="clickPar">
                      <p:stCondLst>
                        <p:cond delay="indefinite"/>
                      </p:stCondLst>
                      <p:childTnLst>
                        <p:par>
                          <p:cTn fill="hold" id="16" nodeType="afterGroup">
                            <p:stCondLst>
                              <p:cond delay="0"/>
                            </p:stCondLst>
                            <p:childTnLst>
                              <p:par>
                                <p:cTn fill="hold" grpId="0" id="17" nodeType="clickEffect" presetClass="entr" presetID="53" presetSubtype="0">
                                  <p:stCondLst>
                                    <p:cond delay="0"/>
                                  </p:stCondLst>
                                  <p:childTnLst>
                                    <p:set>
                                      <p:cBhvr>
                                        <p:cTn dur="1" fill="hold" id="18">
                                          <p:stCondLst>
                                            <p:cond delay="0"/>
                                          </p:stCondLst>
                                        </p:cTn>
                                        <p:tgtEl>
                                          <p:spTgt spid="29"/>
                                        </p:tgtEl>
                                        <p:attrNameLst>
                                          <p:attrName>style.visibility</p:attrName>
                                        </p:attrNameLst>
                                      </p:cBhvr>
                                      <p:to>
                                        <p:strVal val="visible"/>
                                      </p:to>
                                    </p:set>
                                    <p:anim calcmode="lin" valueType="num">
                                      <p:cBhvr>
                                        <p:cTn dur="500" fill="hold" id="19"/>
                                        <p:tgtEl>
                                          <p:spTgt spid="29"/>
                                        </p:tgtEl>
                                        <p:attrNameLst>
                                          <p:attrName>ppt_w</p:attrName>
                                        </p:attrNameLst>
                                      </p:cBhvr>
                                      <p:tavLst>
                                        <p:tav tm="0">
                                          <p:val>
                                            <p:fltVal val="0"/>
                                          </p:val>
                                        </p:tav>
                                        <p:tav tm="100000">
                                          <p:val>
                                            <p:strVal val="#ppt_w"/>
                                          </p:val>
                                        </p:tav>
                                      </p:tavLst>
                                    </p:anim>
                                    <p:anim calcmode="lin" valueType="num">
                                      <p:cBhvr>
                                        <p:cTn dur="500" fill="hold" id="20"/>
                                        <p:tgtEl>
                                          <p:spTgt spid="29"/>
                                        </p:tgtEl>
                                        <p:attrNameLst>
                                          <p:attrName>ppt_h</p:attrName>
                                        </p:attrNameLst>
                                      </p:cBhvr>
                                      <p:tavLst>
                                        <p:tav tm="0">
                                          <p:val>
                                            <p:fltVal val="0"/>
                                          </p:val>
                                        </p:tav>
                                        <p:tav tm="100000">
                                          <p:val>
                                            <p:strVal val="#ppt_h"/>
                                          </p:val>
                                        </p:tav>
                                      </p:tavLst>
                                    </p:anim>
                                    <p:animEffect filter="fade" transition="in">
                                      <p:cBhvr>
                                        <p:cTn dur="500" id="21"/>
                                        <p:tgtEl>
                                          <p:spTgt spid="29"/>
                                        </p:tgtEl>
                                      </p:cBhvr>
                                    </p:animEffect>
                                  </p:childTnLst>
                                </p:cTn>
                              </p:par>
                            </p:childTnLst>
                          </p:cTn>
                        </p:par>
                      </p:childTnLst>
                    </p:cTn>
                  </p:par>
                  <p:par>
                    <p:cTn fill="hold" id="22" nodeType="clickPar">
                      <p:stCondLst>
                        <p:cond delay="indefinite"/>
                      </p:stCondLst>
                      <p:childTnLst>
                        <p:par>
                          <p:cTn fill="hold" id="23" nodeType="afterGroup">
                            <p:stCondLst>
                              <p:cond delay="0"/>
                            </p:stCondLst>
                            <p:childTnLst>
                              <p:par>
                                <p:cTn fill="hold" grpId="0" id="24" nodeType="clickEffect" presetClass="entr" presetID="22" presetSubtype="1">
                                  <p:stCondLst>
                                    <p:cond delay="0"/>
                                  </p:stCondLst>
                                  <p:childTnLst>
                                    <p:set>
                                      <p:cBhvr>
                                        <p:cTn dur="1" fill="hold" id="25">
                                          <p:stCondLst>
                                            <p:cond delay="0"/>
                                          </p:stCondLst>
                                        </p:cTn>
                                        <p:tgtEl>
                                          <p:spTgt spid="30"/>
                                        </p:tgtEl>
                                        <p:attrNameLst>
                                          <p:attrName>style.visibility</p:attrName>
                                        </p:attrNameLst>
                                      </p:cBhvr>
                                      <p:to>
                                        <p:strVal val="visible"/>
                                      </p:to>
                                    </p:set>
                                    <p:animEffect filter="wipe(up)" transition="in">
                                      <p:cBhvr>
                                        <p:cTn dur="500" id="26"/>
                                        <p:tgtEl>
                                          <p:spTgt spid="30"/>
                                        </p:tgtEl>
                                      </p:cBhvr>
                                    </p:animEffect>
                                  </p:childTnLst>
                                </p:cTn>
                              </p:par>
                            </p:childTnLst>
                          </p:cTn>
                        </p:par>
                      </p:childTnLst>
                    </p:cTn>
                  </p:par>
                  <p:par>
                    <p:cTn fill="hold" id="27" nodeType="clickPar">
                      <p:stCondLst>
                        <p:cond delay="indefinite"/>
                      </p:stCondLst>
                      <p:childTnLst>
                        <p:par>
                          <p:cTn fill="hold" id="28" nodeType="afterGroup">
                            <p:stCondLst>
                              <p:cond delay="0"/>
                            </p:stCondLst>
                            <p:childTnLst>
                              <p:par>
                                <p:cTn fill="hold" grpId="0" id="29" nodeType="clickEffect" presetClass="entr" presetID="16" presetSubtype="21">
                                  <p:stCondLst>
                                    <p:cond delay="0"/>
                                  </p:stCondLst>
                                  <p:childTnLst>
                                    <p:set>
                                      <p:cBhvr>
                                        <p:cTn dur="1" fill="hold" id="30">
                                          <p:stCondLst>
                                            <p:cond delay="0"/>
                                          </p:stCondLst>
                                        </p:cTn>
                                        <p:tgtEl>
                                          <p:spTgt spid="28"/>
                                        </p:tgtEl>
                                        <p:attrNameLst>
                                          <p:attrName>style.visibility</p:attrName>
                                        </p:attrNameLst>
                                      </p:cBhvr>
                                      <p:to>
                                        <p:strVal val="visible"/>
                                      </p:to>
                                    </p:set>
                                    <p:animEffect filter="barn(inVertical)" transition="in">
                                      <p:cBhvr>
                                        <p:cTn dur="500" id="31"/>
                                        <p:tgtEl>
                                          <p:spTgt spid="28"/>
                                        </p:tgtEl>
                                      </p:cBhvr>
                                    </p:animEffect>
                                  </p:childTnLst>
                                </p:cTn>
                              </p:par>
                            </p:childTnLst>
                          </p:cTn>
                        </p:par>
                      </p:childTnLst>
                    </p:cTn>
                  </p:par>
                  <p:par>
                    <p:cTn fill="hold" id="32" nodeType="clickPar">
                      <p:stCondLst>
                        <p:cond delay="indefinite"/>
                      </p:stCondLst>
                      <p:childTnLst>
                        <p:par>
                          <p:cTn fill="hold" id="33" nodeType="afterGroup">
                            <p:stCondLst>
                              <p:cond delay="0"/>
                            </p:stCondLst>
                            <p:childTnLst>
                              <p:par>
                                <p:cTn fill="hold" grpId="0" id="34" nodeType="clickEffect" presetClass="entr" presetID="22" presetSubtype="1">
                                  <p:stCondLst>
                                    <p:cond delay="0"/>
                                  </p:stCondLst>
                                  <p:childTnLst>
                                    <p:set>
                                      <p:cBhvr>
                                        <p:cTn dur="1" fill="hold" id="35">
                                          <p:stCondLst>
                                            <p:cond delay="0"/>
                                          </p:stCondLst>
                                        </p:cTn>
                                        <p:tgtEl>
                                          <p:spTgt spid="27"/>
                                        </p:tgtEl>
                                        <p:attrNameLst>
                                          <p:attrName>style.visibility</p:attrName>
                                        </p:attrNameLst>
                                      </p:cBhvr>
                                      <p:to>
                                        <p:strVal val="visible"/>
                                      </p:to>
                                    </p:set>
                                    <p:animEffect filter="wipe(up)" transition="in">
                                      <p:cBhvr>
                                        <p:cTn dur="500" id="36"/>
                                        <p:tgtEl>
                                          <p:spTgt spid="27"/>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20"/>
      <p:bldP grpId="0" spid="21"/>
      <p:bldP grpId="0" spid="27"/>
      <p:bldP grpId="0" spid="28"/>
      <p:bldP grpId="0" spid="29"/>
      <p:bldP grpId="0" spid="30"/>
    </p:bldLst>
  </p:timing>
</p:sld>
</file>

<file path=ppt/slides/slide19.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pic>
        <p:nvPicPr>
          <p:cNvPr id="22" name="图片 21"/>
          <p:cNvPicPr>
            <a:picLocks noChangeAspect="1"/>
          </p:cNvPicPr>
          <p:nvPr/>
        </p:nvPicPr>
        <p:blipFill>
          <a:blip r:embed="rId3">
            <a:extLst>
              <a:ext uri="{BEBA8EAE-BF5A-486C-A8C5-ECC9F3942E4B}">
                <a14:imgProps>
                  <a14:imgLayer xmlns:d3p1="http://schemas.openxmlformats.org/officeDocument/2006/relationships" d3p1:embed="">
                    <a14:imgEffect>
                      <a14:brightnessContrast bright="40000" contrast="40000"/>
                    </a14:imgEffect>
                  </a14:imgLayer>
                </a14:imgProps>
              </a:ext>
              <a:ext uri="{28A0092B-C50C-407E-A947-70E740481C1C}">
                <a14:useLocalDpi val="0"/>
              </a:ext>
            </a:extLst>
          </a:blip>
          <a:stretch>
            <a:fillRect/>
          </a:stretch>
        </p:blipFill>
        <p:spPr>
          <a:xfrm flipH="1" flipV="1">
            <a:off x="76198" y="2880515"/>
            <a:ext cx="1977235" cy="1977235"/>
          </a:xfrm>
          <a:prstGeom prst="rect">
            <a:avLst/>
          </a:prstGeom>
        </p:spPr>
      </p:pic>
      <p:pic>
        <p:nvPicPr>
          <p:cNvPr id="21" name="图片 20"/>
          <p:cNvPicPr>
            <a:picLocks noChangeAspect="1"/>
          </p:cNvPicPr>
          <p:nvPr/>
        </p:nvPicPr>
        <p:blipFill>
          <a:blip r:embed="rId4"/>
          <a:stretch>
            <a:fillRect/>
          </a:stretch>
        </p:blipFill>
        <p:spPr>
          <a:xfrm>
            <a:off x="6858000" y="2571750"/>
            <a:ext cx="2322777" cy="1932599"/>
          </a:xfrm>
          <a:prstGeom prst="rect">
            <a:avLst/>
          </a:prstGeom>
        </p:spPr>
      </p:pic>
      <p:pic>
        <p:nvPicPr>
          <p:cNvPr id="11" name="图片 10"/>
          <p:cNvPicPr>
            <a:picLocks noChangeAspect="1"/>
          </p:cNvPicPr>
          <p:nvPr/>
        </p:nvPicPr>
        <p:blipFill>
          <a:blip r:embed="rId5">
            <a:extLst>
              <a:ext uri="{28A0092B-C50C-407E-A947-70E740481C1C}">
                <a14:useLocalDpi val="0"/>
              </a:ext>
            </a:extLst>
          </a:blip>
          <a:stretch>
            <a:fillRect/>
          </a:stretch>
        </p:blipFill>
        <p:spPr>
          <a:xfrm>
            <a:off x="0" y="3257550"/>
            <a:ext cx="9144000" cy="1890892"/>
          </a:xfrm>
          <a:prstGeom prst="rect">
            <a:avLst/>
          </a:prstGeom>
        </p:spPr>
      </p:pic>
      <p:pic>
        <p:nvPicPr>
          <p:cNvPr id="2" name="图片 1"/>
          <p:cNvPicPr>
            <a:picLocks noChangeAspect="1"/>
          </p:cNvPicPr>
          <p:nvPr/>
        </p:nvPicPr>
        <p:blipFill>
          <a:blip r:embed="rId6">
            <a:extLst>
              <a:ext uri="{28A0092B-C50C-407E-A947-70E740481C1C}">
                <a14:useLocalDpi val="0"/>
              </a:ext>
            </a:extLst>
          </a:blip>
          <a:stretch>
            <a:fillRect/>
          </a:stretch>
        </p:blipFill>
        <p:spPr>
          <a:xfrm>
            <a:off x="2045825" y="426575"/>
            <a:ext cx="6019800" cy="2055392"/>
          </a:xfrm>
          <a:prstGeom prst="rect">
            <a:avLst/>
          </a:prstGeom>
        </p:spPr>
      </p:pic>
      <p:sp>
        <p:nvSpPr>
          <p:cNvPr id="17" name="矩形 16"/>
          <p:cNvSpPr/>
          <p:nvPr/>
        </p:nvSpPr>
        <p:spPr>
          <a:xfrm>
            <a:off x="2126071" y="2868940"/>
            <a:ext cx="5181600" cy="426720"/>
          </a:xfrm>
          <a:prstGeom prst="rect">
            <a:avLst/>
          </a:prstGeom>
        </p:spPr>
        <p:txBody>
          <a:bodyPr wrap="square">
            <a:spAutoFit/>
          </a:bodyPr>
          <a:lstStyle/>
          <a:p>
            <a:pPr algn="ctr"/>
            <a:r>
              <a:rPr altLang="zh-CN" lang="en-US" smtClean="0" sz="1100">
                <a:solidFill>
                  <a:schemeClr val="accent1"/>
                </a:solidFill>
                <a:latin charset="-122" panose="020b0503020204020204" pitchFamily="34" typeface="微软雅黑"/>
                <a:ea charset="-122" panose="020b0503020204020204" pitchFamily="34" typeface="微软雅黑"/>
              </a:rPr>
              <a:t>make great efforts in learning to understand and understand make great to understand and understand</a:t>
            </a:r>
          </a:p>
        </p:txBody>
      </p:sp>
      <p:grpSp>
        <p:nvGrpSpPr>
          <p:cNvPr id="10" name="组合 9"/>
          <p:cNvGrpSpPr/>
          <p:nvPr/>
        </p:nvGrpSpPr>
        <p:grpSpPr>
          <a:xfrm>
            <a:off x="2045825" y="2331075"/>
            <a:ext cx="5464065" cy="461665"/>
            <a:chOff x="1905000" y="2724150"/>
            <a:chExt cx="5464065" cy="461665"/>
          </a:xfrm>
        </p:grpSpPr>
        <p:sp>
          <p:nvSpPr>
            <p:cNvPr id="6" name="矩形 5"/>
            <p:cNvSpPr/>
            <p:nvPr/>
          </p:nvSpPr>
          <p:spPr>
            <a:xfrm>
              <a:off x="1905000" y="2724150"/>
              <a:ext cx="5464065" cy="457200"/>
            </a:xfrm>
            <a:prstGeom prst="rect">
              <a:avLst/>
            </a:prstGeom>
            <a:noFill/>
            <a:ln>
              <a:noFill/>
            </a:ln>
          </p:spPr>
          <p:txBody>
            <a:bodyPr vert="horz" wrap="square">
              <a:spAutoFit/>
            </a:bodyPr>
            <a:lstStyle/>
            <a:p>
              <a:pPr algn="ctr"/>
              <a:r>
                <a:rPr altLang="en-US" lang="zh-CN" spc="900" sz="2400">
                  <a:solidFill>
                    <a:schemeClr val="accent1"/>
                  </a:solidFill>
                  <a:latin charset="-122" panose="020b0503020204020204" pitchFamily="34" typeface="微软雅黑"/>
                  <a:ea charset="-122" panose="020b0503020204020204" pitchFamily="34" typeface="微软雅黑"/>
                </a:rPr>
                <a:t>在学懂弄通做实上下真功夫</a:t>
              </a:r>
            </a:p>
          </p:txBody>
        </p:sp>
        <p:cxnSp>
          <p:nvCxnSpPr>
            <p:cNvPr id="5" name="直接连接符 4"/>
            <p:cNvCxnSpPr/>
            <p:nvPr/>
          </p:nvCxnSpPr>
          <p:spPr>
            <a:xfrm>
              <a:off x="2103929" y="3155894"/>
              <a:ext cx="4944234"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grpSp>
      <p:sp>
        <p:nvSpPr>
          <p:cNvPr id="13" name="矩形 12"/>
          <p:cNvSpPr/>
          <p:nvPr/>
        </p:nvSpPr>
        <p:spPr>
          <a:xfrm>
            <a:off x="3124200" y="3321676"/>
            <a:ext cx="3141058" cy="335280"/>
          </a:xfrm>
          <a:prstGeom prst="rect">
            <a:avLst/>
          </a:prstGeom>
        </p:spPr>
        <p:txBody>
          <a:bodyPr wrap="square">
            <a:spAutoFit/>
          </a:bodyPr>
          <a:lstStyle/>
          <a:p>
            <a:pPr algn="ctr"/>
            <a:r>
              <a:rPr altLang="en-US" lang="zh-CN" smtClean="0" spc="600" sz="1600">
                <a:solidFill>
                  <a:schemeClr val="accent1"/>
                </a:solidFill>
                <a:latin charset="-122" panose="020b0503020204020204" pitchFamily="34" typeface="微软雅黑"/>
                <a:ea charset="-122" panose="020b0503020204020204" pitchFamily="34" typeface="微软雅黑"/>
              </a:rPr>
              <a:t>演示完毕感谢您的观看</a:t>
            </a:r>
          </a:p>
        </p:txBody>
      </p:sp>
      <p:pic>
        <p:nvPicPr>
          <p:cNvPr id="18" name="图片 17"/>
          <p:cNvPicPr>
            <a:picLocks noChangeAspect="1"/>
          </p:cNvPicPr>
          <p:nvPr/>
        </p:nvPicPr>
        <p:blipFill>
          <a:blip r:embed="rId7"/>
          <a:stretch>
            <a:fillRect/>
          </a:stretch>
        </p:blipFill>
        <p:spPr>
          <a:xfrm>
            <a:off x="0" y="0"/>
            <a:ext cx="1600200" cy="1986865"/>
          </a:xfrm>
          <a:prstGeom prst="rect">
            <a:avLst/>
          </a:prstGeom>
        </p:spPr>
      </p:pic>
      <p:pic>
        <p:nvPicPr>
          <p:cNvPr id="23" name="图片 22"/>
          <p:cNvPicPr>
            <a:picLocks noChangeAspect="1"/>
          </p:cNvPicPr>
          <p:nvPr/>
        </p:nvPicPr>
        <p:blipFill>
          <a:blip r:embed="rId8">
            <a:extLst>
              <a:ext uri="{BEBA8EAE-BF5A-486C-A8C5-ECC9F3942E4B}">
                <a14:imgProps>
                  <a14:imgLayer xmlns:d3p1="http://schemas.openxmlformats.org/officeDocument/2006/relationships" d3p1:embed="">
                    <a14:imgEffect>
                      <a14:brightnessContrast contrast="40000"/>
                    </a14:imgEffect>
                  </a14:imgLayer>
                </a14:imgProps>
              </a:ext>
              <a:ext uri="{28A0092B-C50C-407E-A947-70E740481C1C}">
                <a14:useLocalDpi val="0"/>
              </a:ext>
            </a:extLst>
          </a:blip>
          <a:stretch>
            <a:fillRect/>
          </a:stretch>
        </p:blipFill>
        <p:spPr>
          <a:xfrm>
            <a:off x="6400800" y="3867150"/>
            <a:ext cx="1050182" cy="1045223"/>
          </a:xfrm>
          <a:prstGeom prst="rect">
            <a:avLst/>
          </a:prstGeom>
        </p:spPr>
      </p:pic>
      <p:pic>
        <p:nvPicPr>
          <p:cNvPr id="4" name="图片 3"/>
          <p:cNvPicPr>
            <a:picLocks noChangeAspect="1"/>
          </p:cNvPicPr>
          <p:nvPr/>
        </p:nvPicPr>
        <p:blipFill>
          <a:blip r:embed="rId9">
            <a:extLst>
              <a:ext uri="{28A0092B-C50C-407E-A947-70E740481C1C}">
                <a14:useLocalDpi val="0"/>
              </a:ext>
            </a:extLst>
          </a:blip>
          <a:stretch>
            <a:fillRect/>
          </a:stretch>
        </p:blipFill>
        <p:spPr>
          <a:xfrm>
            <a:off x="7391400" y="535615"/>
            <a:ext cx="1511939" cy="816935"/>
          </a:xfrm>
          <a:prstGeom prst="rect">
            <a:avLst/>
          </a:prstGeom>
        </p:spPr>
      </p:pic>
    </p:spTree>
    <p:extLst>
      <p:ext uri="{BB962C8B-B14F-4D97-AF65-F5344CB8AC3E}">
        <p14:creationId val="1975420499"/>
      </p:ext>
    </p:extLst>
  </p:cSld>
  <p:clrMapOvr>
    <a:masterClrMapping/>
  </p:clrMapOvr>
  <mc:AlternateContent>
    <mc:Choice Requires="p14">
      <p:transition p14:dur="10"/>
    </mc:Choice>
    <mc:Fallback>
      <p:transition/>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id="5" nodeType="clickEffect" presetClass="entr" presetID="2" presetSubtype="4">
                                  <p:stCondLst>
                                    <p:cond delay="0"/>
                                  </p:stCondLst>
                                  <p:childTnLst>
                                    <p:set>
                                      <p:cBhvr>
                                        <p:cTn dur="1" fill="hold" id="6">
                                          <p:stCondLst>
                                            <p:cond delay="0"/>
                                          </p:stCondLst>
                                        </p:cTn>
                                        <p:tgtEl>
                                          <p:spTgt spid="11"/>
                                        </p:tgtEl>
                                        <p:attrNameLst>
                                          <p:attrName>style.visibility</p:attrName>
                                        </p:attrNameLst>
                                      </p:cBhvr>
                                      <p:to>
                                        <p:strVal val="visible"/>
                                      </p:to>
                                    </p:set>
                                    <p:anim calcmode="lin" valueType="num">
                                      <p:cBhvr additive="base">
                                        <p:cTn dur="500" fill="hold" id="7"/>
                                        <p:tgtEl>
                                          <p:spTgt spid="11"/>
                                        </p:tgtEl>
                                        <p:attrNameLst>
                                          <p:attrName>ppt_x</p:attrName>
                                        </p:attrNameLst>
                                      </p:cBhvr>
                                      <p:tavLst>
                                        <p:tav tm="0">
                                          <p:val>
                                            <p:strVal val="#ppt_x"/>
                                          </p:val>
                                        </p:tav>
                                        <p:tav tm="100000">
                                          <p:val>
                                            <p:strVal val="#ppt_x"/>
                                          </p:val>
                                        </p:tav>
                                      </p:tavLst>
                                    </p:anim>
                                    <p:anim calcmode="lin" valueType="num">
                                      <p:cBhvr additive="base">
                                        <p:cTn dur="500" fill="hold" id="8"/>
                                        <p:tgtEl>
                                          <p:spTgt spid="11"/>
                                        </p:tgtEl>
                                        <p:attrNameLst>
                                          <p:attrName>ppt_y</p:attrName>
                                        </p:attrNameLst>
                                      </p:cBhvr>
                                      <p:tavLst>
                                        <p:tav tm="0">
                                          <p:val>
                                            <p:strVal val="1+#ppt_h/2"/>
                                          </p:val>
                                        </p:tav>
                                        <p:tav tm="100000">
                                          <p:val>
                                            <p:strVal val="#ppt_y"/>
                                          </p:val>
                                        </p:tav>
                                      </p:tavLst>
                                    </p:anim>
                                  </p:childTnLst>
                                </p:cTn>
                              </p:par>
                              <p:par>
                                <p:cTn fill="hold" id="9" nodeType="withEffect" presetClass="entr" presetID="2" presetSubtype="9">
                                  <p:stCondLst>
                                    <p:cond delay="0"/>
                                  </p:stCondLst>
                                  <p:childTnLst>
                                    <p:set>
                                      <p:cBhvr>
                                        <p:cTn dur="1" fill="hold" id="10">
                                          <p:stCondLst>
                                            <p:cond delay="0"/>
                                          </p:stCondLst>
                                        </p:cTn>
                                        <p:tgtEl>
                                          <p:spTgt spid="18"/>
                                        </p:tgtEl>
                                        <p:attrNameLst>
                                          <p:attrName>style.visibility</p:attrName>
                                        </p:attrNameLst>
                                      </p:cBhvr>
                                      <p:to>
                                        <p:strVal val="visible"/>
                                      </p:to>
                                    </p:set>
                                    <p:anim calcmode="lin" valueType="num">
                                      <p:cBhvr additive="base">
                                        <p:cTn dur="500" fill="hold" id="11"/>
                                        <p:tgtEl>
                                          <p:spTgt spid="18"/>
                                        </p:tgtEl>
                                        <p:attrNameLst>
                                          <p:attrName>ppt_x</p:attrName>
                                        </p:attrNameLst>
                                      </p:cBhvr>
                                      <p:tavLst>
                                        <p:tav tm="0">
                                          <p:val>
                                            <p:strVal val="0-#ppt_w/2"/>
                                          </p:val>
                                        </p:tav>
                                        <p:tav tm="100000">
                                          <p:val>
                                            <p:strVal val="#ppt_x"/>
                                          </p:val>
                                        </p:tav>
                                      </p:tavLst>
                                    </p:anim>
                                    <p:anim calcmode="lin" valueType="num">
                                      <p:cBhvr additive="base">
                                        <p:cTn dur="500" fill="hold" id="12"/>
                                        <p:tgtEl>
                                          <p:spTgt spid="18"/>
                                        </p:tgtEl>
                                        <p:attrNameLst>
                                          <p:attrName>ppt_y</p:attrName>
                                        </p:attrNameLst>
                                      </p:cBhvr>
                                      <p:tavLst>
                                        <p:tav tm="0">
                                          <p:val>
                                            <p:strVal val="0-#ppt_h/2"/>
                                          </p:val>
                                        </p:tav>
                                        <p:tav tm="100000">
                                          <p:val>
                                            <p:strVal val="#ppt_y"/>
                                          </p:val>
                                        </p:tav>
                                      </p:tavLst>
                                    </p:anim>
                                  </p:childTnLst>
                                </p:cTn>
                              </p:par>
                            </p:childTnLst>
                          </p:cTn>
                        </p:par>
                      </p:childTnLst>
                    </p:cTn>
                  </p:par>
                  <p:par>
                    <p:cTn fill="hold" id="13" nodeType="clickPar">
                      <p:stCondLst>
                        <p:cond delay="indefinite"/>
                      </p:stCondLst>
                      <p:childTnLst>
                        <p:par>
                          <p:cTn fill="hold" id="14" nodeType="afterGroup">
                            <p:stCondLst>
                              <p:cond delay="0"/>
                            </p:stCondLst>
                            <p:childTnLst>
                              <p:par>
                                <p:cTn fill="hold" id="15" nodeType="clickEffect" presetClass="entr" presetID="2" presetSubtype="8">
                                  <p:stCondLst>
                                    <p:cond delay="0"/>
                                  </p:stCondLst>
                                  <p:childTnLst>
                                    <p:set>
                                      <p:cBhvr>
                                        <p:cTn dur="1" fill="hold" id="16">
                                          <p:stCondLst>
                                            <p:cond delay="0"/>
                                          </p:stCondLst>
                                        </p:cTn>
                                        <p:tgtEl>
                                          <p:spTgt spid="22"/>
                                        </p:tgtEl>
                                        <p:attrNameLst>
                                          <p:attrName>style.visibility</p:attrName>
                                        </p:attrNameLst>
                                      </p:cBhvr>
                                      <p:to>
                                        <p:strVal val="visible"/>
                                      </p:to>
                                    </p:set>
                                    <p:anim calcmode="lin" valueType="num">
                                      <p:cBhvr additive="base">
                                        <p:cTn dur="500" fill="hold" id="17"/>
                                        <p:tgtEl>
                                          <p:spTgt spid="22"/>
                                        </p:tgtEl>
                                        <p:attrNameLst>
                                          <p:attrName>ppt_x</p:attrName>
                                        </p:attrNameLst>
                                      </p:cBhvr>
                                      <p:tavLst>
                                        <p:tav tm="0">
                                          <p:val>
                                            <p:strVal val="0-#ppt_w/2"/>
                                          </p:val>
                                        </p:tav>
                                        <p:tav tm="100000">
                                          <p:val>
                                            <p:strVal val="#ppt_x"/>
                                          </p:val>
                                        </p:tav>
                                      </p:tavLst>
                                    </p:anim>
                                    <p:anim calcmode="lin" valueType="num">
                                      <p:cBhvr additive="base">
                                        <p:cTn dur="500" fill="hold" id="18"/>
                                        <p:tgtEl>
                                          <p:spTgt spid="22"/>
                                        </p:tgtEl>
                                        <p:attrNameLst>
                                          <p:attrName>ppt_y</p:attrName>
                                        </p:attrNameLst>
                                      </p:cBhvr>
                                      <p:tavLst>
                                        <p:tav tm="0">
                                          <p:val>
                                            <p:strVal val="#ppt_y"/>
                                          </p:val>
                                        </p:tav>
                                        <p:tav tm="100000">
                                          <p:val>
                                            <p:strVal val="#ppt_y"/>
                                          </p:val>
                                        </p:tav>
                                      </p:tavLst>
                                    </p:anim>
                                  </p:childTnLst>
                                </p:cTn>
                              </p:par>
                              <p:par>
                                <p:cTn fill="hold" id="19" nodeType="withEffect" presetClass="entr" presetID="2" presetSubtype="2">
                                  <p:stCondLst>
                                    <p:cond delay="0"/>
                                  </p:stCondLst>
                                  <p:childTnLst>
                                    <p:set>
                                      <p:cBhvr>
                                        <p:cTn dur="1" fill="hold" id="20">
                                          <p:stCondLst>
                                            <p:cond delay="0"/>
                                          </p:stCondLst>
                                        </p:cTn>
                                        <p:tgtEl>
                                          <p:spTgt spid="21"/>
                                        </p:tgtEl>
                                        <p:attrNameLst>
                                          <p:attrName>style.visibility</p:attrName>
                                        </p:attrNameLst>
                                      </p:cBhvr>
                                      <p:to>
                                        <p:strVal val="visible"/>
                                      </p:to>
                                    </p:set>
                                    <p:anim calcmode="lin" valueType="num">
                                      <p:cBhvr additive="base">
                                        <p:cTn dur="500" fill="hold" id="21"/>
                                        <p:tgtEl>
                                          <p:spTgt spid="21"/>
                                        </p:tgtEl>
                                        <p:attrNameLst>
                                          <p:attrName>ppt_x</p:attrName>
                                        </p:attrNameLst>
                                      </p:cBhvr>
                                      <p:tavLst>
                                        <p:tav tm="0">
                                          <p:val>
                                            <p:strVal val="1+#ppt_w/2"/>
                                          </p:val>
                                        </p:tav>
                                        <p:tav tm="100000">
                                          <p:val>
                                            <p:strVal val="#ppt_x"/>
                                          </p:val>
                                        </p:tav>
                                      </p:tavLst>
                                    </p:anim>
                                    <p:anim calcmode="lin" valueType="num">
                                      <p:cBhvr additive="base">
                                        <p:cTn dur="500" fill="hold" id="22"/>
                                        <p:tgtEl>
                                          <p:spTgt spid="21"/>
                                        </p:tgtEl>
                                        <p:attrNameLst>
                                          <p:attrName>ppt_y</p:attrName>
                                        </p:attrNameLst>
                                      </p:cBhvr>
                                      <p:tavLst>
                                        <p:tav tm="0">
                                          <p:val>
                                            <p:strVal val="#ppt_y"/>
                                          </p:val>
                                        </p:tav>
                                        <p:tav tm="100000">
                                          <p:val>
                                            <p:strVal val="#ppt_y"/>
                                          </p:val>
                                        </p:tav>
                                      </p:tavLst>
                                    </p:anim>
                                  </p:childTnLst>
                                </p:cTn>
                              </p:par>
                              <p:par>
                                <p:cTn fill="hold" id="23" nodeType="withEffect" presetClass="entr" presetID="2" presetSubtype="3">
                                  <p:stCondLst>
                                    <p:cond delay="0"/>
                                  </p:stCondLst>
                                  <p:childTnLst>
                                    <p:set>
                                      <p:cBhvr>
                                        <p:cTn dur="1" fill="hold" id="24">
                                          <p:stCondLst>
                                            <p:cond delay="0"/>
                                          </p:stCondLst>
                                        </p:cTn>
                                        <p:tgtEl>
                                          <p:spTgt spid="4"/>
                                        </p:tgtEl>
                                        <p:attrNameLst>
                                          <p:attrName>style.visibility</p:attrName>
                                        </p:attrNameLst>
                                      </p:cBhvr>
                                      <p:to>
                                        <p:strVal val="visible"/>
                                      </p:to>
                                    </p:set>
                                    <p:anim calcmode="lin" valueType="num">
                                      <p:cBhvr additive="base">
                                        <p:cTn dur="500" fill="hold" id="25"/>
                                        <p:tgtEl>
                                          <p:spTgt spid="4"/>
                                        </p:tgtEl>
                                        <p:attrNameLst>
                                          <p:attrName>ppt_x</p:attrName>
                                        </p:attrNameLst>
                                      </p:cBhvr>
                                      <p:tavLst>
                                        <p:tav tm="0">
                                          <p:val>
                                            <p:strVal val="1+#ppt_w/2"/>
                                          </p:val>
                                        </p:tav>
                                        <p:tav tm="100000">
                                          <p:val>
                                            <p:strVal val="#ppt_x"/>
                                          </p:val>
                                        </p:tav>
                                      </p:tavLst>
                                    </p:anim>
                                    <p:anim calcmode="lin" valueType="num">
                                      <p:cBhvr additive="base">
                                        <p:cTn dur="500" fill="hold" id="26"/>
                                        <p:tgtEl>
                                          <p:spTgt spid="4"/>
                                        </p:tgtEl>
                                        <p:attrNameLst>
                                          <p:attrName>ppt_y</p:attrName>
                                        </p:attrNameLst>
                                      </p:cBhvr>
                                      <p:tavLst>
                                        <p:tav tm="0">
                                          <p:val>
                                            <p:strVal val="0-#ppt_h/2"/>
                                          </p:val>
                                        </p:tav>
                                        <p:tav tm="100000">
                                          <p:val>
                                            <p:strVal val="#ppt_y"/>
                                          </p:val>
                                        </p:tav>
                                      </p:tavLst>
                                    </p:anim>
                                  </p:childTnLst>
                                </p:cTn>
                              </p:par>
                            </p:childTnLst>
                          </p:cTn>
                        </p:par>
                      </p:childTnLst>
                    </p:cTn>
                  </p:par>
                  <p:par>
                    <p:cTn fill="hold" id="27" nodeType="clickPar">
                      <p:stCondLst>
                        <p:cond delay="indefinite"/>
                      </p:stCondLst>
                      <p:childTnLst>
                        <p:par>
                          <p:cTn fill="hold" id="28" nodeType="afterGroup">
                            <p:stCondLst>
                              <p:cond delay="0"/>
                            </p:stCondLst>
                            <p:childTnLst>
                              <p:par>
                                <p:cTn fill="hold" id="29" nodeType="clickEffect" presetClass="entr" presetID="53" presetSubtype="0">
                                  <p:stCondLst>
                                    <p:cond delay="0"/>
                                  </p:stCondLst>
                                  <p:childTnLst>
                                    <p:set>
                                      <p:cBhvr>
                                        <p:cTn dur="1" fill="hold" id="30">
                                          <p:stCondLst>
                                            <p:cond delay="0"/>
                                          </p:stCondLst>
                                        </p:cTn>
                                        <p:tgtEl>
                                          <p:spTgt spid="23"/>
                                        </p:tgtEl>
                                        <p:attrNameLst>
                                          <p:attrName>style.visibility</p:attrName>
                                        </p:attrNameLst>
                                      </p:cBhvr>
                                      <p:to>
                                        <p:strVal val="visible"/>
                                      </p:to>
                                    </p:set>
                                    <p:anim calcmode="lin" valueType="num">
                                      <p:cBhvr>
                                        <p:cTn dur="500" fill="hold" id="31"/>
                                        <p:tgtEl>
                                          <p:spTgt spid="23"/>
                                        </p:tgtEl>
                                        <p:attrNameLst>
                                          <p:attrName>ppt_w</p:attrName>
                                        </p:attrNameLst>
                                      </p:cBhvr>
                                      <p:tavLst>
                                        <p:tav tm="0">
                                          <p:val>
                                            <p:fltVal val="0"/>
                                          </p:val>
                                        </p:tav>
                                        <p:tav tm="100000">
                                          <p:val>
                                            <p:strVal val="#ppt_w"/>
                                          </p:val>
                                        </p:tav>
                                      </p:tavLst>
                                    </p:anim>
                                    <p:anim calcmode="lin" valueType="num">
                                      <p:cBhvr>
                                        <p:cTn dur="500" fill="hold" id="32"/>
                                        <p:tgtEl>
                                          <p:spTgt spid="23"/>
                                        </p:tgtEl>
                                        <p:attrNameLst>
                                          <p:attrName>ppt_h</p:attrName>
                                        </p:attrNameLst>
                                      </p:cBhvr>
                                      <p:tavLst>
                                        <p:tav tm="0">
                                          <p:val>
                                            <p:fltVal val="0"/>
                                          </p:val>
                                        </p:tav>
                                        <p:tav tm="100000">
                                          <p:val>
                                            <p:strVal val="#ppt_h"/>
                                          </p:val>
                                        </p:tav>
                                      </p:tavLst>
                                    </p:anim>
                                    <p:animEffect filter="fade" transition="in">
                                      <p:cBhvr>
                                        <p:cTn dur="500" id="33"/>
                                        <p:tgtEl>
                                          <p:spTgt spid="23"/>
                                        </p:tgtEl>
                                      </p:cBhvr>
                                    </p:animEffect>
                                  </p:childTnLst>
                                </p:cTn>
                              </p:par>
                            </p:childTnLst>
                          </p:cTn>
                        </p:par>
                      </p:childTnLst>
                    </p:cTn>
                  </p:par>
                  <p:par>
                    <p:cTn fill="hold" id="34" nodeType="clickPar">
                      <p:stCondLst>
                        <p:cond delay="indefinite"/>
                      </p:stCondLst>
                      <p:childTnLst>
                        <p:par>
                          <p:cTn fill="hold" id="35" nodeType="afterGroup">
                            <p:stCondLst>
                              <p:cond delay="0"/>
                            </p:stCondLst>
                            <p:childTnLst>
                              <p:par>
                                <p:cTn fill="hold" id="36" nodeType="clickEffect" presetClass="entr" presetID="42" presetSubtype="0">
                                  <p:stCondLst>
                                    <p:cond delay="0"/>
                                  </p:stCondLst>
                                  <p:childTnLst>
                                    <p:set>
                                      <p:cBhvr>
                                        <p:cTn dur="1" fill="hold" id="37">
                                          <p:stCondLst>
                                            <p:cond delay="0"/>
                                          </p:stCondLst>
                                        </p:cTn>
                                        <p:tgtEl>
                                          <p:spTgt spid="2"/>
                                        </p:tgtEl>
                                        <p:attrNameLst>
                                          <p:attrName>style.visibility</p:attrName>
                                        </p:attrNameLst>
                                      </p:cBhvr>
                                      <p:to>
                                        <p:strVal val="visible"/>
                                      </p:to>
                                    </p:set>
                                    <p:animEffect filter="fade" transition="in">
                                      <p:cBhvr>
                                        <p:cTn dur="1000" id="38"/>
                                        <p:tgtEl>
                                          <p:spTgt spid="2"/>
                                        </p:tgtEl>
                                      </p:cBhvr>
                                    </p:animEffect>
                                    <p:anim calcmode="lin" valueType="num">
                                      <p:cBhvr>
                                        <p:cTn dur="1000" fill="hold" id="39"/>
                                        <p:tgtEl>
                                          <p:spTgt spid="2"/>
                                        </p:tgtEl>
                                        <p:attrNameLst>
                                          <p:attrName>ppt_x</p:attrName>
                                        </p:attrNameLst>
                                      </p:cBhvr>
                                      <p:tavLst>
                                        <p:tav tm="0">
                                          <p:val>
                                            <p:strVal val="#ppt_x"/>
                                          </p:val>
                                        </p:tav>
                                        <p:tav tm="100000">
                                          <p:val>
                                            <p:strVal val="#ppt_x"/>
                                          </p:val>
                                        </p:tav>
                                      </p:tavLst>
                                    </p:anim>
                                    <p:anim calcmode="lin" valueType="num">
                                      <p:cBhvr>
                                        <p:cTn dur="1000" fill="hold" id="40"/>
                                        <p:tgtEl>
                                          <p:spTgt spid="2"/>
                                        </p:tgtEl>
                                        <p:attrNameLst>
                                          <p:attrName>ppt_y</p:attrName>
                                        </p:attrNameLst>
                                      </p:cBhvr>
                                      <p:tavLst>
                                        <p:tav tm="0">
                                          <p:val>
                                            <p:strVal val="#ppt_y+.1"/>
                                          </p:val>
                                        </p:tav>
                                        <p:tav tm="100000">
                                          <p:val>
                                            <p:strVal val="#ppt_y"/>
                                          </p:val>
                                        </p:tav>
                                      </p:tavLst>
                                    </p:anim>
                                  </p:childTnLst>
                                </p:cTn>
                              </p:par>
                            </p:childTnLst>
                          </p:cTn>
                        </p:par>
                      </p:childTnLst>
                    </p:cTn>
                  </p:par>
                  <p:par>
                    <p:cTn fill="hold" id="41" nodeType="clickPar">
                      <p:stCondLst>
                        <p:cond delay="indefinite"/>
                      </p:stCondLst>
                      <p:childTnLst>
                        <p:par>
                          <p:cTn fill="hold" id="42" nodeType="afterGroup">
                            <p:stCondLst>
                              <p:cond delay="0"/>
                            </p:stCondLst>
                            <p:childTnLst>
                              <p:par>
                                <p:cTn fill="hold" id="43" nodeType="clickEffect" presetClass="entr" presetID="16" presetSubtype="21">
                                  <p:stCondLst>
                                    <p:cond delay="0"/>
                                  </p:stCondLst>
                                  <p:childTnLst>
                                    <p:set>
                                      <p:cBhvr>
                                        <p:cTn dur="1" fill="hold" id="44">
                                          <p:stCondLst>
                                            <p:cond delay="0"/>
                                          </p:stCondLst>
                                        </p:cTn>
                                        <p:tgtEl>
                                          <p:spTgt spid="10"/>
                                        </p:tgtEl>
                                        <p:attrNameLst>
                                          <p:attrName>style.visibility</p:attrName>
                                        </p:attrNameLst>
                                      </p:cBhvr>
                                      <p:to>
                                        <p:strVal val="visible"/>
                                      </p:to>
                                    </p:set>
                                    <p:animEffect filter="barn(inVertical)" transition="in">
                                      <p:cBhvr>
                                        <p:cTn dur="500" id="45"/>
                                        <p:tgtEl>
                                          <p:spTgt spid="10"/>
                                        </p:tgtEl>
                                      </p:cBhvr>
                                    </p:animEffect>
                                  </p:childTnLst>
                                </p:cTn>
                              </p:par>
                            </p:childTnLst>
                          </p:cTn>
                        </p:par>
                      </p:childTnLst>
                    </p:cTn>
                  </p:par>
                  <p:par>
                    <p:cTn fill="hold" id="46" nodeType="clickPar">
                      <p:stCondLst>
                        <p:cond delay="indefinite"/>
                      </p:stCondLst>
                      <p:childTnLst>
                        <p:par>
                          <p:cTn fill="hold" id="47" nodeType="afterGroup">
                            <p:stCondLst>
                              <p:cond delay="0"/>
                            </p:stCondLst>
                            <p:childTnLst>
                              <p:par>
                                <p:cTn fill="hold" grpId="0" id="48" nodeType="clickEffect" presetClass="entr" presetID="2" presetSubtype="4">
                                  <p:stCondLst>
                                    <p:cond delay="0"/>
                                  </p:stCondLst>
                                  <p:childTnLst>
                                    <p:set>
                                      <p:cBhvr>
                                        <p:cTn dur="1" fill="hold" id="49">
                                          <p:stCondLst>
                                            <p:cond delay="0"/>
                                          </p:stCondLst>
                                        </p:cTn>
                                        <p:tgtEl>
                                          <p:spTgt spid="17"/>
                                        </p:tgtEl>
                                        <p:attrNameLst>
                                          <p:attrName>style.visibility</p:attrName>
                                        </p:attrNameLst>
                                      </p:cBhvr>
                                      <p:to>
                                        <p:strVal val="visible"/>
                                      </p:to>
                                    </p:set>
                                    <p:anim calcmode="lin" valueType="num">
                                      <p:cBhvr additive="base">
                                        <p:cTn dur="500" fill="hold" id="50"/>
                                        <p:tgtEl>
                                          <p:spTgt spid="17"/>
                                        </p:tgtEl>
                                        <p:attrNameLst>
                                          <p:attrName>ppt_x</p:attrName>
                                        </p:attrNameLst>
                                      </p:cBhvr>
                                      <p:tavLst>
                                        <p:tav tm="0">
                                          <p:val>
                                            <p:strVal val="#ppt_x"/>
                                          </p:val>
                                        </p:tav>
                                        <p:tav tm="100000">
                                          <p:val>
                                            <p:strVal val="#ppt_x"/>
                                          </p:val>
                                        </p:tav>
                                      </p:tavLst>
                                    </p:anim>
                                    <p:anim calcmode="lin" valueType="num">
                                      <p:cBhvr additive="base">
                                        <p:cTn dur="500" fill="hold" id="51"/>
                                        <p:tgtEl>
                                          <p:spTgt spid="17"/>
                                        </p:tgtEl>
                                        <p:attrNameLst>
                                          <p:attrName>ppt_y</p:attrName>
                                        </p:attrNameLst>
                                      </p:cBhvr>
                                      <p:tavLst>
                                        <p:tav tm="0">
                                          <p:val>
                                            <p:strVal val="1+#ppt_h/2"/>
                                          </p:val>
                                        </p:tav>
                                        <p:tav tm="100000">
                                          <p:val>
                                            <p:strVal val="#ppt_y"/>
                                          </p:val>
                                        </p:tav>
                                      </p:tavLst>
                                    </p:anim>
                                  </p:childTnLst>
                                </p:cTn>
                              </p:par>
                            </p:childTnLst>
                          </p:cTn>
                        </p:par>
                      </p:childTnLst>
                    </p:cTn>
                  </p:par>
                  <p:par>
                    <p:cTn fill="hold" id="52" nodeType="clickPar">
                      <p:stCondLst>
                        <p:cond delay="indefinite"/>
                      </p:stCondLst>
                      <p:childTnLst>
                        <p:par>
                          <p:cTn fill="hold" id="53" nodeType="afterGroup">
                            <p:stCondLst>
                              <p:cond delay="0"/>
                            </p:stCondLst>
                            <p:childTnLst>
                              <p:par>
                                <p:cTn fill="hold" grpId="0" id="54" nodeType="clickEffect" presetClass="entr" presetID="53" presetSubtype="0">
                                  <p:stCondLst>
                                    <p:cond delay="0"/>
                                  </p:stCondLst>
                                  <p:childTnLst>
                                    <p:set>
                                      <p:cBhvr>
                                        <p:cTn dur="1" fill="hold" id="55">
                                          <p:stCondLst>
                                            <p:cond delay="0"/>
                                          </p:stCondLst>
                                        </p:cTn>
                                        <p:tgtEl>
                                          <p:spTgt spid="13"/>
                                        </p:tgtEl>
                                        <p:attrNameLst>
                                          <p:attrName>style.visibility</p:attrName>
                                        </p:attrNameLst>
                                      </p:cBhvr>
                                      <p:to>
                                        <p:strVal val="visible"/>
                                      </p:to>
                                    </p:set>
                                    <p:anim calcmode="lin" valueType="num">
                                      <p:cBhvr>
                                        <p:cTn dur="500" fill="hold" id="56"/>
                                        <p:tgtEl>
                                          <p:spTgt spid="13"/>
                                        </p:tgtEl>
                                        <p:attrNameLst>
                                          <p:attrName>ppt_w</p:attrName>
                                        </p:attrNameLst>
                                      </p:cBhvr>
                                      <p:tavLst>
                                        <p:tav tm="0">
                                          <p:val>
                                            <p:fltVal val="0"/>
                                          </p:val>
                                        </p:tav>
                                        <p:tav tm="100000">
                                          <p:val>
                                            <p:strVal val="#ppt_w"/>
                                          </p:val>
                                        </p:tav>
                                      </p:tavLst>
                                    </p:anim>
                                    <p:anim calcmode="lin" valueType="num">
                                      <p:cBhvr>
                                        <p:cTn dur="500" fill="hold" id="57"/>
                                        <p:tgtEl>
                                          <p:spTgt spid="13"/>
                                        </p:tgtEl>
                                        <p:attrNameLst>
                                          <p:attrName>ppt_h</p:attrName>
                                        </p:attrNameLst>
                                      </p:cBhvr>
                                      <p:tavLst>
                                        <p:tav tm="0">
                                          <p:val>
                                            <p:fltVal val="0"/>
                                          </p:val>
                                        </p:tav>
                                        <p:tav tm="100000">
                                          <p:val>
                                            <p:strVal val="#ppt_h"/>
                                          </p:val>
                                        </p:tav>
                                      </p:tavLst>
                                    </p:anim>
                                    <p:animEffect filter="fade" transition="in">
                                      <p:cBhvr>
                                        <p:cTn dur="500" id="58"/>
                                        <p:tgtEl>
                                          <p:spTgt spid="13"/>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17"/>
      <p:bldP grpId="0" spid="13"/>
    </p:bldLst>
  </p:timing>
</p:sld>
</file>

<file path=ppt/slides/slide2.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pic>
        <p:nvPicPr>
          <p:cNvPr id="23" name="图片 22"/>
          <p:cNvPicPr>
            <a:picLocks noChangeAspect="1"/>
          </p:cNvPicPr>
          <p:nvPr/>
        </p:nvPicPr>
        <p:blipFill>
          <a:blip r:embed="rId3">
            <a:extLst>
              <a:ext uri="{28A0092B-C50C-407E-A947-70E740481C1C}">
                <a14:useLocalDpi val="0"/>
              </a:ext>
            </a:extLst>
          </a:blip>
          <a:stretch>
            <a:fillRect/>
          </a:stretch>
        </p:blipFill>
        <p:spPr>
          <a:xfrm>
            <a:off x="6172200" y="3028950"/>
            <a:ext cx="1524000" cy="1533351"/>
          </a:xfrm>
          <a:prstGeom prst="rect">
            <a:avLst/>
          </a:prstGeom>
        </p:spPr>
      </p:pic>
      <p:pic>
        <p:nvPicPr>
          <p:cNvPr id="22" name="图片 21"/>
          <p:cNvPicPr>
            <a:picLocks noChangeAspect="1"/>
          </p:cNvPicPr>
          <p:nvPr/>
        </p:nvPicPr>
        <p:blipFill>
          <a:blip r:embed="rId4">
            <a:extLst>
              <a:ext uri="{28A0092B-C50C-407E-A947-70E740481C1C}">
                <a14:useLocalDpi val="0"/>
              </a:ext>
            </a:extLst>
          </a:blip>
          <a:stretch>
            <a:fillRect/>
          </a:stretch>
        </p:blipFill>
        <p:spPr>
          <a:xfrm>
            <a:off x="241652" y="3157628"/>
            <a:ext cx="1663348" cy="1547722"/>
          </a:xfrm>
          <a:prstGeom prst="rect">
            <a:avLst/>
          </a:prstGeom>
        </p:spPr>
      </p:pic>
      <p:pic>
        <p:nvPicPr>
          <p:cNvPr id="11" name="图片 10"/>
          <p:cNvPicPr>
            <a:picLocks noChangeAspect="1"/>
          </p:cNvPicPr>
          <p:nvPr/>
        </p:nvPicPr>
        <p:blipFill>
          <a:blip r:embed="rId5">
            <a:extLst>
              <a:ext uri="{28A0092B-C50C-407E-A947-70E740481C1C}">
                <a14:useLocalDpi val="0"/>
              </a:ext>
            </a:extLst>
          </a:blip>
          <a:stretch>
            <a:fillRect/>
          </a:stretch>
        </p:blipFill>
        <p:spPr>
          <a:xfrm>
            <a:off x="0" y="3257550"/>
            <a:ext cx="9144000" cy="1890892"/>
          </a:xfrm>
          <a:prstGeom prst="rect">
            <a:avLst/>
          </a:prstGeom>
        </p:spPr>
      </p:pic>
      <p:pic>
        <p:nvPicPr>
          <p:cNvPr id="18" name="图片 17"/>
          <p:cNvPicPr>
            <a:picLocks noChangeAspect="1"/>
          </p:cNvPicPr>
          <p:nvPr/>
        </p:nvPicPr>
        <p:blipFill>
          <a:blip r:embed="rId6"/>
          <a:stretch>
            <a:fillRect/>
          </a:stretch>
        </p:blipFill>
        <p:spPr>
          <a:xfrm>
            <a:off x="0" y="1"/>
            <a:ext cx="1447800" cy="1797640"/>
          </a:xfrm>
          <a:prstGeom prst="rect">
            <a:avLst/>
          </a:prstGeom>
        </p:spPr>
      </p:pic>
      <p:sp>
        <p:nvSpPr>
          <p:cNvPr id="14" name="PA-10223">
            <a:extLst>
              <a:ext uri="{FF2B5EF4-FFF2-40B4-BE49-F238E27FC236}">
                <a16:creationId xmlns:a16="http://schemas.microsoft.com/office/drawing/2014/main" id="{6027B6DE-5A68-0648-BEEA-C6DA71269BB8}"/>
              </a:ext>
            </a:extLst>
          </p:cNvPr>
          <p:cNvSpPr/>
          <p:nvPr>
            <p:custDataLst>
              <p:tags r:id="rId7"/>
            </p:custDataLst>
          </p:nvPr>
        </p:nvSpPr>
        <p:spPr>
          <a:xfrm>
            <a:off x="1666305" y="1011019"/>
            <a:ext cx="1371599" cy="640080"/>
          </a:xfrm>
          <a:prstGeom prst="rect">
            <a:avLst/>
          </a:prstGeom>
          <a:noFill/>
        </p:spPr>
        <p:txBody>
          <a:bodyPr wrap="square">
            <a:spAutoFit/>
          </a:bodyPr>
          <a:lstStyle/>
          <a:p>
            <a:r>
              <a:rPr altLang="en-US" b="1" lang="zh-CN" smtClean="0" sz="3600">
                <a:solidFill>
                  <a:schemeClr val="accent1"/>
                </a:solidFill>
                <a:cs typeface="+mn-ea"/>
                <a:sym typeface="+mn-lt"/>
              </a:rPr>
              <a:t>前 言</a:t>
            </a:r>
          </a:p>
        </p:txBody>
      </p:sp>
      <p:sp>
        <p:nvSpPr>
          <p:cNvPr id="15" name="PA-10223">
            <a:extLst>
              <a:ext uri="{FF2B5EF4-FFF2-40B4-BE49-F238E27FC236}">
                <a16:creationId xmlns:a16="http://schemas.microsoft.com/office/drawing/2014/main" id="{567E3A7C-065B-014C-83C2-1FB262616B73}"/>
              </a:ext>
            </a:extLst>
          </p:cNvPr>
          <p:cNvSpPr/>
          <p:nvPr>
            <p:custDataLst>
              <p:tags r:id="rId8"/>
            </p:custDataLst>
          </p:nvPr>
        </p:nvSpPr>
        <p:spPr>
          <a:xfrm>
            <a:off x="1524000" y="1625590"/>
            <a:ext cx="6466904" cy="1691640"/>
          </a:xfrm>
          <a:prstGeom prst="rect">
            <a:avLst/>
          </a:prstGeom>
        </p:spPr>
        <p:txBody>
          <a:bodyPr wrap="square">
            <a:spAutoFit/>
          </a:bodyPr>
          <a:lstStyle/>
          <a:p>
            <a:pPr>
              <a:lnSpc>
                <a:spcPct val="150000"/>
              </a:lnSpc>
            </a:pPr>
            <a:r>
              <a:rPr altLang="zh-CN" lang="en-US" sz="1400">
                <a:solidFill>
                  <a:schemeClr val="tx1">
                    <a:lumMod val="85000"/>
                    <a:lumOff val="15000"/>
                  </a:schemeClr>
                </a:solidFill>
                <a:latin typeface="+mn-ea"/>
                <a:cs typeface="+mn-ea"/>
                <a:sym typeface="+mn-lt"/>
              </a:rPr>
              <a:t>《习近平谈治国理政》第三卷集中反映了党的十九大以来马克思主义中国化的最新成果，是新时代中国共产党人坚持和发展中国特色社会主义的理论结晶，是深入学习贯彻习近平新时代中国特色社会主义思想的权威著作。学习《习近平谈治国理政》第三卷，要进一步贯彻落实学懂、弄通、做实的要求，在武装头脑、指导实践、推动工作方面取得新成效。</a:t>
            </a:r>
          </a:p>
        </p:txBody>
      </p:sp>
    </p:spTree>
    <p:extLst>
      <p:ext uri="{BB962C8B-B14F-4D97-AF65-F5344CB8AC3E}">
        <p14:creationId val="3233801048"/>
      </p:ext>
    </p:extLst>
  </p:cSld>
  <p:clrMapOvr>
    <a:masterClrMapping/>
  </p:clrMapOvr>
  <mc:AlternateContent>
    <mc:Choice Requires="p14">
      <p:transition p14:dur="1250" spd="slow">
        <p14:flip dir="r"/>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id="5" nodeType="clickEffect" presetClass="entr" presetID="2" presetSubtype="4">
                                  <p:stCondLst>
                                    <p:cond delay="0"/>
                                  </p:stCondLst>
                                  <p:childTnLst>
                                    <p:set>
                                      <p:cBhvr>
                                        <p:cTn dur="1" fill="hold" id="6">
                                          <p:stCondLst>
                                            <p:cond delay="0"/>
                                          </p:stCondLst>
                                        </p:cTn>
                                        <p:tgtEl>
                                          <p:spTgt spid="11"/>
                                        </p:tgtEl>
                                        <p:attrNameLst>
                                          <p:attrName>style.visibility</p:attrName>
                                        </p:attrNameLst>
                                      </p:cBhvr>
                                      <p:to>
                                        <p:strVal val="visible"/>
                                      </p:to>
                                    </p:set>
                                    <p:anim calcmode="lin" valueType="num">
                                      <p:cBhvr additive="base">
                                        <p:cTn dur="500" fill="hold" id="7"/>
                                        <p:tgtEl>
                                          <p:spTgt spid="11"/>
                                        </p:tgtEl>
                                        <p:attrNameLst>
                                          <p:attrName>ppt_x</p:attrName>
                                        </p:attrNameLst>
                                      </p:cBhvr>
                                      <p:tavLst>
                                        <p:tav tm="0">
                                          <p:val>
                                            <p:strVal val="#ppt_x"/>
                                          </p:val>
                                        </p:tav>
                                        <p:tav tm="100000">
                                          <p:val>
                                            <p:strVal val="#ppt_x"/>
                                          </p:val>
                                        </p:tav>
                                      </p:tavLst>
                                    </p:anim>
                                    <p:anim calcmode="lin" valueType="num">
                                      <p:cBhvr additive="base">
                                        <p:cTn dur="500" fill="hold" id="8"/>
                                        <p:tgtEl>
                                          <p:spTgt spid="11"/>
                                        </p:tgtEl>
                                        <p:attrNameLst>
                                          <p:attrName>ppt_y</p:attrName>
                                        </p:attrNameLst>
                                      </p:cBhvr>
                                      <p:tavLst>
                                        <p:tav tm="0">
                                          <p:val>
                                            <p:strVal val="1+#ppt_h/2"/>
                                          </p:val>
                                        </p:tav>
                                        <p:tav tm="100000">
                                          <p:val>
                                            <p:strVal val="#ppt_y"/>
                                          </p:val>
                                        </p:tav>
                                      </p:tavLst>
                                    </p:anim>
                                  </p:childTnLst>
                                </p:cTn>
                              </p:par>
                              <p:par>
                                <p:cTn fill="hold" id="9" nodeType="withEffect" presetClass="entr" presetID="2" presetSubtype="9">
                                  <p:stCondLst>
                                    <p:cond delay="0"/>
                                  </p:stCondLst>
                                  <p:childTnLst>
                                    <p:set>
                                      <p:cBhvr>
                                        <p:cTn dur="1" fill="hold" id="10">
                                          <p:stCondLst>
                                            <p:cond delay="0"/>
                                          </p:stCondLst>
                                        </p:cTn>
                                        <p:tgtEl>
                                          <p:spTgt spid="18"/>
                                        </p:tgtEl>
                                        <p:attrNameLst>
                                          <p:attrName>style.visibility</p:attrName>
                                        </p:attrNameLst>
                                      </p:cBhvr>
                                      <p:to>
                                        <p:strVal val="visible"/>
                                      </p:to>
                                    </p:set>
                                    <p:anim calcmode="lin" valueType="num">
                                      <p:cBhvr additive="base">
                                        <p:cTn dur="500" fill="hold" id="11"/>
                                        <p:tgtEl>
                                          <p:spTgt spid="18"/>
                                        </p:tgtEl>
                                        <p:attrNameLst>
                                          <p:attrName>ppt_x</p:attrName>
                                        </p:attrNameLst>
                                      </p:cBhvr>
                                      <p:tavLst>
                                        <p:tav tm="0">
                                          <p:val>
                                            <p:strVal val="0-#ppt_w/2"/>
                                          </p:val>
                                        </p:tav>
                                        <p:tav tm="100000">
                                          <p:val>
                                            <p:strVal val="#ppt_x"/>
                                          </p:val>
                                        </p:tav>
                                      </p:tavLst>
                                    </p:anim>
                                    <p:anim calcmode="lin" valueType="num">
                                      <p:cBhvr additive="base">
                                        <p:cTn dur="500" fill="hold" id="12"/>
                                        <p:tgtEl>
                                          <p:spTgt spid="18"/>
                                        </p:tgtEl>
                                        <p:attrNameLst>
                                          <p:attrName>ppt_y</p:attrName>
                                        </p:attrNameLst>
                                      </p:cBhvr>
                                      <p:tavLst>
                                        <p:tav tm="0">
                                          <p:val>
                                            <p:strVal val="0-#ppt_h/2"/>
                                          </p:val>
                                        </p:tav>
                                        <p:tav tm="100000">
                                          <p:val>
                                            <p:strVal val="#ppt_y"/>
                                          </p:val>
                                        </p:tav>
                                      </p:tavLst>
                                    </p:anim>
                                  </p:childTnLst>
                                </p:cTn>
                              </p:par>
                            </p:childTnLst>
                          </p:cTn>
                        </p:par>
                      </p:childTnLst>
                    </p:cTn>
                  </p:par>
                  <p:par>
                    <p:cTn fill="hold" id="13" nodeType="clickPar">
                      <p:stCondLst>
                        <p:cond delay="indefinite"/>
                      </p:stCondLst>
                      <p:childTnLst>
                        <p:par>
                          <p:cTn fill="hold" id="14" nodeType="afterGroup">
                            <p:stCondLst>
                              <p:cond delay="0"/>
                            </p:stCondLst>
                            <p:childTnLst>
                              <p:par>
                                <p:cTn fill="hold" id="15" nodeType="clickEffect" presetClass="entr" presetID="2" presetSubtype="8">
                                  <p:stCondLst>
                                    <p:cond delay="0"/>
                                  </p:stCondLst>
                                  <p:childTnLst>
                                    <p:set>
                                      <p:cBhvr>
                                        <p:cTn dur="1" fill="hold" id="16">
                                          <p:stCondLst>
                                            <p:cond delay="0"/>
                                          </p:stCondLst>
                                        </p:cTn>
                                        <p:tgtEl>
                                          <p:spTgt spid="22"/>
                                        </p:tgtEl>
                                        <p:attrNameLst>
                                          <p:attrName>style.visibility</p:attrName>
                                        </p:attrNameLst>
                                      </p:cBhvr>
                                      <p:to>
                                        <p:strVal val="visible"/>
                                      </p:to>
                                    </p:set>
                                    <p:anim calcmode="lin" valueType="num">
                                      <p:cBhvr additive="base">
                                        <p:cTn dur="500" fill="hold" id="17"/>
                                        <p:tgtEl>
                                          <p:spTgt spid="22"/>
                                        </p:tgtEl>
                                        <p:attrNameLst>
                                          <p:attrName>ppt_x</p:attrName>
                                        </p:attrNameLst>
                                      </p:cBhvr>
                                      <p:tavLst>
                                        <p:tav tm="0">
                                          <p:val>
                                            <p:strVal val="0-#ppt_w/2"/>
                                          </p:val>
                                        </p:tav>
                                        <p:tav tm="100000">
                                          <p:val>
                                            <p:strVal val="#ppt_x"/>
                                          </p:val>
                                        </p:tav>
                                      </p:tavLst>
                                    </p:anim>
                                    <p:anim calcmode="lin" valueType="num">
                                      <p:cBhvr additive="base">
                                        <p:cTn dur="500" fill="hold" id="18"/>
                                        <p:tgtEl>
                                          <p:spTgt spid="22"/>
                                        </p:tgtEl>
                                        <p:attrNameLst>
                                          <p:attrName>ppt_y</p:attrName>
                                        </p:attrNameLst>
                                      </p:cBhvr>
                                      <p:tavLst>
                                        <p:tav tm="0">
                                          <p:val>
                                            <p:strVal val="#ppt_y"/>
                                          </p:val>
                                        </p:tav>
                                        <p:tav tm="100000">
                                          <p:val>
                                            <p:strVal val="#ppt_y"/>
                                          </p:val>
                                        </p:tav>
                                      </p:tavLst>
                                    </p:anim>
                                  </p:childTnLst>
                                </p:cTn>
                              </p:par>
                              <p:par>
                                <p:cTn fill="hold" id="19" nodeType="withEffect" presetClass="entr" presetID="53" presetSubtype="0">
                                  <p:stCondLst>
                                    <p:cond delay="0"/>
                                  </p:stCondLst>
                                  <p:childTnLst>
                                    <p:set>
                                      <p:cBhvr>
                                        <p:cTn dur="1" fill="hold" id="20">
                                          <p:stCondLst>
                                            <p:cond delay="0"/>
                                          </p:stCondLst>
                                        </p:cTn>
                                        <p:tgtEl>
                                          <p:spTgt spid="23"/>
                                        </p:tgtEl>
                                        <p:attrNameLst>
                                          <p:attrName>style.visibility</p:attrName>
                                        </p:attrNameLst>
                                      </p:cBhvr>
                                      <p:to>
                                        <p:strVal val="visible"/>
                                      </p:to>
                                    </p:set>
                                    <p:anim calcmode="lin" valueType="num">
                                      <p:cBhvr>
                                        <p:cTn dur="500" fill="hold" id="21"/>
                                        <p:tgtEl>
                                          <p:spTgt spid="23"/>
                                        </p:tgtEl>
                                        <p:attrNameLst>
                                          <p:attrName>ppt_w</p:attrName>
                                        </p:attrNameLst>
                                      </p:cBhvr>
                                      <p:tavLst>
                                        <p:tav tm="0">
                                          <p:val>
                                            <p:fltVal val="0"/>
                                          </p:val>
                                        </p:tav>
                                        <p:tav tm="100000">
                                          <p:val>
                                            <p:strVal val="#ppt_w"/>
                                          </p:val>
                                        </p:tav>
                                      </p:tavLst>
                                    </p:anim>
                                    <p:anim calcmode="lin" valueType="num">
                                      <p:cBhvr>
                                        <p:cTn dur="500" fill="hold" id="22"/>
                                        <p:tgtEl>
                                          <p:spTgt spid="23"/>
                                        </p:tgtEl>
                                        <p:attrNameLst>
                                          <p:attrName>ppt_h</p:attrName>
                                        </p:attrNameLst>
                                      </p:cBhvr>
                                      <p:tavLst>
                                        <p:tav tm="0">
                                          <p:val>
                                            <p:fltVal val="0"/>
                                          </p:val>
                                        </p:tav>
                                        <p:tav tm="100000">
                                          <p:val>
                                            <p:strVal val="#ppt_h"/>
                                          </p:val>
                                        </p:tav>
                                      </p:tavLst>
                                    </p:anim>
                                    <p:animEffect filter="fade" transition="in">
                                      <p:cBhvr>
                                        <p:cTn dur="500" id="23"/>
                                        <p:tgtEl>
                                          <p:spTgt spid="23"/>
                                        </p:tgtEl>
                                      </p:cBhvr>
                                    </p:animEffect>
                                  </p:childTnLst>
                                </p:cTn>
                              </p:par>
                            </p:childTnLst>
                          </p:cTn>
                        </p:par>
                      </p:childTnLst>
                    </p:cTn>
                  </p:par>
                  <p:par>
                    <p:cTn fill="hold" id="24" nodeType="clickPar">
                      <p:stCondLst>
                        <p:cond delay="indefinite"/>
                      </p:stCondLst>
                      <p:childTnLst>
                        <p:par>
                          <p:cTn fill="hold" id="25" nodeType="afterGroup">
                            <p:stCondLst>
                              <p:cond delay="0"/>
                            </p:stCondLst>
                            <p:childTnLst>
                              <p:par>
                                <p:cTn fill="hold" id="26" nodeType="clickEffect" presetClass="entr" presetID="2" presetSubtype="4">
                                  <p:stCondLst>
                                    <p:cond delay="0"/>
                                  </p:stCondLst>
                                  <p:childTnLst>
                                    <p:set>
                                      <p:cBhvr>
                                        <p:cTn dur="1" fill="hold" id="27">
                                          <p:stCondLst>
                                            <p:cond delay="0"/>
                                          </p:stCondLst>
                                        </p:cTn>
                                        <p:tgtEl>
                                          <p:spTgt spid="14">
                                            <p:txEl>
                                              <p:pRg end="0" st="0"/>
                                            </p:txEl>
                                          </p:spTgt>
                                        </p:tgtEl>
                                        <p:attrNameLst>
                                          <p:attrName>style.visibility</p:attrName>
                                        </p:attrNameLst>
                                      </p:cBhvr>
                                      <p:to>
                                        <p:strVal val="visible"/>
                                      </p:to>
                                    </p:set>
                                    <p:anim calcmode="lin" valueType="num">
                                      <p:cBhvr additive="base">
                                        <p:cTn dur="500" fill="hold" id="28"/>
                                        <p:tgtEl>
                                          <p:spTgt spid="14">
                                            <p:txEl>
                                              <p:pRg end="0" st="0"/>
                                            </p:txEl>
                                          </p:spTgt>
                                        </p:tgtEl>
                                        <p:attrNameLst>
                                          <p:attrName>ppt_x</p:attrName>
                                        </p:attrNameLst>
                                      </p:cBhvr>
                                      <p:tavLst>
                                        <p:tav tm="0">
                                          <p:val>
                                            <p:strVal val="#ppt_x"/>
                                          </p:val>
                                        </p:tav>
                                        <p:tav tm="100000">
                                          <p:val>
                                            <p:strVal val="#ppt_x"/>
                                          </p:val>
                                        </p:tav>
                                      </p:tavLst>
                                    </p:anim>
                                    <p:anim calcmode="lin" valueType="num">
                                      <p:cBhvr additive="base">
                                        <p:cTn dur="500" fill="hold" id="29"/>
                                        <p:tgtEl>
                                          <p:spTgt spid="14">
                                            <p:txEl>
                                              <p:pRg end="0" st="0"/>
                                            </p:txEl>
                                          </p:spTgt>
                                        </p:tgtEl>
                                        <p:attrNameLst>
                                          <p:attrName>ppt_y</p:attrName>
                                        </p:attrNameLst>
                                      </p:cBhvr>
                                      <p:tavLst>
                                        <p:tav tm="0">
                                          <p:val>
                                            <p:strVal val="1+#ppt_h/2"/>
                                          </p:val>
                                        </p:tav>
                                        <p:tav tm="100000">
                                          <p:val>
                                            <p:strVal val="#ppt_y"/>
                                          </p:val>
                                        </p:tav>
                                      </p:tavLst>
                                    </p:anim>
                                  </p:childTnLst>
                                </p:cTn>
                              </p:par>
                            </p:childTnLst>
                          </p:cTn>
                        </p:par>
                      </p:childTnLst>
                    </p:cTn>
                  </p:par>
                  <p:par>
                    <p:cTn fill="hold" id="30" nodeType="clickPar">
                      <p:stCondLst>
                        <p:cond delay="indefinite"/>
                      </p:stCondLst>
                      <p:childTnLst>
                        <p:par>
                          <p:cTn fill="hold" id="31" nodeType="afterGroup">
                            <p:stCondLst>
                              <p:cond delay="0"/>
                            </p:stCondLst>
                            <p:childTnLst>
                              <p:par>
                                <p:cTn fill="hold" grpId="0" id="32" nodeType="clickEffect" presetClass="entr" presetID="22" presetSubtype="1">
                                  <p:stCondLst>
                                    <p:cond delay="0"/>
                                  </p:stCondLst>
                                  <p:childTnLst>
                                    <p:set>
                                      <p:cBhvr>
                                        <p:cTn dur="1" fill="hold" id="33">
                                          <p:stCondLst>
                                            <p:cond delay="0"/>
                                          </p:stCondLst>
                                        </p:cTn>
                                        <p:tgtEl>
                                          <p:spTgt spid="15"/>
                                        </p:tgtEl>
                                        <p:attrNameLst>
                                          <p:attrName>style.visibility</p:attrName>
                                        </p:attrNameLst>
                                      </p:cBhvr>
                                      <p:to>
                                        <p:strVal val="visible"/>
                                      </p:to>
                                    </p:set>
                                    <p:animEffect filter="wipe(up)" transition="in">
                                      <p:cBhvr>
                                        <p:cTn dur="500" id="34"/>
                                        <p:tgtEl>
                                          <p:spTgt spid="15"/>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15"/>
    </p:bldLst>
  </p:timing>
</p:sld>
</file>

<file path=ppt/slides/slide3.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pic>
        <p:nvPicPr>
          <p:cNvPr id="23" name="图片 22"/>
          <p:cNvPicPr>
            <a:picLocks noChangeAspect="1"/>
          </p:cNvPicPr>
          <p:nvPr/>
        </p:nvPicPr>
        <p:blipFill>
          <a:blip r:embed="rId3">
            <a:extLst>
              <a:ext uri="{BEBA8EAE-BF5A-486C-A8C5-ECC9F3942E4B}">
                <a14:imgProps>
                  <a14:imgLayer xmlns:d3p1="http://schemas.openxmlformats.org/officeDocument/2006/relationships" d3p1:embed="">
                    <a14:imgEffect>
                      <a14:brightnessContrast contrast="40000"/>
                    </a14:imgEffect>
                  </a14:imgLayer>
                </a14:imgProps>
              </a:ext>
              <a:ext uri="{28A0092B-C50C-407E-A947-70E740481C1C}">
                <a14:useLocalDpi val="0"/>
              </a:ext>
            </a:extLst>
          </a:blip>
          <a:stretch>
            <a:fillRect/>
          </a:stretch>
        </p:blipFill>
        <p:spPr>
          <a:xfrm rot="21172828">
            <a:off x="7473200" y="2994684"/>
            <a:ext cx="1272571" cy="1026161"/>
          </a:xfrm>
          <a:prstGeom prst="rect">
            <a:avLst/>
          </a:prstGeom>
        </p:spPr>
      </p:pic>
      <p:pic>
        <p:nvPicPr>
          <p:cNvPr id="22" name="图片 21"/>
          <p:cNvPicPr>
            <a:picLocks noChangeAspect="1"/>
          </p:cNvPicPr>
          <p:nvPr/>
        </p:nvPicPr>
        <p:blipFill>
          <a:blip r:embed="rId4">
            <a:extLst>
              <a:ext uri="{BEBA8EAE-BF5A-486C-A8C5-ECC9F3942E4B}">
                <a14:imgProps>
                  <a14:imgLayer xmlns:d3p1="http://schemas.openxmlformats.org/officeDocument/2006/relationships" d3p1:embed="">
                    <a14:imgEffect>
                      <a14:brightnessContrast contrast="40000"/>
                    </a14:imgEffect>
                  </a14:imgLayer>
                </a14:imgProps>
              </a:ext>
              <a:ext uri="{28A0092B-C50C-407E-A947-70E740481C1C}">
                <a14:useLocalDpi val="0"/>
              </a:ext>
            </a:extLst>
          </a:blip>
          <a:stretch>
            <a:fillRect/>
          </a:stretch>
        </p:blipFill>
        <p:spPr>
          <a:xfrm>
            <a:off x="533400" y="3397840"/>
            <a:ext cx="703478" cy="498771"/>
          </a:xfrm>
          <a:prstGeom prst="rect">
            <a:avLst/>
          </a:prstGeom>
        </p:spPr>
      </p:pic>
      <p:pic>
        <p:nvPicPr>
          <p:cNvPr id="11" name="图片 10"/>
          <p:cNvPicPr>
            <a:picLocks noChangeAspect="1"/>
          </p:cNvPicPr>
          <p:nvPr/>
        </p:nvPicPr>
        <p:blipFill>
          <a:blip r:embed="rId5">
            <a:extLst>
              <a:ext uri="{28A0092B-C50C-407E-A947-70E740481C1C}">
                <a14:useLocalDpi val="0"/>
              </a:ext>
            </a:extLst>
          </a:blip>
          <a:stretch>
            <a:fillRect/>
          </a:stretch>
        </p:blipFill>
        <p:spPr>
          <a:xfrm>
            <a:off x="0" y="3257550"/>
            <a:ext cx="9144000" cy="1890892"/>
          </a:xfrm>
          <a:prstGeom prst="rect">
            <a:avLst/>
          </a:prstGeom>
        </p:spPr>
      </p:pic>
      <p:pic>
        <p:nvPicPr>
          <p:cNvPr id="18" name="图片 17"/>
          <p:cNvPicPr>
            <a:picLocks noChangeAspect="1"/>
          </p:cNvPicPr>
          <p:nvPr/>
        </p:nvPicPr>
        <p:blipFill>
          <a:blip r:embed="rId6"/>
          <a:stretch>
            <a:fillRect/>
          </a:stretch>
        </p:blipFill>
        <p:spPr>
          <a:xfrm>
            <a:off x="0" y="1"/>
            <a:ext cx="1447800" cy="1797640"/>
          </a:xfrm>
          <a:prstGeom prst="rect">
            <a:avLst/>
          </a:prstGeom>
        </p:spPr>
      </p:pic>
      <p:sp>
        <p:nvSpPr>
          <p:cNvPr id="8" name="PA-10223">
            <a:extLst>
              <a:ext uri="{FF2B5EF4-FFF2-40B4-BE49-F238E27FC236}">
                <a16:creationId xmlns:a16="http://schemas.microsoft.com/office/drawing/2014/main" id="{6027B6DE-5A68-0648-BEEA-C6DA71269BB8}"/>
              </a:ext>
            </a:extLst>
          </p:cNvPr>
          <p:cNvSpPr/>
          <p:nvPr>
            <p:custDataLst>
              <p:tags r:id="rId7"/>
            </p:custDataLst>
          </p:nvPr>
        </p:nvSpPr>
        <p:spPr>
          <a:xfrm>
            <a:off x="1905000" y="934819"/>
            <a:ext cx="1371599" cy="640080"/>
          </a:xfrm>
          <a:prstGeom prst="rect">
            <a:avLst/>
          </a:prstGeom>
          <a:noFill/>
        </p:spPr>
        <p:txBody>
          <a:bodyPr wrap="square">
            <a:spAutoFit/>
          </a:bodyPr>
          <a:lstStyle/>
          <a:p>
            <a:r>
              <a:rPr altLang="en-US" b="1" lang="zh-CN" smtClean="0" sz="3600">
                <a:solidFill>
                  <a:schemeClr val="accent1"/>
                </a:solidFill>
                <a:cs typeface="+mn-ea"/>
                <a:sym typeface="+mn-lt"/>
              </a:rPr>
              <a:t>目 录</a:t>
            </a:r>
          </a:p>
        </p:txBody>
      </p:sp>
      <p:grpSp>
        <p:nvGrpSpPr>
          <p:cNvPr id="9" name="组合 8"/>
          <p:cNvGrpSpPr/>
          <p:nvPr/>
        </p:nvGrpSpPr>
        <p:grpSpPr>
          <a:xfrm>
            <a:off x="2057400" y="1701147"/>
            <a:ext cx="4975084" cy="405001"/>
            <a:chOff x="-774089" y="-1506884"/>
            <a:chExt cx="4975084" cy="405001"/>
          </a:xfrm>
        </p:grpSpPr>
        <p:sp>
          <p:nvSpPr>
            <p:cNvPr id="10" name="PA-102216">
              <a:extLst>
                <a:ext uri="{FF2B5EF4-FFF2-40B4-BE49-F238E27FC236}">
                  <a16:creationId xmlns:a16="http://schemas.microsoft.com/office/drawing/2014/main" id="{6EBE7C26-40ED-4E8B-A1DF-61BB3754EB0A}"/>
                </a:ext>
              </a:extLst>
            </p:cNvPr>
            <p:cNvSpPr/>
            <p:nvPr>
              <p:custDataLst>
                <p:tags r:id="rId8"/>
              </p:custDataLst>
            </p:nvPr>
          </p:nvSpPr>
          <p:spPr>
            <a:xfrm>
              <a:off x="-774089" y="-1506883"/>
              <a:ext cx="465178" cy="405000"/>
            </a:xfrm>
            <a:prstGeom prst="round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zh-CN" lang="en-US" sz="1400">
                  <a:latin typeface="+mn-ea"/>
                  <a:cs typeface="+mn-ea"/>
                  <a:sym typeface="+mn-lt"/>
                </a:rPr>
                <a:t>01</a:t>
              </a:r>
            </a:p>
          </p:txBody>
        </p:sp>
        <p:sp>
          <p:nvSpPr>
            <p:cNvPr id="12" name="PA-102217">
              <a:extLst>
                <a:ext uri="{FF2B5EF4-FFF2-40B4-BE49-F238E27FC236}">
                  <a16:creationId xmlns:a16="http://schemas.microsoft.com/office/drawing/2014/main" id="{592E5EBD-E5E9-4A5D-B215-4E3EA4CCA628}"/>
                </a:ext>
              </a:extLst>
            </p:cNvPr>
            <p:cNvSpPr/>
            <p:nvPr>
              <p:custDataLst>
                <p:tags r:id="rId9"/>
              </p:custDataLst>
            </p:nvPr>
          </p:nvSpPr>
          <p:spPr>
            <a:xfrm>
              <a:off x="-199965" y="-1506884"/>
              <a:ext cx="4400960" cy="405001"/>
            </a:xfrm>
            <a:prstGeom prst="roundRect">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en-US" lang="zh-CN">
                  <a:solidFill>
                    <a:schemeClr val="accent1"/>
                  </a:solidFill>
                  <a:cs typeface="+mn-ea"/>
                  <a:sym typeface="+mn-lt"/>
                </a:rPr>
                <a:t>学懂：既知其然，又知其所以然</a:t>
              </a:r>
            </a:p>
          </p:txBody>
        </p:sp>
      </p:grpSp>
      <p:grpSp>
        <p:nvGrpSpPr>
          <p:cNvPr id="20" name="组合 19"/>
          <p:cNvGrpSpPr/>
          <p:nvPr/>
        </p:nvGrpSpPr>
        <p:grpSpPr>
          <a:xfrm>
            <a:off x="2057400" y="2505448"/>
            <a:ext cx="4975084" cy="405001"/>
            <a:chOff x="-774089" y="-1506884"/>
            <a:chExt cx="4975084" cy="405001"/>
          </a:xfrm>
        </p:grpSpPr>
        <p:sp>
          <p:nvSpPr>
            <p:cNvPr id="21" name="PA-102216">
              <a:extLst>
                <a:ext uri="{FF2B5EF4-FFF2-40B4-BE49-F238E27FC236}">
                  <a16:creationId xmlns:a16="http://schemas.microsoft.com/office/drawing/2014/main" id="{6EBE7C26-40ED-4E8B-A1DF-61BB3754EB0A}"/>
                </a:ext>
              </a:extLst>
            </p:cNvPr>
            <p:cNvSpPr/>
            <p:nvPr>
              <p:custDataLst>
                <p:tags r:id="rId10"/>
              </p:custDataLst>
            </p:nvPr>
          </p:nvSpPr>
          <p:spPr>
            <a:xfrm>
              <a:off x="-774089" y="-1506883"/>
              <a:ext cx="465178" cy="405000"/>
            </a:xfrm>
            <a:prstGeom prst="round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zh-CN" lang="en-US" smtClean="0" sz="1400">
                  <a:latin typeface="+mn-ea"/>
                  <a:cs typeface="+mn-ea"/>
                  <a:sym typeface="+mn-lt"/>
                </a:rPr>
                <a:t>02</a:t>
              </a:r>
            </a:p>
          </p:txBody>
        </p:sp>
        <p:sp>
          <p:nvSpPr>
            <p:cNvPr id="24" name="PA-102217">
              <a:extLst>
                <a:ext uri="{FF2B5EF4-FFF2-40B4-BE49-F238E27FC236}">
                  <a16:creationId xmlns:a16="http://schemas.microsoft.com/office/drawing/2014/main" id="{592E5EBD-E5E9-4A5D-B215-4E3EA4CCA628}"/>
                </a:ext>
              </a:extLst>
            </p:cNvPr>
            <p:cNvSpPr/>
            <p:nvPr>
              <p:custDataLst>
                <p:tags r:id="rId11"/>
              </p:custDataLst>
            </p:nvPr>
          </p:nvSpPr>
          <p:spPr>
            <a:xfrm>
              <a:off x="-199965" y="-1506884"/>
              <a:ext cx="4400960" cy="405001"/>
            </a:xfrm>
            <a:prstGeom prst="roundRect">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en-US" lang="zh-CN">
                  <a:solidFill>
                    <a:schemeClr val="accent1"/>
                  </a:solidFill>
                  <a:cs typeface="+mn-ea"/>
                  <a:sym typeface="+mn-lt"/>
                </a:rPr>
                <a:t>弄通：既学全学准，又融会贯通</a:t>
              </a:r>
            </a:p>
          </p:txBody>
        </p:sp>
      </p:grpSp>
      <p:grpSp>
        <p:nvGrpSpPr>
          <p:cNvPr id="25" name="组合 24"/>
          <p:cNvGrpSpPr/>
          <p:nvPr/>
        </p:nvGrpSpPr>
        <p:grpSpPr>
          <a:xfrm>
            <a:off x="2057400" y="3309749"/>
            <a:ext cx="4975084" cy="405001"/>
            <a:chOff x="-774089" y="-1506884"/>
            <a:chExt cx="4975084" cy="405001"/>
          </a:xfrm>
        </p:grpSpPr>
        <p:sp>
          <p:nvSpPr>
            <p:cNvPr id="26" name="PA-102216">
              <a:extLst>
                <a:ext uri="{FF2B5EF4-FFF2-40B4-BE49-F238E27FC236}">
                  <a16:creationId xmlns:a16="http://schemas.microsoft.com/office/drawing/2014/main" id="{6EBE7C26-40ED-4E8B-A1DF-61BB3754EB0A}"/>
                </a:ext>
              </a:extLst>
            </p:cNvPr>
            <p:cNvSpPr/>
            <p:nvPr>
              <p:custDataLst>
                <p:tags r:id="rId12"/>
              </p:custDataLst>
            </p:nvPr>
          </p:nvSpPr>
          <p:spPr>
            <a:xfrm>
              <a:off x="-774089" y="-1506883"/>
              <a:ext cx="465178" cy="405000"/>
            </a:xfrm>
            <a:prstGeom prst="round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zh-CN" lang="en-US" smtClean="0" sz="1400">
                  <a:latin typeface="+mn-ea"/>
                  <a:cs typeface="+mn-ea"/>
                  <a:sym typeface="+mn-lt"/>
                </a:rPr>
                <a:t>03</a:t>
              </a:r>
            </a:p>
          </p:txBody>
        </p:sp>
        <p:sp>
          <p:nvSpPr>
            <p:cNvPr id="27" name="PA-102217">
              <a:extLst>
                <a:ext uri="{FF2B5EF4-FFF2-40B4-BE49-F238E27FC236}">
                  <a16:creationId xmlns:a16="http://schemas.microsoft.com/office/drawing/2014/main" id="{592E5EBD-E5E9-4A5D-B215-4E3EA4CCA628}"/>
                </a:ext>
              </a:extLst>
            </p:cNvPr>
            <p:cNvSpPr/>
            <p:nvPr>
              <p:custDataLst>
                <p:tags r:id="rId13"/>
              </p:custDataLst>
            </p:nvPr>
          </p:nvSpPr>
          <p:spPr>
            <a:xfrm>
              <a:off x="-199965" y="-1506884"/>
              <a:ext cx="4400960" cy="405001"/>
            </a:xfrm>
            <a:prstGeom prst="roundRect">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en-US" lang="zh-CN">
                  <a:solidFill>
                    <a:schemeClr val="accent1"/>
                  </a:solidFill>
                  <a:cs typeface="+mn-ea"/>
                  <a:sym typeface="+mn-lt"/>
                </a:rPr>
                <a:t>做实：既见诸行动，又取得实效</a:t>
              </a:r>
            </a:p>
          </p:txBody>
        </p:sp>
      </p:grpSp>
    </p:spTree>
    <p:extLst>
      <p:ext uri="{BB962C8B-B14F-4D97-AF65-F5344CB8AC3E}">
        <p14:creationId val="2287669145"/>
      </p:ext>
    </p:extLst>
  </p:cSld>
  <p:clrMapOvr>
    <a:masterClrMapping/>
  </p:clrMapOvr>
  <mc:AlternateContent>
    <mc:Choice Requires="p14">
      <p:transition p14:dur="1600" spd="slow">
        <p14:gallery dir="l"/>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id="5" nodeType="clickEffect" presetClass="entr" presetID="2" presetSubtype="4">
                                  <p:stCondLst>
                                    <p:cond delay="0"/>
                                  </p:stCondLst>
                                  <p:childTnLst>
                                    <p:set>
                                      <p:cBhvr>
                                        <p:cTn dur="1" fill="hold" id="6">
                                          <p:stCondLst>
                                            <p:cond delay="0"/>
                                          </p:stCondLst>
                                        </p:cTn>
                                        <p:tgtEl>
                                          <p:spTgt spid="11"/>
                                        </p:tgtEl>
                                        <p:attrNameLst>
                                          <p:attrName>style.visibility</p:attrName>
                                        </p:attrNameLst>
                                      </p:cBhvr>
                                      <p:to>
                                        <p:strVal val="visible"/>
                                      </p:to>
                                    </p:set>
                                    <p:anim calcmode="lin" valueType="num">
                                      <p:cBhvr additive="base">
                                        <p:cTn dur="500" fill="hold" id="7"/>
                                        <p:tgtEl>
                                          <p:spTgt spid="11"/>
                                        </p:tgtEl>
                                        <p:attrNameLst>
                                          <p:attrName>ppt_x</p:attrName>
                                        </p:attrNameLst>
                                      </p:cBhvr>
                                      <p:tavLst>
                                        <p:tav tm="0">
                                          <p:val>
                                            <p:strVal val="#ppt_x"/>
                                          </p:val>
                                        </p:tav>
                                        <p:tav tm="100000">
                                          <p:val>
                                            <p:strVal val="#ppt_x"/>
                                          </p:val>
                                        </p:tav>
                                      </p:tavLst>
                                    </p:anim>
                                    <p:anim calcmode="lin" valueType="num">
                                      <p:cBhvr additive="base">
                                        <p:cTn dur="500" fill="hold" id="8"/>
                                        <p:tgtEl>
                                          <p:spTgt spid="11"/>
                                        </p:tgtEl>
                                        <p:attrNameLst>
                                          <p:attrName>ppt_y</p:attrName>
                                        </p:attrNameLst>
                                      </p:cBhvr>
                                      <p:tavLst>
                                        <p:tav tm="0">
                                          <p:val>
                                            <p:strVal val="1+#ppt_h/2"/>
                                          </p:val>
                                        </p:tav>
                                        <p:tav tm="100000">
                                          <p:val>
                                            <p:strVal val="#ppt_y"/>
                                          </p:val>
                                        </p:tav>
                                      </p:tavLst>
                                    </p:anim>
                                  </p:childTnLst>
                                </p:cTn>
                              </p:par>
                              <p:par>
                                <p:cTn fill="hold" id="9" nodeType="withEffect" presetClass="entr" presetID="2" presetSubtype="9">
                                  <p:stCondLst>
                                    <p:cond delay="0"/>
                                  </p:stCondLst>
                                  <p:childTnLst>
                                    <p:set>
                                      <p:cBhvr>
                                        <p:cTn dur="1" fill="hold" id="10">
                                          <p:stCondLst>
                                            <p:cond delay="0"/>
                                          </p:stCondLst>
                                        </p:cTn>
                                        <p:tgtEl>
                                          <p:spTgt spid="18"/>
                                        </p:tgtEl>
                                        <p:attrNameLst>
                                          <p:attrName>style.visibility</p:attrName>
                                        </p:attrNameLst>
                                      </p:cBhvr>
                                      <p:to>
                                        <p:strVal val="visible"/>
                                      </p:to>
                                    </p:set>
                                    <p:anim calcmode="lin" valueType="num">
                                      <p:cBhvr additive="base">
                                        <p:cTn dur="500" fill="hold" id="11"/>
                                        <p:tgtEl>
                                          <p:spTgt spid="18"/>
                                        </p:tgtEl>
                                        <p:attrNameLst>
                                          <p:attrName>ppt_x</p:attrName>
                                        </p:attrNameLst>
                                      </p:cBhvr>
                                      <p:tavLst>
                                        <p:tav tm="0">
                                          <p:val>
                                            <p:strVal val="0-#ppt_w/2"/>
                                          </p:val>
                                        </p:tav>
                                        <p:tav tm="100000">
                                          <p:val>
                                            <p:strVal val="#ppt_x"/>
                                          </p:val>
                                        </p:tav>
                                      </p:tavLst>
                                    </p:anim>
                                    <p:anim calcmode="lin" valueType="num">
                                      <p:cBhvr additive="base">
                                        <p:cTn dur="500" fill="hold" id="12"/>
                                        <p:tgtEl>
                                          <p:spTgt spid="18"/>
                                        </p:tgtEl>
                                        <p:attrNameLst>
                                          <p:attrName>ppt_y</p:attrName>
                                        </p:attrNameLst>
                                      </p:cBhvr>
                                      <p:tavLst>
                                        <p:tav tm="0">
                                          <p:val>
                                            <p:strVal val="0-#ppt_h/2"/>
                                          </p:val>
                                        </p:tav>
                                        <p:tav tm="100000">
                                          <p:val>
                                            <p:strVal val="#ppt_y"/>
                                          </p:val>
                                        </p:tav>
                                      </p:tavLst>
                                    </p:anim>
                                  </p:childTnLst>
                                </p:cTn>
                              </p:par>
                            </p:childTnLst>
                          </p:cTn>
                        </p:par>
                      </p:childTnLst>
                    </p:cTn>
                  </p:par>
                  <p:par>
                    <p:cTn fill="hold" id="13" nodeType="clickPar">
                      <p:stCondLst>
                        <p:cond delay="indefinite"/>
                      </p:stCondLst>
                      <p:childTnLst>
                        <p:par>
                          <p:cTn fill="hold" id="14" nodeType="afterGroup">
                            <p:stCondLst>
                              <p:cond delay="0"/>
                            </p:stCondLst>
                            <p:childTnLst>
                              <p:par>
                                <p:cTn fill="hold" id="15" nodeType="clickEffect" presetClass="entr" presetID="2" presetSubtype="8">
                                  <p:stCondLst>
                                    <p:cond delay="0"/>
                                  </p:stCondLst>
                                  <p:childTnLst>
                                    <p:set>
                                      <p:cBhvr>
                                        <p:cTn dur="1" fill="hold" id="16">
                                          <p:stCondLst>
                                            <p:cond delay="0"/>
                                          </p:stCondLst>
                                        </p:cTn>
                                        <p:tgtEl>
                                          <p:spTgt spid="22"/>
                                        </p:tgtEl>
                                        <p:attrNameLst>
                                          <p:attrName>style.visibility</p:attrName>
                                        </p:attrNameLst>
                                      </p:cBhvr>
                                      <p:to>
                                        <p:strVal val="visible"/>
                                      </p:to>
                                    </p:set>
                                    <p:anim calcmode="lin" valueType="num">
                                      <p:cBhvr additive="base">
                                        <p:cTn dur="500" fill="hold" id="17"/>
                                        <p:tgtEl>
                                          <p:spTgt spid="22"/>
                                        </p:tgtEl>
                                        <p:attrNameLst>
                                          <p:attrName>ppt_x</p:attrName>
                                        </p:attrNameLst>
                                      </p:cBhvr>
                                      <p:tavLst>
                                        <p:tav tm="0">
                                          <p:val>
                                            <p:strVal val="0-#ppt_w/2"/>
                                          </p:val>
                                        </p:tav>
                                        <p:tav tm="100000">
                                          <p:val>
                                            <p:strVal val="#ppt_x"/>
                                          </p:val>
                                        </p:tav>
                                      </p:tavLst>
                                    </p:anim>
                                    <p:anim calcmode="lin" valueType="num">
                                      <p:cBhvr additive="base">
                                        <p:cTn dur="500" fill="hold" id="18"/>
                                        <p:tgtEl>
                                          <p:spTgt spid="22"/>
                                        </p:tgtEl>
                                        <p:attrNameLst>
                                          <p:attrName>ppt_y</p:attrName>
                                        </p:attrNameLst>
                                      </p:cBhvr>
                                      <p:tavLst>
                                        <p:tav tm="0">
                                          <p:val>
                                            <p:strVal val="#ppt_y"/>
                                          </p:val>
                                        </p:tav>
                                        <p:tav tm="100000">
                                          <p:val>
                                            <p:strVal val="#ppt_y"/>
                                          </p:val>
                                        </p:tav>
                                      </p:tavLst>
                                    </p:anim>
                                  </p:childTnLst>
                                </p:cTn>
                              </p:par>
                              <p:par>
                                <p:cTn fill="hold" id="19" nodeType="withEffect" presetClass="entr" presetID="53" presetSubtype="0">
                                  <p:stCondLst>
                                    <p:cond delay="0"/>
                                  </p:stCondLst>
                                  <p:childTnLst>
                                    <p:set>
                                      <p:cBhvr>
                                        <p:cTn dur="1" fill="hold" id="20">
                                          <p:stCondLst>
                                            <p:cond delay="0"/>
                                          </p:stCondLst>
                                        </p:cTn>
                                        <p:tgtEl>
                                          <p:spTgt spid="23"/>
                                        </p:tgtEl>
                                        <p:attrNameLst>
                                          <p:attrName>style.visibility</p:attrName>
                                        </p:attrNameLst>
                                      </p:cBhvr>
                                      <p:to>
                                        <p:strVal val="visible"/>
                                      </p:to>
                                    </p:set>
                                    <p:anim calcmode="lin" valueType="num">
                                      <p:cBhvr>
                                        <p:cTn dur="500" fill="hold" id="21"/>
                                        <p:tgtEl>
                                          <p:spTgt spid="23"/>
                                        </p:tgtEl>
                                        <p:attrNameLst>
                                          <p:attrName>ppt_w</p:attrName>
                                        </p:attrNameLst>
                                      </p:cBhvr>
                                      <p:tavLst>
                                        <p:tav tm="0">
                                          <p:val>
                                            <p:fltVal val="0"/>
                                          </p:val>
                                        </p:tav>
                                        <p:tav tm="100000">
                                          <p:val>
                                            <p:strVal val="#ppt_w"/>
                                          </p:val>
                                        </p:tav>
                                      </p:tavLst>
                                    </p:anim>
                                    <p:anim calcmode="lin" valueType="num">
                                      <p:cBhvr>
                                        <p:cTn dur="500" fill="hold" id="22"/>
                                        <p:tgtEl>
                                          <p:spTgt spid="23"/>
                                        </p:tgtEl>
                                        <p:attrNameLst>
                                          <p:attrName>ppt_h</p:attrName>
                                        </p:attrNameLst>
                                      </p:cBhvr>
                                      <p:tavLst>
                                        <p:tav tm="0">
                                          <p:val>
                                            <p:fltVal val="0"/>
                                          </p:val>
                                        </p:tav>
                                        <p:tav tm="100000">
                                          <p:val>
                                            <p:strVal val="#ppt_h"/>
                                          </p:val>
                                        </p:tav>
                                      </p:tavLst>
                                    </p:anim>
                                    <p:animEffect filter="fade" transition="in">
                                      <p:cBhvr>
                                        <p:cTn dur="500" id="23"/>
                                        <p:tgtEl>
                                          <p:spTgt spid="23"/>
                                        </p:tgtEl>
                                      </p:cBhvr>
                                    </p:animEffect>
                                  </p:childTnLst>
                                </p:cTn>
                              </p:par>
                            </p:childTnLst>
                          </p:cTn>
                        </p:par>
                      </p:childTnLst>
                    </p:cTn>
                  </p:par>
                  <p:par>
                    <p:cTn fill="hold" id="24" nodeType="clickPar">
                      <p:stCondLst>
                        <p:cond delay="indefinite"/>
                      </p:stCondLst>
                      <p:childTnLst>
                        <p:par>
                          <p:cTn fill="hold" id="25" nodeType="afterGroup">
                            <p:stCondLst>
                              <p:cond delay="0"/>
                            </p:stCondLst>
                            <p:childTnLst>
                              <p:par>
                                <p:cTn fill="hold" id="26" nodeType="clickEffect" presetClass="entr" presetID="2" presetSubtype="4">
                                  <p:stCondLst>
                                    <p:cond delay="0"/>
                                  </p:stCondLst>
                                  <p:childTnLst>
                                    <p:set>
                                      <p:cBhvr>
                                        <p:cTn dur="1" fill="hold" id="27">
                                          <p:stCondLst>
                                            <p:cond delay="0"/>
                                          </p:stCondLst>
                                        </p:cTn>
                                        <p:tgtEl>
                                          <p:spTgt spid="8">
                                            <p:txEl>
                                              <p:pRg end="0" st="0"/>
                                            </p:txEl>
                                          </p:spTgt>
                                        </p:tgtEl>
                                        <p:attrNameLst>
                                          <p:attrName>style.visibility</p:attrName>
                                        </p:attrNameLst>
                                      </p:cBhvr>
                                      <p:to>
                                        <p:strVal val="visible"/>
                                      </p:to>
                                    </p:set>
                                    <p:anim calcmode="lin" valueType="num">
                                      <p:cBhvr additive="base">
                                        <p:cTn dur="500" fill="hold" id="28"/>
                                        <p:tgtEl>
                                          <p:spTgt spid="8">
                                            <p:txEl>
                                              <p:pRg end="0" st="0"/>
                                            </p:txEl>
                                          </p:spTgt>
                                        </p:tgtEl>
                                        <p:attrNameLst>
                                          <p:attrName>ppt_x</p:attrName>
                                        </p:attrNameLst>
                                      </p:cBhvr>
                                      <p:tavLst>
                                        <p:tav tm="0">
                                          <p:val>
                                            <p:strVal val="#ppt_x"/>
                                          </p:val>
                                        </p:tav>
                                        <p:tav tm="100000">
                                          <p:val>
                                            <p:strVal val="#ppt_x"/>
                                          </p:val>
                                        </p:tav>
                                      </p:tavLst>
                                    </p:anim>
                                    <p:anim calcmode="lin" valueType="num">
                                      <p:cBhvr additive="base">
                                        <p:cTn dur="500" fill="hold" id="29"/>
                                        <p:tgtEl>
                                          <p:spTgt spid="8">
                                            <p:txEl>
                                              <p:pRg end="0" st="0"/>
                                            </p:txEl>
                                          </p:spTgt>
                                        </p:tgtEl>
                                        <p:attrNameLst>
                                          <p:attrName>ppt_y</p:attrName>
                                        </p:attrNameLst>
                                      </p:cBhvr>
                                      <p:tavLst>
                                        <p:tav tm="0">
                                          <p:val>
                                            <p:strVal val="1+#ppt_h/2"/>
                                          </p:val>
                                        </p:tav>
                                        <p:tav tm="100000">
                                          <p:val>
                                            <p:strVal val="#ppt_y"/>
                                          </p:val>
                                        </p:tav>
                                      </p:tavLst>
                                    </p:anim>
                                  </p:childTnLst>
                                </p:cTn>
                              </p:par>
                            </p:childTnLst>
                          </p:cTn>
                        </p:par>
                      </p:childTnLst>
                    </p:cTn>
                  </p:par>
                  <p:par>
                    <p:cTn fill="hold" id="30" nodeType="clickPar">
                      <p:stCondLst>
                        <p:cond delay="indefinite"/>
                      </p:stCondLst>
                      <p:childTnLst>
                        <p:par>
                          <p:cTn fill="hold" id="31" nodeType="afterGroup">
                            <p:stCondLst>
                              <p:cond delay="0"/>
                            </p:stCondLst>
                            <p:childTnLst>
                              <p:par>
                                <p:cTn fill="hold" id="32" nodeType="clickEffect" presetClass="entr" presetID="53" presetSubtype="0">
                                  <p:stCondLst>
                                    <p:cond delay="0"/>
                                  </p:stCondLst>
                                  <p:childTnLst>
                                    <p:set>
                                      <p:cBhvr>
                                        <p:cTn dur="1" fill="hold" id="33">
                                          <p:stCondLst>
                                            <p:cond delay="0"/>
                                          </p:stCondLst>
                                        </p:cTn>
                                        <p:tgtEl>
                                          <p:spTgt spid="9"/>
                                        </p:tgtEl>
                                        <p:attrNameLst>
                                          <p:attrName>style.visibility</p:attrName>
                                        </p:attrNameLst>
                                      </p:cBhvr>
                                      <p:to>
                                        <p:strVal val="visible"/>
                                      </p:to>
                                    </p:set>
                                    <p:anim calcmode="lin" valueType="num">
                                      <p:cBhvr>
                                        <p:cTn dur="500" fill="hold" id="34"/>
                                        <p:tgtEl>
                                          <p:spTgt spid="9"/>
                                        </p:tgtEl>
                                        <p:attrNameLst>
                                          <p:attrName>ppt_w</p:attrName>
                                        </p:attrNameLst>
                                      </p:cBhvr>
                                      <p:tavLst>
                                        <p:tav tm="0">
                                          <p:val>
                                            <p:fltVal val="0"/>
                                          </p:val>
                                        </p:tav>
                                        <p:tav tm="100000">
                                          <p:val>
                                            <p:strVal val="#ppt_w"/>
                                          </p:val>
                                        </p:tav>
                                      </p:tavLst>
                                    </p:anim>
                                    <p:anim calcmode="lin" valueType="num">
                                      <p:cBhvr>
                                        <p:cTn dur="500" fill="hold" id="35"/>
                                        <p:tgtEl>
                                          <p:spTgt spid="9"/>
                                        </p:tgtEl>
                                        <p:attrNameLst>
                                          <p:attrName>ppt_h</p:attrName>
                                        </p:attrNameLst>
                                      </p:cBhvr>
                                      <p:tavLst>
                                        <p:tav tm="0">
                                          <p:val>
                                            <p:fltVal val="0"/>
                                          </p:val>
                                        </p:tav>
                                        <p:tav tm="100000">
                                          <p:val>
                                            <p:strVal val="#ppt_h"/>
                                          </p:val>
                                        </p:tav>
                                      </p:tavLst>
                                    </p:anim>
                                    <p:animEffect filter="fade" transition="in">
                                      <p:cBhvr>
                                        <p:cTn dur="500" id="36"/>
                                        <p:tgtEl>
                                          <p:spTgt spid="9"/>
                                        </p:tgtEl>
                                      </p:cBhvr>
                                    </p:animEffect>
                                  </p:childTnLst>
                                </p:cTn>
                              </p:par>
                              <p:par>
                                <p:cTn fill="hold" id="37" nodeType="withEffect" presetClass="entr" presetID="53" presetSubtype="0">
                                  <p:stCondLst>
                                    <p:cond delay="0"/>
                                  </p:stCondLst>
                                  <p:childTnLst>
                                    <p:set>
                                      <p:cBhvr>
                                        <p:cTn dur="1" fill="hold" id="38">
                                          <p:stCondLst>
                                            <p:cond delay="0"/>
                                          </p:stCondLst>
                                        </p:cTn>
                                        <p:tgtEl>
                                          <p:spTgt spid="20"/>
                                        </p:tgtEl>
                                        <p:attrNameLst>
                                          <p:attrName>style.visibility</p:attrName>
                                        </p:attrNameLst>
                                      </p:cBhvr>
                                      <p:to>
                                        <p:strVal val="visible"/>
                                      </p:to>
                                    </p:set>
                                    <p:anim calcmode="lin" valueType="num">
                                      <p:cBhvr>
                                        <p:cTn dur="500" fill="hold" id="39"/>
                                        <p:tgtEl>
                                          <p:spTgt spid="20"/>
                                        </p:tgtEl>
                                        <p:attrNameLst>
                                          <p:attrName>ppt_w</p:attrName>
                                        </p:attrNameLst>
                                      </p:cBhvr>
                                      <p:tavLst>
                                        <p:tav tm="0">
                                          <p:val>
                                            <p:fltVal val="0"/>
                                          </p:val>
                                        </p:tav>
                                        <p:tav tm="100000">
                                          <p:val>
                                            <p:strVal val="#ppt_w"/>
                                          </p:val>
                                        </p:tav>
                                      </p:tavLst>
                                    </p:anim>
                                    <p:anim calcmode="lin" valueType="num">
                                      <p:cBhvr>
                                        <p:cTn dur="500" fill="hold" id="40"/>
                                        <p:tgtEl>
                                          <p:spTgt spid="20"/>
                                        </p:tgtEl>
                                        <p:attrNameLst>
                                          <p:attrName>ppt_h</p:attrName>
                                        </p:attrNameLst>
                                      </p:cBhvr>
                                      <p:tavLst>
                                        <p:tav tm="0">
                                          <p:val>
                                            <p:fltVal val="0"/>
                                          </p:val>
                                        </p:tav>
                                        <p:tav tm="100000">
                                          <p:val>
                                            <p:strVal val="#ppt_h"/>
                                          </p:val>
                                        </p:tav>
                                      </p:tavLst>
                                    </p:anim>
                                    <p:animEffect filter="fade" transition="in">
                                      <p:cBhvr>
                                        <p:cTn dur="500" id="41"/>
                                        <p:tgtEl>
                                          <p:spTgt spid="20"/>
                                        </p:tgtEl>
                                      </p:cBhvr>
                                    </p:animEffect>
                                  </p:childTnLst>
                                </p:cTn>
                              </p:par>
                              <p:par>
                                <p:cTn fill="hold" id="42" nodeType="withEffect" presetClass="entr" presetID="53" presetSubtype="0">
                                  <p:stCondLst>
                                    <p:cond delay="0"/>
                                  </p:stCondLst>
                                  <p:childTnLst>
                                    <p:set>
                                      <p:cBhvr>
                                        <p:cTn dur="1" fill="hold" id="43">
                                          <p:stCondLst>
                                            <p:cond delay="0"/>
                                          </p:stCondLst>
                                        </p:cTn>
                                        <p:tgtEl>
                                          <p:spTgt spid="25"/>
                                        </p:tgtEl>
                                        <p:attrNameLst>
                                          <p:attrName>style.visibility</p:attrName>
                                        </p:attrNameLst>
                                      </p:cBhvr>
                                      <p:to>
                                        <p:strVal val="visible"/>
                                      </p:to>
                                    </p:set>
                                    <p:anim calcmode="lin" valueType="num">
                                      <p:cBhvr>
                                        <p:cTn dur="500" fill="hold" id="44"/>
                                        <p:tgtEl>
                                          <p:spTgt spid="25"/>
                                        </p:tgtEl>
                                        <p:attrNameLst>
                                          <p:attrName>ppt_w</p:attrName>
                                        </p:attrNameLst>
                                      </p:cBhvr>
                                      <p:tavLst>
                                        <p:tav tm="0">
                                          <p:val>
                                            <p:fltVal val="0"/>
                                          </p:val>
                                        </p:tav>
                                        <p:tav tm="100000">
                                          <p:val>
                                            <p:strVal val="#ppt_w"/>
                                          </p:val>
                                        </p:tav>
                                      </p:tavLst>
                                    </p:anim>
                                    <p:anim calcmode="lin" valueType="num">
                                      <p:cBhvr>
                                        <p:cTn dur="500" fill="hold" id="45"/>
                                        <p:tgtEl>
                                          <p:spTgt spid="25"/>
                                        </p:tgtEl>
                                        <p:attrNameLst>
                                          <p:attrName>ppt_h</p:attrName>
                                        </p:attrNameLst>
                                      </p:cBhvr>
                                      <p:tavLst>
                                        <p:tav tm="0">
                                          <p:val>
                                            <p:fltVal val="0"/>
                                          </p:val>
                                        </p:tav>
                                        <p:tav tm="100000">
                                          <p:val>
                                            <p:strVal val="#ppt_h"/>
                                          </p:val>
                                        </p:tav>
                                      </p:tavLst>
                                    </p:anim>
                                    <p:animEffect filter="fade" transition="in">
                                      <p:cBhvr>
                                        <p:cTn dur="500" id="46"/>
                                        <p:tgtEl>
                                          <p:spTgt spid="25"/>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timing>
</p:sld>
</file>

<file path=ppt/slides/slide4.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pic>
        <p:nvPicPr>
          <p:cNvPr id="23" name="图片 22"/>
          <p:cNvPicPr>
            <a:picLocks noChangeAspect="1"/>
          </p:cNvPicPr>
          <p:nvPr/>
        </p:nvPicPr>
        <p:blipFill>
          <a:blip r:embed="rId3">
            <a:extLst>
              <a:ext uri="{BEBA8EAE-BF5A-486C-A8C5-ECC9F3942E4B}">
                <a14:imgProps>
                  <a14:imgLayer xmlns:d3p1="http://schemas.openxmlformats.org/officeDocument/2006/relationships" d3p1:embed="">
                    <a14:imgEffect>
                      <a14:brightnessContrast contrast="40000"/>
                    </a14:imgEffect>
                  </a14:imgLayer>
                </a14:imgProps>
              </a:ext>
              <a:ext uri="{28A0092B-C50C-407E-A947-70E740481C1C}">
                <a14:useLocalDpi val="0"/>
              </a:ext>
            </a:extLst>
          </a:blip>
          <a:stretch>
            <a:fillRect/>
          </a:stretch>
        </p:blipFill>
        <p:spPr>
          <a:xfrm rot="21172828">
            <a:off x="5978824" y="3262616"/>
            <a:ext cx="2120132" cy="1010445"/>
          </a:xfrm>
          <a:prstGeom prst="rect">
            <a:avLst/>
          </a:prstGeom>
        </p:spPr>
      </p:pic>
      <p:pic>
        <p:nvPicPr>
          <p:cNvPr id="22" name="图片 21"/>
          <p:cNvPicPr>
            <a:picLocks noChangeAspect="1"/>
          </p:cNvPicPr>
          <p:nvPr/>
        </p:nvPicPr>
        <p:blipFill>
          <a:blip r:embed="rId4">
            <a:extLst>
              <a:ext uri="{BEBA8EAE-BF5A-486C-A8C5-ECC9F3942E4B}">
                <a14:imgProps>
                  <a14:imgLayer xmlns:d3p1="http://schemas.openxmlformats.org/officeDocument/2006/relationships" d3p1:embed="">
                    <a14:imgEffect>
                      <a14:brightnessContrast contrast="40000"/>
                    </a14:imgEffect>
                  </a14:imgLayer>
                </a14:imgProps>
              </a:ext>
              <a:ext uri="{28A0092B-C50C-407E-A947-70E740481C1C}">
                <a14:useLocalDpi val="0"/>
              </a:ext>
            </a:extLst>
          </a:blip>
          <a:stretch>
            <a:fillRect/>
          </a:stretch>
        </p:blipFill>
        <p:spPr>
          <a:xfrm rot="2263135">
            <a:off x="-18869" y="3671088"/>
            <a:ext cx="2421667" cy="1263734"/>
          </a:xfrm>
          <a:prstGeom prst="rect">
            <a:avLst/>
          </a:prstGeom>
        </p:spPr>
      </p:pic>
      <p:pic>
        <p:nvPicPr>
          <p:cNvPr id="11" name="图片 10"/>
          <p:cNvPicPr>
            <a:picLocks noChangeAspect="1"/>
          </p:cNvPicPr>
          <p:nvPr/>
        </p:nvPicPr>
        <p:blipFill>
          <a:blip r:embed="rId5">
            <a:extLst>
              <a:ext uri="{28A0092B-C50C-407E-A947-70E740481C1C}">
                <a14:useLocalDpi val="0"/>
              </a:ext>
            </a:extLst>
          </a:blip>
          <a:stretch>
            <a:fillRect/>
          </a:stretch>
        </p:blipFill>
        <p:spPr>
          <a:xfrm>
            <a:off x="0" y="3257550"/>
            <a:ext cx="9144000" cy="1890892"/>
          </a:xfrm>
          <a:prstGeom prst="rect">
            <a:avLst/>
          </a:prstGeom>
        </p:spPr>
      </p:pic>
      <p:pic>
        <p:nvPicPr>
          <p:cNvPr id="18" name="图片 17"/>
          <p:cNvPicPr>
            <a:picLocks noChangeAspect="1"/>
          </p:cNvPicPr>
          <p:nvPr/>
        </p:nvPicPr>
        <p:blipFill>
          <a:blip r:embed="rId6"/>
          <a:stretch>
            <a:fillRect/>
          </a:stretch>
        </p:blipFill>
        <p:spPr>
          <a:xfrm>
            <a:off x="0" y="1"/>
            <a:ext cx="1447800" cy="1797640"/>
          </a:xfrm>
          <a:prstGeom prst="rect">
            <a:avLst/>
          </a:prstGeom>
        </p:spPr>
      </p:pic>
      <p:sp>
        <p:nvSpPr>
          <p:cNvPr id="17" name="文本框 10"/>
          <p:cNvSpPr txBox="1">
            <a:spLocks noChangeArrowheads="1"/>
          </p:cNvSpPr>
          <p:nvPr/>
        </p:nvSpPr>
        <p:spPr bwMode="auto">
          <a:xfrm>
            <a:off x="1371600" y="1955466"/>
            <a:ext cx="6781800" cy="64008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square">
            <a:spAutoFit/>
          </a:bodyPr>
          <a:lstStyle>
            <a:lvl1pPr>
              <a:defRPr>
                <a:solidFill>
                  <a:schemeClr val="tx1"/>
                </a:solidFill>
                <a:latin charset="0" pitchFamily="34" typeface="Calibri"/>
                <a:ea charset="-122" pitchFamily="2" typeface="宋体"/>
              </a:defRPr>
            </a:lvl1pPr>
            <a:lvl2pPr indent="-285750" marL="742950">
              <a:defRPr>
                <a:solidFill>
                  <a:schemeClr val="tx1"/>
                </a:solidFill>
                <a:latin charset="0" pitchFamily="34" typeface="Calibri"/>
                <a:ea charset="-122" pitchFamily="2" typeface="宋体"/>
              </a:defRPr>
            </a:lvl2pPr>
            <a:lvl3pPr indent="-228600" marL="1143000">
              <a:defRPr>
                <a:solidFill>
                  <a:schemeClr val="tx1"/>
                </a:solidFill>
                <a:latin charset="0" pitchFamily="34" typeface="Calibri"/>
                <a:ea charset="-122" pitchFamily="2" typeface="宋体"/>
              </a:defRPr>
            </a:lvl3pPr>
            <a:lvl4pPr indent="-228600" marL="1600200">
              <a:defRPr>
                <a:solidFill>
                  <a:schemeClr val="tx1"/>
                </a:solidFill>
                <a:latin charset="0" pitchFamily="34" typeface="Calibri"/>
                <a:ea charset="-122" pitchFamily="2" typeface="宋体"/>
              </a:defRPr>
            </a:lvl4pPr>
            <a:lvl5pPr indent="-228600" marL="2057400">
              <a:defRPr>
                <a:solidFill>
                  <a:schemeClr val="tx1"/>
                </a:solidFill>
                <a:latin charset="0" pitchFamily="34" typeface="Calibri"/>
                <a:ea charset="-122" pitchFamily="2" typeface="宋体"/>
              </a:defRPr>
            </a:lvl5pPr>
            <a:lvl6pPr fontAlgn="base" indent="-228600" marL="2514600">
              <a:spcBef>
                <a:spcPct val="0"/>
              </a:spcBef>
              <a:spcAft>
                <a:spcPct val="0"/>
              </a:spcAft>
              <a:defRPr>
                <a:solidFill>
                  <a:schemeClr val="tx1"/>
                </a:solidFill>
                <a:latin charset="0" pitchFamily="34" typeface="Calibri"/>
                <a:ea charset="-122" pitchFamily="2" typeface="宋体"/>
              </a:defRPr>
            </a:lvl6pPr>
            <a:lvl7pPr fontAlgn="base" indent="-228600" marL="2971800">
              <a:spcBef>
                <a:spcPct val="0"/>
              </a:spcBef>
              <a:spcAft>
                <a:spcPct val="0"/>
              </a:spcAft>
              <a:defRPr>
                <a:solidFill>
                  <a:schemeClr val="tx1"/>
                </a:solidFill>
                <a:latin charset="0" pitchFamily="34" typeface="Calibri"/>
                <a:ea charset="-122" pitchFamily="2" typeface="宋体"/>
              </a:defRPr>
            </a:lvl7pPr>
            <a:lvl8pPr fontAlgn="base" indent="-228600" marL="3429000">
              <a:spcBef>
                <a:spcPct val="0"/>
              </a:spcBef>
              <a:spcAft>
                <a:spcPct val="0"/>
              </a:spcAft>
              <a:defRPr>
                <a:solidFill>
                  <a:schemeClr val="tx1"/>
                </a:solidFill>
                <a:latin charset="0" pitchFamily="34" typeface="Calibri"/>
                <a:ea charset="-122" pitchFamily="2" typeface="宋体"/>
              </a:defRPr>
            </a:lvl8pPr>
            <a:lvl9pPr fontAlgn="base" indent="-228600" marL="3886200">
              <a:spcBef>
                <a:spcPct val="0"/>
              </a:spcBef>
              <a:spcAft>
                <a:spcPct val="0"/>
              </a:spcAft>
              <a:defRPr>
                <a:solidFill>
                  <a:schemeClr val="tx1"/>
                </a:solidFill>
                <a:latin charset="0" pitchFamily="34" typeface="Calibri"/>
                <a:ea charset="-122" pitchFamily="2" typeface="宋体"/>
              </a:defRPr>
            </a:lvl9pPr>
          </a:lstStyle>
          <a:p>
            <a:r>
              <a:rPr altLang="en-US" b="1" lang="zh-CN" sz="3600">
                <a:solidFill>
                  <a:schemeClr val="accent1"/>
                </a:solidFill>
                <a:latin charset="-122" panose="020b0503020204020204" pitchFamily="34" typeface="微软雅黑"/>
                <a:ea charset="-122" panose="020b0503020204020204" pitchFamily="34" typeface="微软雅黑"/>
              </a:rPr>
              <a:t>学懂：既知其然，又知其所以然</a:t>
            </a:r>
          </a:p>
        </p:txBody>
      </p:sp>
      <p:sp>
        <p:nvSpPr>
          <p:cNvPr id="19" name="文本框 1"/>
          <p:cNvSpPr txBox="1">
            <a:spLocks noChangeArrowheads="1"/>
          </p:cNvSpPr>
          <p:nvPr/>
        </p:nvSpPr>
        <p:spPr bwMode="auto">
          <a:xfrm>
            <a:off x="3276600" y="1284311"/>
            <a:ext cx="2819400" cy="70104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square">
            <a:spAutoFit/>
          </a:bodyPr>
          <a:lstStyle>
            <a:lvl1pPr>
              <a:defRPr>
                <a:solidFill>
                  <a:schemeClr val="tx1"/>
                </a:solidFill>
                <a:latin charset="0" pitchFamily="34" typeface="Calibri"/>
                <a:ea charset="-122" pitchFamily="2" typeface="宋体"/>
              </a:defRPr>
            </a:lvl1pPr>
            <a:lvl2pPr indent="-285750" marL="742950">
              <a:defRPr>
                <a:solidFill>
                  <a:schemeClr val="tx1"/>
                </a:solidFill>
                <a:latin charset="0" pitchFamily="34" typeface="Calibri"/>
                <a:ea charset="-122" pitchFamily="2" typeface="宋体"/>
              </a:defRPr>
            </a:lvl2pPr>
            <a:lvl3pPr indent="-228600" marL="1143000">
              <a:defRPr>
                <a:solidFill>
                  <a:schemeClr val="tx1"/>
                </a:solidFill>
                <a:latin charset="0" pitchFamily="34" typeface="Calibri"/>
                <a:ea charset="-122" pitchFamily="2" typeface="宋体"/>
              </a:defRPr>
            </a:lvl3pPr>
            <a:lvl4pPr indent="-228600" marL="1600200">
              <a:defRPr>
                <a:solidFill>
                  <a:schemeClr val="tx1"/>
                </a:solidFill>
                <a:latin charset="0" pitchFamily="34" typeface="Calibri"/>
                <a:ea charset="-122" pitchFamily="2" typeface="宋体"/>
              </a:defRPr>
            </a:lvl4pPr>
            <a:lvl5pPr indent="-228600" marL="2057400">
              <a:defRPr>
                <a:solidFill>
                  <a:schemeClr val="tx1"/>
                </a:solidFill>
                <a:latin charset="0" pitchFamily="34" typeface="Calibri"/>
                <a:ea charset="-122" pitchFamily="2" typeface="宋体"/>
              </a:defRPr>
            </a:lvl5pPr>
            <a:lvl6pPr fontAlgn="base" indent="-228600" marL="2514600">
              <a:spcBef>
                <a:spcPct val="0"/>
              </a:spcBef>
              <a:spcAft>
                <a:spcPct val="0"/>
              </a:spcAft>
              <a:defRPr>
                <a:solidFill>
                  <a:schemeClr val="tx1"/>
                </a:solidFill>
                <a:latin charset="0" pitchFamily="34" typeface="Calibri"/>
                <a:ea charset="-122" pitchFamily="2" typeface="宋体"/>
              </a:defRPr>
            </a:lvl6pPr>
            <a:lvl7pPr fontAlgn="base" indent="-228600" marL="2971800">
              <a:spcBef>
                <a:spcPct val="0"/>
              </a:spcBef>
              <a:spcAft>
                <a:spcPct val="0"/>
              </a:spcAft>
              <a:defRPr>
                <a:solidFill>
                  <a:schemeClr val="tx1"/>
                </a:solidFill>
                <a:latin charset="0" pitchFamily="34" typeface="Calibri"/>
                <a:ea charset="-122" pitchFamily="2" typeface="宋体"/>
              </a:defRPr>
            </a:lvl7pPr>
            <a:lvl8pPr fontAlgn="base" indent="-228600" marL="3429000">
              <a:spcBef>
                <a:spcPct val="0"/>
              </a:spcBef>
              <a:spcAft>
                <a:spcPct val="0"/>
              </a:spcAft>
              <a:defRPr>
                <a:solidFill>
                  <a:schemeClr val="tx1"/>
                </a:solidFill>
                <a:latin charset="0" pitchFamily="34" typeface="Calibri"/>
                <a:ea charset="-122" pitchFamily="2" typeface="宋体"/>
              </a:defRPr>
            </a:lvl8pPr>
            <a:lvl9pPr fontAlgn="base" indent="-228600" marL="3886200">
              <a:spcBef>
                <a:spcPct val="0"/>
              </a:spcBef>
              <a:spcAft>
                <a:spcPct val="0"/>
              </a:spcAft>
              <a:defRPr>
                <a:solidFill>
                  <a:schemeClr val="tx1"/>
                </a:solidFill>
                <a:latin charset="0" pitchFamily="34" typeface="Calibri"/>
                <a:ea charset="-122" pitchFamily="2" typeface="宋体"/>
              </a:defRPr>
            </a:lvl9pPr>
          </a:lstStyle>
          <a:p>
            <a:pPr algn="ctr" eaLnBrk="1" hangingPunct="1"/>
            <a:r>
              <a:rPr altLang="en-US" lang="zh-CN" smtClean="0" spc="600" sz="4000">
                <a:solidFill>
                  <a:schemeClr val="accent1"/>
                </a:solidFill>
                <a:latin charset="-122" panose="020b0503020204020204" pitchFamily="34" typeface="微软雅黑"/>
                <a:ea charset="-122" panose="020b0503020204020204" pitchFamily="34" typeface="微软雅黑"/>
              </a:rPr>
              <a:t>第一部分</a:t>
            </a:r>
          </a:p>
        </p:txBody>
      </p:sp>
      <p:sp>
        <p:nvSpPr>
          <p:cNvPr id="28" name="矩形 27"/>
          <p:cNvSpPr/>
          <p:nvPr/>
        </p:nvSpPr>
        <p:spPr>
          <a:xfrm>
            <a:off x="1512371" y="2677997"/>
            <a:ext cx="6260029" cy="426720"/>
          </a:xfrm>
          <a:prstGeom prst="rect">
            <a:avLst/>
          </a:prstGeom>
        </p:spPr>
        <p:txBody>
          <a:bodyPr wrap="square">
            <a:spAutoFit/>
          </a:bodyPr>
          <a:lstStyle/>
          <a:p>
            <a:pPr algn="ctr"/>
            <a:r>
              <a:rPr altLang="zh-CN" lang="en-US" smtClean="0" sz="1100">
                <a:solidFill>
                  <a:schemeClr val="accent1"/>
                </a:solidFill>
                <a:latin charset="-122" panose="020b0503020204020204" pitchFamily="34" typeface="微软雅黑"/>
                <a:ea charset="-122" panose="020b0503020204020204" pitchFamily="34" typeface="微软雅黑"/>
              </a:rPr>
              <a:t>make great efforts in learning to understand and understand make great to understand efforts in learning to understand and understand</a:t>
            </a:r>
          </a:p>
        </p:txBody>
      </p:sp>
      <p:pic>
        <p:nvPicPr>
          <p:cNvPr id="2" name="图片 1"/>
          <p:cNvPicPr>
            <a:picLocks noChangeAspect="1"/>
          </p:cNvPicPr>
          <p:nvPr/>
        </p:nvPicPr>
        <p:blipFill>
          <a:blip r:embed="rId7">
            <a:extLst>
              <a:ext uri="{BEBA8EAE-BF5A-486C-A8C5-ECC9F3942E4B}">
                <a14:imgProps>
                  <a14:imgLayer xmlns:d3p1="http://schemas.openxmlformats.org/officeDocument/2006/relationships" d3p1:embed="">
                    <a14:imgEffect>
                      <a14:brightnessContrast contrast="40000"/>
                    </a14:imgEffect>
                  </a14:imgLayer>
                </a14:imgProps>
              </a:ext>
              <a:ext uri="{28A0092B-C50C-407E-A947-70E740481C1C}">
                <a14:useLocalDpi val="0"/>
              </a:ext>
            </a:extLst>
          </a:blip>
          <a:stretch>
            <a:fillRect/>
          </a:stretch>
        </p:blipFill>
        <p:spPr>
          <a:xfrm flipH="1">
            <a:off x="6758552" y="449860"/>
            <a:ext cx="1394848" cy="1188394"/>
          </a:xfrm>
          <a:prstGeom prst="rect">
            <a:avLst/>
          </a:prstGeom>
        </p:spPr>
      </p:pic>
    </p:spTree>
    <p:extLst>
      <p:ext uri="{BB962C8B-B14F-4D97-AF65-F5344CB8AC3E}">
        <p14:creationId val="318730397"/>
      </p:ext>
    </p:extLst>
  </p:cSld>
  <p:clrMapOvr>
    <a:masterClrMapping/>
  </p:clrMapOvr>
  <mc:AlternateContent>
    <mc:Choice Requires="p14">
      <p:transition p14:dur="1200" spd="slow">
        <p14:prism/>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id="5" nodeType="clickEffect" presetClass="entr" presetID="2" presetSubtype="4">
                                  <p:stCondLst>
                                    <p:cond delay="0"/>
                                  </p:stCondLst>
                                  <p:childTnLst>
                                    <p:set>
                                      <p:cBhvr>
                                        <p:cTn dur="1" fill="hold" id="6">
                                          <p:stCondLst>
                                            <p:cond delay="0"/>
                                          </p:stCondLst>
                                        </p:cTn>
                                        <p:tgtEl>
                                          <p:spTgt spid="11"/>
                                        </p:tgtEl>
                                        <p:attrNameLst>
                                          <p:attrName>style.visibility</p:attrName>
                                        </p:attrNameLst>
                                      </p:cBhvr>
                                      <p:to>
                                        <p:strVal val="visible"/>
                                      </p:to>
                                    </p:set>
                                    <p:anim calcmode="lin" valueType="num">
                                      <p:cBhvr additive="base">
                                        <p:cTn dur="500" fill="hold" id="7"/>
                                        <p:tgtEl>
                                          <p:spTgt spid="11"/>
                                        </p:tgtEl>
                                        <p:attrNameLst>
                                          <p:attrName>ppt_x</p:attrName>
                                        </p:attrNameLst>
                                      </p:cBhvr>
                                      <p:tavLst>
                                        <p:tav tm="0">
                                          <p:val>
                                            <p:strVal val="#ppt_x"/>
                                          </p:val>
                                        </p:tav>
                                        <p:tav tm="100000">
                                          <p:val>
                                            <p:strVal val="#ppt_x"/>
                                          </p:val>
                                        </p:tav>
                                      </p:tavLst>
                                    </p:anim>
                                    <p:anim calcmode="lin" valueType="num">
                                      <p:cBhvr additive="base">
                                        <p:cTn dur="500" fill="hold" id="8"/>
                                        <p:tgtEl>
                                          <p:spTgt spid="11"/>
                                        </p:tgtEl>
                                        <p:attrNameLst>
                                          <p:attrName>ppt_y</p:attrName>
                                        </p:attrNameLst>
                                      </p:cBhvr>
                                      <p:tavLst>
                                        <p:tav tm="0">
                                          <p:val>
                                            <p:strVal val="1+#ppt_h/2"/>
                                          </p:val>
                                        </p:tav>
                                        <p:tav tm="100000">
                                          <p:val>
                                            <p:strVal val="#ppt_y"/>
                                          </p:val>
                                        </p:tav>
                                      </p:tavLst>
                                    </p:anim>
                                  </p:childTnLst>
                                </p:cTn>
                              </p:par>
                              <p:par>
                                <p:cTn fill="hold" id="9" nodeType="withEffect" presetClass="entr" presetID="2" presetSubtype="9">
                                  <p:stCondLst>
                                    <p:cond delay="0"/>
                                  </p:stCondLst>
                                  <p:childTnLst>
                                    <p:set>
                                      <p:cBhvr>
                                        <p:cTn dur="1" fill="hold" id="10">
                                          <p:stCondLst>
                                            <p:cond delay="0"/>
                                          </p:stCondLst>
                                        </p:cTn>
                                        <p:tgtEl>
                                          <p:spTgt spid="18"/>
                                        </p:tgtEl>
                                        <p:attrNameLst>
                                          <p:attrName>style.visibility</p:attrName>
                                        </p:attrNameLst>
                                      </p:cBhvr>
                                      <p:to>
                                        <p:strVal val="visible"/>
                                      </p:to>
                                    </p:set>
                                    <p:anim calcmode="lin" valueType="num">
                                      <p:cBhvr additive="base">
                                        <p:cTn dur="500" fill="hold" id="11"/>
                                        <p:tgtEl>
                                          <p:spTgt spid="18"/>
                                        </p:tgtEl>
                                        <p:attrNameLst>
                                          <p:attrName>ppt_x</p:attrName>
                                        </p:attrNameLst>
                                      </p:cBhvr>
                                      <p:tavLst>
                                        <p:tav tm="0">
                                          <p:val>
                                            <p:strVal val="0-#ppt_w/2"/>
                                          </p:val>
                                        </p:tav>
                                        <p:tav tm="100000">
                                          <p:val>
                                            <p:strVal val="#ppt_x"/>
                                          </p:val>
                                        </p:tav>
                                      </p:tavLst>
                                    </p:anim>
                                    <p:anim calcmode="lin" valueType="num">
                                      <p:cBhvr additive="base">
                                        <p:cTn dur="500" fill="hold" id="12"/>
                                        <p:tgtEl>
                                          <p:spTgt spid="18"/>
                                        </p:tgtEl>
                                        <p:attrNameLst>
                                          <p:attrName>ppt_y</p:attrName>
                                        </p:attrNameLst>
                                      </p:cBhvr>
                                      <p:tavLst>
                                        <p:tav tm="0">
                                          <p:val>
                                            <p:strVal val="0-#ppt_h/2"/>
                                          </p:val>
                                        </p:tav>
                                        <p:tav tm="100000">
                                          <p:val>
                                            <p:strVal val="#ppt_y"/>
                                          </p:val>
                                        </p:tav>
                                      </p:tavLst>
                                    </p:anim>
                                  </p:childTnLst>
                                </p:cTn>
                              </p:par>
                            </p:childTnLst>
                          </p:cTn>
                        </p:par>
                      </p:childTnLst>
                    </p:cTn>
                  </p:par>
                  <p:par>
                    <p:cTn fill="hold" id="13" nodeType="clickPar">
                      <p:stCondLst>
                        <p:cond delay="indefinite"/>
                      </p:stCondLst>
                      <p:childTnLst>
                        <p:par>
                          <p:cTn fill="hold" id="14" nodeType="afterGroup">
                            <p:stCondLst>
                              <p:cond delay="0"/>
                            </p:stCondLst>
                            <p:childTnLst>
                              <p:par>
                                <p:cTn fill="hold" id="15" nodeType="clickEffect" presetClass="entr" presetID="2" presetSubtype="8">
                                  <p:stCondLst>
                                    <p:cond delay="0"/>
                                  </p:stCondLst>
                                  <p:childTnLst>
                                    <p:set>
                                      <p:cBhvr>
                                        <p:cTn dur="1" fill="hold" id="16">
                                          <p:stCondLst>
                                            <p:cond delay="0"/>
                                          </p:stCondLst>
                                        </p:cTn>
                                        <p:tgtEl>
                                          <p:spTgt spid="22"/>
                                        </p:tgtEl>
                                        <p:attrNameLst>
                                          <p:attrName>style.visibility</p:attrName>
                                        </p:attrNameLst>
                                      </p:cBhvr>
                                      <p:to>
                                        <p:strVal val="visible"/>
                                      </p:to>
                                    </p:set>
                                    <p:anim calcmode="lin" valueType="num">
                                      <p:cBhvr additive="base">
                                        <p:cTn dur="500" fill="hold" id="17"/>
                                        <p:tgtEl>
                                          <p:spTgt spid="22"/>
                                        </p:tgtEl>
                                        <p:attrNameLst>
                                          <p:attrName>ppt_x</p:attrName>
                                        </p:attrNameLst>
                                      </p:cBhvr>
                                      <p:tavLst>
                                        <p:tav tm="0">
                                          <p:val>
                                            <p:strVal val="0-#ppt_w/2"/>
                                          </p:val>
                                        </p:tav>
                                        <p:tav tm="100000">
                                          <p:val>
                                            <p:strVal val="#ppt_x"/>
                                          </p:val>
                                        </p:tav>
                                      </p:tavLst>
                                    </p:anim>
                                    <p:anim calcmode="lin" valueType="num">
                                      <p:cBhvr additive="base">
                                        <p:cTn dur="500" fill="hold" id="18"/>
                                        <p:tgtEl>
                                          <p:spTgt spid="22"/>
                                        </p:tgtEl>
                                        <p:attrNameLst>
                                          <p:attrName>ppt_y</p:attrName>
                                        </p:attrNameLst>
                                      </p:cBhvr>
                                      <p:tavLst>
                                        <p:tav tm="0">
                                          <p:val>
                                            <p:strVal val="#ppt_y"/>
                                          </p:val>
                                        </p:tav>
                                        <p:tav tm="100000">
                                          <p:val>
                                            <p:strVal val="#ppt_y"/>
                                          </p:val>
                                        </p:tav>
                                      </p:tavLst>
                                    </p:anim>
                                  </p:childTnLst>
                                </p:cTn>
                              </p:par>
                              <p:par>
                                <p:cTn fill="hold" id="19" nodeType="withEffect" presetClass="entr" presetID="53" presetSubtype="0">
                                  <p:stCondLst>
                                    <p:cond delay="0"/>
                                  </p:stCondLst>
                                  <p:childTnLst>
                                    <p:set>
                                      <p:cBhvr>
                                        <p:cTn dur="1" fill="hold" id="20">
                                          <p:stCondLst>
                                            <p:cond delay="0"/>
                                          </p:stCondLst>
                                        </p:cTn>
                                        <p:tgtEl>
                                          <p:spTgt spid="23"/>
                                        </p:tgtEl>
                                        <p:attrNameLst>
                                          <p:attrName>style.visibility</p:attrName>
                                        </p:attrNameLst>
                                      </p:cBhvr>
                                      <p:to>
                                        <p:strVal val="visible"/>
                                      </p:to>
                                    </p:set>
                                    <p:anim calcmode="lin" valueType="num">
                                      <p:cBhvr>
                                        <p:cTn dur="500" fill="hold" id="21"/>
                                        <p:tgtEl>
                                          <p:spTgt spid="23"/>
                                        </p:tgtEl>
                                        <p:attrNameLst>
                                          <p:attrName>ppt_w</p:attrName>
                                        </p:attrNameLst>
                                      </p:cBhvr>
                                      <p:tavLst>
                                        <p:tav tm="0">
                                          <p:val>
                                            <p:fltVal val="0"/>
                                          </p:val>
                                        </p:tav>
                                        <p:tav tm="100000">
                                          <p:val>
                                            <p:strVal val="#ppt_w"/>
                                          </p:val>
                                        </p:tav>
                                      </p:tavLst>
                                    </p:anim>
                                    <p:anim calcmode="lin" valueType="num">
                                      <p:cBhvr>
                                        <p:cTn dur="500" fill="hold" id="22"/>
                                        <p:tgtEl>
                                          <p:spTgt spid="23"/>
                                        </p:tgtEl>
                                        <p:attrNameLst>
                                          <p:attrName>ppt_h</p:attrName>
                                        </p:attrNameLst>
                                      </p:cBhvr>
                                      <p:tavLst>
                                        <p:tav tm="0">
                                          <p:val>
                                            <p:fltVal val="0"/>
                                          </p:val>
                                        </p:tav>
                                        <p:tav tm="100000">
                                          <p:val>
                                            <p:strVal val="#ppt_h"/>
                                          </p:val>
                                        </p:tav>
                                      </p:tavLst>
                                    </p:anim>
                                    <p:animEffect filter="fade" transition="in">
                                      <p:cBhvr>
                                        <p:cTn dur="500" id="23"/>
                                        <p:tgtEl>
                                          <p:spTgt spid="23"/>
                                        </p:tgtEl>
                                      </p:cBhvr>
                                    </p:animEffect>
                                  </p:childTnLst>
                                </p:cTn>
                              </p:par>
                              <p:par>
                                <p:cTn fill="hold" id="24" nodeType="withEffect" presetClass="entr" presetID="2" presetSubtype="3">
                                  <p:stCondLst>
                                    <p:cond delay="0"/>
                                  </p:stCondLst>
                                  <p:childTnLst>
                                    <p:set>
                                      <p:cBhvr>
                                        <p:cTn dur="1" fill="hold" id="25">
                                          <p:stCondLst>
                                            <p:cond delay="0"/>
                                          </p:stCondLst>
                                        </p:cTn>
                                        <p:tgtEl>
                                          <p:spTgt spid="2"/>
                                        </p:tgtEl>
                                        <p:attrNameLst>
                                          <p:attrName>style.visibility</p:attrName>
                                        </p:attrNameLst>
                                      </p:cBhvr>
                                      <p:to>
                                        <p:strVal val="visible"/>
                                      </p:to>
                                    </p:set>
                                    <p:anim calcmode="lin" valueType="num">
                                      <p:cBhvr additive="base">
                                        <p:cTn dur="500" fill="hold" id="26"/>
                                        <p:tgtEl>
                                          <p:spTgt spid="2"/>
                                        </p:tgtEl>
                                        <p:attrNameLst>
                                          <p:attrName>ppt_x</p:attrName>
                                        </p:attrNameLst>
                                      </p:cBhvr>
                                      <p:tavLst>
                                        <p:tav tm="0">
                                          <p:val>
                                            <p:strVal val="1+#ppt_w/2"/>
                                          </p:val>
                                        </p:tav>
                                        <p:tav tm="100000">
                                          <p:val>
                                            <p:strVal val="#ppt_x"/>
                                          </p:val>
                                        </p:tav>
                                      </p:tavLst>
                                    </p:anim>
                                    <p:anim calcmode="lin" valueType="num">
                                      <p:cBhvr additive="base">
                                        <p:cTn dur="500" fill="hold" id="27"/>
                                        <p:tgtEl>
                                          <p:spTgt spid="2"/>
                                        </p:tgtEl>
                                        <p:attrNameLst>
                                          <p:attrName>ppt_y</p:attrName>
                                        </p:attrNameLst>
                                      </p:cBhvr>
                                      <p:tavLst>
                                        <p:tav tm="0">
                                          <p:val>
                                            <p:strVal val="0-#ppt_h/2"/>
                                          </p:val>
                                        </p:tav>
                                        <p:tav tm="100000">
                                          <p:val>
                                            <p:strVal val="#ppt_y"/>
                                          </p:val>
                                        </p:tav>
                                      </p:tavLst>
                                    </p:anim>
                                  </p:childTnLst>
                                </p:cTn>
                              </p:par>
                            </p:childTnLst>
                          </p:cTn>
                        </p:par>
                        <p:par>
                          <p:cTn fill="hold" id="28" nodeType="afterGroup">
                            <p:stCondLst>
                              <p:cond delay="500"/>
                            </p:stCondLst>
                            <p:childTnLst>
                              <p:par>
                                <p:cTn fill="hold" grpId="0" id="29" nodeType="afterEffect" presetClass="entr" presetID="53" presetSubtype="0">
                                  <p:stCondLst>
                                    <p:cond delay="0"/>
                                  </p:stCondLst>
                                  <p:childTnLst>
                                    <p:set>
                                      <p:cBhvr>
                                        <p:cTn dur="1" fill="hold" id="30">
                                          <p:stCondLst>
                                            <p:cond delay="0"/>
                                          </p:stCondLst>
                                        </p:cTn>
                                        <p:tgtEl>
                                          <p:spTgt spid="19"/>
                                        </p:tgtEl>
                                        <p:attrNameLst>
                                          <p:attrName>style.visibility</p:attrName>
                                        </p:attrNameLst>
                                      </p:cBhvr>
                                      <p:to>
                                        <p:strVal val="visible"/>
                                      </p:to>
                                    </p:set>
                                    <p:anim calcmode="lin" valueType="num">
                                      <p:cBhvr>
                                        <p:cTn dur="500" fill="hold" id="31"/>
                                        <p:tgtEl>
                                          <p:spTgt spid="19"/>
                                        </p:tgtEl>
                                        <p:attrNameLst>
                                          <p:attrName>ppt_w</p:attrName>
                                        </p:attrNameLst>
                                      </p:cBhvr>
                                      <p:tavLst>
                                        <p:tav tm="0">
                                          <p:val>
                                            <p:fltVal val="0"/>
                                          </p:val>
                                        </p:tav>
                                        <p:tav tm="100000">
                                          <p:val>
                                            <p:strVal val="#ppt_w"/>
                                          </p:val>
                                        </p:tav>
                                      </p:tavLst>
                                    </p:anim>
                                    <p:anim calcmode="lin" valueType="num">
                                      <p:cBhvr>
                                        <p:cTn dur="500" fill="hold" id="32"/>
                                        <p:tgtEl>
                                          <p:spTgt spid="19"/>
                                        </p:tgtEl>
                                        <p:attrNameLst>
                                          <p:attrName>ppt_h</p:attrName>
                                        </p:attrNameLst>
                                      </p:cBhvr>
                                      <p:tavLst>
                                        <p:tav tm="0">
                                          <p:val>
                                            <p:fltVal val="0"/>
                                          </p:val>
                                        </p:tav>
                                        <p:tav tm="100000">
                                          <p:val>
                                            <p:strVal val="#ppt_h"/>
                                          </p:val>
                                        </p:tav>
                                      </p:tavLst>
                                    </p:anim>
                                    <p:animEffect filter="fade" transition="in">
                                      <p:cBhvr>
                                        <p:cTn dur="500" id="33"/>
                                        <p:tgtEl>
                                          <p:spTgt spid="19"/>
                                        </p:tgtEl>
                                      </p:cBhvr>
                                    </p:animEffect>
                                  </p:childTnLst>
                                </p:cTn>
                              </p:par>
                            </p:childTnLst>
                          </p:cTn>
                        </p:par>
                      </p:childTnLst>
                    </p:cTn>
                  </p:par>
                  <p:par>
                    <p:cTn fill="hold" id="34" nodeType="clickPar">
                      <p:stCondLst>
                        <p:cond delay="indefinite"/>
                      </p:stCondLst>
                      <p:childTnLst>
                        <p:par>
                          <p:cTn fill="hold" id="35" nodeType="afterGroup">
                            <p:stCondLst>
                              <p:cond delay="0"/>
                            </p:stCondLst>
                            <p:childTnLst>
                              <p:par>
                                <p:cTn fill="hold" grpId="0" id="36" nodeType="clickEffect" presetClass="entr" presetID="16" presetSubtype="21">
                                  <p:stCondLst>
                                    <p:cond delay="0"/>
                                  </p:stCondLst>
                                  <p:childTnLst>
                                    <p:set>
                                      <p:cBhvr>
                                        <p:cTn dur="1" fill="hold" id="37">
                                          <p:stCondLst>
                                            <p:cond delay="0"/>
                                          </p:stCondLst>
                                        </p:cTn>
                                        <p:tgtEl>
                                          <p:spTgt spid="17"/>
                                        </p:tgtEl>
                                        <p:attrNameLst>
                                          <p:attrName>style.visibility</p:attrName>
                                        </p:attrNameLst>
                                      </p:cBhvr>
                                      <p:to>
                                        <p:strVal val="visible"/>
                                      </p:to>
                                    </p:set>
                                    <p:animEffect filter="barn(inVertical)" transition="in">
                                      <p:cBhvr>
                                        <p:cTn dur="500" id="38"/>
                                        <p:tgtEl>
                                          <p:spTgt spid="17"/>
                                        </p:tgtEl>
                                      </p:cBhvr>
                                    </p:animEffect>
                                  </p:childTnLst>
                                </p:cTn>
                              </p:par>
                            </p:childTnLst>
                          </p:cTn>
                        </p:par>
                      </p:childTnLst>
                    </p:cTn>
                  </p:par>
                  <p:par>
                    <p:cTn fill="hold" id="39" nodeType="clickPar">
                      <p:stCondLst>
                        <p:cond delay="indefinite"/>
                      </p:stCondLst>
                      <p:childTnLst>
                        <p:par>
                          <p:cTn fill="hold" id="40" nodeType="afterGroup">
                            <p:stCondLst>
                              <p:cond delay="0"/>
                            </p:stCondLst>
                            <p:childTnLst>
                              <p:par>
                                <p:cTn fill="hold" grpId="0" id="41" nodeType="clickEffect" presetClass="entr" presetID="2" presetSubtype="4">
                                  <p:stCondLst>
                                    <p:cond delay="0"/>
                                  </p:stCondLst>
                                  <p:childTnLst>
                                    <p:set>
                                      <p:cBhvr>
                                        <p:cTn dur="1" fill="hold" id="42">
                                          <p:stCondLst>
                                            <p:cond delay="0"/>
                                          </p:stCondLst>
                                        </p:cTn>
                                        <p:tgtEl>
                                          <p:spTgt spid="28"/>
                                        </p:tgtEl>
                                        <p:attrNameLst>
                                          <p:attrName>style.visibility</p:attrName>
                                        </p:attrNameLst>
                                      </p:cBhvr>
                                      <p:to>
                                        <p:strVal val="visible"/>
                                      </p:to>
                                    </p:set>
                                    <p:anim calcmode="lin" valueType="num">
                                      <p:cBhvr additive="base">
                                        <p:cTn dur="500" fill="hold" id="43"/>
                                        <p:tgtEl>
                                          <p:spTgt spid="28"/>
                                        </p:tgtEl>
                                        <p:attrNameLst>
                                          <p:attrName>ppt_x</p:attrName>
                                        </p:attrNameLst>
                                      </p:cBhvr>
                                      <p:tavLst>
                                        <p:tav tm="0">
                                          <p:val>
                                            <p:strVal val="#ppt_x"/>
                                          </p:val>
                                        </p:tav>
                                        <p:tav tm="100000">
                                          <p:val>
                                            <p:strVal val="#ppt_x"/>
                                          </p:val>
                                        </p:tav>
                                      </p:tavLst>
                                    </p:anim>
                                    <p:anim calcmode="lin" valueType="num">
                                      <p:cBhvr additive="base">
                                        <p:cTn dur="500" fill="hold" id="44"/>
                                        <p:tgtEl>
                                          <p:spTgt spid="28"/>
                                        </p:tgtEl>
                                        <p:attrNameLst>
                                          <p:attrName>ppt_y</p:attrName>
                                        </p:attrNameLst>
                                      </p:cBhvr>
                                      <p:tavLst>
                                        <p:tav tm="0">
                                          <p:val>
                                            <p:strVal val="1+#ppt_h/2"/>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17"/>
      <p:bldP grpId="0" spid="19"/>
      <p:bldP grpId="0" spid="28"/>
    </p:bldLst>
  </p:timing>
</p:sld>
</file>

<file path=ppt/slides/slide5.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7" name="圆角矩形 6"/>
          <p:cNvSpPr/>
          <p:nvPr/>
        </p:nvSpPr>
        <p:spPr>
          <a:xfrm>
            <a:off x="762000" y="2190750"/>
            <a:ext cx="1583840" cy="1905000"/>
          </a:xfrm>
          <a:prstGeom prst="roundRect">
            <a:avLst>
              <a:gd fmla="val 0" name="adj"/>
            </a:avLst>
          </a:prstGeom>
          <a:solidFill>
            <a:schemeClr val="accent1"/>
          </a:solidFill>
          <a:ln algn="ctr" cap="flat" cmpd="sng" w="19050">
            <a:noFill/>
            <a:prstDash val="solid"/>
          </a:ln>
          <a:effectLst/>
        </p:spPr>
        <p:txBody>
          <a:bodyPr anchor="ctr" bIns="61568" lIns="123136" rIns="123136" rtlCol="0" tIns="61568"/>
          <a:lstStyle/>
          <a:p>
            <a:pPr algn="ctr"/>
            <a:r>
              <a:rPr altLang="en-US" kern="0" lang="zh-CN">
                <a:solidFill>
                  <a:prstClr val="white"/>
                </a:solidFill>
                <a:latin charset="-122" panose="020b0503020204020204" pitchFamily="34" typeface="微软雅黑"/>
                <a:ea charset="-122" panose="020b0503020204020204" pitchFamily="34" typeface="微软雅黑"/>
              </a:rPr>
              <a:t>做到知其然更要知其所以然</a:t>
            </a:r>
          </a:p>
        </p:txBody>
      </p:sp>
      <p:sp>
        <p:nvSpPr>
          <p:cNvPr id="8" name="TextBox 35"/>
          <p:cNvSpPr txBox="1"/>
          <p:nvPr/>
        </p:nvSpPr>
        <p:spPr>
          <a:xfrm>
            <a:off x="2454760" y="2038350"/>
            <a:ext cx="3215834" cy="2225041"/>
          </a:xfrm>
          <a:prstGeom prst="rect">
            <a:avLst/>
          </a:prstGeom>
          <a:noFill/>
        </p:spPr>
        <p:txBody>
          <a:bodyPr rtlCol="0" wrap="square">
            <a:spAutoFit/>
          </a:bodyPr>
          <a:lstStyle/>
          <a:p>
            <a:pPr>
              <a:lnSpc>
                <a:spcPct val="200000"/>
              </a:lnSpc>
            </a:pPr>
            <a:r>
              <a:rPr altLang="en-US" lang="zh-CN" sz="1400">
                <a:solidFill>
                  <a:schemeClr val="tx2"/>
                </a:solidFill>
                <a:latin charset="-122" panose="020b0503020204020204" pitchFamily="34" typeface="微软雅黑"/>
                <a:ea charset="-122" panose="020b0503020204020204" pitchFamily="34" typeface="微软雅黑"/>
              </a:rPr>
              <a:t>不仅要全面、准确掌握这一思想包含的基本概念、基本命题和基本论断，而且要充分理解这些概念、命题和论断之间的内在逻辑以及提出这些概念、命题和论断的深刻背景。</a:t>
            </a:r>
          </a:p>
        </p:txBody>
      </p:sp>
      <p:sp>
        <p:nvSpPr>
          <p:cNvPr id="9" name="矩形 8"/>
          <p:cNvSpPr/>
          <p:nvPr/>
        </p:nvSpPr>
        <p:spPr>
          <a:xfrm>
            <a:off x="685800" y="1504950"/>
            <a:ext cx="7667874" cy="365760"/>
          </a:xfrm>
          <a:prstGeom prst="rect">
            <a:avLst/>
          </a:prstGeom>
          <a:solidFill>
            <a:schemeClr val="accent1"/>
          </a:solidFill>
        </p:spPr>
        <p:txBody>
          <a:bodyPr wrap="square">
            <a:spAutoFit/>
          </a:bodyPr>
          <a:lstStyle/>
          <a:p>
            <a:pPr algn="ctr"/>
            <a:r>
              <a:rPr altLang="en-US" kern="600" lang="zh-CN">
                <a:solidFill>
                  <a:schemeClr val="bg1"/>
                </a:solidFill>
                <a:latin charset="-122" panose="020b0503020204020204" pitchFamily="34" typeface="微软雅黑"/>
                <a:ea charset="-122" panose="020b0503020204020204" pitchFamily="34" typeface="微软雅黑"/>
              </a:rPr>
              <a:t>学习习近平新时代中国特色社会主义思想，不仅要学好，而且要学懂</a:t>
            </a:r>
          </a:p>
        </p:txBody>
      </p:sp>
      <p:pic>
        <p:nvPicPr>
          <p:cNvPr id="2" name="图片 1"/>
          <p:cNvPicPr>
            <a:picLocks noChangeAspect="1"/>
          </p:cNvPicPr>
          <p:nvPr/>
        </p:nvPicPr>
        <p:blipFill>
          <a:blip r:embed="rId3">
            <a:extLst>
              <a:ext uri="{28A0092B-C50C-407E-A947-70E740481C1C}">
                <a14:useLocalDpi val="0"/>
              </a:ext>
            </a:extLst>
          </a:blip>
          <a:stretch>
            <a:fillRect/>
          </a:stretch>
        </p:blipFill>
        <p:spPr>
          <a:xfrm>
            <a:off x="5714961" y="2324402"/>
            <a:ext cx="2848716" cy="1674664"/>
          </a:xfrm>
          <a:prstGeom prst="rect">
            <a:avLst/>
          </a:prstGeom>
        </p:spPr>
      </p:pic>
    </p:spTree>
    <p:extLst>
      <p:ext uri="{BB962C8B-B14F-4D97-AF65-F5344CB8AC3E}">
        <p14:creationId val="2618096907"/>
      </p:ext>
    </p:extLst>
  </p:cSld>
  <p:clrMapOvr>
    <a:masterClrMapping/>
  </p:clrMapOvr>
  <mc:AlternateContent>
    <mc:Choice Requires="p14">
      <p:transition p14:dur="1600" spd="slow">
        <p14:prism isInverted="1"/>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grpId="0" id="5" nodeType="clickEffect" presetClass="entr" presetID="16" presetSubtype="21">
                                  <p:stCondLst>
                                    <p:cond delay="0"/>
                                  </p:stCondLst>
                                  <p:childTnLst>
                                    <p:set>
                                      <p:cBhvr>
                                        <p:cTn dur="1" fill="hold" id="6">
                                          <p:stCondLst>
                                            <p:cond delay="0"/>
                                          </p:stCondLst>
                                        </p:cTn>
                                        <p:tgtEl>
                                          <p:spTgt spid="9"/>
                                        </p:tgtEl>
                                        <p:attrNameLst>
                                          <p:attrName>style.visibility</p:attrName>
                                        </p:attrNameLst>
                                      </p:cBhvr>
                                      <p:to>
                                        <p:strVal val="visible"/>
                                      </p:to>
                                    </p:set>
                                    <p:animEffect filter="barn(inVertical)" transition="in">
                                      <p:cBhvr>
                                        <p:cTn dur="500" id="7"/>
                                        <p:tgtEl>
                                          <p:spTgt spid="9"/>
                                        </p:tgtEl>
                                      </p:cBhvr>
                                    </p:animEffect>
                                  </p:childTnLst>
                                </p:cTn>
                              </p:par>
                            </p:childTnLst>
                          </p:cTn>
                        </p:par>
                      </p:childTnLst>
                    </p:cTn>
                  </p:par>
                  <p:par>
                    <p:cTn fill="hold" id="8" nodeType="clickPar">
                      <p:stCondLst>
                        <p:cond delay="indefinite"/>
                      </p:stCondLst>
                      <p:childTnLst>
                        <p:par>
                          <p:cTn fill="hold" id="9" nodeType="afterGroup">
                            <p:stCondLst>
                              <p:cond delay="0"/>
                            </p:stCondLst>
                            <p:childTnLst>
                              <p:par>
                                <p:cTn fill="hold" grpId="0" id="10" nodeType="clickEffect" presetClass="entr" presetID="53" presetSubtype="0">
                                  <p:stCondLst>
                                    <p:cond delay="0"/>
                                  </p:stCondLst>
                                  <p:childTnLst>
                                    <p:set>
                                      <p:cBhvr>
                                        <p:cTn dur="1" fill="hold" id="11">
                                          <p:stCondLst>
                                            <p:cond delay="0"/>
                                          </p:stCondLst>
                                        </p:cTn>
                                        <p:tgtEl>
                                          <p:spTgt spid="7"/>
                                        </p:tgtEl>
                                        <p:attrNameLst>
                                          <p:attrName>style.visibility</p:attrName>
                                        </p:attrNameLst>
                                      </p:cBhvr>
                                      <p:to>
                                        <p:strVal val="visible"/>
                                      </p:to>
                                    </p:set>
                                    <p:anim calcmode="lin" valueType="num">
                                      <p:cBhvr>
                                        <p:cTn dur="500" fill="hold" id="12"/>
                                        <p:tgtEl>
                                          <p:spTgt spid="7"/>
                                        </p:tgtEl>
                                        <p:attrNameLst>
                                          <p:attrName>ppt_w</p:attrName>
                                        </p:attrNameLst>
                                      </p:cBhvr>
                                      <p:tavLst>
                                        <p:tav tm="0">
                                          <p:val>
                                            <p:fltVal val="0"/>
                                          </p:val>
                                        </p:tav>
                                        <p:tav tm="100000">
                                          <p:val>
                                            <p:strVal val="#ppt_w"/>
                                          </p:val>
                                        </p:tav>
                                      </p:tavLst>
                                    </p:anim>
                                    <p:anim calcmode="lin" valueType="num">
                                      <p:cBhvr>
                                        <p:cTn dur="500" fill="hold" id="13"/>
                                        <p:tgtEl>
                                          <p:spTgt spid="7"/>
                                        </p:tgtEl>
                                        <p:attrNameLst>
                                          <p:attrName>ppt_h</p:attrName>
                                        </p:attrNameLst>
                                      </p:cBhvr>
                                      <p:tavLst>
                                        <p:tav tm="0">
                                          <p:val>
                                            <p:fltVal val="0"/>
                                          </p:val>
                                        </p:tav>
                                        <p:tav tm="100000">
                                          <p:val>
                                            <p:strVal val="#ppt_h"/>
                                          </p:val>
                                        </p:tav>
                                      </p:tavLst>
                                    </p:anim>
                                    <p:animEffect filter="fade" transition="in">
                                      <p:cBhvr>
                                        <p:cTn dur="500" id="14"/>
                                        <p:tgtEl>
                                          <p:spTgt spid="7"/>
                                        </p:tgtEl>
                                      </p:cBhvr>
                                    </p:animEffect>
                                  </p:childTnLst>
                                </p:cTn>
                              </p:par>
                            </p:childTnLst>
                          </p:cTn>
                        </p:par>
                      </p:childTnLst>
                    </p:cTn>
                  </p:par>
                  <p:par>
                    <p:cTn fill="hold" id="15" nodeType="clickPar">
                      <p:stCondLst>
                        <p:cond delay="indefinite"/>
                      </p:stCondLst>
                      <p:childTnLst>
                        <p:par>
                          <p:cTn fill="hold" id="16" nodeType="afterGroup">
                            <p:stCondLst>
                              <p:cond delay="0"/>
                            </p:stCondLst>
                            <p:childTnLst>
                              <p:par>
                                <p:cTn fill="hold" grpId="0" id="17" nodeType="clickEffect" presetClass="entr" presetID="22" presetSubtype="1">
                                  <p:stCondLst>
                                    <p:cond delay="0"/>
                                  </p:stCondLst>
                                  <p:childTnLst>
                                    <p:set>
                                      <p:cBhvr>
                                        <p:cTn dur="1" fill="hold" id="18">
                                          <p:stCondLst>
                                            <p:cond delay="0"/>
                                          </p:stCondLst>
                                        </p:cTn>
                                        <p:tgtEl>
                                          <p:spTgt spid="8"/>
                                        </p:tgtEl>
                                        <p:attrNameLst>
                                          <p:attrName>style.visibility</p:attrName>
                                        </p:attrNameLst>
                                      </p:cBhvr>
                                      <p:to>
                                        <p:strVal val="visible"/>
                                      </p:to>
                                    </p:set>
                                    <p:animEffect filter="wipe(up)" transition="in">
                                      <p:cBhvr>
                                        <p:cTn dur="500" id="19"/>
                                        <p:tgtEl>
                                          <p:spTgt spid="8"/>
                                        </p:tgtEl>
                                      </p:cBhvr>
                                    </p:animEffect>
                                  </p:childTnLst>
                                </p:cTn>
                              </p:par>
                            </p:childTnLst>
                          </p:cTn>
                        </p:par>
                      </p:childTnLst>
                    </p:cTn>
                  </p:par>
                  <p:par>
                    <p:cTn fill="hold" id="20" nodeType="clickPar">
                      <p:stCondLst>
                        <p:cond delay="indefinite"/>
                      </p:stCondLst>
                      <p:childTnLst>
                        <p:par>
                          <p:cTn fill="hold" id="21" nodeType="afterGroup">
                            <p:stCondLst>
                              <p:cond delay="0"/>
                            </p:stCondLst>
                            <p:childTnLst>
                              <p:par>
                                <p:cTn fill="hold" id="22" nodeType="clickEffect" presetClass="entr" presetID="2" presetSubtype="4">
                                  <p:stCondLst>
                                    <p:cond delay="0"/>
                                  </p:stCondLst>
                                  <p:childTnLst>
                                    <p:set>
                                      <p:cBhvr>
                                        <p:cTn dur="1" fill="hold" id="23">
                                          <p:stCondLst>
                                            <p:cond delay="0"/>
                                          </p:stCondLst>
                                        </p:cTn>
                                        <p:tgtEl>
                                          <p:spTgt spid="2"/>
                                        </p:tgtEl>
                                        <p:attrNameLst>
                                          <p:attrName>style.visibility</p:attrName>
                                        </p:attrNameLst>
                                      </p:cBhvr>
                                      <p:to>
                                        <p:strVal val="visible"/>
                                      </p:to>
                                    </p:set>
                                    <p:anim calcmode="lin" valueType="num">
                                      <p:cBhvr additive="base">
                                        <p:cTn dur="500" fill="hold" id="24"/>
                                        <p:tgtEl>
                                          <p:spTgt spid="2"/>
                                        </p:tgtEl>
                                        <p:attrNameLst>
                                          <p:attrName>ppt_x</p:attrName>
                                        </p:attrNameLst>
                                      </p:cBhvr>
                                      <p:tavLst>
                                        <p:tav tm="0">
                                          <p:val>
                                            <p:strVal val="#ppt_x"/>
                                          </p:val>
                                        </p:tav>
                                        <p:tav tm="100000">
                                          <p:val>
                                            <p:strVal val="#ppt_x"/>
                                          </p:val>
                                        </p:tav>
                                      </p:tavLst>
                                    </p:anim>
                                    <p:anim calcmode="lin" valueType="num">
                                      <p:cBhvr additive="base">
                                        <p:cTn dur="500" fill="hold" id="25"/>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7"/>
      <p:bldP grpId="0" spid="8"/>
      <p:bldP grpId="0" spid="9"/>
    </p:bldLst>
  </p:timing>
</p:sld>
</file>

<file path=ppt/slides/slide6.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23" name="TextBox 13"/>
          <p:cNvSpPr txBox="1"/>
          <p:nvPr/>
        </p:nvSpPr>
        <p:spPr>
          <a:xfrm>
            <a:off x="1600200" y="1809750"/>
            <a:ext cx="6781800" cy="914400"/>
          </a:xfrm>
          <a:prstGeom prst="rect">
            <a:avLst/>
          </a:prstGeom>
          <a:noFill/>
        </p:spPr>
        <p:txBody>
          <a:bodyPr rtlCol="0" wrap="square">
            <a:spAutoFit/>
          </a:bodyPr>
          <a:lstStyle/>
          <a:p>
            <a:pPr algn="just">
              <a:lnSpc>
                <a:spcPct val="150000"/>
              </a:lnSpc>
            </a:pPr>
            <a:r>
              <a:rPr altLang="en-US" lang="zh-CN" sz="1200">
                <a:solidFill>
                  <a:schemeClr val="tx2"/>
                </a:solidFill>
                <a:latin charset="-122" panose="020b0503020204020204" pitchFamily="34" typeface="微软雅黑"/>
                <a:ea charset="-122" panose="020b0503020204020204" pitchFamily="34" typeface="微软雅黑"/>
              </a:rPr>
              <a:t>“谱写新时代中国特色社会主义新篇章”“坚持和加强党的全面领导”“完善和发展我国国家制度和治理体系”“坚持以人民为中心”分别回答了主题主线、领导力量、制度保障、价值取向等问题是新时代坚持和发展中国特色社会主义的根本要求。</a:t>
            </a:r>
          </a:p>
        </p:txBody>
      </p:sp>
      <p:sp>
        <p:nvSpPr>
          <p:cNvPr id="24" name="矩形 23"/>
          <p:cNvSpPr/>
          <p:nvPr/>
        </p:nvSpPr>
        <p:spPr>
          <a:xfrm>
            <a:off x="685800" y="1893378"/>
            <a:ext cx="839974" cy="774038"/>
          </a:xfrm>
          <a:prstGeom prst="rect">
            <a:avLst/>
          </a:prstGeom>
          <a:solidFill>
            <a:schemeClr val="accent1"/>
          </a:solidFill>
        </p:spPr>
        <p:txBody>
          <a:bodyPr anchor="ctr" bIns="34290" lIns="68580" rIns="68580" tIns="34290" wrap="none">
            <a:noAutofit/>
          </a:bodyPr>
          <a:lstStyle/>
          <a:p>
            <a:pPr algn="ctr"/>
            <a:r>
              <a:rPr altLang="en-US" lang="zh-CN" smtClean="0" sz="1400">
                <a:solidFill>
                  <a:schemeClr val="bg1"/>
                </a:solidFill>
                <a:latin charset="-122" panose="020b0503020204020204" pitchFamily="34" typeface="微软雅黑"/>
                <a:ea charset="-122" panose="020b0503020204020204" pitchFamily="34" typeface="微软雅黑"/>
              </a:rPr>
              <a:t>前4个</a:t>
            </a:r>
          </a:p>
          <a:p>
            <a:pPr algn="ctr"/>
            <a:r>
              <a:rPr altLang="en-US" lang="zh-CN" smtClean="0" sz="1400">
                <a:solidFill>
                  <a:schemeClr val="bg1"/>
                </a:solidFill>
                <a:latin charset="-122" panose="020b0503020204020204" pitchFamily="34" typeface="微软雅黑"/>
                <a:ea charset="-122" panose="020b0503020204020204" pitchFamily="34" typeface="微软雅黑"/>
              </a:rPr>
              <a:t>专题</a:t>
            </a:r>
          </a:p>
        </p:txBody>
      </p:sp>
      <p:sp>
        <p:nvSpPr>
          <p:cNvPr id="27" name="TextBox 30"/>
          <p:cNvSpPr txBox="1"/>
          <p:nvPr/>
        </p:nvSpPr>
        <p:spPr>
          <a:xfrm>
            <a:off x="609600" y="1211818"/>
            <a:ext cx="7728159" cy="365760"/>
          </a:xfrm>
          <a:prstGeom prst="rect">
            <a:avLst/>
          </a:prstGeom>
          <a:solidFill>
            <a:schemeClr val="accent1"/>
          </a:solidFill>
        </p:spPr>
        <p:txBody>
          <a:bodyPr rtlCol="0" wrap="square">
            <a:spAutoFit/>
          </a:bodyPr>
          <a:lstStyle/>
          <a:p>
            <a:pPr algn="ctr"/>
            <a:r>
              <a:rPr altLang="zh-CN" kern="600" lang="en-US">
                <a:solidFill>
                  <a:schemeClr val="bg1"/>
                </a:solidFill>
                <a:latin charset="-122" panose="020b0503020204020204" pitchFamily="34" typeface="微软雅黑"/>
                <a:ea charset="-122" panose="020b0503020204020204" pitchFamily="34" typeface="微软雅黑"/>
              </a:rPr>
              <a:t>《治国理政》第三卷开篇收录的是党的十九大报告处于统领全书地位</a:t>
            </a:r>
          </a:p>
        </p:txBody>
      </p:sp>
      <p:sp>
        <p:nvSpPr>
          <p:cNvPr id="32" name="TextBox 13"/>
          <p:cNvSpPr txBox="1"/>
          <p:nvPr/>
        </p:nvSpPr>
        <p:spPr>
          <a:xfrm>
            <a:off x="1600200" y="2906286"/>
            <a:ext cx="3962400" cy="640080"/>
          </a:xfrm>
          <a:prstGeom prst="rect">
            <a:avLst/>
          </a:prstGeom>
          <a:noFill/>
        </p:spPr>
        <p:txBody>
          <a:bodyPr rtlCol="0" wrap="square">
            <a:spAutoFit/>
          </a:bodyPr>
          <a:lstStyle/>
          <a:p>
            <a:pPr algn="just">
              <a:lnSpc>
                <a:spcPct val="150000"/>
              </a:lnSpc>
            </a:pPr>
            <a:r>
              <a:rPr altLang="en-US" lang="zh-CN" sz="1200">
                <a:solidFill>
                  <a:schemeClr val="tx2"/>
                </a:solidFill>
                <a:latin charset="-122" panose="020b0503020204020204" pitchFamily="34" typeface="微软雅黑"/>
                <a:ea charset="-122" panose="020b0503020204020204" pitchFamily="34" typeface="微软雅黑"/>
              </a:rPr>
              <a:t>在标题凝练和内容选择上突出各个领域工作的政治性</a:t>
            </a:r>
          </a:p>
          <a:p>
            <a:pPr algn="just">
              <a:lnSpc>
                <a:spcPct val="150000"/>
              </a:lnSpc>
            </a:pPr>
            <a:r>
              <a:rPr altLang="en-US" lang="zh-CN" sz="1200">
                <a:solidFill>
                  <a:schemeClr val="tx2"/>
                </a:solidFill>
                <a:latin charset="-122" panose="020b0503020204020204" pitchFamily="34" typeface="微软雅黑"/>
                <a:ea charset="-122" panose="020b0503020204020204" pitchFamily="34" typeface="微软雅黑"/>
              </a:rPr>
              <a:t>时代性和创新性。</a:t>
            </a:r>
          </a:p>
        </p:txBody>
      </p:sp>
      <p:sp>
        <p:nvSpPr>
          <p:cNvPr id="35" name="TextBox 13"/>
          <p:cNvSpPr txBox="1"/>
          <p:nvPr/>
        </p:nvSpPr>
        <p:spPr>
          <a:xfrm>
            <a:off x="1600200" y="3714750"/>
            <a:ext cx="3810000" cy="914400"/>
          </a:xfrm>
          <a:prstGeom prst="rect">
            <a:avLst/>
          </a:prstGeom>
          <a:noFill/>
        </p:spPr>
        <p:txBody>
          <a:bodyPr rtlCol="0" wrap="square">
            <a:spAutoFit/>
          </a:bodyPr>
          <a:lstStyle/>
          <a:p>
            <a:pPr algn="just">
              <a:lnSpc>
                <a:spcPct val="150000"/>
              </a:lnSpc>
            </a:pPr>
            <a:r>
              <a:rPr altLang="en-US" lang="zh-CN" sz="1200">
                <a:solidFill>
                  <a:schemeClr val="tx2"/>
                </a:solidFill>
                <a:latin charset="-122" panose="020b0503020204020204" pitchFamily="34" typeface="微软雅黑"/>
                <a:ea charset="-122" panose="020b0503020204020204" pitchFamily="34" typeface="微软雅黑"/>
              </a:rPr>
              <a:t>“不忘初心、牢记使命，把党的自我革命推向深入”进一步揭示“打铁必须自身硬”的道理，揭示党的自我革命与初心使命的内在联系。</a:t>
            </a:r>
          </a:p>
        </p:txBody>
      </p:sp>
      <p:pic>
        <p:nvPicPr>
          <p:cNvPr id="30" name="图片 29"/>
          <p:cNvPicPr>
            <a:picLocks noChangeAspect="1"/>
          </p:cNvPicPr>
          <p:nvPr/>
        </p:nvPicPr>
        <p:blipFill>
          <a:blip r:embed="rId3">
            <a:extLst>
              <a:ext uri="{28A0092B-C50C-407E-A947-70E740481C1C}">
                <a14:useLocalDpi val="0"/>
              </a:ext>
            </a:extLst>
          </a:blip>
          <a:stretch>
            <a:fillRect/>
          </a:stretch>
        </p:blipFill>
        <p:spPr>
          <a:xfrm flipH="1">
            <a:off x="5576103" y="2525280"/>
            <a:ext cx="2761655" cy="1982806"/>
          </a:xfrm>
          <a:prstGeom prst="rect">
            <a:avLst/>
          </a:prstGeom>
        </p:spPr>
      </p:pic>
      <p:sp>
        <p:nvSpPr>
          <p:cNvPr id="38" name="矩形 37"/>
          <p:cNvSpPr/>
          <p:nvPr/>
        </p:nvSpPr>
        <p:spPr>
          <a:xfrm>
            <a:off x="685800" y="2864512"/>
            <a:ext cx="839974" cy="774038"/>
          </a:xfrm>
          <a:prstGeom prst="rect">
            <a:avLst/>
          </a:prstGeom>
          <a:solidFill>
            <a:schemeClr val="accent1"/>
          </a:solidFill>
        </p:spPr>
        <p:txBody>
          <a:bodyPr anchor="ctr" bIns="34290" lIns="68580" rIns="68580" tIns="34290" wrap="none">
            <a:noAutofit/>
          </a:bodyPr>
          <a:lstStyle/>
          <a:p>
            <a:pPr algn="ctr"/>
            <a:r>
              <a:rPr altLang="en-US" lang="zh-CN" sz="1400">
                <a:solidFill>
                  <a:schemeClr val="bg1"/>
                </a:solidFill>
                <a:latin charset="-122" panose="020b0503020204020204" pitchFamily="34" typeface="微软雅黑"/>
                <a:ea charset="-122" panose="020b0503020204020204" pitchFamily="34" typeface="微软雅黑"/>
              </a:rPr>
              <a:t>中间部分</a:t>
            </a:r>
          </a:p>
          <a:p>
            <a:pPr algn="ctr"/>
            <a:r>
              <a:rPr altLang="en-US" lang="zh-CN" sz="1400">
                <a:solidFill>
                  <a:schemeClr val="bg1"/>
                </a:solidFill>
                <a:latin charset="-122" panose="020b0503020204020204" pitchFamily="34" typeface="微软雅黑"/>
                <a:ea charset="-122" panose="020b0503020204020204" pitchFamily="34" typeface="微软雅黑"/>
              </a:rPr>
              <a:t>14个主题</a:t>
            </a:r>
          </a:p>
        </p:txBody>
      </p:sp>
      <p:sp>
        <p:nvSpPr>
          <p:cNvPr id="39" name="矩形 38"/>
          <p:cNvSpPr/>
          <p:nvPr/>
        </p:nvSpPr>
        <p:spPr>
          <a:xfrm>
            <a:off x="685800" y="3855112"/>
            <a:ext cx="839974" cy="774038"/>
          </a:xfrm>
          <a:prstGeom prst="rect">
            <a:avLst/>
          </a:prstGeom>
          <a:solidFill>
            <a:schemeClr val="accent1"/>
          </a:solidFill>
        </p:spPr>
        <p:txBody>
          <a:bodyPr anchor="ctr" bIns="34290" lIns="68580" rIns="68580" tIns="34290" wrap="none">
            <a:noAutofit/>
          </a:bodyPr>
          <a:lstStyle/>
          <a:p>
            <a:pPr algn="ctr"/>
            <a:r>
              <a:rPr altLang="en-US" lang="zh-CN" sz="1400">
                <a:solidFill>
                  <a:schemeClr val="bg1"/>
                </a:solidFill>
                <a:latin charset="-122" panose="020b0503020204020204" pitchFamily="34" typeface="微软雅黑"/>
                <a:ea charset="-122" panose="020b0503020204020204" pitchFamily="34" typeface="微软雅黑"/>
              </a:rPr>
              <a:t>第19个</a:t>
            </a:r>
          </a:p>
          <a:p>
            <a:pPr algn="ctr"/>
            <a:r>
              <a:rPr altLang="en-US" lang="zh-CN" sz="1400">
                <a:solidFill>
                  <a:schemeClr val="bg1"/>
                </a:solidFill>
                <a:latin charset="-122" panose="020b0503020204020204" pitchFamily="34" typeface="微软雅黑"/>
                <a:ea charset="-122" panose="020b0503020204020204" pitchFamily="34" typeface="微软雅黑"/>
              </a:rPr>
              <a:t>专题</a:t>
            </a:r>
          </a:p>
        </p:txBody>
      </p:sp>
    </p:spTree>
    <p:extLst>
      <p:ext uri="{BB962C8B-B14F-4D97-AF65-F5344CB8AC3E}">
        <p14:creationId val="3115102978"/>
      </p:ext>
    </p:extLst>
  </p:cSld>
  <p:clrMapOvr>
    <a:masterClrMapping/>
  </p:clrMapOvr>
  <mc:AlternateContent>
    <mc:Choice Requires="p14">
      <p:transition p14:dur="1600" spd="slow">
        <p14:prism isInverted="1"/>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grpId="0" id="5" nodeType="clickEffect" presetClass="entr" presetID="2" presetSubtype="4">
                                  <p:stCondLst>
                                    <p:cond delay="0"/>
                                  </p:stCondLst>
                                  <p:childTnLst>
                                    <p:set>
                                      <p:cBhvr>
                                        <p:cTn dur="1" fill="hold" id="6">
                                          <p:stCondLst>
                                            <p:cond delay="0"/>
                                          </p:stCondLst>
                                        </p:cTn>
                                        <p:tgtEl>
                                          <p:spTgt spid="27"/>
                                        </p:tgtEl>
                                        <p:attrNameLst>
                                          <p:attrName>style.visibility</p:attrName>
                                        </p:attrNameLst>
                                      </p:cBhvr>
                                      <p:to>
                                        <p:strVal val="visible"/>
                                      </p:to>
                                    </p:set>
                                    <p:anim calcmode="lin" valueType="num">
                                      <p:cBhvr additive="base">
                                        <p:cTn dur="500" fill="hold" id="7"/>
                                        <p:tgtEl>
                                          <p:spTgt spid="27"/>
                                        </p:tgtEl>
                                        <p:attrNameLst>
                                          <p:attrName>ppt_x</p:attrName>
                                        </p:attrNameLst>
                                      </p:cBhvr>
                                      <p:tavLst>
                                        <p:tav tm="0">
                                          <p:val>
                                            <p:strVal val="#ppt_x"/>
                                          </p:val>
                                        </p:tav>
                                        <p:tav tm="100000">
                                          <p:val>
                                            <p:strVal val="#ppt_x"/>
                                          </p:val>
                                        </p:tav>
                                      </p:tavLst>
                                    </p:anim>
                                    <p:anim calcmode="lin" valueType="num">
                                      <p:cBhvr additive="base">
                                        <p:cTn dur="500" fill="hold" id="8"/>
                                        <p:tgtEl>
                                          <p:spTgt spid="27"/>
                                        </p:tgtEl>
                                        <p:attrNameLst>
                                          <p:attrName>ppt_y</p:attrName>
                                        </p:attrNameLst>
                                      </p:cBhvr>
                                      <p:tavLst>
                                        <p:tav tm="0">
                                          <p:val>
                                            <p:strVal val="1+#ppt_h/2"/>
                                          </p:val>
                                        </p:tav>
                                        <p:tav tm="100000">
                                          <p:val>
                                            <p:strVal val="#ppt_y"/>
                                          </p:val>
                                        </p:tav>
                                      </p:tavLst>
                                    </p:anim>
                                  </p:childTnLst>
                                </p:cTn>
                              </p:par>
                            </p:childTnLst>
                          </p:cTn>
                        </p:par>
                      </p:childTnLst>
                    </p:cTn>
                  </p:par>
                  <p:par>
                    <p:cTn fill="hold" id="9" nodeType="clickPar">
                      <p:stCondLst>
                        <p:cond delay="indefinite"/>
                      </p:stCondLst>
                      <p:childTnLst>
                        <p:par>
                          <p:cTn fill="hold" id="10" nodeType="afterGroup">
                            <p:stCondLst>
                              <p:cond delay="0"/>
                            </p:stCondLst>
                            <p:childTnLst>
                              <p:par>
                                <p:cTn fill="hold" grpId="0" id="11" nodeType="clickEffect" presetClass="entr" presetID="53" presetSubtype="0">
                                  <p:stCondLst>
                                    <p:cond delay="0"/>
                                  </p:stCondLst>
                                  <p:childTnLst>
                                    <p:set>
                                      <p:cBhvr>
                                        <p:cTn dur="1" fill="hold" id="12">
                                          <p:stCondLst>
                                            <p:cond delay="0"/>
                                          </p:stCondLst>
                                        </p:cTn>
                                        <p:tgtEl>
                                          <p:spTgt spid="24"/>
                                        </p:tgtEl>
                                        <p:attrNameLst>
                                          <p:attrName>style.visibility</p:attrName>
                                        </p:attrNameLst>
                                      </p:cBhvr>
                                      <p:to>
                                        <p:strVal val="visible"/>
                                      </p:to>
                                    </p:set>
                                    <p:anim calcmode="lin" valueType="num">
                                      <p:cBhvr>
                                        <p:cTn dur="500" fill="hold" id="13"/>
                                        <p:tgtEl>
                                          <p:spTgt spid="24"/>
                                        </p:tgtEl>
                                        <p:attrNameLst>
                                          <p:attrName>ppt_w</p:attrName>
                                        </p:attrNameLst>
                                      </p:cBhvr>
                                      <p:tavLst>
                                        <p:tav tm="0">
                                          <p:val>
                                            <p:fltVal val="0"/>
                                          </p:val>
                                        </p:tav>
                                        <p:tav tm="100000">
                                          <p:val>
                                            <p:strVal val="#ppt_w"/>
                                          </p:val>
                                        </p:tav>
                                      </p:tavLst>
                                    </p:anim>
                                    <p:anim calcmode="lin" valueType="num">
                                      <p:cBhvr>
                                        <p:cTn dur="500" fill="hold" id="14"/>
                                        <p:tgtEl>
                                          <p:spTgt spid="24"/>
                                        </p:tgtEl>
                                        <p:attrNameLst>
                                          <p:attrName>ppt_h</p:attrName>
                                        </p:attrNameLst>
                                      </p:cBhvr>
                                      <p:tavLst>
                                        <p:tav tm="0">
                                          <p:val>
                                            <p:fltVal val="0"/>
                                          </p:val>
                                        </p:tav>
                                        <p:tav tm="100000">
                                          <p:val>
                                            <p:strVal val="#ppt_h"/>
                                          </p:val>
                                        </p:tav>
                                      </p:tavLst>
                                    </p:anim>
                                    <p:animEffect filter="fade" transition="in">
                                      <p:cBhvr>
                                        <p:cTn dur="500" id="15"/>
                                        <p:tgtEl>
                                          <p:spTgt spid="24"/>
                                        </p:tgtEl>
                                      </p:cBhvr>
                                    </p:animEffect>
                                  </p:childTnLst>
                                </p:cTn>
                              </p:par>
                              <p:par>
                                <p:cTn fill="hold" grpId="0" id="16" nodeType="withEffect" presetClass="entr" presetID="53" presetSubtype="0">
                                  <p:stCondLst>
                                    <p:cond delay="0"/>
                                  </p:stCondLst>
                                  <p:childTnLst>
                                    <p:set>
                                      <p:cBhvr>
                                        <p:cTn dur="1" fill="hold" id="17">
                                          <p:stCondLst>
                                            <p:cond delay="0"/>
                                          </p:stCondLst>
                                        </p:cTn>
                                        <p:tgtEl>
                                          <p:spTgt spid="38"/>
                                        </p:tgtEl>
                                        <p:attrNameLst>
                                          <p:attrName>style.visibility</p:attrName>
                                        </p:attrNameLst>
                                      </p:cBhvr>
                                      <p:to>
                                        <p:strVal val="visible"/>
                                      </p:to>
                                    </p:set>
                                    <p:anim calcmode="lin" valueType="num">
                                      <p:cBhvr>
                                        <p:cTn dur="500" fill="hold" id="18"/>
                                        <p:tgtEl>
                                          <p:spTgt spid="38"/>
                                        </p:tgtEl>
                                        <p:attrNameLst>
                                          <p:attrName>ppt_w</p:attrName>
                                        </p:attrNameLst>
                                      </p:cBhvr>
                                      <p:tavLst>
                                        <p:tav tm="0">
                                          <p:val>
                                            <p:fltVal val="0"/>
                                          </p:val>
                                        </p:tav>
                                        <p:tav tm="100000">
                                          <p:val>
                                            <p:strVal val="#ppt_w"/>
                                          </p:val>
                                        </p:tav>
                                      </p:tavLst>
                                    </p:anim>
                                    <p:anim calcmode="lin" valueType="num">
                                      <p:cBhvr>
                                        <p:cTn dur="500" fill="hold" id="19"/>
                                        <p:tgtEl>
                                          <p:spTgt spid="38"/>
                                        </p:tgtEl>
                                        <p:attrNameLst>
                                          <p:attrName>ppt_h</p:attrName>
                                        </p:attrNameLst>
                                      </p:cBhvr>
                                      <p:tavLst>
                                        <p:tav tm="0">
                                          <p:val>
                                            <p:fltVal val="0"/>
                                          </p:val>
                                        </p:tav>
                                        <p:tav tm="100000">
                                          <p:val>
                                            <p:strVal val="#ppt_h"/>
                                          </p:val>
                                        </p:tav>
                                      </p:tavLst>
                                    </p:anim>
                                    <p:animEffect filter="fade" transition="in">
                                      <p:cBhvr>
                                        <p:cTn dur="500" id="20"/>
                                        <p:tgtEl>
                                          <p:spTgt spid="38"/>
                                        </p:tgtEl>
                                      </p:cBhvr>
                                    </p:animEffect>
                                  </p:childTnLst>
                                </p:cTn>
                              </p:par>
                              <p:par>
                                <p:cTn fill="hold" grpId="0" id="21" nodeType="withEffect" presetClass="entr" presetID="53" presetSubtype="0">
                                  <p:stCondLst>
                                    <p:cond delay="0"/>
                                  </p:stCondLst>
                                  <p:childTnLst>
                                    <p:set>
                                      <p:cBhvr>
                                        <p:cTn dur="1" fill="hold" id="22">
                                          <p:stCondLst>
                                            <p:cond delay="0"/>
                                          </p:stCondLst>
                                        </p:cTn>
                                        <p:tgtEl>
                                          <p:spTgt spid="39"/>
                                        </p:tgtEl>
                                        <p:attrNameLst>
                                          <p:attrName>style.visibility</p:attrName>
                                        </p:attrNameLst>
                                      </p:cBhvr>
                                      <p:to>
                                        <p:strVal val="visible"/>
                                      </p:to>
                                    </p:set>
                                    <p:anim calcmode="lin" valueType="num">
                                      <p:cBhvr>
                                        <p:cTn dur="500" fill="hold" id="23"/>
                                        <p:tgtEl>
                                          <p:spTgt spid="39"/>
                                        </p:tgtEl>
                                        <p:attrNameLst>
                                          <p:attrName>ppt_w</p:attrName>
                                        </p:attrNameLst>
                                      </p:cBhvr>
                                      <p:tavLst>
                                        <p:tav tm="0">
                                          <p:val>
                                            <p:fltVal val="0"/>
                                          </p:val>
                                        </p:tav>
                                        <p:tav tm="100000">
                                          <p:val>
                                            <p:strVal val="#ppt_w"/>
                                          </p:val>
                                        </p:tav>
                                      </p:tavLst>
                                    </p:anim>
                                    <p:anim calcmode="lin" valueType="num">
                                      <p:cBhvr>
                                        <p:cTn dur="500" fill="hold" id="24"/>
                                        <p:tgtEl>
                                          <p:spTgt spid="39"/>
                                        </p:tgtEl>
                                        <p:attrNameLst>
                                          <p:attrName>ppt_h</p:attrName>
                                        </p:attrNameLst>
                                      </p:cBhvr>
                                      <p:tavLst>
                                        <p:tav tm="0">
                                          <p:val>
                                            <p:fltVal val="0"/>
                                          </p:val>
                                        </p:tav>
                                        <p:tav tm="100000">
                                          <p:val>
                                            <p:strVal val="#ppt_h"/>
                                          </p:val>
                                        </p:tav>
                                      </p:tavLst>
                                    </p:anim>
                                    <p:animEffect filter="fade" transition="in">
                                      <p:cBhvr>
                                        <p:cTn dur="500" id="25"/>
                                        <p:tgtEl>
                                          <p:spTgt spid="39"/>
                                        </p:tgtEl>
                                      </p:cBhvr>
                                    </p:animEffect>
                                  </p:childTnLst>
                                </p:cTn>
                              </p:par>
                            </p:childTnLst>
                          </p:cTn>
                        </p:par>
                      </p:childTnLst>
                    </p:cTn>
                  </p:par>
                  <p:par>
                    <p:cTn fill="hold" id="26" nodeType="clickPar">
                      <p:stCondLst>
                        <p:cond delay="indefinite"/>
                      </p:stCondLst>
                      <p:childTnLst>
                        <p:par>
                          <p:cTn fill="hold" id="27" nodeType="afterGroup">
                            <p:stCondLst>
                              <p:cond delay="0"/>
                            </p:stCondLst>
                            <p:childTnLst>
                              <p:par>
                                <p:cTn fill="hold" grpId="0" id="28" nodeType="clickEffect" presetClass="entr" presetID="22" presetSubtype="8">
                                  <p:stCondLst>
                                    <p:cond delay="0"/>
                                  </p:stCondLst>
                                  <p:childTnLst>
                                    <p:set>
                                      <p:cBhvr>
                                        <p:cTn dur="1" fill="hold" id="29">
                                          <p:stCondLst>
                                            <p:cond delay="0"/>
                                          </p:stCondLst>
                                        </p:cTn>
                                        <p:tgtEl>
                                          <p:spTgt spid="23"/>
                                        </p:tgtEl>
                                        <p:attrNameLst>
                                          <p:attrName>style.visibility</p:attrName>
                                        </p:attrNameLst>
                                      </p:cBhvr>
                                      <p:to>
                                        <p:strVal val="visible"/>
                                      </p:to>
                                    </p:set>
                                    <p:animEffect filter="wipe(left)" transition="in">
                                      <p:cBhvr>
                                        <p:cTn dur="500" id="30"/>
                                        <p:tgtEl>
                                          <p:spTgt spid="23"/>
                                        </p:tgtEl>
                                      </p:cBhvr>
                                    </p:animEffect>
                                  </p:childTnLst>
                                </p:cTn>
                              </p:par>
                              <p:par>
                                <p:cTn fill="hold" grpId="0" id="31" nodeType="withEffect" presetClass="entr" presetID="22" presetSubtype="8">
                                  <p:stCondLst>
                                    <p:cond delay="0"/>
                                  </p:stCondLst>
                                  <p:childTnLst>
                                    <p:set>
                                      <p:cBhvr>
                                        <p:cTn dur="1" fill="hold" id="32">
                                          <p:stCondLst>
                                            <p:cond delay="0"/>
                                          </p:stCondLst>
                                        </p:cTn>
                                        <p:tgtEl>
                                          <p:spTgt spid="32"/>
                                        </p:tgtEl>
                                        <p:attrNameLst>
                                          <p:attrName>style.visibility</p:attrName>
                                        </p:attrNameLst>
                                      </p:cBhvr>
                                      <p:to>
                                        <p:strVal val="visible"/>
                                      </p:to>
                                    </p:set>
                                    <p:animEffect filter="wipe(left)" transition="in">
                                      <p:cBhvr>
                                        <p:cTn dur="500" id="33"/>
                                        <p:tgtEl>
                                          <p:spTgt spid="32"/>
                                        </p:tgtEl>
                                      </p:cBhvr>
                                    </p:animEffect>
                                  </p:childTnLst>
                                </p:cTn>
                              </p:par>
                              <p:par>
                                <p:cTn fill="hold" grpId="0" id="34" nodeType="withEffect" presetClass="entr" presetID="22" presetSubtype="8">
                                  <p:stCondLst>
                                    <p:cond delay="0"/>
                                  </p:stCondLst>
                                  <p:childTnLst>
                                    <p:set>
                                      <p:cBhvr>
                                        <p:cTn dur="1" fill="hold" id="35">
                                          <p:stCondLst>
                                            <p:cond delay="0"/>
                                          </p:stCondLst>
                                        </p:cTn>
                                        <p:tgtEl>
                                          <p:spTgt spid="35"/>
                                        </p:tgtEl>
                                        <p:attrNameLst>
                                          <p:attrName>style.visibility</p:attrName>
                                        </p:attrNameLst>
                                      </p:cBhvr>
                                      <p:to>
                                        <p:strVal val="visible"/>
                                      </p:to>
                                    </p:set>
                                    <p:animEffect filter="wipe(left)" transition="in">
                                      <p:cBhvr>
                                        <p:cTn dur="500" id="36"/>
                                        <p:tgtEl>
                                          <p:spTgt spid="35"/>
                                        </p:tgtEl>
                                      </p:cBhvr>
                                    </p:animEffect>
                                  </p:childTnLst>
                                </p:cTn>
                              </p:par>
                            </p:childTnLst>
                          </p:cTn>
                        </p:par>
                      </p:childTnLst>
                    </p:cTn>
                  </p:par>
                  <p:par>
                    <p:cTn fill="hold" id="37" nodeType="clickPar">
                      <p:stCondLst>
                        <p:cond delay="indefinite"/>
                      </p:stCondLst>
                      <p:childTnLst>
                        <p:par>
                          <p:cTn fill="hold" id="38" nodeType="afterGroup">
                            <p:stCondLst>
                              <p:cond delay="0"/>
                            </p:stCondLst>
                            <p:childTnLst>
                              <p:par>
                                <p:cTn fill="hold" id="39" nodeType="clickEffect" presetClass="entr" presetID="53" presetSubtype="0">
                                  <p:stCondLst>
                                    <p:cond delay="0"/>
                                  </p:stCondLst>
                                  <p:childTnLst>
                                    <p:set>
                                      <p:cBhvr>
                                        <p:cTn dur="1" fill="hold" id="40">
                                          <p:stCondLst>
                                            <p:cond delay="0"/>
                                          </p:stCondLst>
                                        </p:cTn>
                                        <p:tgtEl>
                                          <p:spTgt spid="30"/>
                                        </p:tgtEl>
                                        <p:attrNameLst>
                                          <p:attrName>style.visibility</p:attrName>
                                        </p:attrNameLst>
                                      </p:cBhvr>
                                      <p:to>
                                        <p:strVal val="visible"/>
                                      </p:to>
                                    </p:set>
                                    <p:anim calcmode="lin" valueType="num">
                                      <p:cBhvr>
                                        <p:cTn dur="500" fill="hold" id="41"/>
                                        <p:tgtEl>
                                          <p:spTgt spid="30"/>
                                        </p:tgtEl>
                                        <p:attrNameLst>
                                          <p:attrName>ppt_w</p:attrName>
                                        </p:attrNameLst>
                                      </p:cBhvr>
                                      <p:tavLst>
                                        <p:tav tm="0">
                                          <p:val>
                                            <p:fltVal val="0"/>
                                          </p:val>
                                        </p:tav>
                                        <p:tav tm="100000">
                                          <p:val>
                                            <p:strVal val="#ppt_w"/>
                                          </p:val>
                                        </p:tav>
                                      </p:tavLst>
                                    </p:anim>
                                    <p:anim calcmode="lin" valueType="num">
                                      <p:cBhvr>
                                        <p:cTn dur="500" fill="hold" id="42"/>
                                        <p:tgtEl>
                                          <p:spTgt spid="30"/>
                                        </p:tgtEl>
                                        <p:attrNameLst>
                                          <p:attrName>ppt_h</p:attrName>
                                        </p:attrNameLst>
                                      </p:cBhvr>
                                      <p:tavLst>
                                        <p:tav tm="0">
                                          <p:val>
                                            <p:fltVal val="0"/>
                                          </p:val>
                                        </p:tav>
                                        <p:tav tm="100000">
                                          <p:val>
                                            <p:strVal val="#ppt_h"/>
                                          </p:val>
                                        </p:tav>
                                      </p:tavLst>
                                    </p:anim>
                                    <p:animEffect filter="fade" transition="in">
                                      <p:cBhvr>
                                        <p:cTn dur="500" id="43"/>
                                        <p:tgtEl>
                                          <p:spTgt spid="30"/>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23"/>
      <p:bldP grpId="0" spid="24"/>
      <p:bldP grpId="0" spid="27"/>
      <p:bldP grpId="0" spid="32"/>
      <p:bldP grpId="0" spid="35"/>
      <p:bldP grpId="0" spid="38"/>
      <p:bldP grpId="0" spid="39"/>
    </p:bldLst>
  </p:timing>
</p:sld>
</file>

<file path=ppt/slides/slide7.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12" name="圆角矩形 11"/>
          <p:cNvSpPr/>
          <p:nvPr/>
        </p:nvSpPr>
        <p:spPr>
          <a:xfrm>
            <a:off x="677760" y="2303883"/>
            <a:ext cx="7551840" cy="420267"/>
          </a:xfrm>
          <a:prstGeom prst="roundRect">
            <a:avLst>
              <a:gd fmla="val 0" name="adj"/>
            </a:avLst>
          </a:prstGeom>
          <a:solidFill>
            <a:schemeClr val="accent1"/>
          </a:solidFill>
          <a:ln algn="ctr" cap="flat" cmpd="sng" w="19050">
            <a:noFill/>
            <a:prstDash val="solid"/>
          </a:ln>
          <a:effectLst/>
        </p:spPr>
        <p:txBody>
          <a:bodyPr anchor="ctr" bIns="61568" lIns="123136" rIns="123136" rtlCol="0" tIns="61568"/>
          <a:lstStyle/>
          <a:p>
            <a:pPr algn="ctr"/>
            <a:r>
              <a:rPr altLang="en-US" kern="0" lang="zh-CN">
                <a:solidFill>
                  <a:prstClr val="white"/>
                </a:solidFill>
                <a:latin charset="-122" panose="020b0503020204020204" pitchFamily="34" typeface="微软雅黑"/>
                <a:ea charset="-122" panose="020b0503020204020204" pitchFamily="34" typeface="微软雅黑"/>
              </a:rPr>
              <a:t>系统学习《习近平谈治国理政》第三卷</a:t>
            </a:r>
          </a:p>
        </p:txBody>
      </p:sp>
      <p:sp>
        <p:nvSpPr>
          <p:cNvPr id="13" name="TextBox 35"/>
          <p:cNvSpPr txBox="1"/>
          <p:nvPr/>
        </p:nvSpPr>
        <p:spPr>
          <a:xfrm>
            <a:off x="609600" y="2752741"/>
            <a:ext cx="7736034" cy="1554480"/>
          </a:xfrm>
          <a:prstGeom prst="rect">
            <a:avLst/>
          </a:prstGeom>
          <a:noFill/>
        </p:spPr>
        <p:txBody>
          <a:bodyPr rtlCol="0" wrap="square">
            <a:spAutoFit/>
          </a:bodyPr>
          <a:lstStyle/>
          <a:p>
            <a:pPr>
              <a:lnSpc>
                <a:spcPct val="200000"/>
              </a:lnSpc>
            </a:pPr>
            <a:r>
              <a:rPr altLang="en-US" lang="zh-CN" sz="1600">
                <a:solidFill>
                  <a:schemeClr val="tx2"/>
                </a:solidFill>
                <a:latin charset="-122" panose="020b0503020204020204" pitchFamily="34" typeface="微软雅黑"/>
                <a:ea charset="-122" panose="020b0503020204020204" pitchFamily="34" typeface="微软雅黑"/>
              </a:rPr>
              <a:t>只有系统学习《习近平谈治国理政》第三卷，并把第三卷与第一、二卷联系起来学</a:t>
            </a:r>
          </a:p>
          <a:p>
            <a:pPr>
              <a:lnSpc>
                <a:spcPct val="200000"/>
              </a:lnSpc>
            </a:pPr>
            <a:r>
              <a:rPr altLang="en-US" lang="zh-CN" sz="1600">
                <a:solidFill>
                  <a:schemeClr val="tx2"/>
                </a:solidFill>
                <a:latin charset="-122" panose="020b0503020204020204" pitchFamily="34" typeface="微软雅黑"/>
                <a:ea charset="-122" panose="020b0503020204020204" pitchFamily="34" typeface="微软雅黑"/>
              </a:rPr>
              <a:t>才能科学把握习近平新时代中国特色社会主义思想的完整体系和原创性贡献，为理解具体论述和政策导向打下坚实基础。</a:t>
            </a:r>
          </a:p>
        </p:txBody>
      </p:sp>
      <p:sp>
        <p:nvSpPr>
          <p:cNvPr id="14" name="矩形 13"/>
          <p:cNvSpPr/>
          <p:nvPr/>
        </p:nvSpPr>
        <p:spPr>
          <a:xfrm>
            <a:off x="677760" y="1352550"/>
            <a:ext cx="7667874" cy="822960"/>
          </a:xfrm>
          <a:prstGeom prst="rect">
            <a:avLst/>
          </a:prstGeom>
          <a:noFill/>
        </p:spPr>
        <p:txBody>
          <a:bodyPr wrap="square">
            <a:spAutoFit/>
          </a:bodyPr>
          <a:lstStyle/>
          <a:p>
            <a:pPr algn="ctr">
              <a:lnSpc>
                <a:spcPct val="120000"/>
              </a:lnSpc>
            </a:pPr>
            <a:r>
              <a:rPr altLang="en-US" b="1" kern="600" lang="zh-CN" sz="2000">
                <a:solidFill>
                  <a:schemeClr val="accent1"/>
                </a:solidFill>
                <a:latin charset="-122" panose="020b0503020204020204" pitchFamily="34" typeface="微软雅黑"/>
                <a:ea charset="-122" panose="020b0503020204020204" pitchFamily="34" typeface="微软雅黑"/>
              </a:rPr>
              <a:t>一个报告、19个专题浑然一体，生动记录党的十九大以来的伟大实践，全面展示党的理论创新的伟大成果</a:t>
            </a:r>
          </a:p>
        </p:txBody>
      </p:sp>
    </p:spTree>
    <p:extLst>
      <p:ext uri="{BB962C8B-B14F-4D97-AF65-F5344CB8AC3E}">
        <p14:creationId val="173576081"/>
      </p:ext>
    </p:extLst>
  </p:cSld>
  <p:clrMapOvr>
    <a:masterClrMapping/>
  </p:clrMapOvr>
  <mc:AlternateContent>
    <mc:Choice Requires="p14">
      <p:transition p14:dur="1600" spd="slow">
        <p14:prism isInverted="1"/>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grpId="0" id="5" nodeType="clickEffect" presetClass="entr" presetID="16" presetSubtype="21">
                                  <p:stCondLst>
                                    <p:cond delay="0"/>
                                  </p:stCondLst>
                                  <p:childTnLst>
                                    <p:set>
                                      <p:cBhvr>
                                        <p:cTn dur="1" fill="hold" id="6">
                                          <p:stCondLst>
                                            <p:cond delay="0"/>
                                          </p:stCondLst>
                                        </p:cTn>
                                        <p:tgtEl>
                                          <p:spTgt spid="14"/>
                                        </p:tgtEl>
                                        <p:attrNameLst>
                                          <p:attrName>style.visibility</p:attrName>
                                        </p:attrNameLst>
                                      </p:cBhvr>
                                      <p:to>
                                        <p:strVal val="visible"/>
                                      </p:to>
                                    </p:set>
                                    <p:animEffect filter="barn(inVertical)" transition="in">
                                      <p:cBhvr>
                                        <p:cTn dur="500" id="7"/>
                                        <p:tgtEl>
                                          <p:spTgt spid="14"/>
                                        </p:tgtEl>
                                      </p:cBhvr>
                                    </p:animEffect>
                                  </p:childTnLst>
                                </p:cTn>
                              </p:par>
                            </p:childTnLst>
                          </p:cTn>
                        </p:par>
                      </p:childTnLst>
                    </p:cTn>
                  </p:par>
                  <p:par>
                    <p:cTn fill="hold" id="8" nodeType="clickPar">
                      <p:stCondLst>
                        <p:cond delay="indefinite"/>
                      </p:stCondLst>
                      <p:childTnLst>
                        <p:par>
                          <p:cTn fill="hold" id="9" nodeType="afterGroup">
                            <p:stCondLst>
                              <p:cond delay="0"/>
                            </p:stCondLst>
                            <p:childTnLst>
                              <p:par>
                                <p:cTn fill="hold" grpId="0" id="10" nodeType="clickEffect" presetClass="entr" presetID="53" presetSubtype="0">
                                  <p:stCondLst>
                                    <p:cond delay="0"/>
                                  </p:stCondLst>
                                  <p:childTnLst>
                                    <p:set>
                                      <p:cBhvr>
                                        <p:cTn dur="1" fill="hold" id="11">
                                          <p:stCondLst>
                                            <p:cond delay="0"/>
                                          </p:stCondLst>
                                        </p:cTn>
                                        <p:tgtEl>
                                          <p:spTgt spid="12"/>
                                        </p:tgtEl>
                                        <p:attrNameLst>
                                          <p:attrName>style.visibility</p:attrName>
                                        </p:attrNameLst>
                                      </p:cBhvr>
                                      <p:to>
                                        <p:strVal val="visible"/>
                                      </p:to>
                                    </p:set>
                                    <p:anim calcmode="lin" valueType="num">
                                      <p:cBhvr>
                                        <p:cTn dur="500" fill="hold" id="12"/>
                                        <p:tgtEl>
                                          <p:spTgt spid="12"/>
                                        </p:tgtEl>
                                        <p:attrNameLst>
                                          <p:attrName>ppt_w</p:attrName>
                                        </p:attrNameLst>
                                      </p:cBhvr>
                                      <p:tavLst>
                                        <p:tav tm="0">
                                          <p:val>
                                            <p:fltVal val="0"/>
                                          </p:val>
                                        </p:tav>
                                        <p:tav tm="100000">
                                          <p:val>
                                            <p:strVal val="#ppt_w"/>
                                          </p:val>
                                        </p:tav>
                                      </p:tavLst>
                                    </p:anim>
                                    <p:anim calcmode="lin" valueType="num">
                                      <p:cBhvr>
                                        <p:cTn dur="500" fill="hold" id="13"/>
                                        <p:tgtEl>
                                          <p:spTgt spid="12"/>
                                        </p:tgtEl>
                                        <p:attrNameLst>
                                          <p:attrName>ppt_h</p:attrName>
                                        </p:attrNameLst>
                                      </p:cBhvr>
                                      <p:tavLst>
                                        <p:tav tm="0">
                                          <p:val>
                                            <p:fltVal val="0"/>
                                          </p:val>
                                        </p:tav>
                                        <p:tav tm="100000">
                                          <p:val>
                                            <p:strVal val="#ppt_h"/>
                                          </p:val>
                                        </p:tav>
                                      </p:tavLst>
                                    </p:anim>
                                    <p:animEffect filter="fade" transition="in">
                                      <p:cBhvr>
                                        <p:cTn dur="500" id="14"/>
                                        <p:tgtEl>
                                          <p:spTgt spid="12"/>
                                        </p:tgtEl>
                                      </p:cBhvr>
                                    </p:animEffect>
                                  </p:childTnLst>
                                </p:cTn>
                              </p:par>
                            </p:childTnLst>
                          </p:cTn>
                        </p:par>
                      </p:childTnLst>
                    </p:cTn>
                  </p:par>
                  <p:par>
                    <p:cTn fill="hold" id="15" nodeType="clickPar">
                      <p:stCondLst>
                        <p:cond delay="indefinite"/>
                      </p:stCondLst>
                      <p:childTnLst>
                        <p:par>
                          <p:cTn fill="hold" id="16" nodeType="afterGroup">
                            <p:stCondLst>
                              <p:cond delay="0"/>
                            </p:stCondLst>
                            <p:childTnLst>
                              <p:par>
                                <p:cTn fill="hold" grpId="0" id="17" nodeType="clickEffect" presetClass="entr" presetID="22" presetSubtype="1">
                                  <p:stCondLst>
                                    <p:cond delay="0"/>
                                  </p:stCondLst>
                                  <p:childTnLst>
                                    <p:set>
                                      <p:cBhvr>
                                        <p:cTn dur="1" fill="hold" id="18">
                                          <p:stCondLst>
                                            <p:cond delay="0"/>
                                          </p:stCondLst>
                                        </p:cTn>
                                        <p:tgtEl>
                                          <p:spTgt spid="13"/>
                                        </p:tgtEl>
                                        <p:attrNameLst>
                                          <p:attrName>style.visibility</p:attrName>
                                        </p:attrNameLst>
                                      </p:cBhvr>
                                      <p:to>
                                        <p:strVal val="visible"/>
                                      </p:to>
                                    </p:set>
                                    <p:animEffect filter="wipe(up)" transition="in">
                                      <p:cBhvr>
                                        <p:cTn dur="500" id="19"/>
                                        <p:tgtEl>
                                          <p:spTgt spid="13"/>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12"/>
      <p:bldP grpId="0" spid="13"/>
      <p:bldP grpId="0" spid="14"/>
    </p:bldLst>
  </p:timing>
</p:sld>
</file>

<file path=ppt/slides/slide8.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9" name="矩形 8">
            <a:extLst>
              <a:ext uri="{FF2B5EF4-FFF2-40B4-BE49-F238E27FC236}">
                <a16:creationId xmlns:a16="http://schemas.microsoft.com/office/drawing/2014/main" id="{E639B65B-AC3E-4E65-A47A-18288A87961C}"/>
              </a:ext>
            </a:extLst>
          </p:cNvPr>
          <p:cNvSpPr/>
          <p:nvPr/>
        </p:nvSpPr>
        <p:spPr>
          <a:xfrm>
            <a:off x="609600" y="1200150"/>
            <a:ext cx="7924800" cy="640080"/>
          </a:xfrm>
          <a:prstGeom prst="rect">
            <a:avLst/>
          </a:prstGeom>
        </p:spPr>
        <p:txBody>
          <a:bodyPr wrap="square">
            <a:spAutoFit/>
          </a:bodyPr>
          <a:lstStyle/>
          <a:p>
            <a:r>
              <a:rPr altLang="en-US" b="1" lang="zh-CN">
                <a:solidFill>
                  <a:schemeClr val="accent1"/>
                </a:solidFill>
                <a:cs typeface="+mn-ea"/>
                <a:sym typeface="+mn-lt"/>
              </a:rPr>
              <a:t>学懂习近平新时代中国特色社会主义思想，必须要有强烈的历史意识、时代意识和实践意识</a:t>
            </a:r>
          </a:p>
        </p:txBody>
      </p:sp>
      <p:sp>
        <p:nvSpPr>
          <p:cNvPr id="19" name="圆角矩形 18"/>
          <p:cNvSpPr/>
          <p:nvPr/>
        </p:nvSpPr>
        <p:spPr>
          <a:xfrm>
            <a:off x="685800" y="2050287"/>
            <a:ext cx="1600200" cy="420267"/>
          </a:xfrm>
          <a:prstGeom prst="roundRect">
            <a:avLst>
              <a:gd fmla="val 0" name="adj"/>
            </a:avLst>
          </a:prstGeom>
          <a:solidFill>
            <a:schemeClr val="accent1"/>
          </a:solidFill>
          <a:ln algn="ctr" cap="flat" cmpd="sng" w="19050">
            <a:noFill/>
            <a:prstDash val="solid"/>
          </a:ln>
          <a:effectLst/>
        </p:spPr>
        <p:txBody>
          <a:bodyPr anchor="ctr" bIns="61568" lIns="123136" rIns="123136" rtlCol="0" tIns="61568"/>
          <a:lstStyle/>
          <a:p>
            <a:pPr algn="ctr"/>
            <a:r>
              <a:rPr altLang="en-US" kern="0" lang="zh-CN">
                <a:solidFill>
                  <a:prstClr val="white"/>
                </a:solidFill>
                <a:latin charset="-122" panose="020b0503020204020204" pitchFamily="34" typeface="微软雅黑"/>
                <a:ea charset="-122" panose="020b0503020204020204" pitchFamily="34" typeface="微软雅黑"/>
              </a:rPr>
              <a:t>历史意识</a:t>
            </a:r>
          </a:p>
        </p:txBody>
      </p:sp>
      <p:sp>
        <p:nvSpPr>
          <p:cNvPr id="20" name="TextBox 35"/>
          <p:cNvSpPr txBox="1"/>
          <p:nvPr/>
        </p:nvSpPr>
        <p:spPr>
          <a:xfrm>
            <a:off x="2370240" y="1885950"/>
            <a:ext cx="6006833" cy="804672"/>
          </a:xfrm>
          <a:prstGeom prst="rect">
            <a:avLst/>
          </a:prstGeom>
          <a:noFill/>
        </p:spPr>
        <p:txBody>
          <a:bodyPr rtlCol="0" wrap="square">
            <a:spAutoFit/>
          </a:bodyPr>
          <a:lstStyle/>
          <a:p>
            <a:pPr>
              <a:lnSpc>
                <a:spcPct val="130000"/>
              </a:lnSpc>
            </a:pPr>
            <a:r>
              <a:rPr altLang="en-US" lang="zh-CN" sz="1200">
                <a:solidFill>
                  <a:schemeClr val="tx2"/>
                </a:solidFill>
                <a:latin charset="-122" panose="020b0503020204020204" pitchFamily="34" typeface="微软雅黑"/>
                <a:ea charset="-122" panose="020b0503020204020204" pitchFamily="34" typeface="微软雅黑"/>
              </a:rPr>
              <a:t>就是要经常回到历史的“原点”，不断唤起初心，确保党的初心不改、本色不变；就是经常回看走过的路，不断总结经验，确保今后走得更稳、走得更远；就是要把过去、现在、未来连接起来，善于在新的历史起点上推进历史进步、书写新的历史传奇。</a:t>
            </a:r>
          </a:p>
        </p:txBody>
      </p:sp>
      <p:sp>
        <p:nvSpPr>
          <p:cNvPr id="21" name="圆角矩形 20"/>
          <p:cNvSpPr/>
          <p:nvPr/>
        </p:nvSpPr>
        <p:spPr>
          <a:xfrm>
            <a:off x="685800" y="2919463"/>
            <a:ext cx="1600200" cy="420267"/>
          </a:xfrm>
          <a:prstGeom prst="roundRect">
            <a:avLst>
              <a:gd fmla="val 0" name="adj"/>
            </a:avLst>
          </a:prstGeom>
          <a:solidFill>
            <a:schemeClr val="accent1"/>
          </a:solidFill>
          <a:ln algn="ctr" cap="flat" cmpd="sng" w="19050">
            <a:noFill/>
            <a:prstDash val="solid"/>
          </a:ln>
          <a:effectLst/>
        </p:spPr>
        <p:txBody>
          <a:bodyPr anchor="ctr" bIns="61568" lIns="123136" rIns="123136" rtlCol="0" tIns="61568"/>
          <a:lstStyle/>
          <a:p>
            <a:pPr algn="ctr"/>
            <a:r>
              <a:rPr altLang="en-US" kern="0" lang="zh-CN">
                <a:solidFill>
                  <a:prstClr val="white"/>
                </a:solidFill>
                <a:latin charset="-122" panose="020b0503020204020204" pitchFamily="34" typeface="微软雅黑"/>
                <a:ea charset="-122" panose="020b0503020204020204" pitchFamily="34" typeface="微软雅黑"/>
              </a:rPr>
              <a:t>时代意识</a:t>
            </a:r>
          </a:p>
        </p:txBody>
      </p:sp>
      <p:sp>
        <p:nvSpPr>
          <p:cNvPr id="22" name="TextBox 35"/>
          <p:cNvSpPr txBox="1"/>
          <p:nvPr/>
        </p:nvSpPr>
        <p:spPr>
          <a:xfrm>
            <a:off x="2370240" y="2857265"/>
            <a:ext cx="6006833" cy="804672"/>
          </a:xfrm>
          <a:prstGeom prst="rect">
            <a:avLst/>
          </a:prstGeom>
          <a:noFill/>
        </p:spPr>
        <p:txBody>
          <a:bodyPr rtlCol="0" wrap="square">
            <a:spAutoFit/>
          </a:bodyPr>
          <a:lstStyle/>
          <a:p>
            <a:pPr>
              <a:lnSpc>
                <a:spcPct val="130000"/>
              </a:lnSpc>
            </a:pPr>
            <a:r>
              <a:rPr altLang="en-US" lang="zh-CN" sz="1200">
                <a:solidFill>
                  <a:schemeClr val="tx2"/>
                </a:solidFill>
                <a:latin charset="-122" panose="020b0503020204020204" pitchFamily="34" typeface="微软雅黑"/>
                <a:ea charset="-122" panose="020b0503020204020204" pitchFamily="34" typeface="微软雅黑"/>
              </a:rPr>
              <a:t>就是要胸怀两个大局，一个是中华民族伟大复兴的战略全局，一个是世界百年未有之大变局，以此作为谋划各项工作的基本出发点。习近平新时代中国特色社会主义思想是引领民族复兴大业的行动指南，是应对世界百年未有之大变局的中国方案。</a:t>
            </a:r>
          </a:p>
        </p:txBody>
      </p:sp>
      <p:sp>
        <p:nvSpPr>
          <p:cNvPr id="23" name="圆角矩形 22"/>
          <p:cNvSpPr/>
          <p:nvPr/>
        </p:nvSpPr>
        <p:spPr>
          <a:xfrm>
            <a:off x="685800" y="3990884"/>
            <a:ext cx="1600200" cy="420267"/>
          </a:xfrm>
          <a:prstGeom prst="roundRect">
            <a:avLst>
              <a:gd fmla="val 0" name="adj"/>
            </a:avLst>
          </a:prstGeom>
          <a:solidFill>
            <a:schemeClr val="accent1"/>
          </a:solidFill>
          <a:ln algn="ctr" cap="flat" cmpd="sng" w="19050">
            <a:noFill/>
            <a:prstDash val="solid"/>
          </a:ln>
          <a:effectLst/>
        </p:spPr>
        <p:txBody>
          <a:bodyPr anchor="ctr" bIns="61568" lIns="123136" rIns="123136" rtlCol="0" tIns="61568"/>
          <a:lstStyle/>
          <a:p>
            <a:pPr algn="ctr"/>
            <a:r>
              <a:rPr altLang="en-US" kern="0" lang="zh-CN">
                <a:solidFill>
                  <a:prstClr val="white"/>
                </a:solidFill>
                <a:latin charset="-122" panose="020b0503020204020204" pitchFamily="34" typeface="微软雅黑"/>
                <a:ea charset="-122" panose="020b0503020204020204" pitchFamily="34" typeface="微软雅黑"/>
              </a:rPr>
              <a:t>实践意识</a:t>
            </a:r>
          </a:p>
        </p:txBody>
      </p:sp>
      <p:sp>
        <p:nvSpPr>
          <p:cNvPr id="24" name="TextBox 35"/>
          <p:cNvSpPr txBox="1"/>
          <p:nvPr/>
        </p:nvSpPr>
        <p:spPr>
          <a:xfrm>
            <a:off x="2363813" y="3904286"/>
            <a:ext cx="6006833" cy="566928"/>
          </a:xfrm>
          <a:prstGeom prst="rect">
            <a:avLst/>
          </a:prstGeom>
          <a:noFill/>
        </p:spPr>
        <p:txBody>
          <a:bodyPr rtlCol="0" wrap="square">
            <a:spAutoFit/>
          </a:bodyPr>
          <a:lstStyle/>
          <a:p>
            <a:pPr>
              <a:lnSpc>
                <a:spcPct val="130000"/>
              </a:lnSpc>
            </a:pPr>
            <a:r>
              <a:rPr altLang="en-US" lang="zh-CN" sz="1200">
                <a:solidFill>
                  <a:schemeClr val="tx2"/>
                </a:solidFill>
                <a:latin charset="-122" panose="020b0503020204020204" pitchFamily="34" typeface="微软雅黑"/>
                <a:ea charset="-122" panose="020b0503020204020204" pitchFamily="34" typeface="微软雅黑"/>
              </a:rPr>
              <a:t>就是要立足正在做的事情，在不断满足人民对美好生活向往的过程中推动理论创新、制度创新、实践创新，始终走在时代前列、引领时代发展。</a:t>
            </a:r>
          </a:p>
        </p:txBody>
      </p:sp>
    </p:spTree>
    <p:extLst>
      <p:ext uri="{BB962C8B-B14F-4D97-AF65-F5344CB8AC3E}">
        <p14:creationId val="1509899169"/>
      </p:ext>
    </p:extLst>
  </p:cSld>
  <p:clrMapOvr>
    <a:masterClrMapping/>
  </p:clrMapOvr>
  <mc:AlternateContent>
    <mc:Choice Requires="p14">
      <p:transition p14:dur="1600" spd="slow">
        <p14:prism isInverted="1"/>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grpId="0" id="5" nodeType="clickEffect" presetClass="entr" presetID="22" presetSubtype="8">
                                  <p:stCondLst>
                                    <p:cond delay="0"/>
                                  </p:stCondLst>
                                  <p:childTnLst>
                                    <p:set>
                                      <p:cBhvr>
                                        <p:cTn dur="1" fill="hold" id="6">
                                          <p:stCondLst>
                                            <p:cond delay="0"/>
                                          </p:stCondLst>
                                        </p:cTn>
                                        <p:tgtEl>
                                          <p:spTgt spid="9"/>
                                        </p:tgtEl>
                                        <p:attrNameLst>
                                          <p:attrName>style.visibility</p:attrName>
                                        </p:attrNameLst>
                                      </p:cBhvr>
                                      <p:to>
                                        <p:strVal val="visible"/>
                                      </p:to>
                                    </p:set>
                                    <p:animEffect filter="wipe(left)" transition="in">
                                      <p:cBhvr>
                                        <p:cTn dur="500" id="7"/>
                                        <p:tgtEl>
                                          <p:spTgt spid="9"/>
                                        </p:tgtEl>
                                      </p:cBhvr>
                                    </p:animEffect>
                                  </p:childTnLst>
                                </p:cTn>
                              </p:par>
                            </p:childTnLst>
                          </p:cTn>
                        </p:par>
                      </p:childTnLst>
                    </p:cTn>
                  </p:par>
                  <p:par>
                    <p:cTn fill="hold" id="8" nodeType="clickPar">
                      <p:stCondLst>
                        <p:cond delay="indefinite"/>
                      </p:stCondLst>
                      <p:childTnLst>
                        <p:par>
                          <p:cTn fill="hold" id="9" nodeType="afterGroup">
                            <p:stCondLst>
                              <p:cond delay="0"/>
                            </p:stCondLst>
                            <p:childTnLst>
                              <p:par>
                                <p:cTn fill="hold" grpId="0" id="10" nodeType="clickEffect" presetClass="entr" presetID="53" presetSubtype="0">
                                  <p:stCondLst>
                                    <p:cond delay="0"/>
                                  </p:stCondLst>
                                  <p:childTnLst>
                                    <p:set>
                                      <p:cBhvr>
                                        <p:cTn dur="1" fill="hold" id="11">
                                          <p:stCondLst>
                                            <p:cond delay="0"/>
                                          </p:stCondLst>
                                        </p:cTn>
                                        <p:tgtEl>
                                          <p:spTgt spid="19"/>
                                        </p:tgtEl>
                                        <p:attrNameLst>
                                          <p:attrName>style.visibility</p:attrName>
                                        </p:attrNameLst>
                                      </p:cBhvr>
                                      <p:to>
                                        <p:strVal val="visible"/>
                                      </p:to>
                                    </p:set>
                                    <p:anim calcmode="lin" valueType="num">
                                      <p:cBhvr>
                                        <p:cTn dur="500" fill="hold" id="12"/>
                                        <p:tgtEl>
                                          <p:spTgt spid="19"/>
                                        </p:tgtEl>
                                        <p:attrNameLst>
                                          <p:attrName>ppt_w</p:attrName>
                                        </p:attrNameLst>
                                      </p:cBhvr>
                                      <p:tavLst>
                                        <p:tav tm="0">
                                          <p:val>
                                            <p:fltVal val="0"/>
                                          </p:val>
                                        </p:tav>
                                        <p:tav tm="100000">
                                          <p:val>
                                            <p:strVal val="#ppt_w"/>
                                          </p:val>
                                        </p:tav>
                                      </p:tavLst>
                                    </p:anim>
                                    <p:anim calcmode="lin" valueType="num">
                                      <p:cBhvr>
                                        <p:cTn dur="500" fill="hold" id="13"/>
                                        <p:tgtEl>
                                          <p:spTgt spid="19"/>
                                        </p:tgtEl>
                                        <p:attrNameLst>
                                          <p:attrName>ppt_h</p:attrName>
                                        </p:attrNameLst>
                                      </p:cBhvr>
                                      <p:tavLst>
                                        <p:tav tm="0">
                                          <p:val>
                                            <p:fltVal val="0"/>
                                          </p:val>
                                        </p:tav>
                                        <p:tav tm="100000">
                                          <p:val>
                                            <p:strVal val="#ppt_h"/>
                                          </p:val>
                                        </p:tav>
                                      </p:tavLst>
                                    </p:anim>
                                    <p:animEffect filter="fade" transition="in">
                                      <p:cBhvr>
                                        <p:cTn dur="500" id="14"/>
                                        <p:tgtEl>
                                          <p:spTgt spid="19"/>
                                        </p:tgtEl>
                                      </p:cBhvr>
                                    </p:animEffect>
                                  </p:childTnLst>
                                </p:cTn>
                              </p:par>
                            </p:childTnLst>
                          </p:cTn>
                        </p:par>
                      </p:childTnLst>
                    </p:cTn>
                  </p:par>
                  <p:par>
                    <p:cTn fill="hold" id="15" nodeType="clickPar">
                      <p:stCondLst>
                        <p:cond delay="indefinite"/>
                      </p:stCondLst>
                      <p:childTnLst>
                        <p:par>
                          <p:cTn fill="hold" id="16" nodeType="afterGroup">
                            <p:stCondLst>
                              <p:cond delay="0"/>
                            </p:stCondLst>
                            <p:childTnLst>
                              <p:par>
                                <p:cTn fill="hold" grpId="0" id="17" nodeType="clickEffect" presetClass="entr" presetID="22" presetSubtype="1">
                                  <p:stCondLst>
                                    <p:cond delay="0"/>
                                  </p:stCondLst>
                                  <p:childTnLst>
                                    <p:set>
                                      <p:cBhvr>
                                        <p:cTn dur="1" fill="hold" id="18">
                                          <p:stCondLst>
                                            <p:cond delay="0"/>
                                          </p:stCondLst>
                                        </p:cTn>
                                        <p:tgtEl>
                                          <p:spTgt spid="20"/>
                                        </p:tgtEl>
                                        <p:attrNameLst>
                                          <p:attrName>style.visibility</p:attrName>
                                        </p:attrNameLst>
                                      </p:cBhvr>
                                      <p:to>
                                        <p:strVal val="visible"/>
                                      </p:to>
                                    </p:set>
                                    <p:animEffect filter="wipe(up)" transition="in">
                                      <p:cBhvr>
                                        <p:cTn dur="500" id="19"/>
                                        <p:tgtEl>
                                          <p:spTgt spid="20"/>
                                        </p:tgtEl>
                                      </p:cBhvr>
                                    </p:animEffect>
                                  </p:childTnLst>
                                </p:cTn>
                              </p:par>
                            </p:childTnLst>
                          </p:cTn>
                        </p:par>
                      </p:childTnLst>
                    </p:cTn>
                  </p:par>
                  <p:par>
                    <p:cTn fill="hold" id="20" nodeType="clickPar">
                      <p:stCondLst>
                        <p:cond delay="indefinite"/>
                      </p:stCondLst>
                      <p:childTnLst>
                        <p:par>
                          <p:cTn fill="hold" id="21" nodeType="afterGroup">
                            <p:stCondLst>
                              <p:cond delay="0"/>
                            </p:stCondLst>
                            <p:childTnLst>
                              <p:par>
                                <p:cTn fill="hold" grpId="0" id="22" nodeType="clickEffect" presetClass="entr" presetID="53" presetSubtype="0">
                                  <p:stCondLst>
                                    <p:cond delay="0"/>
                                  </p:stCondLst>
                                  <p:childTnLst>
                                    <p:set>
                                      <p:cBhvr>
                                        <p:cTn dur="1" fill="hold" id="23">
                                          <p:stCondLst>
                                            <p:cond delay="0"/>
                                          </p:stCondLst>
                                        </p:cTn>
                                        <p:tgtEl>
                                          <p:spTgt spid="21"/>
                                        </p:tgtEl>
                                        <p:attrNameLst>
                                          <p:attrName>style.visibility</p:attrName>
                                        </p:attrNameLst>
                                      </p:cBhvr>
                                      <p:to>
                                        <p:strVal val="visible"/>
                                      </p:to>
                                    </p:set>
                                    <p:anim calcmode="lin" valueType="num">
                                      <p:cBhvr>
                                        <p:cTn dur="500" fill="hold" id="24"/>
                                        <p:tgtEl>
                                          <p:spTgt spid="21"/>
                                        </p:tgtEl>
                                        <p:attrNameLst>
                                          <p:attrName>ppt_w</p:attrName>
                                        </p:attrNameLst>
                                      </p:cBhvr>
                                      <p:tavLst>
                                        <p:tav tm="0">
                                          <p:val>
                                            <p:fltVal val="0"/>
                                          </p:val>
                                        </p:tav>
                                        <p:tav tm="100000">
                                          <p:val>
                                            <p:strVal val="#ppt_w"/>
                                          </p:val>
                                        </p:tav>
                                      </p:tavLst>
                                    </p:anim>
                                    <p:anim calcmode="lin" valueType="num">
                                      <p:cBhvr>
                                        <p:cTn dur="500" fill="hold" id="25"/>
                                        <p:tgtEl>
                                          <p:spTgt spid="21"/>
                                        </p:tgtEl>
                                        <p:attrNameLst>
                                          <p:attrName>ppt_h</p:attrName>
                                        </p:attrNameLst>
                                      </p:cBhvr>
                                      <p:tavLst>
                                        <p:tav tm="0">
                                          <p:val>
                                            <p:fltVal val="0"/>
                                          </p:val>
                                        </p:tav>
                                        <p:tav tm="100000">
                                          <p:val>
                                            <p:strVal val="#ppt_h"/>
                                          </p:val>
                                        </p:tav>
                                      </p:tavLst>
                                    </p:anim>
                                    <p:animEffect filter="fade" transition="in">
                                      <p:cBhvr>
                                        <p:cTn dur="500" id="26"/>
                                        <p:tgtEl>
                                          <p:spTgt spid="21"/>
                                        </p:tgtEl>
                                      </p:cBhvr>
                                    </p:animEffect>
                                  </p:childTnLst>
                                </p:cTn>
                              </p:par>
                            </p:childTnLst>
                          </p:cTn>
                        </p:par>
                      </p:childTnLst>
                    </p:cTn>
                  </p:par>
                  <p:par>
                    <p:cTn fill="hold" id="27" nodeType="clickPar">
                      <p:stCondLst>
                        <p:cond delay="indefinite"/>
                      </p:stCondLst>
                      <p:childTnLst>
                        <p:par>
                          <p:cTn fill="hold" id="28" nodeType="afterGroup">
                            <p:stCondLst>
                              <p:cond delay="0"/>
                            </p:stCondLst>
                            <p:childTnLst>
                              <p:par>
                                <p:cTn fill="hold" grpId="0" id="29" nodeType="clickEffect" presetClass="entr" presetID="22" presetSubtype="1">
                                  <p:stCondLst>
                                    <p:cond delay="0"/>
                                  </p:stCondLst>
                                  <p:childTnLst>
                                    <p:set>
                                      <p:cBhvr>
                                        <p:cTn dur="1" fill="hold" id="30">
                                          <p:stCondLst>
                                            <p:cond delay="0"/>
                                          </p:stCondLst>
                                        </p:cTn>
                                        <p:tgtEl>
                                          <p:spTgt spid="22"/>
                                        </p:tgtEl>
                                        <p:attrNameLst>
                                          <p:attrName>style.visibility</p:attrName>
                                        </p:attrNameLst>
                                      </p:cBhvr>
                                      <p:to>
                                        <p:strVal val="visible"/>
                                      </p:to>
                                    </p:set>
                                    <p:animEffect filter="wipe(up)" transition="in">
                                      <p:cBhvr>
                                        <p:cTn dur="500" id="31"/>
                                        <p:tgtEl>
                                          <p:spTgt spid="22"/>
                                        </p:tgtEl>
                                      </p:cBhvr>
                                    </p:animEffect>
                                  </p:childTnLst>
                                </p:cTn>
                              </p:par>
                            </p:childTnLst>
                          </p:cTn>
                        </p:par>
                      </p:childTnLst>
                    </p:cTn>
                  </p:par>
                  <p:par>
                    <p:cTn fill="hold" id="32" nodeType="clickPar">
                      <p:stCondLst>
                        <p:cond delay="indefinite"/>
                      </p:stCondLst>
                      <p:childTnLst>
                        <p:par>
                          <p:cTn fill="hold" id="33" nodeType="afterGroup">
                            <p:stCondLst>
                              <p:cond delay="0"/>
                            </p:stCondLst>
                            <p:childTnLst>
                              <p:par>
                                <p:cTn fill="hold" grpId="0" id="34" nodeType="clickEffect" presetClass="entr" presetID="53" presetSubtype="0">
                                  <p:stCondLst>
                                    <p:cond delay="0"/>
                                  </p:stCondLst>
                                  <p:childTnLst>
                                    <p:set>
                                      <p:cBhvr>
                                        <p:cTn dur="1" fill="hold" id="35">
                                          <p:stCondLst>
                                            <p:cond delay="0"/>
                                          </p:stCondLst>
                                        </p:cTn>
                                        <p:tgtEl>
                                          <p:spTgt spid="23"/>
                                        </p:tgtEl>
                                        <p:attrNameLst>
                                          <p:attrName>style.visibility</p:attrName>
                                        </p:attrNameLst>
                                      </p:cBhvr>
                                      <p:to>
                                        <p:strVal val="visible"/>
                                      </p:to>
                                    </p:set>
                                    <p:anim calcmode="lin" valueType="num">
                                      <p:cBhvr>
                                        <p:cTn dur="500" fill="hold" id="36"/>
                                        <p:tgtEl>
                                          <p:spTgt spid="23"/>
                                        </p:tgtEl>
                                        <p:attrNameLst>
                                          <p:attrName>ppt_w</p:attrName>
                                        </p:attrNameLst>
                                      </p:cBhvr>
                                      <p:tavLst>
                                        <p:tav tm="0">
                                          <p:val>
                                            <p:fltVal val="0"/>
                                          </p:val>
                                        </p:tav>
                                        <p:tav tm="100000">
                                          <p:val>
                                            <p:strVal val="#ppt_w"/>
                                          </p:val>
                                        </p:tav>
                                      </p:tavLst>
                                    </p:anim>
                                    <p:anim calcmode="lin" valueType="num">
                                      <p:cBhvr>
                                        <p:cTn dur="500" fill="hold" id="37"/>
                                        <p:tgtEl>
                                          <p:spTgt spid="23"/>
                                        </p:tgtEl>
                                        <p:attrNameLst>
                                          <p:attrName>ppt_h</p:attrName>
                                        </p:attrNameLst>
                                      </p:cBhvr>
                                      <p:tavLst>
                                        <p:tav tm="0">
                                          <p:val>
                                            <p:fltVal val="0"/>
                                          </p:val>
                                        </p:tav>
                                        <p:tav tm="100000">
                                          <p:val>
                                            <p:strVal val="#ppt_h"/>
                                          </p:val>
                                        </p:tav>
                                      </p:tavLst>
                                    </p:anim>
                                    <p:animEffect filter="fade" transition="in">
                                      <p:cBhvr>
                                        <p:cTn dur="500" id="38"/>
                                        <p:tgtEl>
                                          <p:spTgt spid="23"/>
                                        </p:tgtEl>
                                      </p:cBhvr>
                                    </p:animEffect>
                                  </p:childTnLst>
                                </p:cTn>
                              </p:par>
                            </p:childTnLst>
                          </p:cTn>
                        </p:par>
                      </p:childTnLst>
                    </p:cTn>
                  </p:par>
                  <p:par>
                    <p:cTn fill="hold" id="39" nodeType="clickPar">
                      <p:stCondLst>
                        <p:cond delay="indefinite"/>
                      </p:stCondLst>
                      <p:childTnLst>
                        <p:par>
                          <p:cTn fill="hold" id="40" nodeType="afterGroup">
                            <p:stCondLst>
                              <p:cond delay="0"/>
                            </p:stCondLst>
                            <p:childTnLst>
                              <p:par>
                                <p:cTn fill="hold" grpId="0" id="41" nodeType="clickEffect" presetClass="entr" presetID="22" presetSubtype="1">
                                  <p:stCondLst>
                                    <p:cond delay="0"/>
                                  </p:stCondLst>
                                  <p:childTnLst>
                                    <p:set>
                                      <p:cBhvr>
                                        <p:cTn dur="1" fill="hold" id="42">
                                          <p:stCondLst>
                                            <p:cond delay="0"/>
                                          </p:stCondLst>
                                        </p:cTn>
                                        <p:tgtEl>
                                          <p:spTgt spid="24"/>
                                        </p:tgtEl>
                                        <p:attrNameLst>
                                          <p:attrName>style.visibility</p:attrName>
                                        </p:attrNameLst>
                                      </p:cBhvr>
                                      <p:to>
                                        <p:strVal val="visible"/>
                                      </p:to>
                                    </p:set>
                                    <p:animEffect filter="wipe(up)" transition="in">
                                      <p:cBhvr>
                                        <p:cTn dur="500" id="43"/>
                                        <p:tgtEl>
                                          <p:spTgt spid="24"/>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9"/>
      <p:bldP grpId="0" spid="19"/>
      <p:bldP grpId="0" spid="20"/>
      <p:bldP grpId="0" spid="21"/>
      <p:bldP grpId="0" spid="22"/>
      <p:bldP grpId="0" spid="23"/>
      <p:bldP grpId="0" spid="24"/>
    </p:bldLst>
  </p:timing>
</p:sld>
</file>

<file path=ppt/slides/slide9.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pic>
        <p:nvPicPr>
          <p:cNvPr id="23" name="图片 22"/>
          <p:cNvPicPr>
            <a:picLocks noChangeAspect="1"/>
          </p:cNvPicPr>
          <p:nvPr/>
        </p:nvPicPr>
        <p:blipFill>
          <a:blip r:embed="rId3">
            <a:extLst>
              <a:ext uri="{BEBA8EAE-BF5A-486C-A8C5-ECC9F3942E4B}">
                <a14:imgProps>
                  <a14:imgLayer xmlns:d3p1="http://schemas.openxmlformats.org/officeDocument/2006/relationships" d3p1:embed="">
                    <a14:imgEffect>
                      <a14:brightnessContrast contrast="40000"/>
                    </a14:imgEffect>
                  </a14:imgLayer>
                </a14:imgProps>
              </a:ext>
              <a:ext uri="{28A0092B-C50C-407E-A947-70E740481C1C}">
                <a14:useLocalDpi val="0"/>
              </a:ext>
            </a:extLst>
          </a:blip>
          <a:stretch>
            <a:fillRect/>
          </a:stretch>
        </p:blipFill>
        <p:spPr>
          <a:xfrm rot="21172828">
            <a:off x="5978824" y="3262616"/>
            <a:ext cx="2120132" cy="1010445"/>
          </a:xfrm>
          <a:prstGeom prst="rect">
            <a:avLst/>
          </a:prstGeom>
        </p:spPr>
      </p:pic>
      <p:pic>
        <p:nvPicPr>
          <p:cNvPr id="22" name="图片 21"/>
          <p:cNvPicPr>
            <a:picLocks noChangeAspect="1"/>
          </p:cNvPicPr>
          <p:nvPr/>
        </p:nvPicPr>
        <p:blipFill>
          <a:blip r:embed="rId4">
            <a:extLst>
              <a:ext uri="{BEBA8EAE-BF5A-486C-A8C5-ECC9F3942E4B}">
                <a14:imgProps>
                  <a14:imgLayer xmlns:d3p1="http://schemas.openxmlformats.org/officeDocument/2006/relationships" d3p1:embed="">
                    <a14:imgEffect>
                      <a14:brightnessContrast contrast="40000"/>
                    </a14:imgEffect>
                  </a14:imgLayer>
                </a14:imgProps>
              </a:ext>
              <a:ext uri="{28A0092B-C50C-407E-A947-70E740481C1C}">
                <a14:useLocalDpi val="0"/>
              </a:ext>
            </a:extLst>
          </a:blip>
          <a:stretch>
            <a:fillRect/>
          </a:stretch>
        </p:blipFill>
        <p:spPr>
          <a:xfrm rot="2263135">
            <a:off x="-18869" y="3671088"/>
            <a:ext cx="2421667" cy="1263734"/>
          </a:xfrm>
          <a:prstGeom prst="rect">
            <a:avLst/>
          </a:prstGeom>
        </p:spPr>
      </p:pic>
      <p:pic>
        <p:nvPicPr>
          <p:cNvPr id="11" name="图片 10"/>
          <p:cNvPicPr>
            <a:picLocks noChangeAspect="1"/>
          </p:cNvPicPr>
          <p:nvPr/>
        </p:nvPicPr>
        <p:blipFill>
          <a:blip r:embed="rId5">
            <a:extLst>
              <a:ext uri="{28A0092B-C50C-407E-A947-70E740481C1C}">
                <a14:useLocalDpi val="0"/>
              </a:ext>
            </a:extLst>
          </a:blip>
          <a:stretch>
            <a:fillRect/>
          </a:stretch>
        </p:blipFill>
        <p:spPr>
          <a:xfrm>
            <a:off x="0" y="3257550"/>
            <a:ext cx="9144000" cy="1890892"/>
          </a:xfrm>
          <a:prstGeom prst="rect">
            <a:avLst/>
          </a:prstGeom>
        </p:spPr>
      </p:pic>
      <p:pic>
        <p:nvPicPr>
          <p:cNvPr id="18" name="图片 17"/>
          <p:cNvPicPr>
            <a:picLocks noChangeAspect="1"/>
          </p:cNvPicPr>
          <p:nvPr/>
        </p:nvPicPr>
        <p:blipFill>
          <a:blip r:embed="rId6"/>
          <a:stretch>
            <a:fillRect/>
          </a:stretch>
        </p:blipFill>
        <p:spPr>
          <a:xfrm>
            <a:off x="0" y="1"/>
            <a:ext cx="1447800" cy="1797640"/>
          </a:xfrm>
          <a:prstGeom prst="rect">
            <a:avLst/>
          </a:prstGeom>
        </p:spPr>
      </p:pic>
      <p:sp>
        <p:nvSpPr>
          <p:cNvPr id="17" name="文本框 10"/>
          <p:cNvSpPr txBox="1">
            <a:spLocks noChangeArrowheads="1"/>
          </p:cNvSpPr>
          <p:nvPr/>
        </p:nvSpPr>
        <p:spPr bwMode="auto">
          <a:xfrm>
            <a:off x="1371600" y="1955466"/>
            <a:ext cx="6781800" cy="64008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square">
            <a:spAutoFit/>
          </a:bodyPr>
          <a:lstStyle>
            <a:lvl1pPr>
              <a:defRPr>
                <a:solidFill>
                  <a:schemeClr val="tx1"/>
                </a:solidFill>
                <a:latin charset="0" pitchFamily="34" typeface="Calibri"/>
                <a:ea charset="-122" pitchFamily="2" typeface="宋体"/>
              </a:defRPr>
            </a:lvl1pPr>
            <a:lvl2pPr indent="-285750" marL="742950">
              <a:defRPr>
                <a:solidFill>
                  <a:schemeClr val="tx1"/>
                </a:solidFill>
                <a:latin charset="0" pitchFamily="34" typeface="Calibri"/>
                <a:ea charset="-122" pitchFamily="2" typeface="宋体"/>
              </a:defRPr>
            </a:lvl2pPr>
            <a:lvl3pPr indent="-228600" marL="1143000">
              <a:defRPr>
                <a:solidFill>
                  <a:schemeClr val="tx1"/>
                </a:solidFill>
                <a:latin charset="0" pitchFamily="34" typeface="Calibri"/>
                <a:ea charset="-122" pitchFamily="2" typeface="宋体"/>
              </a:defRPr>
            </a:lvl3pPr>
            <a:lvl4pPr indent="-228600" marL="1600200">
              <a:defRPr>
                <a:solidFill>
                  <a:schemeClr val="tx1"/>
                </a:solidFill>
                <a:latin charset="0" pitchFamily="34" typeface="Calibri"/>
                <a:ea charset="-122" pitchFamily="2" typeface="宋体"/>
              </a:defRPr>
            </a:lvl4pPr>
            <a:lvl5pPr indent="-228600" marL="2057400">
              <a:defRPr>
                <a:solidFill>
                  <a:schemeClr val="tx1"/>
                </a:solidFill>
                <a:latin charset="0" pitchFamily="34" typeface="Calibri"/>
                <a:ea charset="-122" pitchFamily="2" typeface="宋体"/>
              </a:defRPr>
            </a:lvl5pPr>
            <a:lvl6pPr fontAlgn="base" indent="-228600" marL="2514600">
              <a:spcBef>
                <a:spcPct val="0"/>
              </a:spcBef>
              <a:spcAft>
                <a:spcPct val="0"/>
              </a:spcAft>
              <a:defRPr>
                <a:solidFill>
                  <a:schemeClr val="tx1"/>
                </a:solidFill>
                <a:latin charset="0" pitchFamily="34" typeface="Calibri"/>
                <a:ea charset="-122" pitchFamily="2" typeface="宋体"/>
              </a:defRPr>
            </a:lvl6pPr>
            <a:lvl7pPr fontAlgn="base" indent="-228600" marL="2971800">
              <a:spcBef>
                <a:spcPct val="0"/>
              </a:spcBef>
              <a:spcAft>
                <a:spcPct val="0"/>
              </a:spcAft>
              <a:defRPr>
                <a:solidFill>
                  <a:schemeClr val="tx1"/>
                </a:solidFill>
                <a:latin charset="0" pitchFamily="34" typeface="Calibri"/>
                <a:ea charset="-122" pitchFamily="2" typeface="宋体"/>
              </a:defRPr>
            </a:lvl7pPr>
            <a:lvl8pPr fontAlgn="base" indent="-228600" marL="3429000">
              <a:spcBef>
                <a:spcPct val="0"/>
              </a:spcBef>
              <a:spcAft>
                <a:spcPct val="0"/>
              </a:spcAft>
              <a:defRPr>
                <a:solidFill>
                  <a:schemeClr val="tx1"/>
                </a:solidFill>
                <a:latin charset="0" pitchFamily="34" typeface="Calibri"/>
                <a:ea charset="-122" pitchFamily="2" typeface="宋体"/>
              </a:defRPr>
            </a:lvl8pPr>
            <a:lvl9pPr fontAlgn="base" indent="-228600" marL="3886200">
              <a:spcBef>
                <a:spcPct val="0"/>
              </a:spcBef>
              <a:spcAft>
                <a:spcPct val="0"/>
              </a:spcAft>
              <a:defRPr>
                <a:solidFill>
                  <a:schemeClr val="tx1"/>
                </a:solidFill>
                <a:latin charset="0" pitchFamily="34" typeface="Calibri"/>
                <a:ea charset="-122" pitchFamily="2" typeface="宋体"/>
              </a:defRPr>
            </a:lvl9pPr>
          </a:lstStyle>
          <a:p>
            <a:r>
              <a:rPr altLang="en-US" b="1" lang="zh-CN" sz="3600">
                <a:solidFill>
                  <a:schemeClr val="accent1"/>
                </a:solidFill>
                <a:latin charset="-122" panose="020b0503020204020204" pitchFamily="34" typeface="微软雅黑"/>
                <a:ea charset="-122" panose="020b0503020204020204" pitchFamily="34" typeface="微软雅黑"/>
              </a:rPr>
              <a:t>弄通：既学全学准，又融会贯通</a:t>
            </a:r>
          </a:p>
        </p:txBody>
      </p:sp>
      <p:sp>
        <p:nvSpPr>
          <p:cNvPr id="19" name="文本框 1"/>
          <p:cNvSpPr txBox="1">
            <a:spLocks noChangeArrowheads="1"/>
          </p:cNvSpPr>
          <p:nvPr/>
        </p:nvSpPr>
        <p:spPr bwMode="auto">
          <a:xfrm>
            <a:off x="3276600" y="1284311"/>
            <a:ext cx="2819400" cy="70104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square">
            <a:spAutoFit/>
          </a:bodyPr>
          <a:lstStyle>
            <a:lvl1pPr>
              <a:defRPr>
                <a:solidFill>
                  <a:schemeClr val="tx1"/>
                </a:solidFill>
                <a:latin charset="0" pitchFamily="34" typeface="Calibri"/>
                <a:ea charset="-122" pitchFamily="2" typeface="宋体"/>
              </a:defRPr>
            </a:lvl1pPr>
            <a:lvl2pPr indent="-285750" marL="742950">
              <a:defRPr>
                <a:solidFill>
                  <a:schemeClr val="tx1"/>
                </a:solidFill>
                <a:latin charset="0" pitchFamily="34" typeface="Calibri"/>
                <a:ea charset="-122" pitchFamily="2" typeface="宋体"/>
              </a:defRPr>
            </a:lvl2pPr>
            <a:lvl3pPr indent="-228600" marL="1143000">
              <a:defRPr>
                <a:solidFill>
                  <a:schemeClr val="tx1"/>
                </a:solidFill>
                <a:latin charset="0" pitchFamily="34" typeface="Calibri"/>
                <a:ea charset="-122" pitchFamily="2" typeface="宋体"/>
              </a:defRPr>
            </a:lvl3pPr>
            <a:lvl4pPr indent="-228600" marL="1600200">
              <a:defRPr>
                <a:solidFill>
                  <a:schemeClr val="tx1"/>
                </a:solidFill>
                <a:latin charset="0" pitchFamily="34" typeface="Calibri"/>
                <a:ea charset="-122" pitchFamily="2" typeface="宋体"/>
              </a:defRPr>
            </a:lvl4pPr>
            <a:lvl5pPr indent="-228600" marL="2057400">
              <a:defRPr>
                <a:solidFill>
                  <a:schemeClr val="tx1"/>
                </a:solidFill>
                <a:latin charset="0" pitchFamily="34" typeface="Calibri"/>
                <a:ea charset="-122" pitchFamily="2" typeface="宋体"/>
              </a:defRPr>
            </a:lvl5pPr>
            <a:lvl6pPr fontAlgn="base" indent="-228600" marL="2514600">
              <a:spcBef>
                <a:spcPct val="0"/>
              </a:spcBef>
              <a:spcAft>
                <a:spcPct val="0"/>
              </a:spcAft>
              <a:defRPr>
                <a:solidFill>
                  <a:schemeClr val="tx1"/>
                </a:solidFill>
                <a:latin charset="0" pitchFamily="34" typeface="Calibri"/>
                <a:ea charset="-122" pitchFamily="2" typeface="宋体"/>
              </a:defRPr>
            </a:lvl6pPr>
            <a:lvl7pPr fontAlgn="base" indent="-228600" marL="2971800">
              <a:spcBef>
                <a:spcPct val="0"/>
              </a:spcBef>
              <a:spcAft>
                <a:spcPct val="0"/>
              </a:spcAft>
              <a:defRPr>
                <a:solidFill>
                  <a:schemeClr val="tx1"/>
                </a:solidFill>
                <a:latin charset="0" pitchFamily="34" typeface="Calibri"/>
                <a:ea charset="-122" pitchFamily="2" typeface="宋体"/>
              </a:defRPr>
            </a:lvl7pPr>
            <a:lvl8pPr fontAlgn="base" indent="-228600" marL="3429000">
              <a:spcBef>
                <a:spcPct val="0"/>
              </a:spcBef>
              <a:spcAft>
                <a:spcPct val="0"/>
              </a:spcAft>
              <a:defRPr>
                <a:solidFill>
                  <a:schemeClr val="tx1"/>
                </a:solidFill>
                <a:latin charset="0" pitchFamily="34" typeface="Calibri"/>
                <a:ea charset="-122" pitchFamily="2" typeface="宋体"/>
              </a:defRPr>
            </a:lvl8pPr>
            <a:lvl9pPr fontAlgn="base" indent="-228600" marL="3886200">
              <a:spcBef>
                <a:spcPct val="0"/>
              </a:spcBef>
              <a:spcAft>
                <a:spcPct val="0"/>
              </a:spcAft>
              <a:defRPr>
                <a:solidFill>
                  <a:schemeClr val="tx1"/>
                </a:solidFill>
                <a:latin charset="0" pitchFamily="34" typeface="Calibri"/>
                <a:ea charset="-122" pitchFamily="2" typeface="宋体"/>
              </a:defRPr>
            </a:lvl9pPr>
          </a:lstStyle>
          <a:p>
            <a:pPr algn="ctr" eaLnBrk="1" hangingPunct="1"/>
            <a:r>
              <a:rPr altLang="en-US" lang="zh-CN" smtClean="0" spc="600" sz="4000">
                <a:solidFill>
                  <a:schemeClr val="accent1"/>
                </a:solidFill>
                <a:latin charset="-122" panose="020b0503020204020204" pitchFamily="34" typeface="微软雅黑"/>
                <a:ea charset="-122" panose="020b0503020204020204" pitchFamily="34" typeface="微软雅黑"/>
              </a:rPr>
              <a:t>第二部分</a:t>
            </a:r>
          </a:p>
        </p:txBody>
      </p:sp>
      <p:sp>
        <p:nvSpPr>
          <p:cNvPr id="28" name="矩形 27"/>
          <p:cNvSpPr/>
          <p:nvPr/>
        </p:nvSpPr>
        <p:spPr>
          <a:xfrm>
            <a:off x="1512371" y="2677997"/>
            <a:ext cx="6260029" cy="426720"/>
          </a:xfrm>
          <a:prstGeom prst="rect">
            <a:avLst/>
          </a:prstGeom>
        </p:spPr>
        <p:txBody>
          <a:bodyPr wrap="square">
            <a:spAutoFit/>
          </a:bodyPr>
          <a:lstStyle/>
          <a:p>
            <a:pPr algn="ctr"/>
            <a:r>
              <a:rPr altLang="zh-CN" lang="en-US" smtClean="0" sz="1100">
                <a:solidFill>
                  <a:schemeClr val="accent1"/>
                </a:solidFill>
                <a:latin charset="-122" panose="020b0503020204020204" pitchFamily="34" typeface="微软雅黑"/>
                <a:ea charset="-122" panose="020b0503020204020204" pitchFamily="34" typeface="微软雅黑"/>
              </a:rPr>
              <a:t>make great efforts in learning to understand and understand make great to understand efforts in learning to understand and understand</a:t>
            </a:r>
          </a:p>
        </p:txBody>
      </p:sp>
      <p:pic>
        <p:nvPicPr>
          <p:cNvPr id="2" name="图片 1"/>
          <p:cNvPicPr>
            <a:picLocks noChangeAspect="1"/>
          </p:cNvPicPr>
          <p:nvPr/>
        </p:nvPicPr>
        <p:blipFill>
          <a:blip r:embed="rId7">
            <a:extLst>
              <a:ext uri="{BEBA8EAE-BF5A-486C-A8C5-ECC9F3942E4B}">
                <a14:imgProps>
                  <a14:imgLayer xmlns:d3p1="http://schemas.openxmlformats.org/officeDocument/2006/relationships" d3p1:embed="">
                    <a14:imgEffect>
                      <a14:brightnessContrast contrast="40000"/>
                    </a14:imgEffect>
                  </a14:imgLayer>
                </a14:imgProps>
              </a:ext>
              <a:ext uri="{28A0092B-C50C-407E-A947-70E740481C1C}">
                <a14:useLocalDpi val="0"/>
              </a:ext>
            </a:extLst>
          </a:blip>
          <a:stretch>
            <a:fillRect/>
          </a:stretch>
        </p:blipFill>
        <p:spPr>
          <a:xfrm flipH="1">
            <a:off x="6758552" y="449860"/>
            <a:ext cx="1394848" cy="1188394"/>
          </a:xfrm>
          <a:prstGeom prst="rect">
            <a:avLst/>
          </a:prstGeom>
        </p:spPr>
      </p:pic>
    </p:spTree>
    <p:extLst>
      <p:ext uri="{BB962C8B-B14F-4D97-AF65-F5344CB8AC3E}">
        <p14:creationId val="2027340670"/>
      </p:ext>
    </p:extLst>
  </p:cSld>
  <p:clrMapOvr>
    <a:masterClrMapping/>
  </p:clrMapOvr>
  <mc:AlternateContent>
    <mc:Choice Requires="p14">
      <p:transition p14:dur="1250" spd="slow">
        <p14:switch dir="r"/>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id="5" nodeType="clickEffect" presetClass="entr" presetID="2" presetSubtype="4">
                                  <p:stCondLst>
                                    <p:cond delay="0"/>
                                  </p:stCondLst>
                                  <p:childTnLst>
                                    <p:set>
                                      <p:cBhvr>
                                        <p:cTn dur="1" fill="hold" id="6">
                                          <p:stCondLst>
                                            <p:cond delay="0"/>
                                          </p:stCondLst>
                                        </p:cTn>
                                        <p:tgtEl>
                                          <p:spTgt spid="11"/>
                                        </p:tgtEl>
                                        <p:attrNameLst>
                                          <p:attrName>style.visibility</p:attrName>
                                        </p:attrNameLst>
                                      </p:cBhvr>
                                      <p:to>
                                        <p:strVal val="visible"/>
                                      </p:to>
                                    </p:set>
                                    <p:anim calcmode="lin" valueType="num">
                                      <p:cBhvr additive="base">
                                        <p:cTn dur="500" fill="hold" id="7"/>
                                        <p:tgtEl>
                                          <p:spTgt spid="11"/>
                                        </p:tgtEl>
                                        <p:attrNameLst>
                                          <p:attrName>ppt_x</p:attrName>
                                        </p:attrNameLst>
                                      </p:cBhvr>
                                      <p:tavLst>
                                        <p:tav tm="0">
                                          <p:val>
                                            <p:strVal val="#ppt_x"/>
                                          </p:val>
                                        </p:tav>
                                        <p:tav tm="100000">
                                          <p:val>
                                            <p:strVal val="#ppt_x"/>
                                          </p:val>
                                        </p:tav>
                                      </p:tavLst>
                                    </p:anim>
                                    <p:anim calcmode="lin" valueType="num">
                                      <p:cBhvr additive="base">
                                        <p:cTn dur="500" fill="hold" id="8"/>
                                        <p:tgtEl>
                                          <p:spTgt spid="11"/>
                                        </p:tgtEl>
                                        <p:attrNameLst>
                                          <p:attrName>ppt_y</p:attrName>
                                        </p:attrNameLst>
                                      </p:cBhvr>
                                      <p:tavLst>
                                        <p:tav tm="0">
                                          <p:val>
                                            <p:strVal val="1+#ppt_h/2"/>
                                          </p:val>
                                        </p:tav>
                                        <p:tav tm="100000">
                                          <p:val>
                                            <p:strVal val="#ppt_y"/>
                                          </p:val>
                                        </p:tav>
                                      </p:tavLst>
                                    </p:anim>
                                  </p:childTnLst>
                                </p:cTn>
                              </p:par>
                              <p:par>
                                <p:cTn fill="hold" id="9" nodeType="withEffect" presetClass="entr" presetID="2" presetSubtype="9">
                                  <p:stCondLst>
                                    <p:cond delay="0"/>
                                  </p:stCondLst>
                                  <p:childTnLst>
                                    <p:set>
                                      <p:cBhvr>
                                        <p:cTn dur="1" fill="hold" id="10">
                                          <p:stCondLst>
                                            <p:cond delay="0"/>
                                          </p:stCondLst>
                                        </p:cTn>
                                        <p:tgtEl>
                                          <p:spTgt spid="18"/>
                                        </p:tgtEl>
                                        <p:attrNameLst>
                                          <p:attrName>style.visibility</p:attrName>
                                        </p:attrNameLst>
                                      </p:cBhvr>
                                      <p:to>
                                        <p:strVal val="visible"/>
                                      </p:to>
                                    </p:set>
                                    <p:anim calcmode="lin" valueType="num">
                                      <p:cBhvr additive="base">
                                        <p:cTn dur="500" fill="hold" id="11"/>
                                        <p:tgtEl>
                                          <p:spTgt spid="18"/>
                                        </p:tgtEl>
                                        <p:attrNameLst>
                                          <p:attrName>ppt_x</p:attrName>
                                        </p:attrNameLst>
                                      </p:cBhvr>
                                      <p:tavLst>
                                        <p:tav tm="0">
                                          <p:val>
                                            <p:strVal val="0-#ppt_w/2"/>
                                          </p:val>
                                        </p:tav>
                                        <p:tav tm="100000">
                                          <p:val>
                                            <p:strVal val="#ppt_x"/>
                                          </p:val>
                                        </p:tav>
                                      </p:tavLst>
                                    </p:anim>
                                    <p:anim calcmode="lin" valueType="num">
                                      <p:cBhvr additive="base">
                                        <p:cTn dur="500" fill="hold" id="12"/>
                                        <p:tgtEl>
                                          <p:spTgt spid="18"/>
                                        </p:tgtEl>
                                        <p:attrNameLst>
                                          <p:attrName>ppt_y</p:attrName>
                                        </p:attrNameLst>
                                      </p:cBhvr>
                                      <p:tavLst>
                                        <p:tav tm="0">
                                          <p:val>
                                            <p:strVal val="0-#ppt_h/2"/>
                                          </p:val>
                                        </p:tav>
                                        <p:tav tm="100000">
                                          <p:val>
                                            <p:strVal val="#ppt_y"/>
                                          </p:val>
                                        </p:tav>
                                      </p:tavLst>
                                    </p:anim>
                                  </p:childTnLst>
                                </p:cTn>
                              </p:par>
                            </p:childTnLst>
                          </p:cTn>
                        </p:par>
                      </p:childTnLst>
                    </p:cTn>
                  </p:par>
                  <p:par>
                    <p:cTn fill="hold" id="13" nodeType="clickPar">
                      <p:stCondLst>
                        <p:cond delay="indefinite"/>
                      </p:stCondLst>
                      <p:childTnLst>
                        <p:par>
                          <p:cTn fill="hold" id="14" nodeType="afterGroup">
                            <p:stCondLst>
                              <p:cond delay="0"/>
                            </p:stCondLst>
                            <p:childTnLst>
                              <p:par>
                                <p:cTn fill="hold" id="15" nodeType="clickEffect" presetClass="entr" presetID="2" presetSubtype="8">
                                  <p:stCondLst>
                                    <p:cond delay="0"/>
                                  </p:stCondLst>
                                  <p:childTnLst>
                                    <p:set>
                                      <p:cBhvr>
                                        <p:cTn dur="1" fill="hold" id="16">
                                          <p:stCondLst>
                                            <p:cond delay="0"/>
                                          </p:stCondLst>
                                        </p:cTn>
                                        <p:tgtEl>
                                          <p:spTgt spid="22"/>
                                        </p:tgtEl>
                                        <p:attrNameLst>
                                          <p:attrName>style.visibility</p:attrName>
                                        </p:attrNameLst>
                                      </p:cBhvr>
                                      <p:to>
                                        <p:strVal val="visible"/>
                                      </p:to>
                                    </p:set>
                                    <p:anim calcmode="lin" valueType="num">
                                      <p:cBhvr additive="base">
                                        <p:cTn dur="500" fill="hold" id="17"/>
                                        <p:tgtEl>
                                          <p:spTgt spid="22"/>
                                        </p:tgtEl>
                                        <p:attrNameLst>
                                          <p:attrName>ppt_x</p:attrName>
                                        </p:attrNameLst>
                                      </p:cBhvr>
                                      <p:tavLst>
                                        <p:tav tm="0">
                                          <p:val>
                                            <p:strVal val="0-#ppt_w/2"/>
                                          </p:val>
                                        </p:tav>
                                        <p:tav tm="100000">
                                          <p:val>
                                            <p:strVal val="#ppt_x"/>
                                          </p:val>
                                        </p:tav>
                                      </p:tavLst>
                                    </p:anim>
                                    <p:anim calcmode="lin" valueType="num">
                                      <p:cBhvr additive="base">
                                        <p:cTn dur="500" fill="hold" id="18"/>
                                        <p:tgtEl>
                                          <p:spTgt spid="22"/>
                                        </p:tgtEl>
                                        <p:attrNameLst>
                                          <p:attrName>ppt_y</p:attrName>
                                        </p:attrNameLst>
                                      </p:cBhvr>
                                      <p:tavLst>
                                        <p:tav tm="0">
                                          <p:val>
                                            <p:strVal val="#ppt_y"/>
                                          </p:val>
                                        </p:tav>
                                        <p:tav tm="100000">
                                          <p:val>
                                            <p:strVal val="#ppt_y"/>
                                          </p:val>
                                        </p:tav>
                                      </p:tavLst>
                                    </p:anim>
                                  </p:childTnLst>
                                </p:cTn>
                              </p:par>
                              <p:par>
                                <p:cTn fill="hold" id="19" nodeType="withEffect" presetClass="entr" presetID="53" presetSubtype="0">
                                  <p:stCondLst>
                                    <p:cond delay="0"/>
                                  </p:stCondLst>
                                  <p:childTnLst>
                                    <p:set>
                                      <p:cBhvr>
                                        <p:cTn dur="1" fill="hold" id="20">
                                          <p:stCondLst>
                                            <p:cond delay="0"/>
                                          </p:stCondLst>
                                        </p:cTn>
                                        <p:tgtEl>
                                          <p:spTgt spid="23"/>
                                        </p:tgtEl>
                                        <p:attrNameLst>
                                          <p:attrName>style.visibility</p:attrName>
                                        </p:attrNameLst>
                                      </p:cBhvr>
                                      <p:to>
                                        <p:strVal val="visible"/>
                                      </p:to>
                                    </p:set>
                                    <p:anim calcmode="lin" valueType="num">
                                      <p:cBhvr>
                                        <p:cTn dur="500" fill="hold" id="21"/>
                                        <p:tgtEl>
                                          <p:spTgt spid="23"/>
                                        </p:tgtEl>
                                        <p:attrNameLst>
                                          <p:attrName>ppt_w</p:attrName>
                                        </p:attrNameLst>
                                      </p:cBhvr>
                                      <p:tavLst>
                                        <p:tav tm="0">
                                          <p:val>
                                            <p:fltVal val="0"/>
                                          </p:val>
                                        </p:tav>
                                        <p:tav tm="100000">
                                          <p:val>
                                            <p:strVal val="#ppt_w"/>
                                          </p:val>
                                        </p:tav>
                                      </p:tavLst>
                                    </p:anim>
                                    <p:anim calcmode="lin" valueType="num">
                                      <p:cBhvr>
                                        <p:cTn dur="500" fill="hold" id="22"/>
                                        <p:tgtEl>
                                          <p:spTgt spid="23"/>
                                        </p:tgtEl>
                                        <p:attrNameLst>
                                          <p:attrName>ppt_h</p:attrName>
                                        </p:attrNameLst>
                                      </p:cBhvr>
                                      <p:tavLst>
                                        <p:tav tm="0">
                                          <p:val>
                                            <p:fltVal val="0"/>
                                          </p:val>
                                        </p:tav>
                                        <p:tav tm="100000">
                                          <p:val>
                                            <p:strVal val="#ppt_h"/>
                                          </p:val>
                                        </p:tav>
                                      </p:tavLst>
                                    </p:anim>
                                    <p:animEffect filter="fade" transition="in">
                                      <p:cBhvr>
                                        <p:cTn dur="500" id="23"/>
                                        <p:tgtEl>
                                          <p:spTgt spid="23"/>
                                        </p:tgtEl>
                                      </p:cBhvr>
                                    </p:animEffect>
                                  </p:childTnLst>
                                </p:cTn>
                              </p:par>
                              <p:par>
                                <p:cTn fill="hold" id="24" nodeType="withEffect" presetClass="entr" presetID="2" presetSubtype="3">
                                  <p:stCondLst>
                                    <p:cond delay="0"/>
                                  </p:stCondLst>
                                  <p:childTnLst>
                                    <p:set>
                                      <p:cBhvr>
                                        <p:cTn dur="1" fill="hold" id="25">
                                          <p:stCondLst>
                                            <p:cond delay="0"/>
                                          </p:stCondLst>
                                        </p:cTn>
                                        <p:tgtEl>
                                          <p:spTgt spid="2"/>
                                        </p:tgtEl>
                                        <p:attrNameLst>
                                          <p:attrName>style.visibility</p:attrName>
                                        </p:attrNameLst>
                                      </p:cBhvr>
                                      <p:to>
                                        <p:strVal val="visible"/>
                                      </p:to>
                                    </p:set>
                                    <p:anim calcmode="lin" valueType="num">
                                      <p:cBhvr additive="base">
                                        <p:cTn dur="500" fill="hold" id="26"/>
                                        <p:tgtEl>
                                          <p:spTgt spid="2"/>
                                        </p:tgtEl>
                                        <p:attrNameLst>
                                          <p:attrName>ppt_x</p:attrName>
                                        </p:attrNameLst>
                                      </p:cBhvr>
                                      <p:tavLst>
                                        <p:tav tm="0">
                                          <p:val>
                                            <p:strVal val="1+#ppt_w/2"/>
                                          </p:val>
                                        </p:tav>
                                        <p:tav tm="100000">
                                          <p:val>
                                            <p:strVal val="#ppt_x"/>
                                          </p:val>
                                        </p:tav>
                                      </p:tavLst>
                                    </p:anim>
                                    <p:anim calcmode="lin" valueType="num">
                                      <p:cBhvr additive="base">
                                        <p:cTn dur="500" fill="hold" id="27"/>
                                        <p:tgtEl>
                                          <p:spTgt spid="2"/>
                                        </p:tgtEl>
                                        <p:attrNameLst>
                                          <p:attrName>ppt_y</p:attrName>
                                        </p:attrNameLst>
                                      </p:cBhvr>
                                      <p:tavLst>
                                        <p:tav tm="0">
                                          <p:val>
                                            <p:strVal val="0-#ppt_h/2"/>
                                          </p:val>
                                        </p:tav>
                                        <p:tav tm="100000">
                                          <p:val>
                                            <p:strVal val="#ppt_y"/>
                                          </p:val>
                                        </p:tav>
                                      </p:tavLst>
                                    </p:anim>
                                  </p:childTnLst>
                                </p:cTn>
                              </p:par>
                            </p:childTnLst>
                          </p:cTn>
                        </p:par>
                        <p:par>
                          <p:cTn fill="hold" id="28" nodeType="afterGroup">
                            <p:stCondLst>
                              <p:cond delay="500"/>
                            </p:stCondLst>
                            <p:childTnLst>
                              <p:par>
                                <p:cTn fill="hold" grpId="0" id="29" nodeType="afterEffect" presetClass="entr" presetID="53" presetSubtype="0">
                                  <p:stCondLst>
                                    <p:cond delay="0"/>
                                  </p:stCondLst>
                                  <p:childTnLst>
                                    <p:set>
                                      <p:cBhvr>
                                        <p:cTn dur="1" fill="hold" id="30">
                                          <p:stCondLst>
                                            <p:cond delay="0"/>
                                          </p:stCondLst>
                                        </p:cTn>
                                        <p:tgtEl>
                                          <p:spTgt spid="19"/>
                                        </p:tgtEl>
                                        <p:attrNameLst>
                                          <p:attrName>style.visibility</p:attrName>
                                        </p:attrNameLst>
                                      </p:cBhvr>
                                      <p:to>
                                        <p:strVal val="visible"/>
                                      </p:to>
                                    </p:set>
                                    <p:anim calcmode="lin" valueType="num">
                                      <p:cBhvr>
                                        <p:cTn dur="500" fill="hold" id="31"/>
                                        <p:tgtEl>
                                          <p:spTgt spid="19"/>
                                        </p:tgtEl>
                                        <p:attrNameLst>
                                          <p:attrName>ppt_w</p:attrName>
                                        </p:attrNameLst>
                                      </p:cBhvr>
                                      <p:tavLst>
                                        <p:tav tm="0">
                                          <p:val>
                                            <p:fltVal val="0"/>
                                          </p:val>
                                        </p:tav>
                                        <p:tav tm="100000">
                                          <p:val>
                                            <p:strVal val="#ppt_w"/>
                                          </p:val>
                                        </p:tav>
                                      </p:tavLst>
                                    </p:anim>
                                    <p:anim calcmode="lin" valueType="num">
                                      <p:cBhvr>
                                        <p:cTn dur="500" fill="hold" id="32"/>
                                        <p:tgtEl>
                                          <p:spTgt spid="19"/>
                                        </p:tgtEl>
                                        <p:attrNameLst>
                                          <p:attrName>ppt_h</p:attrName>
                                        </p:attrNameLst>
                                      </p:cBhvr>
                                      <p:tavLst>
                                        <p:tav tm="0">
                                          <p:val>
                                            <p:fltVal val="0"/>
                                          </p:val>
                                        </p:tav>
                                        <p:tav tm="100000">
                                          <p:val>
                                            <p:strVal val="#ppt_h"/>
                                          </p:val>
                                        </p:tav>
                                      </p:tavLst>
                                    </p:anim>
                                    <p:animEffect filter="fade" transition="in">
                                      <p:cBhvr>
                                        <p:cTn dur="500" id="33"/>
                                        <p:tgtEl>
                                          <p:spTgt spid="19"/>
                                        </p:tgtEl>
                                      </p:cBhvr>
                                    </p:animEffect>
                                  </p:childTnLst>
                                </p:cTn>
                              </p:par>
                            </p:childTnLst>
                          </p:cTn>
                        </p:par>
                      </p:childTnLst>
                    </p:cTn>
                  </p:par>
                  <p:par>
                    <p:cTn fill="hold" id="34" nodeType="clickPar">
                      <p:stCondLst>
                        <p:cond delay="indefinite"/>
                      </p:stCondLst>
                      <p:childTnLst>
                        <p:par>
                          <p:cTn fill="hold" id="35" nodeType="afterGroup">
                            <p:stCondLst>
                              <p:cond delay="0"/>
                            </p:stCondLst>
                            <p:childTnLst>
                              <p:par>
                                <p:cTn fill="hold" grpId="0" id="36" nodeType="clickEffect" presetClass="entr" presetID="16" presetSubtype="21">
                                  <p:stCondLst>
                                    <p:cond delay="0"/>
                                  </p:stCondLst>
                                  <p:childTnLst>
                                    <p:set>
                                      <p:cBhvr>
                                        <p:cTn dur="1" fill="hold" id="37">
                                          <p:stCondLst>
                                            <p:cond delay="0"/>
                                          </p:stCondLst>
                                        </p:cTn>
                                        <p:tgtEl>
                                          <p:spTgt spid="17"/>
                                        </p:tgtEl>
                                        <p:attrNameLst>
                                          <p:attrName>style.visibility</p:attrName>
                                        </p:attrNameLst>
                                      </p:cBhvr>
                                      <p:to>
                                        <p:strVal val="visible"/>
                                      </p:to>
                                    </p:set>
                                    <p:animEffect filter="barn(inVertical)" transition="in">
                                      <p:cBhvr>
                                        <p:cTn dur="500" id="38"/>
                                        <p:tgtEl>
                                          <p:spTgt spid="17"/>
                                        </p:tgtEl>
                                      </p:cBhvr>
                                    </p:animEffect>
                                  </p:childTnLst>
                                </p:cTn>
                              </p:par>
                            </p:childTnLst>
                          </p:cTn>
                        </p:par>
                      </p:childTnLst>
                    </p:cTn>
                  </p:par>
                  <p:par>
                    <p:cTn fill="hold" id="39" nodeType="clickPar">
                      <p:stCondLst>
                        <p:cond delay="indefinite"/>
                      </p:stCondLst>
                      <p:childTnLst>
                        <p:par>
                          <p:cTn fill="hold" id="40" nodeType="afterGroup">
                            <p:stCondLst>
                              <p:cond delay="0"/>
                            </p:stCondLst>
                            <p:childTnLst>
                              <p:par>
                                <p:cTn fill="hold" grpId="0" id="41" nodeType="clickEffect" presetClass="entr" presetID="2" presetSubtype="4">
                                  <p:stCondLst>
                                    <p:cond delay="0"/>
                                  </p:stCondLst>
                                  <p:childTnLst>
                                    <p:set>
                                      <p:cBhvr>
                                        <p:cTn dur="1" fill="hold" id="42">
                                          <p:stCondLst>
                                            <p:cond delay="0"/>
                                          </p:stCondLst>
                                        </p:cTn>
                                        <p:tgtEl>
                                          <p:spTgt spid="28"/>
                                        </p:tgtEl>
                                        <p:attrNameLst>
                                          <p:attrName>style.visibility</p:attrName>
                                        </p:attrNameLst>
                                      </p:cBhvr>
                                      <p:to>
                                        <p:strVal val="visible"/>
                                      </p:to>
                                    </p:set>
                                    <p:anim calcmode="lin" valueType="num">
                                      <p:cBhvr additive="base">
                                        <p:cTn dur="500" fill="hold" id="43"/>
                                        <p:tgtEl>
                                          <p:spTgt spid="28"/>
                                        </p:tgtEl>
                                        <p:attrNameLst>
                                          <p:attrName>ppt_x</p:attrName>
                                        </p:attrNameLst>
                                      </p:cBhvr>
                                      <p:tavLst>
                                        <p:tav tm="0">
                                          <p:val>
                                            <p:strVal val="#ppt_x"/>
                                          </p:val>
                                        </p:tav>
                                        <p:tav tm="100000">
                                          <p:val>
                                            <p:strVal val="#ppt_x"/>
                                          </p:val>
                                        </p:tav>
                                      </p:tavLst>
                                    </p:anim>
                                    <p:anim calcmode="lin" valueType="num">
                                      <p:cBhvr additive="base">
                                        <p:cTn dur="500" fill="hold" id="44"/>
                                        <p:tgtEl>
                                          <p:spTgt spid="28"/>
                                        </p:tgtEl>
                                        <p:attrNameLst>
                                          <p:attrName>ppt_y</p:attrName>
                                        </p:attrNameLst>
                                      </p:cBhvr>
                                      <p:tavLst>
                                        <p:tav tm="0">
                                          <p:val>
                                            <p:strVal val="1+#ppt_h/2"/>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17"/>
      <p:bldP grpId="0" spid="19"/>
      <p:bldP grpId="0" spid="28"/>
    </p:bldLst>
  </p:timing>
</p:sld>
</file>

<file path=ppt/tags/tag1.xml><?xml version="1.0" encoding="utf-8"?>
<p:tagLst xmlns:p="http://schemas.openxmlformats.org/presentationml/2006/main">
  <p:tag name="PA" val="v5.2.8"/>
</p:tagLst>
</file>

<file path=ppt/tags/tag10.xml><?xml version="1.0" encoding="utf-8"?>
<p:tagLst xmlns:p="http://schemas.openxmlformats.org/presentationml/2006/main">
  <p:tag name="PA" val="v5.2.9"/>
</p:tagLst>
</file>

<file path=ppt/tags/tag11.xml><?xml version="1.0" encoding="utf-8"?>
<p:tagLst xmlns:p="http://schemas.openxmlformats.org/presentationml/2006/main">
  <p:tag name="PA" val="v5.2.9"/>
</p:tagLst>
</file>

<file path=ppt/tags/tag12.xml><?xml version="1.0" encoding="utf-8"?>
<p:tagLst xmlns:p="http://schemas.openxmlformats.org/presentationml/2006/main">
  <p:tag name="PA" val="v5.2.9"/>
</p:tagLst>
</file>

<file path=ppt/tags/tag13.xml><?xml version="1.0" encoding="utf-8"?>
<p:tagLst xmlns:p="http://schemas.openxmlformats.org/presentationml/2006/main">
  <p:tag name="PA" val="v5.2.8"/>
</p:tagLst>
</file>

<file path=ppt/tags/tag14.xml><?xml version="1.0" encoding="utf-8"?>
<p:tagLst xmlns:p="http://schemas.openxmlformats.org/presentationml/2006/main">
  <p:tag name="AS_NET" val="4.0.30319.42000"/>
  <p:tag name="AS_OS" val="Microsoft Windows NT 6.2.9200.0"/>
  <p:tag name="AS_RELEASE_DATE" val="2020.04.14"/>
  <p:tag name="AS_TITLE" val="Aspose.Slides for .NET 4.0 Client Profile"/>
  <p:tag name="AS_VERSION" val="20.4"/>
  <p:tag name="ISPRING_FIRST_PUBLISH" val="1"/>
  <p:tag name="ISPRING_OUTPUT_FOLDER" val="F:\我图VIP设计PPT上传\10月份上传文件\298"/>
  <p:tag name="ISPRING_PLAYERS_CUSTOMIZATION" val="UEsDBBQAAgAIAJCuo0gOaiROYgQAAAURAAAdAAAAdW5pdmVyc2FsL2NvbW1vbl9tZXNzYWdlcy5sbmetWG1v2zYQ/l6g/4EQUGADtrQd0KIYEge0xNhEZMmV6DjZMAiMxNhEKDHVi9vs037Nfth+yY6UncR9gaQkgG2YlO+54909d0cfHn/JFdqIspK6OHLeHrxxkChSnclideQs2MmvHxxU1bzIuNKFOHIK7aDj0csXh4oXq4avBHx/+QKhw1xUFSyrkVndr5HMjpz5OHHD2RwHF4kfTsJkTCfOyNX5DS9uka9X+qff3n/48vbd+58PX2/l+sDEM+z7+0DIIr170wMoYFHoJ4BG/CQg58wZmc9hcuGC+TQgzmj7ZZj0PCJnzsh8dsotoogELIl96pGExkkQMusLnzDiOaML3aA13whUa7SR4jOq1wLiWMtSoErJzD5INWwUjehS5oUzTIMkIjGLqMtoGDijWJfl7S8Wljf1WpegrkKZrPilEpnVCRljn9+UogLVvIaMQvCq1xJ+qXMui4NO1RFe0mCSsDD044QE3m7HGZEiQ17JjZqBKBGOSQQAJa9E+QjZxGaZFUdYqWEIUzqZ+vBmxoSpXK0VvOuhdswJxGAuii4pyBESQXbF8TKMPOM0UIU4uuFV9VmX2V5+PAxUFzAN3BBS0GUPwJnB2AFDjCXUjbIUad0FNiNxjCckGYfnkMjAu3CIRHgKdDsdInFBYqAIibtkAnxGJ9gkvKHYLv93/Eq5SWd1i3iagpxx30bqpoId41JggWVadTBMTUw+LiBsFPs/oHGLCt61q5XcCLCjzETZqQgqi0s8k0UfF/SP5ARTn3gJpJUXLhNmS57RmPNbVOga8WzDi1SgS5HyBnL9Fp5lMrPPTJyt/k+N/BvxeltVXm0LUuCR81dD7dmrYd8xq6nAproW+U3dpdo4bGv+Y6wwOf1DE/oc/XH6Y5cEOKLh80Smknmj2qr75PjcWTY0Rp1GPNFT/aP13JbEbW0dUyhYY6n7SxDopqZ/QANU/aVocAKK5m2JhhpOi6sBOoNwCxBo9FiMM3DVngln4MIB8ksyjimD2WgpLitZd44dlo1tgL4f2hTmPCVqcU/GS3GlYcJRgm/a6QO6kI10Z0AfDDd7rYJR5oPJAQCu2uQBSCVzsD/rgbmYkZ0H2gK/d5KlblRmyavktS3y4NsmF9+OTVelzu2u4tUuedsmc/wUK9rDRa3S+YD2f8e/3vF5QL/HRykmOHKniYsDl5hB33BV9RQCChhX+CxOfDw24sCFnNfpGprplW6KrCdQO6t75AQD2PbMseBluv7vn397YnxlSbuLtru/DwIBYpsqSO7A/gx0Laq/ukAYHu/L2UUfqe3dZifX86rDKGThs9wheNtacp3D1kG3XkjybdAwY9idzoAHsU173ZQwug1BmOHoFGqZncKd0YyX11AImdZqEIp1tUnAepj2++tlUytZiCGyT2sl5sCMzhPsefauDeRTMr1ue2YGN4p0e+lWcOnuC+ZOcQB19is8kcl6IKBtTbsqBERv1/c033zbqe5Wlf3D4vD1g/8v/gdQSwMEFAACAAgAkK6jSAh+CyMpAwAAhgwAACcAAAB1bml2ZXJzYWwvZmxhc2hfcHVibGlzaGluZ19zZXR0aW5ncy54bWzVV91u2jAUvucpLE+9LGk7unYooaoKaNVaQIVt7VVlYkOsOnYW21B6tafZg+1JdhwDBbXr0h+kTQgRn5/v/J+Y8Og2FWjCcs2VjPBudQcjJmNFuRxH+MugvX2IkTZEUiKUZBGWCqOjRiXM7FBwnfSZMSCqEcBIXc9MhBNjsnoQTKfTKtdZ7rhKWAP4uhqrNMhyppk0LA8yQWbwY2YZ03iOUAIAvqmSc7VGpYJQ6JHOFbWCIU7Bc8ldUES0BdEJDrzYkMQ341xZSU+UUDnKx8MIvzs8dp+FjIdq8pRJlxPdAKIjmzqhlDsviOjzO4YSxscJuHtQw2jKqUkivFdzKCAdPEQpsH3oxKGcKMiBNHP4lBlCiSH+6O0Zdmv0guBJdCZJyuMBcJCLP8LNwfWnq17r4uy08/l60O2eDU573olCJ1jHCYN1QyE4pGwes6WdkBhD4gT8Bp0REZqFwSppITZScs05d0ZDJSD3hRa0UTpktENStlKN/g2XbZDcxWgEgYhZhI9zTgRG3BDB46WytkNtuCmq3l6VRIAF7cnQeR/fm/fZiROSa7bq1oKjXc7jxjdlBUUzZZHgNwwZhSB+m8JTwtBqcdAoV2lBhfYxSAsOFiecTRk9KnI6B/yToSswkVrQhF7NBDPewnfL79CQjVQOuIxMoLOBzrXHrz4LOCNa34OShY9b/bPTZuv6tNNsXW65AAmdEBk/ExwKztLMbASfzJBUZqEH6YiJ1awoCuW04JWJrfryMmieWuHL/NbFWIHeYEk2Y+U5hfmrB6XNJmRSDKIbrgIaRpBDSTwmMGJYF1xaVhYwJhIpKWaIxLDWtBvrCVdWA8UPsIfWL/fQ6yMui9MYVhtYzCnLS0Hu7O69r+1/ODj8WK8Gv3783H5Sab7we4I4c37jnzy58pdr/+E2DAO3pR9f2ia3/+bO7l20vpbJa6d1OShV0la/FFy3jFT3cxmpC/+S6a28YEq5AEtp7IcM1pLgKTeMvmWLvaBNXvVu9z22mTbZYMyvGY3/JmR/Wl4T1+6FYfDoxdVxUi55ColwK3F5223s13bgpvkoq1IBtPX/Do3Kb1BLAwQUAAIACACQrqNItfwJZLoCAABVCgAAIQAAAHVuaXZlcnNhbC9mbGFzaF9za2luX3NldHRpbmdzLnhtbJVWbW/iMAz+fr8Ccd/p7pWd1CExxkmTdrfpNu172po2Ik2qJGXHv784TdYEKPSwJhH7eWzHsc1StaV88WEySXPBhHwGrSkvFWq8bkKLm2nWai34LBdcA9czLmRN2HTx8af9pIlFXmKJHcixnA3JoQ8zt58xFBfj2xxliJCLuiF8/yBKMctIvi2laHlxMbVq34BklG8N8urHfLUeDMCo0vca6iin9TXKOEojQSnAlL6vUS6yGMmA+UhX9jOS04c6f/sD2o4qqi1t+QlliNaQEuIiXy9RhvHceI9fZY5ynqDhrzbQL59RBqGM7EHGzu++ogwyRNM2/9MjjRQlFjTmnH/Edw4TpDDjh1ldoVwk4IUw0MVXcOWxd70LQO5rOPcpjqsU7AnrerAQ8NEzBgstW0gTf+psqhJvj6028wGLDWHKAEJVD3oyST+RVnk3sa7H/YE3yovQl9P0kFfB2hpWXcKBu1jf41erW7srQqfvuiBDCTunDFLslT3yt6nrETJQ9shnRgt45Gx/nMGhqSP5R74l7jnP199YgRNzLJzVn7wVIz3g6KogVafwmFoUsFCYzgutAd8tTayuSyk5yinlZEdLoqngvxCX7e1lVJocGFyvne6sVFPN4FTD2RzNmg7LZc9xPzpr3JDdz0J/ue480WaL30yJ1iSvavOzpKYTxzNjYgozTU4zcE8aOMh7vhEBx8YeItVEbkG+CMHGhuFCgxrrXnTDNQRPk6AGaXK6yqlzcqr8vK0zkGvzahSUr3Ks7IAVLStm/vQrhTcoDhgD1o6qK+OPE/rel4HCNQEQmVe+a7tDZ6lbpimDHfjhDxT2ykN3S5Xp0qGGW+oH2Oiw5ZxmVE+6XdH3SrxDAv0J/KtJK3J8YBnR9ppkyt4smny/hvtcosXs1xk2X7jJ7Nn1UuTY2I8raJT47+Q/UEsDBBQAAgAIAJCuo0gqlg9n/gIAAJcLAAAmAAAAdW5pdmVyc2FsL2h0bWxfcHVibGlzaGluZ19zZXR0aW5ncy54bWzNlm9PGjEYwN/zKZouvpRT56YjdxgjGIlOiLBNX5lyLVxjr721PfB8tU+zD7ZPsqdXQIiOnUaWhRDo0z6/51/7tOHRfSrQhGnDlYzwbn0HIyZjRbkcR/jL4HT7ECNjiaREKMkiLBVGR81amOVDwU3SZ9bCUoMAI00jsxFOrM0aQTCdTuvcZNrNKpFb4Jt6rNIg08wwaZkOMkEK+LFFxgyeESoA4JsqOVNr1moIhZ70WdFcMMQpeC65C4qIM5sKHPhVQxLfjbXKJT1RQmmkx8MIvzs8dp/5Gk9q8ZRJlxLTBKET2wahlDsniOjzB4YSxscJeHuwj9GUU5tEeG/fUWB18JRSsn3kxFFOFKRA2hk+ZZZQYokfenuW3VszF3gRLSRJeTyAGeTCj3BrcHt202tfXXQuz28H3e7FoNPzTpQ6wSonDFYNheCQynXMFnZCYi2JE/AbdEZEGBYGy6L5spGSK865MRoqAakvtTAagaeiiPCx5kRgxC0RPF7MWqLHzJ5yATE43d36SFr8CPTxxgnRhi0bms8Yl8W4+U3lgqJC5UjwO4asQhBRnsK/hKHldKORVmkpFcRYZASnDE04mzJ6VGZpBvyToRswkeagCZsvE8x6C99z/oCGbKQ0cBmZwFYFOTeeX38ROCPGPELJ3Met/kWn1b7tXLba11suQEInRMYvhEMJWZrZjfBJgaSycz1IR0xyw8qiUE7LuSqx1V9fBsPTXPgyv3UxltAbLMlmrLykMH/1oLLZhEzKg+gOV4mGI8ihJJ4JEzEcdy5zVhUYE4mUFAUiMTQq4471hKvcgMQfYI82r/fQ6yMuy9EYbg6wqCnTlZA7u3vv9z98PDj81KgHv3783F6rNGvhPUGcOd/DT9Y28UUjf9oNw8D1zufbsNX5v+rCvav21yqZumxfDyoVqd2vhOtWWdU9r7Lqyl8bvaUro5IL0GbG/thAoxE85ZbRt9w0ryj8+vvXb4s3KvwGo1i7ff/fIPxo8dxaeV+FwbMPwBrIVx/TzdpvUEsDBBQAAgAIAJCuo0hocVKRmgEAAB8GAAAfAAAAdW5pdmVyc2FsL2h0bWxfc2tpbl9zZXR0aW5ncy5qc42UTW/CMAyG7/wKlF0nxD5hu6HBpEkcJo3btEMoplSkSZWkHR3iv68OX03qjsUX8vLkdewq3na61WIR6z53t+6327/7e6cBalbncO3rokVPUWdGJAuYJSmIRAILkOJ49CTvzgRlzKQznZcfaGtqfkzhP0suTB3PCAtNaIY6XBDgN6FtqMM/J7FTq2tfU63R89xaJXuRkhak7UmlU+4YdvXqVr3EAFYF6AvokkfgmQ7caiPPjg8DjDoXqTTjspyqWPXmPFrHWuVy0ZZ/VWagq0++3gP9p8HLxLMTibFvFtIw8WSI0U5mGoyBQ97HCQYJCz4HUfPtu/UH6hk3CwroIjGJPdKjG4w6nfEYGl0ajjB8TFZejW4OMJqchY3dE3e3GB4heAm6YTW+x/BAleXZPz5gplWMHWmgzZ6fUKH4IpHxIXUfg+Twsmjb1r1zoe76Y+Y9IRU8oRX1/NK22RGChgCtN5aOeU2Qd0rZCUqURA5FaNS0Kug5YsM5gvvPLuPW8miVVuOhGo5VG7heg54pJarbf126Z5irs/sFUEsDBBQAAgAIAJCuo0g9PC/RwQAAAOUBAAAaAAAAdW5pdmVyc2FsL2kxOG5fcHJlc2V0cy54bWydkbEKwjAQhvc+RbjdxG6lJHUT3Bx0lpqmGmkvJZdaH9+UinSRgEMg//F9PyQnd6++Y0/jyTpUkPMtMIPaNRZvCs6n/aYARqHGpu4cGgXogO2qTNq8wKM3ZAKxWIGk4B7CUAoxTRO3NPjYQK4bQywmrl0v4ukditkUw6LC4pb2L/szgyrLGJPX0XbhgFW8x7QgjLxWMDsXjdxi60D8AhqTAEyqwVACaH0CeAwJwI8rQIrvm+ekRwrxo2KQYrWeKnsDUEsDBBQAAgAIAJCuo0izv7NQbQAAAHIAAAAcAAAAdW5pdmVyc2FsL2xvY2FsX3NldHRpbmdzLnhtbA3MPQ6DMAxA4Z1TWJ7K0L+NgcDGWFUqPYAVLITk2CixqnJ7sr3h0+vHfxL4cS6bacDn7YHAGm3ZdA34nadrh1CcdCEx5YBqCOPQ9GKR5MPuFRbYhQ7OM6cazi9KVb4zF1Ynr2e4RNuPFu9DcwJQSwMEFAACAAgARJRXRyO0Tvv7AgAAsAgAABQAAAB1bml2ZXJzYWwvcGxheWVyLnhtbK1V30/bMBB+LtL+h8jv2C0dA6oExJDQHsaE1LHtrTKJm3hN4sx2COWv39nO76VsSHtolZzv++58993Fv3rOUu+JScVFHqAFniOP5aGIeB4H6OHr7fE5urp8d+QXKd0z6fEoQGXODYCmyIuYCiUvNIDvqU4C1DNgYEZeIbmQXO+B+xS420gnS/TuaAYuuQpQonWxIqSqKswVIPJYibQ0JAqHIiOFZIrlmkni0kBeg13pv6Phl4mc6H3BVA9Z6LcHrklajmfFByTVEgsZk5P5fEF+3H1ehwnL6DHPlaZ5yJAHlZzZUj7ScHcnojJlythmvktyzbQ2SVjbzNcrvjjPPSXDADmHTcaUojFTOM1jRByWTID9bUpVUvOoAa3hVTte81q/jXnfNG62c6RzLsrHlKsEjvqQzjoJ9Mkwqp/Z61oFPTQKujVMyJPsV8kli+zrt1aM8wVyAVvF2TyxqkI4gKdbGmoh9zcAAxXVHcRt07BrGraglgO30dcdBWpuu2VUl5I1pZr5Tzxi4guVkhpZXGpZMp+MjDWWDME+cVeum9Q1xE90lp7+Q2+M36g1P9VrnbGA/9GYT0DU1oTnEXu+5eCjWQY11QyKbWxYFyk2MbucVPmY9XQ9MLkc66bARTxNZcxgDCOqKens5BCUSarAJSzlCNs7OAhOeJyk8NOTDOPTgzQZlbtJht7BQXAqwt0EtDW3ZSTjOo7E1CrIJxPrxA9LpUXGX6w8B3tGr6wOXxu55ui64O3B2fyPURzEaAZziyZWl3nq7avm8N7MqVadz6ZwloFaYR6YLgvn1cxCWYx8IralZapv+jk1+7AHHeU8NR3TXN9B76Ja8xfmVTwyX7rF0tQkYUYzAfpwvuwxQD9huwzCW9OhiFuRN3XAmNg3928r2mz5unWu64c67EMNnzirHMbN1EdQRyxFmUejHuKi+4ioFHbatWTUS9kWbrQ4AZGKIkDv4aG+88XpRXfls8VFg7V53bvALpc3rPQ64U5BpNZ1exG/3g3w+BtQSwMEFAACAAgAkK6jSIyYS/o+CAAAjyAAACkAAAB1bml2ZXJzYWwvc2tpbl9jdXN0b21pemF0aW9uX3NldHRpbmdzLnhtbLVa627iShL+v0/RYnWks9IqXMwtK4aVL01iDTEc7CQzu1qhBneCFdvNsRtmOOLHPs0+2D7JVrftYBMgdmYWT6JxddVX1XXrCxnEL16ob2LOAu8Pwj0W2pRzL3yOh39CaLBkPoumEY0pj+sHyqMXuuybGT4xQQNqzEnoksjVxWg8bKCR/KB+T+0bfXhra+0W6rVxC/eRgTs6jF0rxrWiw5jRauqD+hFEghvRJQ35adRBvTD6VsAMYxpxM3Tp96FS5M4PFWdwExHXA7542G2LZ59p3Rtt8aB2s9Pr4H1LVRSli/SO0TQa+17vuqc2EW60Ow1lr/VbSktBzU6ned3dN3utjgJvo+suoLTxdRe1e+12y9i3cAukkapqRkvf95TrZlMFbbh/re9HI63XaKBms6m0jX2nq4y0BgJuBTBUpS8cqBiKpnT3qqY2+woa6SNt1N5jA3f1Duq3cLfR2Lc1TWk0Ds49zC7vrgO19HQyd74DeDIEJ0dFbtVPJNdguYkiYHZosPYJpygkAf1UkzkZcpmx6NclW+/+UksTVCZzxp7ZVaQmRCALsOEJrEFdjmRs0q58YeTpyHM/1RYbzll4tWQhB6irkEUB8WvDPye5k86sjCTb0qiK3BNZ0oO6nvyUFUt1QT7Dc0loyYI1CXdj9syuFmT58hyxTeiWMnO1W9PI98IX4G5c93R8UZHvxdzkNCjYh/viKS+2hnjGVJjXxeIpJemTBfUzjQ35qSB3UPm+R45Et17scSmqNsVzSXRNnmkxAH1VPJdlQtBSjFpPPO8LcfqdA7siyr91kd0nOxoVlSTt8qIUW2/WVfNpHbFn4eyi3PuBfpXzGXSf8FlY2BBPKSExQaGwVJRSt8n5G0eM6etxLxkEoAWCm28uKUlCTrW5PrmbqtbX+XhyM5lr5k1tqCdViURZ/trq9r83O13oXKlcSST7Th2Pi1hIgnUa5bAsZzYZzwEQj+cW/uLUhuJ3ZdHJvTM2LVwbpv+pDDCd4YfaUPwuI3o/m2HLmdtj08Bz055bE0f6ZYwdbNSGX9kGrciWIs7Q1qPfEF9RBO3ZiyiKfc+VA6Jle+GGltBnTO5U05rPsO3MTN0xJ1ZtaLMo2v1VIpMNX0HyrEiMXC8mC5+6Ui2kiBxf51co+MdXHnCygHjhVRntM/XRtG7mzmQytufYMjJKbYhDFxkREZqqA81UG88AIyKwjn9MfC6zTyIg1fcrg9yaN7dj+HGEIbfe88qHH/4Ba6YYQjKlYQlBSBw8g6yz7cfJzBA+BIWIoDWJ428scgtJkw9dCWzT0ieQmrqTw3cETIYNgffCJaQOXfISeHfYttUbPNcmXyDHoTYnFYUmn6EkP1cU+optqCFslxCz1AfzRhUVIcowK5CsBpdE5Lu/Q2S5BDnhza3HNjFQhIehTGQ1xleVNdn4t3sIpKmOz1R7AgzOlm/P3paCKZELy1wJXdCGdGyI7Prt3vzHfKSaY2zMId2MyePckV1SKA3IDoWMI+JuSbikaEGXZAOVsIMx13PlmIi8NOH3jfcHIjztP7+krcsy8JdfPmBSoeGdsAz2y6AMtilr/p524bZ0Bh80ROT6WSvKOODDJtg6ttSZOfk5IYq9YOMnXfpnBOrVuKrBeteOH/dX+bD9H4yxkxasmdDRNI9VEsKwEoslBxZPv5KgaY1AXXpYhIYvTqiVAKxJimEx9AMwD+C5giEP4NFqEI9Ys00HNluPdCFOHyWEZa0mUTsdb3FG9Ckc0F9LdUGfGOyXfEq2yUYG1i4Z/jJRzm2VCkuLYzpjMNwCzOckqQDV9wJxhioHe3+HM1ckq0FhPo9s47uyun3vRa4I4OdNQN/uw54iFkiqT+Isr5NF6e8/aEgyxVmid1ptA/FaoKVjlavPH4qYjdWZfjvXVUvH4kQh6tkvLwfVIXwyduz5WNUEApRJQPhyBavwkzjnlcdKTgQGHqmAl07epiRarv777/+UhzmyJ6GilPq3qjhQ/KJr4le8f1qM0/hfJXAcVSuKypeSgumBKhMtf75yTEjQn3JkIcmyFLBAXHGVUg0lkIZRdRxVv72DKrFlUbBNBHvBiiB36uwzND65168N70j0Ao3TYcyvCiQ9L3KTV7bhcMTdcN8LaUXxH16JxOQdczpXDUOe/aFGfW/5kiy/Lhxg0ms+5LPnKnj6rWpBdz6CpK7Hq2PKxS3rWtASkvdDQ9ieXOteCYcLFZ9AD+eF+5mQR8yfiputt1e5wCAu4iCNhzwSR/rsLc8Rr9i3NHbDJ+LHwJYnHbNOwYap2CymkEXaMfdM1I6bx00px4wPzId1QU+mk4Mu0o+ldF2TN795Ba+0N5bDMSsdypl+IB7zW/Q7f8OfIx7z22JNmcC57q1Nx0N50ew6TiNRnl4mdsBDQ9mlUp7srcgjLBiLa9k4N5GUUOQMmEuHcm10vICm5SxoeYPrZywehK/blzshs9jJacfia4fCwCF965fzd8A97tPzyS3nASWYd7V8P1UBKc+pEki+Pjh2RkJFfLemn2pwECHLlej0cQ2lGJ9qwp3JNzTn5NZZPxPtLCcprbksGsh+Ltt5JZWh6OLVVLGk2C8LDepv/DSoX4rQIIU9H8BwEyxohCEHPOhyaYSKxDz7KrsKe5A70iO5M6N5AL4C7BDOSFkl5AiFxJLbqqxakpf8OOwtuefTLc1aVY6Qc87l+Q9iqI7Lya3yMX3i+fROKZWrIO11h1ws9sAc/ayUPJHllRyNVCw6ThaxnP2JbpUtPgcbTyxHWZsW6Z7v0IwfRb1+QhXwnvP+oJ5fZqFHvfmW9ZgGooB39m8O/gdQSwMEFAACAAgAkK6jSCqKN+aHEQAA8GEAABcAAAB1bml2ZXJzYWwvdW5pdmVyc2FsLnBuZ+3d+VeS2f8AcEszJ2eizcwsbZq0xQXUGjMXWmzSkXKd1FLR1GwzNTMUWVKnsUUldcpdmlzaJW3S3MAlJdSgCZXSlAqFEJUQkR0+9J2az4x+5g/4nvNwDni49znPva/73NUf3lzyOrDvm0WrF2lpaX3j7ubqo6WlA9PS0o7T09WkqHZb7tP8mRfvs2+3VhV1DVfzRSdq1/5dWlrVOH1F2ALN969i3QLjtbQWt396zyPH3I7Q0gq74O66yy8xZGIIfuVBpJIsUOajtJzPH9AGteV+tHya9SNk04+uznrL59ssmXgGKf/ouv5F2jL9+Xt0Lnl5KrRTkJWBFJlobZNiSH7uQT2fdujRUcI2JuOX/fUcWml9FaOnNIlP6yE+LlBIpume9vxm8TC7BDFcL5Gyi2Jk3K9XhZ6fp/v3j7c/rF6lLDvkti2bizvMgrpI3qYZS7uuuNw01P4a0qL194/7Nl7REYoneuamWEV1wM2Vtv/MhrTsTNbucxsjP6BB1U3KsPt3YCb7MiNmlXcjPeWEWd0Y72xQIk4fQZss+Gf2+ZRI7b4fTyuVfKwhDFY1p7rnU8Df+FnUV1ha5ZlFjWTMzv8QuRPivcTAVXd2Rr7REliTd2LZnPvNay1n/PwsogdtN0tz1fghxHvpT3Nv9RBCuZezjNMzt+yWNte9fkuNZpfR0lbuv9R355D97Batn6e/3MB7b8ScOunnNm3ZHEfNmG0P0bWE+bkaZM++XpOMNLBZ0AsgAASAABAAAkAACAABIAAEgAAQAAJAAAgAASAABIAAEAACQAAIAAEgAASAABAAAkAACAABIAAEgAAQAAJAAAgAASAABIAAEAACQAAIAAEgAASAABAAAkAACAABIAAEgAAQAAJAAAgAASAABIAAEAACQAAIAAEgAASAABAA4v8RIkXaNvKI5jIo+R/RAs+nqO1ju8MS0+bG0dM9bb8uP+BVwCqb2WEBW3rOh77PbDNeMCeioJ750YNHD85OhcT+e/v+W/I12ObIOXV9dh5MmWc+v2zn3RezylirKTr1Umib1uwq+QucYS7SkdznHuDm35OmKBvtcU5Tz9gpC0221+NFZ/q6/cFRzU1rx/IY3qP/LNDaHqJEzayA5gXLbfs4jSJhHUkZPe0Q06wSbWVxGSrMLUkiWVUMDclHSd6lF5mqJeSNhm7WjU3IJN7oTFa7qck/YynCtflE+SRFVaH+dtdNF84DRjTlnDO1Hu1CYgedgFSzRfAdeGk7K3TqTTyt5CdLo/TDYARy+0kT9QXDkFe9tG04ebupKlZIdeSjJuLgaFHfczBGcOUKnuYiH7/LecwWC7d3Y5c0CTqN4SVKPlYtH6RikGBRYiP10eSpN0yoWkobNAE3M4J/qHovDkAGmqCn/3geSeD8VlqFLDi6t3Zc/sJROE3N//L0c1JkHtO+ykWXtnmHcuNKk9gFHTQzXtz1Ulq9S9PkzN30ZXEQB8bqn8Din0jVjI3ViKEERsfG7pOl4mbxsPwx+d4rH1IIvphBi8EIiwzVjWxpUnG7WuveI4KXT5SqmY/mv1cz6g9KViG8QY3yyUZEZxWyAVmMHEA2xYFHb65/qgcWqfMmTxVlC2rWTiUHzdT08g4R9gS6XG8OB9PvP1uMPRxQw333V4Wpr3cqR4dYOCgmPLz14hoPxNkqm4iJ7mAE6hoz57vF5ifhL3xRTWZOlHbe8h7ZyBMVYj/kTiSl1jP/pDdEuSHhvlZOXgdrUpzO0PuWpTgR7J1drkrW+UXw8HJ4gr+IaVDfWZL51taE4JTR4b3gIvf9iDFT0tn/wbb0XF42GotDru28ya3JqwjhvJMGtI7suH6cfCg7ST7An+iud7D/3K+2m2mLmq08BfG99zAF16mKu1iSLwqTwPDgPJx5l0opZX6VhOK2DbR442NppJHwQbPA/CCmqSWrO6hS7BX2myrZpGbLhgzRvguEpXu3pMLwmMTbXjbwKxlmf1TZU4N/mFE6j4ktbnmAuy9u8QAzBxBbBk34n2oSkL12akfyAC/58Ll+auGXDm7nxRx8vwJaDe3s/n26NjaDKewt5QzwOTVnD4piWyNoobaLEdGQO6RWPBZ7RbqgbyM3vOMhe8qJGoaFnGpsXApjC0JXw2oXXK9Pj8aRVmw4Z2QEphNJ5IG8SO6o49PBhOblziOR07+nNzs7QDnkz2Ph1rEbRCeWOZaZIyW/9kDEBpvmMbnMW8StUVzLfqcgSH1laM1Esm+G/t2rPiBDjyoxqMBX37wxQ8+cp349tY0/7UQVEUscYjjPP98Q8bJlv8r81uDNpy8DmdyrcSUkrJJO8eBUT8e2jqxOdUdvplbx432qy4mGXYUxeg1nC0xKlWF+8IN2mX50fpgPyUXJwFUy2yOQVJGZHx0rPYYC5coeC5RenSz4jDPM2u7MB371TGQ1hKJITI4P+WsaPG6cOPGYMYDanBUja1CCA+FYpSjtJmWtvnnRa9zx4w3jYekr7oQ37TksNHPIU8Y/EF1KWpArIIz0qk/Lb6XjBDUIbGkC1cCmU1xWgHH368hpyFt06LsTmedtlZUE+q07HLvM9QY7Kj3tQJvoQritbduBqWQYicsrzBvtTaWYqj6mP8C29MnTg/kLG4pmZPiZhdGTZOXnKRetm6UkbDWZSuLa4M9RXtlg+b6o4XTVycJUSop+ruznxAbXV7pnGXmHMsAdd9I9sdbOpAr7+SC4OusJtYE4UoHJ2mlLJazvSAyw2tdJ8NQUe3EzS1CJsH//g/P93V2R6vnPX+ad6uu+rjJhFRH7u5vZkfWWA2tObEniBPJ7hzHyiSunGya4OrkiIqjZ3pN///NC9jbomzVTnnoM+JvnWNWYP0k2Fk6XPUmSfTSEo+KEvb6e0RiVEM+cEfBqOb6kGYWQBkddaJWohbgkXlJf+xg2F1fGi8ubtEBjRBKRZk7Yjh4Q2PbzvEkhBHoVo84khOMPwpeGK5HOTJlItiaUQecnr2SNOo/IC/TMF+rmml01mQQZ6bocVmYRhwUYGfcWPLOH3f1IFtP6dPDXus1/BdK11YxVi5mvtFnH2XABRJXsmibLT2Dg7Jko4T1mMoPVC1/cz9/mMlmivpLDJ6lVHblZq7KbrD1ijCnCQjx561u/p7dNWYxOeOLp5BKe1A9211S0A8eoe++uXMWpFnqpxeeDecLHBBqRSXOFLIWttBh5aVySLtc+SWmJ5D+zTiZvyn/4OKK73Sjs8/p3J6VuGMm7EWCrSj2NWgY9uITuOb4PUoBZBo9jaSY+otVZGP7oILkdq+TBwSbYhuHbHF/olsL7mfPo5MPI5FecpCwcgycy9iRZ5AfNKMj0Xl7wHxE6ZUmrVnMcm9PQIZNS+q+ZFcICaJCmPke2brbF8UHVe1IpAb/2qBGDwojMbX+F/a1LuSfxj6u9kFUtu43bVbcgVyaCqgS4ugfW1zXXB8NYbh25Mm/4+xrPDQFTJJqwWLWAc9FVrpMrayY7ZO3tqh19Vp3q/jpgh2mr67pL2eW3nTB8aHntECm07Wex/l9jLGHVq416Pfijlk5jy8Uyh91uVusrW8tduKZMRLhqe/idmuj9zpk64ddsiWqK3iIhmB4oR1qVCAY4dnAkg3cIfLikVaKyEDVYod2pKDPb9d7OE2erbZXKLAPYmPhT4Rv0zDUrN/R7kmIUDN4Jw/YT+tpfts9IVFc/nNgJCSPdQxPs5X9WJ4iQgk5tqQ2tsTqbEROww+U30+oyk7rdu9HqHG5eXgaccAyidAjGZbzwUTsS19wiRkQyGeGUQRcawjKykxdM4FRdoCgSHjBOypIPkFZEMfLe6JnDMazOzW1JrQOih2jrRKfny0oFHy9/e0GkkvOZTjOvwos2lia+r8WDoIqP7EamcrKDpbeRIV8cO7EW2URvMGwd+X2yfTBd/mWHVHTibfY+k9eO32fgAjn6uVLSQTt1TvFSEDsulOtxZkxchLHrFYxuF2LdzaVrErkhuZxtzril9p3iYCO4jx0839JZfdkqPNhWrbJiHccZwLo6X0oD8i0tYS6yD2XPxSS1cv/e7NQGHofuCUULtoueiLZyW5NRWLcE21g3SAGxzITeGUwj0AuQwc2gsC9bKeLpt9f8Q+pzQs+8tl8zpJlSO/Ne9qivFW9jPjnb4PdaFLnF49sjE26hE8LXM2YOopP0C89qwZT6cSmj5qhr+fFNher4HvIi88jv0EWC/fCoeRX9G0AukrcV1RGrvcfieMdfpoklqvO8iNAJR7Y3h9x2SpV1CCI4R+dOdPK6HP9cJeRGiZrdH+iyuUf31WD1j1TJqnP3rc9peoXTzYxId2cVqqJmhvWBt8hcJM/ALk48DCnAuh9QIhZky8YyZDUVAmevMWkGI1kFnr/2u/xfL6GHS3Vy3SFJrEx7a2Ivu0azkUgfiqc5F2meEaKIpJyIwZS+NlKw7Un1kpcWUAR+V3PaIKeke/p4DmJatPiMYnn4YGnVsM3h/HFxa/tv4g/cks8V/bo4LcVTs2U98lU26usd6DeyDeqaWG9TUwarR21WtEiLZdzaLxxcCeok7MeSLn/FYnDUT0/LdlgOecoUnTwbKE72snjpnrG4sXeNIcwdBNmVP5CSabxX1S1jWpQs0o2FAmXuYyVY6Uce4Z6qdQ6CFGiG5NEqkbMH27vcWuyJldE7aDK1MB06/WJPEV4xsvEIpaAjZ+mTpzmjob/THPPQaZR82UQheJG5i5djb9mtqIufu17M2wd1wwOO+ePLDQ6MHr9+Ct/VnVQCJvMIJKK/5Z1HTeGaXRHo2IQTV7MNbpREZVfuKl/0CuXgQ/oeXVwoRskHmSthOrnGjX6BSHLj9EceMhmOdHBSsLGxI1lDNp8b52ttcPO0T+OxmhF1g4s19BqTU88pHXS8rmf+iA8/w28WY6Kda3jdp9gWuTFo3mHNmWB9/riksoshWhzPBemBxPNWfNmSv+hu0Uyaw1sKLaXEKly35zvxHaxBFBPcYcQ5FmYr1fGEcKXOASh3KlfTS4j80DzV+Y8fQ0zX1ceIv2w9TDGSd7uYtAgmzoPfS7cqIPmCGSUSNBMtHkrrN1tp/oj0DfNTj9Y0rkWuVGwjMHPgrD2kk8tamLuHyO0fQFSJki2V8969czl25MtgkRnd5odVz4R3xWObzJgclewBWgpPnnhsIX3T0haxbP8YfuHwzH44HCMdJdx0V6qjmdOPVUlhmi6d9Mvy1hFJaznxXOyEYx3alP+C4Bkka+9ol6NjR6lDDn/W2Z7ckoByauCTq/2lZz2OEqbEO/o4Cdfwhk81z0dVKVm1kMSOwasVHCgcBbo8jTdQURHER1IRAWuVX/xODJF2w1Vnwkn8Zz9duGGqeLtwIeN1uOe3vIlGDK4Cuk7zvFAvWNZDZp9buVx3zEI7S1DPvuNEk5Wu9YjywcVvAfNtQrIaWBV2biYmC3PjreJPWtBxmOmy5+0gaNOOwl5WP31D+mRcczxfs1f85eMqrFufsOkywXM8cWNIFP/KlyUoNyVcbTZsM3/nlBMDRU2uwtMIDunhCrMTa2DUpYFnYj8Fy68k5lE+9WmPMsp/p6yS4T8Sg5WtXX8/KHKO3VDdnAginXhfc+zhTPxwvAKFibZ06ITf7GwtH96UJbLvOLl4PboYrZqpn++GhubKfH6WMaV5HxTjUdBGiW0WMj/gPehyvCKtrbvH6r/HPn9tzrR0vJCGpdOSGkmqS/LmVPcp42IhizjVZVG0zxR91lf95uN0lPKQ83gx3B7cCF03+8j/KnonpEBJb3uYmN4654Cr6eFHNrfPSbbTZNgvilkx5ywOAZmrZQzSmsv2X+vO/fEAj/8L1i9nqs+tG970b8H6RR2G8O1L/se9W1rydO9eezOg4Kdfu8RX8Rx32s25IsowsxwTpJlzBJo+ts/dZ/mcf3DceJBy4jsW2b+1HPNOs+Dw2UIaNCYZ8mNhYdfs3yeAavftvnsJhlWYFhB7mn9T60K1NC/3vQdcq3aHpv4HUEsDBBQAAgAIAJCuo0iV7pF+SwAAAGsAAAAbAAAAdW5pdmVyc2FsL3VuaXZlcnNhbC5wbmcueG1ss7GvyM1RKEstKs7Mz7NVMtQzULK34+WyKShKLctMLVeoAIoBBSFASaESyDVCcMszU0oygEIG5mYIwYzUzPSMElslCwNzuKA+0EwAUEsBAgAAFAACAAgAkK6jSA5qJE5iBAAABREAAB0AAAAAAAAAAQAAAAAAAAAAAHVuaXZlcnNhbC9jb21tb25fbWVzc2FnZXMubG5nUEsBAgAAFAACAAgAkK6jSAh+CyMpAwAAhgwAACcAAAAAAAAAAQAAAAAAnQQAAHVuaXZlcnNhbC9mbGFzaF9wdWJsaXNoaW5nX3NldHRpbmdzLnhtbFBLAQIAABQAAgAIAJCuo0i1/AlkugIAAFUKAAAhAAAAAAAAAAEAAAAAAAsIAAB1bml2ZXJzYWwvZmxhc2hfc2tpbl9zZXR0aW5ncy54bWxQSwECAAAUAAIACACQrqNIKpYPZ/4CAACXCwAAJgAAAAAAAAABAAAAAAAECwAAdW5pdmVyc2FsL2h0bWxfcHVibGlzaGluZ19zZXR0aW5ncy54bWxQSwECAAAUAAIACACQrqNIaHFSkZoBAAAfBgAAHwAAAAAAAAABAAAAAABGDgAAdW5pdmVyc2FsL2h0bWxfc2tpbl9zZXR0aW5ncy5qc1BLAQIAABQAAgAIAJCuo0g9PC/RwQAAAOUBAAAaAAAAAAAAAAEAAAAAAB0QAAB1bml2ZXJzYWwvaTE4bl9wcmVzZXRzLnhtbFBLAQIAABQAAgAIAJCuo0izv7NQbQAAAHIAAAAcAAAAAAAAAAEAAAAAABYRAAB1bml2ZXJzYWwvbG9jYWxfc2V0dGluZ3MueG1sUEsBAgAAFAACAAgARJRXRyO0Tvv7AgAAsAgAABQAAAAAAAAAAQAAAAAAvREAAHVuaXZlcnNhbC9wbGF5ZXIueG1sUEsBAgAAFAACAAgAkK6jSIyYS/o+CAAAjyAAACkAAAAAAAAAAQAAAAAA6hQAAHVuaXZlcnNhbC9za2luX2N1c3RvbWl6YXRpb25fc2V0dGluZ3MueG1sUEsBAgAAFAACAAgAkK6jSCqKN+aHEQAA8GEAABcAAAAAAAAAAAAAAAAAbx0AAHVuaXZlcnNhbC91bml2ZXJzYWwucG5nUEsBAgAAFAACAAgAkK6jSJXukX5LAAAAawAAABsAAAAAAAAAAQAAAAAAKy8AAHVuaXZlcnNhbC91bml2ZXJzYWwucG5nLnhtbFBLBQYAAAAACwALAEkDAACvLwAAAAA="/>
  <p:tag name="ISPRING_PRESENTATION_TITLE" val="1"/>
  <p:tag name="ISPRING_SCORM_ENDPOINT" val="&lt;endpoint&gt;&lt;enable&gt;0&lt;/enable&gt;&lt;lrs&gt;http://&lt;/lrs&gt;&lt;auth&gt;0&lt;/auth&gt;&lt;login&gt;&lt;/login&gt;&lt;password&gt;&lt;/password&gt;&lt;key&gt;&lt;/key&gt;&lt;name&gt;&lt;/name&gt;&lt;email&gt;&lt;/email&gt;&lt;/endpoint&gt;&#10;"/>
  <p:tag name="ISPRING_SCORM_PASSING_SCORE" val="100.000000"/>
  <p:tag name="ISPRING_SCORM_RATE_QUIZZES" val="0"/>
  <p:tag name="ISPRING_SCORM_RATE_SLIDES" val="1"/>
  <p:tag name="ISPRING_ULTRA_SCORM_COURSE_ID" val="82ADB108-2F67-4B4E-A97E-19ABB6FAC58E"/>
  <p:tag name="ISPRINGCLOUDFOLDERID" val="0"/>
  <p:tag name="ISPRINGCLOUDFOLDERPATH" val="Repository"/>
  <p:tag name="ISPRINGONLINEFOLDERID" val="0"/>
  <p:tag name="ISPRINGONLINEFOLDERPATH" val="Content List"/>
</p:tagLst>
</file>

<file path=ppt/tags/tag2.xml><?xml version="1.0" encoding="utf-8"?>
<p:tagLst xmlns:p="http://schemas.openxmlformats.org/presentationml/2006/main">
  <p:tag name="PA" val="v5.2.8"/>
</p:tagLst>
</file>

<file path=ppt/tags/tag3.xml><?xml version="1.0" encoding="utf-8"?>
<p:tagLst xmlns:p="http://schemas.openxmlformats.org/presentationml/2006/main">
  <p:tag name="PA" val="v5.2.8"/>
</p:tagLst>
</file>

<file path=ppt/tags/tag4.xml><?xml version="1.0" encoding="utf-8"?>
<p:tagLst xmlns:p="http://schemas.openxmlformats.org/presentationml/2006/main">
  <p:tag name="PA" val="v5.2.5"/>
</p:tagLst>
</file>

<file path=ppt/tags/tag5.xml><?xml version="1.0" encoding="utf-8"?>
<p:tagLst xmlns:p="http://schemas.openxmlformats.org/presentationml/2006/main">
  <p:tag name="PA" val="v5.2.5"/>
</p:tagLst>
</file>

<file path=ppt/tags/tag6.xml><?xml version="1.0" encoding="utf-8"?>
<p:tagLst xmlns:p="http://schemas.openxmlformats.org/presentationml/2006/main">
  <p:tag name="PA" val="v5.2.5"/>
</p:tagLst>
</file>

<file path=ppt/tags/tag7.xml><?xml version="1.0" encoding="utf-8"?>
<p:tagLst xmlns:p="http://schemas.openxmlformats.org/presentationml/2006/main">
  <p:tag name="PA" val="v5.2.9"/>
</p:tagLst>
</file>

<file path=ppt/tags/tag8.xml><?xml version="1.0" encoding="utf-8"?>
<p:tagLst xmlns:p="http://schemas.openxmlformats.org/presentationml/2006/main">
  <p:tag name="PA" val="v5.2.9"/>
</p:tagLst>
</file>

<file path=ppt/tags/tag9.xml><?xml version="1.0" encoding="utf-8"?>
<p:tagLst xmlns:p="http://schemas.openxmlformats.org/presentationml/2006/main">
  <p:tag name="PA" val="v5.2.9"/>
</p:tagLst>
</file>

<file path=ppt/theme/theme1.xml><?xml version="1.0" encoding="utf-8"?>
<a:theme xmlns:r="http://schemas.openxmlformats.org/officeDocument/2006/relationships" xmlns:a="http://schemas.openxmlformats.org/drawingml/2006/main" name="">
  <a:themeElements>
    <a:clrScheme name="自定义 98">
      <a:dk1>
        <a:srgbClr val="000000"/>
      </a:dk1>
      <a:lt1>
        <a:srgbClr val="FFFFFF"/>
      </a:lt1>
      <a:dk2>
        <a:srgbClr val="000000"/>
      </a:dk2>
      <a:lt2>
        <a:srgbClr val="FFFFFF"/>
      </a:lt2>
      <a:accent1>
        <a:srgbClr val="DA0000"/>
      </a:accent1>
      <a:accent2>
        <a:srgbClr val="FFC000"/>
      </a:accent2>
      <a:accent3>
        <a:srgbClr val="DA0000"/>
      </a:accent3>
      <a:accent4>
        <a:srgbClr val="FFC000"/>
      </a:accent4>
      <a:accent5>
        <a:srgbClr val="DA0000"/>
      </a:accent5>
      <a:accent6>
        <a:srgbClr val="FFC000"/>
      </a:accent6>
      <a:hlink>
        <a:srgbClr val="DA0000"/>
      </a:hlink>
      <a:folHlink>
        <a:srgbClr val="FFC000"/>
      </a:folHlink>
    </a:clrScheme>
    <a:fontScheme name="自定义 1">
      <a:majorFont>
        <a:latin typeface="Arial Black"/>
        <a:ea typeface="微软雅黑"/>
        <a:cs typeface="Arial"/>
      </a:majorFont>
      <a:minorFont>
        <a:latin typeface="Arial"/>
        <a:ea typeface="微软雅黑"/>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id="{62F939B6-93AF-4DB8-9C6B-D6C7DFDC589F}" name="Office Theme" vid="{4A3C46E8-61CC-4603-A589-7422A47A8E4A}"/>
    </a:ext>
  </a:extLst>
</a:theme>
</file>

<file path=ppt/theme/theme2.xml><?xml version="1.0" encoding="utf-8"?>
<a:theme xmlns:r="http://schemas.openxmlformats.org/officeDocument/2006/relationships" xmlns:a="http://schemas.openxmlformats.org/drawingml/2006/main" name="">
  <a:themeElements>
    <a:clrScheme name="Office 主题">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主题">
      <a:majorFont>
        <a:latin typeface="Calibri Light" panose="020f0302020204030204"/>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id="{62F939B6-93AF-4DB8-9C6B-D6C7DFDC589F}" name="Office Theme"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panose="020f0502020204030204"/>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panose="020f0502020204030204"/>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heme>
</file>

<file path=docProps/app.xml><?xml version="1.0" encoding="utf-8"?>
<Properties xmlns:vt="http://schemas.openxmlformats.org/officeDocument/2006/docPropsVTypes" xmlns="http://schemas.openxmlformats.org/officeDocument/2006/extended-properties">
  <Company/>
  <PresentationFormat>On-screen Show (16:9)</PresentationFormat>
  <Paragraphs>94</Paragraphs>
  <Slides>19</Slides>
  <Notes>19</Notes>
  <TotalTime>0</TotalTime>
  <HiddenSlides>0</HiddenSlides>
  <MMClips>0</MMClips>
  <ScaleCrop>0</ScaleCrop>
  <HeadingPairs>
    <vt:vector baseType="variant" size="6">
      <vt:variant>
        <vt:lpstr>Fonts used</vt:lpstr>
      </vt:variant>
      <vt:variant>
        <vt:i4>8</vt:i4>
      </vt:variant>
      <vt:variant>
        <vt:lpstr>Theme</vt:lpstr>
      </vt:variant>
      <vt:variant>
        <vt:i4>1</vt:i4>
      </vt:variant>
      <vt:variant>
        <vt:lpstr>Slide Titles</vt:lpstr>
      </vt:variant>
      <vt:variant>
        <vt:i4>19</vt:i4>
      </vt:variant>
    </vt:vector>
  </HeadingPairs>
  <TitlesOfParts>
    <vt:vector baseType="lpstr" size="28">
      <vt:lpstr>Arial</vt:lpstr>
      <vt:lpstr>Arial Black</vt:lpstr>
      <vt:lpstr>微软雅黑</vt:lpstr>
      <vt:lpstr>Microsoft YaHei</vt:lpstr>
      <vt:lpstr>Calibri Light</vt:lpstr>
      <vt:lpstr>Calibri</vt:lpstr>
      <vt:lpstr>宋体</vt:lpstr>
      <vt:lpstr>Wingdings</vt:lpstr>
      <vt:lpstr>Office 主题</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0</LinksUpToDate>
  <SharedDoc>0</SharedDoc>
  <HyperlinksChanged>0</HyperlinksChanged>
  <Application>Aspose.Slides for .NET</Application>
  <AppVersion>20.0400</AppVersion>
</Properties>
</file>

<file path=docProps/core.xml><?xml version="1.0" encoding="utf-8"?>
<cp:coreProperties xmlns:cp="http://schemas.openxmlformats.org/package/2006/metadata/core-properties" xmlns:dc="http://purl.org/dc/elements/1.1/" xmlns:dcterms="http://purl.org/dc/terms/" xmlns:xsi="http://www.w3.org/2001/XMLSchema-instance">
  <dcterms:created xsi:type="dcterms:W3CDTF">2021-08-22T11:48:12Z</dcterms:created>
  <cp:lastPrinted>2021-08-22T11:48:12Z</cp:lastPrinted>
  <dcterms:modified xsi:type="dcterms:W3CDTF">2021-08-22T05:34:44Z</dcterms:modified>
  <cp:revision>1</cp:revision>
</cp:coreProperties>
</file>