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51" r:id="rId2"/>
  </p:sldMasterIdLst>
  <p:notesMasterIdLst>
    <p:notesMasterId r:id="rId3"/>
  </p:notesMasterIdLst>
  <p:sldIdLst>
    <p:sldId id="428" r:id="rId4"/>
    <p:sldId id="503" r:id="rId5"/>
    <p:sldId id="504" r:id="rId6"/>
    <p:sldId id="505" r:id="rId7"/>
    <p:sldId id="488" r:id="rId8"/>
    <p:sldId id="489" r:id="rId9"/>
    <p:sldId id="490" r:id="rId10"/>
    <p:sldId id="491" r:id="rId11"/>
    <p:sldId id="506" r:id="rId12"/>
    <p:sldId id="493" r:id="rId13"/>
    <p:sldId id="494" r:id="rId14"/>
    <p:sldId id="495" r:id="rId15"/>
    <p:sldId id="496" r:id="rId16"/>
    <p:sldId id="497" r:id="rId17"/>
    <p:sldId id="507" r:id="rId18"/>
    <p:sldId id="499" r:id="rId19"/>
    <p:sldId id="500" r:id="rId20"/>
    <p:sldId id="501" r:id="rId21"/>
    <p:sldId id="509" r:id="rId22"/>
  </p:sldIdLst>
  <p:sldSz cx="9144000" cy="5143500" type="screen16x9"/>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6314" autoAdjust="0"/>
  </p:normalViewPr>
  <p:slideViewPr>
    <p:cSldViewPr>
      <p:cViewPr varScale="1">
        <p:scale>
          <a:sx n="143" d="100"/>
          <a:sy n="143" d="100"/>
        </p:scale>
        <p:origin x="684"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tags/tag14.xml" Type="http://schemas.openxmlformats.org/officeDocument/2006/relationships/tags"/><Relationship Id="rId24" Target="presProps.xml" Type="http://schemas.openxmlformats.org/officeDocument/2006/relationships/presProps"/><Relationship Id="rId25" Target="viewProps.xml" Type="http://schemas.openxmlformats.org/officeDocument/2006/relationships/viewProps"/><Relationship Id="rId26" Target="theme/theme1.xml" Type="http://schemas.openxmlformats.org/officeDocument/2006/relationships/theme"/><Relationship Id="rId27"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6840323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78090166"/>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74279503"/>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17579938"/>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63263558"/>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3959391"/>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33100181"/>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81397388"/>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93296439"/>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6714083"/>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69586412"/>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02008620"/>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98881018"/>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06225311"/>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94753705"/>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6723448"/>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23939550"/>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44541578"/>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3147927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tags/tag1.xml" Type="http://schemas.openxmlformats.org/officeDocument/2006/relationships/tags"/><Relationship Id="rId2"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tags/tag2.xml" Type="http://schemas.openxmlformats.org/officeDocument/2006/relationships/tags"/><Relationship Id="rId2"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tags/tag3.xml" Type="http://schemas.openxmlformats.org/officeDocument/2006/relationships/tags"/><Relationship Id="rId2"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bg>
      <p:bgPr>
        <a:solidFill>
          <a:srgbClr val="FFFDF7"/>
        </a:solidFill>
        <a:effectLst/>
      </p:bgPr>
    </p:bg>
    <p:spTree>
      <p:nvGrpSpPr>
        <p:cNvPr id="1" name=""/>
        <p:cNvGrpSpPr/>
        <p:nvPr/>
      </p:nvGrpSpPr>
      <p:grpSpPr>
        <a:xfrm>
          <a:off x="0" y="0"/>
          <a:ext cx="0" cy="0"/>
        </a:xfrm>
      </p:grpSpPr>
    </p:spTree>
    <p:extLst>
      <p:ext uri="{BB962C8B-B14F-4D97-AF65-F5344CB8AC3E}">
        <p14:creationId val="1717589337"/>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8639578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43499612"/>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67402730"/>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27614058"/>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2072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8553313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4060699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bg>
      <p:bgPr>
        <a:solidFill>
          <a:srgbClr val="FFFDF7"/>
        </a:solidFill>
        <a:effectLst/>
      </p:bgPr>
    </p:bg>
    <p:spTree>
      <p:nvGrpSpPr>
        <p:cNvPr id="1" name=""/>
        <p:cNvGrpSpPr/>
        <p:nvPr/>
      </p:nvGrpSpPr>
      <p:grpSpPr>
        <a:xfrm>
          <a:off x="0" y="0"/>
          <a:ext cx="0" cy="0"/>
        </a:xfrm>
      </p:grpSpPr>
      <p:sp>
        <p:nvSpPr>
          <p:cNvPr id="7" name="文本框 6"/>
          <p:cNvSpPr txBox="1"/>
          <p:nvPr userDrawn="1"/>
        </p:nvSpPr>
        <p:spPr>
          <a:xfrm>
            <a:off x="609600" y="449818"/>
            <a:ext cx="3416320" cy="369332"/>
          </a:xfrm>
          <a:prstGeom prst="rect">
            <a:avLst/>
          </a:prstGeom>
          <a:noFill/>
        </p:spPr>
        <p:txBody>
          <a:bodyPr wrap="none" rtlCol="0">
            <a:spAutoFit/>
          </a:bodyPr>
          <a:lstStyle/>
          <a:p>
            <a:r>
              <a:rPr lang="zh-CN" altLang="en-US" sz="1800" b="0" smtClean="0">
                <a:solidFill>
                  <a:schemeClr val="accent1"/>
                </a:solidFill>
              </a:rPr>
              <a:t>学懂：既知其然，又知其所以然</a:t>
            </a:r>
          </a:p>
        </p:txBody>
      </p:sp>
      <p:sp>
        <p:nvSpPr>
          <p:cNvPr id="14" name="PA-102259">
            <a:extLst>
              <a:ext uri="{FF2B5EF4-FFF2-40B4-BE49-F238E27FC236}">
                <a16:creationId xmlns:a16="http://schemas.microsoft.com/office/drawing/2014/main" id="{E4E418D5-219C-4EDA-A4A0-C7BDFB037A4C}"/>
              </a:ext>
            </a:extLst>
          </p:cNvPr>
          <p:cNvSpPr txBox="1"/>
          <p:nvPr userDrawn="1">
            <p:custDataLst>
              <p:tags r:id="rId1"/>
            </p:custDataLst>
          </p:nvPr>
        </p:nvSpPr>
        <p:spPr>
          <a:xfrm>
            <a:off x="6992937" y="491224"/>
            <a:ext cx="1800493" cy="307777"/>
          </a:xfrm>
          <a:prstGeom prst="rect">
            <a:avLst/>
          </a:prstGeom>
          <a:noFill/>
        </p:spPr>
        <p:txBody>
          <a:bodyPr wrap="none" rtlCol="0">
            <a:spAutoFit/>
          </a:bodyPr>
          <a:lstStyle>
            <a:defPPr>
              <a:defRPr lang="zh-CN"/>
            </a:defPPr>
            <a:lvl1pPr defTabSz="914034" eaLnBrk="0" fontAlgn="base" hangingPunct="0">
              <a:spcBef>
                <a:spcPct val="0"/>
              </a:spcBef>
              <a:spcAft>
                <a:spcPct val="0"/>
              </a:spcAft>
              <a:defRPr sz="2400" b="1">
                <a:gradFill>
                  <a:gsLst>
                    <a:gs pos="0">
                      <a:srgbClr val="EF2D2D"/>
                    </a:gs>
                    <a:gs pos="62000">
                      <a:srgbClr val="D10C18"/>
                    </a:gs>
                    <a:gs pos="100000">
                      <a:srgbClr val="B60410"/>
                    </a:gs>
                  </a:gsLst>
                  <a:lin ang="5400000" scaled="1"/>
                </a:gradFill>
                <a:latin typeface="微软雅黑" panose="020b0503020204020204" pitchFamily="34" charset="-122"/>
                <a:ea typeface="微软雅黑" panose="020b0503020204020204" pitchFamily="34" charset="-122"/>
              </a:defRPr>
            </a:lvl1pPr>
          </a:lstStyle>
          <a:p>
            <a:pPr algn="r"/>
            <a:r>
              <a:rPr lang="en-US" altLang="zh-CN" sz="1400" b="0">
                <a:solidFill>
                  <a:srgbClr val="C00000"/>
                </a:solidFill>
                <a:latin typeface="微软雅黑" panose="020b0503020204020204" pitchFamily="34" charset="-122"/>
                <a:ea typeface="微软雅黑" panose="020b0503020204020204" pitchFamily="34" charset="-122"/>
                <a:sym typeface="Microsoft YaHei" panose="020b0503020204020204" pitchFamily="34" charset="-122"/>
              </a:rPr>
              <a:t>《</a:t>
            </a:r>
            <a:r>
              <a:rPr lang="zh-CN" altLang="en-US" sz="1400" b="0">
                <a:solidFill>
                  <a:srgbClr val="C00000"/>
                </a:solidFill>
                <a:latin typeface="微软雅黑" panose="020b0503020204020204" pitchFamily="34" charset="-122"/>
                <a:ea typeface="微软雅黑" panose="020b0503020204020204" pitchFamily="34" charset="-122"/>
                <a:sym typeface="Microsoft YaHei" panose="020b0503020204020204" pitchFamily="34" charset="-122"/>
              </a:rPr>
              <a:t>治国理政</a:t>
            </a:r>
            <a:r>
              <a:rPr lang="en-US" altLang="zh-CN" sz="1400" b="0">
                <a:solidFill>
                  <a:srgbClr val="C00000"/>
                </a:solidFill>
                <a:latin typeface="微软雅黑" panose="020b0503020204020204" pitchFamily="34" charset="-122"/>
                <a:ea typeface="微软雅黑" panose="020b0503020204020204" pitchFamily="34" charset="-122"/>
                <a:sym typeface="Microsoft YaHei" panose="020b0503020204020204" pitchFamily="34" charset="-122"/>
              </a:rPr>
              <a:t>》</a:t>
            </a:r>
            <a:r>
              <a:rPr lang="zh-CN" altLang="en-US" sz="1400" b="0">
                <a:solidFill>
                  <a:srgbClr val="C00000"/>
                </a:solidFill>
                <a:latin typeface="微软雅黑" panose="020b0503020204020204" pitchFamily="34" charset="-122"/>
                <a:ea typeface="微软雅黑" panose="020b0503020204020204" pitchFamily="34" charset="-122"/>
                <a:sym typeface="Microsoft YaHei" panose="020b0503020204020204" pitchFamily="34" charset="-122"/>
              </a:rPr>
              <a:t>第三卷</a:t>
            </a:r>
          </a:p>
        </p:txBody>
      </p:sp>
      <p:sp>
        <p:nvSpPr>
          <p:cNvPr id="2" name="五角星 1"/>
          <p:cNvSpPr/>
          <p:nvPr userDrawn="1"/>
        </p:nvSpPr>
        <p:spPr>
          <a:xfrm>
            <a:off x="304800" y="423371"/>
            <a:ext cx="347240" cy="347240"/>
          </a:xfrm>
          <a:prstGeom prst="star5">
            <a:avLst>
              <a:gd name="adj" fmla="val 22113"/>
              <a:gd name="hf" fmla="val 105146"/>
              <a:gd name="vf" fmla="val 11055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userDrawn="1"/>
        </p:nvCxnSpPr>
        <p:spPr>
          <a:xfrm>
            <a:off x="3962400" y="742950"/>
            <a:ext cx="470125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矩形 16"/>
          <p:cNvSpPr/>
          <p:nvPr userDrawn="1"/>
        </p:nvSpPr>
        <p:spPr>
          <a:xfrm>
            <a:off x="0" y="4988688"/>
            <a:ext cx="9144000" cy="1548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690664281"/>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节标题">
    <p:bg>
      <p:bgPr>
        <a:solidFill>
          <a:srgbClr val="FFFDF7"/>
        </a:solidFill>
        <a:effectLst/>
      </p:bgPr>
    </p:bg>
    <p:spTree>
      <p:nvGrpSpPr>
        <p:cNvPr id="1" name=""/>
        <p:cNvGrpSpPr/>
        <p:nvPr/>
      </p:nvGrpSpPr>
      <p:grpSpPr>
        <a:xfrm>
          <a:off x="0" y="0"/>
          <a:ext cx="0" cy="0"/>
        </a:xfrm>
      </p:grpSpPr>
      <p:sp>
        <p:nvSpPr>
          <p:cNvPr id="7" name="文本框 6"/>
          <p:cNvSpPr txBox="1"/>
          <p:nvPr userDrawn="1"/>
        </p:nvSpPr>
        <p:spPr>
          <a:xfrm>
            <a:off x="609600" y="449818"/>
            <a:ext cx="3416320" cy="369332"/>
          </a:xfrm>
          <a:prstGeom prst="rect">
            <a:avLst/>
          </a:prstGeom>
          <a:noFill/>
        </p:spPr>
        <p:txBody>
          <a:bodyPr wrap="none" rtlCol="0">
            <a:spAutoFit/>
          </a:bodyPr>
          <a:lstStyle/>
          <a:p>
            <a:r>
              <a:rPr lang="zh-CN" altLang="en-US" sz="1800" b="0" smtClean="0">
                <a:solidFill>
                  <a:schemeClr val="accent1"/>
                </a:solidFill>
              </a:rPr>
              <a:t>弄通：既学全学准，又融会贯通</a:t>
            </a:r>
          </a:p>
        </p:txBody>
      </p:sp>
      <p:sp>
        <p:nvSpPr>
          <p:cNvPr id="14" name="PA-102259">
            <a:extLst>
              <a:ext uri="{FF2B5EF4-FFF2-40B4-BE49-F238E27FC236}">
                <a16:creationId xmlns:a16="http://schemas.microsoft.com/office/drawing/2014/main" id="{E4E418D5-219C-4EDA-A4A0-C7BDFB037A4C}"/>
              </a:ext>
            </a:extLst>
          </p:cNvPr>
          <p:cNvSpPr txBox="1"/>
          <p:nvPr userDrawn="1">
            <p:custDataLst>
              <p:tags r:id="rId1"/>
            </p:custDataLst>
          </p:nvPr>
        </p:nvSpPr>
        <p:spPr>
          <a:xfrm>
            <a:off x="6992937" y="491224"/>
            <a:ext cx="1800493" cy="307777"/>
          </a:xfrm>
          <a:prstGeom prst="rect">
            <a:avLst/>
          </a:prstGeom>
          <a:noFill/>
        </p:spPr>
        <p:txBody>
          <a:bodyPr wrap="none" rtlCol="0">
            <a:spAutoFit/>
          </a:bodyPr>
          <a:lstStyle>
            <a:defPPr>
              <a:defRPr lang="zh-CN"/>
            </a:defPPr>
            <a:lvl1pPr defTabSz="914034" eaLnBrk="0" fontAlgn="base" hangingPunct="0">
              <a:spcBef>
                <a:spcPct val="0"/>
              </a:spcBef>
              <a:spcAft>
                <a:spcPct val="0"/>
              </a:spcAft>
              <a:defRPr sz="2400" b="1">
                <a:gradFill>
                  <a:gsLst>
                    <a:gs pos="0">
                      <a:srgbClr val="EF2D2D"/>
                    </a:gs>
                    <a:gs pos="62000">
                      <a:srgbClr val="D10C18"/>
                    </a:gs>
                    <a:gs pos="100000">
                      <a:srgbClr val="B60410"/>
                    </a:gs>
                  </a:gsLst>
                  <a:lin ang="5400000" scaled="1"/>
                </a:gradFill>
                <a:latin typeface="微软雅黑" panose="020b0503020204020204" pitchFamily="34" charset="-122"/>
                <a:ea typeface="微软雅黑" panose="020b0503020204020204" pitchFamily="34" charset="-122"/>
              </a:defRPr>
            </a:lvl1pPr>
          </a:lstStyle>
          <a:p>
            <a:pPr algn="r"/>
            <a:r>
              <a:rPr lang="en-US" altLang="zh-CN" sz="1400" b="0">
                <a:solidFill>
                  <a:srgbClr val="C00000"/>
                </a:solidFill>
                <a:latin typeface="微软雅黑" panose="020b0503020204020204" pitchFamily="34" charset="-122"/>
                <a:ea typeface="微软雅黑" panose="020b0503020204020204" pitchFamily="34" charset="-122"/>
                <a:sym typeface="Microsoft YaHei" panose="020b0503020204020204" pitchFamily="34" charset="-122"/>
              </a:rPr>
              <a:t>《</a:t>
            </a:r>
            <a:r>
              <a:rPr lang="zh-CN" altLang="en-US" sz="1400" b="0">
                <a:solidFill>
                  <a:srgbClr val="C00000"/>
                </a:solidFill>
                <a:latin typeface="微软雅黑" panose="020b0503020204020204" pitchFamily="34" charset="-122"/>
                <a:ea typeface="微软雅黑" panose="020b0503020204020204" pitchFamily="34" charset="-122"/>
                <a:sym typeface="Microsoft YaHei" panose="020b0503020204020204" pitchFamily="34" charset="-122"/>
              </a:rPr>
              <a:t>治国理政</a:t>
            </a:r>
            <a:r>
              <a:rPr lang="en-US" altLang="zh-CN" sz="1400" b="0">
                <a:solidFill>
                  <a:srgbClr val="C00000"/>
                </a:solidFill>
                <a:latin typeface="微软雅黑" panose="020b0503020204020204" pitchFamily="34" charset="-122"/>
                <a:ea typeface="微软雅黑" panose="020b0503020204020204" pitchFamily="34" charset="-122"/>
                <a:sym typeface="Microsoft YaHei" panose="020b0503020204020204" pitchFamily="34" charset="-122"/>
              </a:rPr>
              <a:t>》</a:t>
            </a:r>
            <a:r>
              <a:rPr lang="zh-CN" altLang="en-US" sz="1400" b="0">
                <a:solidFill>
                  <a:srgbClr val="C00000"/>
                </a:solidFill>
                <a:latin typeface="微软雅黑" panose="020b0503020204020204" pitchFamily="34" charset="-122"/>
                <a:ea typeface="微软雅黑" panose="020b0503020204020204" pitchFamily="34" charset="-122"/>
                <a:sym typeface="Microsoft YaHei" panose="020b0503020204020204" pitchFamily="34" charset="-122"/>
              </a:rPr>
              <a:t>第三卷</a:t>
            </a:r>
          </a:p>
        </p:txBody>
      </p:sp>
      <p:sp>
        <p:nvSpPr>
          <p:cNvPr id="2" name="五角星 1"/>
          <p:cNvSpPr/>
          <p:nvPr userDrawn="1"/>
        </p:nvSpPr>
        <p:spPr>
          <a:xfrm>
            <a:off x="304800" y="423371"/>
            <a:ext cx="347240" cy="347240"/>
          </a:xfrm>
          <a:prstGeom prst="star5">
            <a:avLst>
              <a:gd name="adj" fmla="val 22113"/>
              <a:gd name="hf" fmla="val 105146"/>
              <a:gd name="vf" fmla="val 11055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userDrawn="1"/>
        </p:nvCxnSpPr>
        <p:spPr>
          <a:xfrm>
            <a:off x="3962400" y="742950"/>
            <a:ext cx="470125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矩形 16"/>
          <p:cNvSpPr/>
          <p:nvPr userDrawn="1"/>
        </p:nvSpPr>
        <p:spPr>
          <a:xfrm>
            <a:off x="0" y="4988688"/>
            <a:ext cx="9144000" cy="1548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3856151235"/>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节标题">
    <p:bg>
      <p:bgPr>
        <a:solidFill>
          <a:srgbClr val="FFFDF7"/>
        </a:solidFill>
        <a:effectLst/>
      </p:bgPr>
    </p:bg>
    <p:spTree>
      <p:nvGrpSpPr>
        <p:cNvPr id="1" name=""/>
        <p:cNvGrpSpPr/>
        <p:nvPr/>
      </p:nvGrpSpPr>
      <p:grpSpPr>
        <a:xfrm>
          <a:off x="0" y="0"/>
          <a:ext cx="0" cy="0"/>
        </a:xfrm>
      </p:grpSpPr>
      <p:sp>
        <p:nvSpPr>
          <p:cNvPr id="7" name="文本框 6"/>
          <p:cNvSpPr txBox="1"/>
          <p:nvPr userDrawn="1"/>
        </p:nvSpPr>
        <p:spPr>
          <a:xfrm>
            <a:off x="609600" y="449818"/>
            <a:ext cx="3416320" cy="369332"/>
          </a:xfrm>
          <a:prstGeom prst="rect">
            <a:avLst/>
          </a:prstGeom>
          <a:noFill/>
        </p:spPr>
        <p:txBody>
          <a:bodyPr wrap="none" rtlCol="0">
            <a:spAutoFit/>
          </a:bodyPr>
          <a:lstStyle/>
          <a:p>
            <a:r>
              <a:rPr lang="zh-CN" altLang="en-US" sz="1800" b="0" smtClean="0">
                <a:solidFill>
                  <a:schemeClr val="accent1"/>
                </a:solidFill>
              </a:rPr>
              <a:t>做实：既见诸行动，又取得实效</a:t>
            </a:r>
          </a:p>
        </p:txBody>
      </p:sp>
      <p:sp>
        <p:nvSpPr>
          <p:cNvPr id="14" name="PA-102259">
            <a:extLst>
              <a:ext uri="{FF2B5EF4-FFF2-40B4-BE49-F238E27FC236}">
                <a16:creationId xmlns:a16="http://schemas.microsoft.com/office/drawing/2014/main" id="{E4E418D5-219C-4EDA-A4A0-C7BDFB037A4C}"/>
              </a:ext>
            </a:extLst>
          </p:cNvPr>
          <p:cNvSpPr txBox="1"/>
          <p:nvPr userDrawn="1">
            <p:custDataLst>
              <p:tags r:id="rId1"/>
            </p:custDataLst>
          </p:nvPr>
        </p:nvSpPr>
        <p:spPr>
          <a:xfrm>
            <a:off x="6992937" y="491224"/>
            <a:ext cx="1800493" cy="307777"/>
          </a:xfrm>
          <a:prstGeom prst="rect">
            <a:avLst/>
          </a:prstGeom>
          <a:noFill/>
        </p:spPr>
        <p:txBody>
          <a:bodyPr wrap="none" rtlCol="0">
            <a:spAutoFit/>
          </a:bodyPr>
          <a:lstStyle>
            <a:defPPr>
              <a:defRPr lang="zh-CN"/>
            </a:defPPr>
            <a:lvl1pPr defTabSz="914034" eaLnBrk="0" fontAlgn="base" hangingPunct="0">
              <a:spcBef>
                <a:spcPct val="0"/>
              </a:spcBef>
              <a:spcAft>
                <a:spcPct val="0"/>
              </a:spcAft>
              <a:defRPr sz="2400" b="1">
                <a:gradFill>
                  <a:gsLst>
                    <a:gs pos="0">
                      <a:srgbClr val="EF2D2D"/>
                    </a:gs>
                    <a:gs pos="62000">
                      <a:srgbClr val="D10C18"/>
                    </a:gs>
                    <a:gs pos="100000">
                      <a:srgbClr val="B60410"/>
                    </a:gs>
                  </a:gsLst>
                  <a:lin ang="5400000" scaled="1"/>
                </a:gradFill>
                <a:latin typeface="微软雅黑" panose="020b0503020204020204" pitchFamily="34" charset="-122"/>
                <a:ea typeface="微软雅黑" panose="020b0503020204020204" pitchFamily="34" charset="-122"/>
              </a:defRPr>
            </a:lvl1pPr>
          </a:lstStyle>
          <a:p>
            <a:pPr algn="r"/>
            <a:r>
              <a:rPr lang="en-US" altLang="zh-CN" sz="1400" b="0">
                <a:solidFill>
                  <a:srgbClr val="C00000"/>
                </a:solidFill>
                <a:latin typeface="微软雅黑" panose="020b0503020204020204" pitchFamily="34" charset="-122"/>
                <a:ea typeface="微软雅黑" panose="020b0503020204020204" pitchFamily="34" charset="-122"/>
                <a:sym typeface="Microsoft YaHei" panose="020b0503020204020204" pitchFamily="34" charset="-122"/>
              </a:rPr>
              <a:t>《</a:t>
            </a:r>
            <a:r>
              <a:rPr lang="zh-CN" altLang="en-US" sz="1400" b="0">
                <a:solidFill>
                  <a:srgbClr val="C00000"/>
                </a:solidFill>
                <a:latin typeface="微软雅黑" panose="020b0503020204020204" pitchFamily="34" charset="-122"/>
                <a:ea typeface="微软雅黑" panose="020b0503020204020204" pitchFamily="34" charset="-122"/>
                <a:sym typeface="Microsoft YaHei" panose="020b0503020204020204" pitchFamily="34" charset="-122"/>
              </a:rPr>
              <a:t>治国理政</a:t>
            </a:r>
            <a:r>
              <a:rPr lang="en-US" altLang="zh-CN" sz="1400" b="0">
                <a:solidFill>
                  <a:srgbClr val="C00000"/>
                </a:solidFill>
                <a:latin typeface="微软雅黑" panose="020b0503020204020204" pitchFamily="34" charset="-122"/>
                <a:ea typeface="微软雅黑" panose="020b0503020204020204" pitchFamily="34" charset="-122"/>
                <a:sym typeface="Microsoft YaHei" panose="020b0503020204020204" pitchFamily="34" charset="-122"/>
              </a:rPr>
              <a:t>》</a:t>
            </a:r>
            <a:r>
              <a:rPr lang="zh-CN" altLang="en-US" sz="1400" b="0">
                <a:solidFill>
                  <a:srgbClr val="C00000"/>
                </a:solidFill>
                <a:latin typeface="微软雅黑" panose="020b0503020204020204" pitchFamily="34" charset="-122"/>
                <a:ea typeface="微软雅黑" panose="020b0503020204020204" pitchFamily="34" charset="-122"/>
                <a:sym typeface="Microsoft YaHei" panose="020b0503020204020204" pitchFamily="34" charset="-122"/>
              </a:rPr>
              <a:t>第三卷</a:t>
            </a:r>
          </a:p>
        </p:txBody>
      </p:sp>
      <p:sp>
        <p:nvSpPr>
          <p:cNvPr id="2" name="五角星 1"/>
          <p:cNvSpPr/>
          <p:nvPr userDrawn="1"/>
        </p:nvSpPr>
        <p:spPr>
          <a:xfrm>
            <a:off x="304800" y="423371"/>
            <a:ext cx="347240" cy="347240"/>
          </a:xfrm>
          <a:prstGeom prst="star5">
            <a:avLst>
              <a:gd name="adj" fmla="val 22113"/>
              <a:gd name="hf" fmla="val 105146"/>
              <a:gd name="vf" fmla="val 11055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userDrawn="1"/>
        </p:nvCxnSpPr>
        <p:spPr>
          <a:xfrm>
            <a:off x="3962400" y="742950"/>
            <a:ext cx="470125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矩形 16"/>
          <p:cNvSpPr/>
          <p:nvPr userDrawn="1"/>
        </p:nvSpPr>
        <p:spPr>
          <a:xfrm>
            <a:off x="0" y="4988688"/>
            <a:ext cx="9144000" cy="1548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939859060"/>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节标题">
    <p:bg>
      <p:bgPr>
        <a:solidFill>
          <a:srgbClr val="FFFDF7"/>
        </a:solidFill>
        <a:effectLst/>
      </p:bgPr>
    </p:bg>
    <p:spTree>
      <p:nvGrpSpPr>
        <p:cNvPr id="1" name=""/>
        <p:cNvGrpSpPr/>
        <p:nvPr/>
      </p:nvGrpSpPr>
      <p:grpSpPr>
        <a:xfrm>
          <a:off x="0" y="0"/>
          <a:ext cx="0" cy="0"/>
        </a:xfrm>
      </p:grpSpPr>
      <p:sp>
        <p:nvSpPr>
          <p:cNvPr id="17" name="矩形 16"/>
          <p:cNvSpPr/>
          <p:nvPr userDrawn="1"/>
        </p:nvSpPr>
        <p:spPr>
          <a:xfrm>
            <a:off x="0" y="4988688"/>
            <a:ext cx="9144000" cy="1548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669862237"/>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68991338"/>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9567914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9748496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22594416"/>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6.xml" Type="http://schemas.openxmlformats.org/officeDocument/2006/relationships/slideLayout"/><Relationship Id="rId10" Target="../slideLayouts/slideLayout15.xml" Type="http://schemas.openxmlformats.org/officeDocument/2006/relationships/slideLayout"/><Relationship Id="rId11" Target="../slideLayouts/slideLayout16.xml" Type="http://schemas.openxmlformats.org/officeDocument/2006/relationships/slideLayout"/><Relationship Id="rId12" Target="../theme/theme2.xml" Type="http://schemas.openxmlformats.org/officeDocument/2006/relationships/theme"/><Relationship Id="rId2" Target="../slideLayouts/slideLayout7.xml" Type="http://schemas.openxmlformats.org/officeDocument/2006/relationships/slideLayout"/><Relationship Id="rId3" Target="../slideLayouts/slideLayout8.xml" Type="http://schemas.openxmlformats.org/officeDocument/2006/relationships/slideLayout"/><Relationship Id="rId4" Target="../slideLayouts/slideLayout9.xml" Type="http://schemas.openxmlformats.org/officeDocument/2006/relationships/slideLayout"/><Relationship Id="rId5" Target="../slideLayouts/slideLayout10.xml" Type="http://schemas.openxmlformats.org/officeDocument/2006/relationships/slideLayout"/><Relationship Id="rId6" Target="../slideLayouts/slideLayout11.xml" Type="http://schemas.openxmlformats.org/officeDocument/2006/relationships/slideLayout"/><Relationship Id="rId7" Target="../slideLayouts/slideLayout12.xml" Type="http://schemas.openxmlformats.org/officeDocument/2006/relationships/slideLayout"/><Relationship Id="rId8" Target="../slideLayouts/slideLayout13.xml" Type="http://schemas.openxmlformats.org/officeDocument/2006/relationships/slideLayout"/><Relationship Id="rId9" Target="../slideLayouts/slideLayout14.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2021/1/27</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740" r:id="rId1"/>
    <p:sldLayoutId id="2147483676" r:id="rId2"/>
    <p:sldLayoutId id="2147483748" r:id="rId3"/>
    <p:sldLayoutId id="2147483749" r:id="rId4"/>
    <p:sldLayoutId id="2147483750" r:id="rId5"/>
  </p:sldLayoutIdLst>
  <mc:AlternateContent>
    <mc:Choice Requires="p14">
      <p:transition spd="slow" p14:dur="1250">
        <p14:switch dir="r"/>
      </p:transition>
    </mc:Choice>
    <mc:Fallback>
      <p:transition spd="slow">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2021/1/27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53887358"/>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 Id="rId5" Target="../media/image3.png" Type="http://schemas.openxmlformats.org/officeDocument/2006/relationships/image"/><Relationship Id="rId6" Target="../media/image4.png" Type="http://schemas.openxmlformats.org/officeDocument/2006/relationships/image"/><Relationship Id="rId7" Target="../media/image5.png" Type="http://schemas.openxmlformats.org/officeDocument/2006/relationships/image"/><Relationship Id="rId8" Target="../media/image6.png" Type="http://schemas.openxmlformats.org/officeDocument/2006/relationships/image"/><Relationship Id="rId9" Target="../media/image7.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1.xml" Type="http://schemas.openxmlformats.org/officeDocument/2006/relationships/notesSlide"/><Relationship Id="rId3" Target="../media/image17.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3.xml" Type="http://schemas.openxmlformats.org/officeDocument/2006/relationships/notesSlide"/><Relationship Id="rId3" Target="../tags/tag13.xml" Type="http://schemas.openxmlformats.org/officeDocument/2006/relationships/tags"/><Relationship Id="rId4" Target="../media/image18.png" Type="http://schemas.openxmlformats.org/officeDocument/2006/relationships/image"/><Relationship Id="rId5" Target="../media/image19.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4.xml" Type="http://schemas.openxmlformats.org/officeDocument/2006/relationships/notesSlide"/><Relationship Id="rId3" Target="../media/image20.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5.xml" Type="http://schemas.openxmlformats.org/officeDocument/2006/relationships/notesSlide"/><Relationship Id="rId3" Target="../media/image12.png" Type="http://schemas.openxmlformats.org/officeDocument/2006/relationships/image"/><Relationship Id="rId4" Target="../media/image13.png" Type="http://schemas.openxmlformats.org/officeDocument/2006/relationships/image"/><Relationship Id="rId5" Target="../media/image3.png" Type="http://schemas.openxmlformats.org/officeDocument/2006/relationships/image"/><Relationship Id="rId6" Target="../media/image5.png" Type="http://schemas.openxmlformats.org/officeDocument/2006/relationships/image"/><Relationship Id="rId7" Target="../media/image14.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6.xml" Type="http://schemas.openxmlformats.org/officeDocument/2006/relationships/notesSlide"/><Relationship Id="rId3" Target="../media/image21.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9.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 Id="rId5" Target="../media/image3.png" Type="http://schemas.openxmlformats.org/officeDocument/2006/relationships/image"/><Relationship Id="rId6" Target="../media/image4.png" Type="http://schemas.openxmlformats.org/officeDocument/2006/relationships/image"/><Relationship Id="rId7" Target="../media/image5.png" Type="http://schemas.openxmlformats.org/officeDocument/2006/relationships/image"/><Relationship Id="rId8" Target="../media/image6.png" Type="http://schemas.openxmlformats.org/officeDocument/2006/relationships/image"/><Relationship Id="rId9" Target="../media/image7.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8.png" Type="http://schemas.openxmlformats.org/officeDocument/2006/relationships/image"/><Relationship Id="rId4" Target="../media/image9.png" Type="http://schemas.openxmlformats.org/officeDocument/2006/relationships/image"/><Relationship Id="rId5" Target="../media/image3.png" Type="http://schemas.openxmlformats.org/officeDocument/2006/relationships/image"/><Relationship Id="rId6" Target="../media/image5.png" Type="http://schemas.openxmlformats.org/officeDocument/2006/relationships/image"/><Relationship Id="rId7" Target="../tags/tag4.xml" Type="http://schemas.openxmlformats.org/officeDocument/2006/relationships/tags"/><Relationship Id="rId8" Target="../tags/tag5.xml" Type="http://schemas.openxmlformats.org/officeDocument/2006/relationships/tags"/></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10" Target="../tags/tag9.xml" Type="http://schemas.openxmlformats.org/officeDocument/2006/relationships/tags"/><Relationship Id="rId11" Target="../tags/tag10.xml" Type="http://schemas.openxmlformats.org/officeDocument/2006/relationships/tags"/><Relationship Id="rId12" Target="../tags/tag11.xml" Type="http://schemas.openxmlformats.org/officeDocument/2006/relationships/tags"/><Relationship Id="rId13" Target="../tags/tag12.xml" Type="http://schemas.openxmlformats.org/officeDocument/2006/relationships/tags"/><Relationship Id="rId2" Target="../notesSlides/notesSlide3.xml" Type="http://schemas.openxmlformats.org/officeDocument/2006/relationships/notesSlide"/><Relationship Id="rId3" Target="../media/image10.png" Type="http://schemas.openxmlformats.org/officeDocument/2006/relationships/image"/><Relationship Id="rId4" Target="../media/image11.png" Type="http://schemas.openxmlformats.org/officeDocument/2006/relationships/image"/><Relationship Id="rId5" Target="../media/image3.png" Type="http://schemas.openxmlformats.org/officeDocument/2006/relationships/image"/><Relationship Id="rId6" Target="../media/image5.png" Type="http://schemas.openxmlformats.org/officeDocument/2006/relationships/image"/><Relationship Id="rId7" Target="../tags/tag6.xml" Type="http://schemas.openxmlformats.org/officeDocument/2006/relationships/tags"/><Relationship Id="rId8" Target="../tags/tag7.xml" Type="http://schemas.openxmlformats.org/officeDocument/2006/relationships/tags"/><Relationship Id="rId9" Target="../tags/tag8.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12.png" Type="http://schemas.openxmlformats.org/officeDocument/2006/relationships/image"/><Relationship Id="rId4" Target="../media/image13.png" Type="http://schemas.openxmlformats.org/officeDocument/2006/relationships/image"/><Relationship Id="rId5" Target="../media/image3.png" Type="http://schemas.openxmlformats.org/officeDocument/2006/relationships/image"/><Relationship Id="rId6" Target="../media/image5.png" Type="http://schemas.openxmlformats.org/officeDocument/2006/relationships/image"/><Relationship Id="rId7" Target="../media/image14.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media/image15.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16.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 Id="rId3" Target="../media/image12.png" Type="http://schemas.openxmlformats.org/officeDocument/2006/relationships/image"/><Relationship Id="rId4" Target="../media/image13.png" Type="http://schemas.openxmlformats.org/officeDocument/2006/relationships/image"/><Relationship Id="rId5" Target="../media/image3.png" Type="http://schemas.openxmlformats.org/officeDocument/2006/relationships/image"/><Relationship Id="rId6" Target="../media/image5.png" Type="http://schemas.openxmlformats.org/officeDocument/2006/relationships/image"/><Relationship Id="rId7" Target="../media/image14.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FDF7"/>
        </a:solidFill>
        <a:effectLst/>
      </p:bgPr>
    </p:bg>
    <p:spTree>
      <p:nvGrpSpPr>
        <p:cNvPr id="1" name=""/>
        <p:cNvGrpSpPr/>
        <p:nvPr/>
      </p:nvGrpSpPr>
      <p:grpSpPr>
        <a:xfrm>
          <a:off x="0" y="0"/>
          <a:ext cx="0" cy="0"/>
        </a:xfrm>
      </p:grpSpPr>
      <p:pic>
        <p:nvPicPr>
          <p:cNvPr id="22" name="图片 21"/>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40000" contrast="40000"/>
                    </a14:imgEffect>
                  </a14:imgLayer>
                </a14:imgProps>
              </a:ext>
              <a:ext uri="{28A0092B-C50C-407E-A947-70E740481C1C}">
                <a14:useLocalDpi val="0"/>
              </a:ext>
            </a:extLst>
          </a:blip>
          <a:stretch>
            <a:fillRect/>
          </a:stretch>
        </p:blipFill>
        <p:spPr>
          <a:xfrm flipH="1" flipV="1">
            <a:off x="76198" y="2880515"/>
            <a:ext cx="1977235" cy="1977235"/>
          </a:xfrm>
          <a:prstGeom prst="rect">
            <a:avLst/>
          </a:prstGeom>
        </p:spPr>
      </p:pic>
      <p:pic>
        <p:nvPicPr>
          <p:cNvPr id="21" name="图片 20"/>
          <p:cNvPicPr>
            <a:picLocks noChangeAspect="1"/>
          </p:cNvPicPr>
          <p:nvPr/>
        </p:nvPicPr>
        <p:blipFill>
          <a:blip r:embed="rId4"/>
          <a:stretch>
            <a:fillRect/>
          </a:stretch>
        </p:blipFill>
        <p:spPr>
          <a:xfrm>
            <a:off x="6858000" y="2571750"/>
            <a:ext cx="2322777" cy="1932599"/>
          </a:xfrm>
          <a:prstGeom prst="rect">
            <a:avLst/>
          </a:prstGeom>
        </p:spPr>
      </p:pic>
      <p:pic>
        <p:nvPicPr>
          <p:cNvPr id="11" name="图片 10"/>
          <p:cNvPicPr>
            <a:picLocks noChangeAspect="1"/>
          </p:cNvPicPr>
          <p:nvPr/>
        </p:nvPicPr>
        <p:blipFill>
          <a:blip r:embed="rId5">
            <a:extLst>
              <a:ext uri="{28A0092B-C50C-407E-A947-70E740481C1C}">
                <a14:useLocalDpi val="0"/>
              </a:ext>
            </a:extLst>
          </a:blip>
          <a:stretch>
            <a:fillRect/>
          </a:stretch>
        </p:blipFill>
        <p:spPr>
          <a:xfrm>
            <a:off x="0" y="3257550"/>
            <a:ext cx="9144000" cy="1890892"/>
          </a:xfrm>
          <a:prstGeom prst="rect">
            <a:avLst/>
          </a:prstGeom>
        </p:spPr>
      </p:pic>
      <p:pic>
        <p:nvPicPr>
          <p:cNvPr id="2" name="图片 1"/>
          <p:cNvPicPr>
            <a:picLocks noChangeAspect="1"/>
          </p:cNvPicPr>
          <p:nvPr/>
        </p:nvPicPr>
        <p:blipFill>
          <a:blip r:embed="rId6">
            <a:extLst>
              <a:ext uri="{28A0092B-C50C-407E-A947-70E740481C1C}">
                <a14:useLocalDpi val="0"/>
              </a:ext>
            </a:extLst>
          </a:blip>
          <a:stretch>
            <a:fillRect/>
          </a:stretch>
        </p:blipFill>
        <p:spPr>
          <a:xfrm>
            <a:off x="2045825" y="426575"/>
            <a:ext cx="6019800" cy="2055392"/>
          </a:xfrm>
          <a:prstGeom prst="rect">
            <a:avLst/>
          </a:prstGeom>
        </p:spPr>
      </p:pic>
      <p:sp>
        <p:nvSpPr>
          <p:cNvPr id="17" name="矩形 16"/>
          <p:cNvSpPr/>
          <p:nvPr/>
        </p:nvSpPr>
        <p:spPr>
          <a:xfrm>
            <a:off x="2126071" y="2868940"/>
            <a:ext cx="5181600" cy="426720"/>
          </a:xfrm>
          <a:prstGeom prst="rect">
            <a:avLst/>
          </a:prstGeom>
        </p:spPr>
        <p:txBody>
          <a:bodyPr wrap="square">
            <a:spAutoFit/>
          </a:bodyPr>
          <a:lstStyle/>
          <a:p>
            <a:pPr algn="ctr"/>
            <a:r>
              <a:rPr altLang="zh-CN" lang="en-US" smtClean="0" sz="1100">
                <a:solidFill>
                  <a:schemeClr val="accent1"/>
                </a:solidFill>
                <a:latin charset="-122" panose="020b0503020204020204" pitchFamily="34" typeface="微软雅黑"/>
                <a:ea charset="-122" panose="020b0503020204020204" pitchFamily="34" typeface="微软雅黑"/>
              </a:rPr>
              <a:t>make great efforts in learning to understand and understand make great to understand and understand</a:t>
            </a:r>
          </a:p>
        </p:txBody>
      </p:sp>
      <p:grpSp>
        <p:nvGrpSpPr>
          <p:cNvPr id="10" name="组合 9"/>
          <p:cNvGrpSpPr/>
          <p:nvPr/>
        </p:nvGrpSpPr>
        <p:grpSpPr>
          <a:xfrm>
            <a:off x="2045825" y="2331075"/>
            <a:ext cx="5464065" cy="457200"/>
            <a:chOff x="1905000" y="2724150"/>
            <a:chExt cx="5464065" cy="457200"/>
          </a:xfrm>
        </p:grpSpPr>
        <p:sp>
          <p:nvSpPr>
            <p:cNvPr id="6" name="矩形 5"/>
            <p:cNvSpPr/>
            <p:nvPr/>
          </p:nvSpPr>
          <p:spPr>
            <a:xfrm>
              <a:off x="1905000" y="2724150"/>
              <a:ext cx="5464065" cy="457200"/>
            </a:xfrm>
            <a:prstGeom prst="rect">
              <a:avLst/>
            </a:prstGeom>
            <a:noFill/>
            <a:ln>
              <a:noFill/>
            </a:ln>
          </p:spPr>
          <p:txBody>
            <a:bodyPr vert="horz" wrap="square">
              <a:spAutoFit/>
            </a:bodyPr>
            <a:lstStyle/>
            <a:p>
              <a:pPr algn="ctr"/>
              <a:r>
                <a:rPr altLang="en-US" lang="zh-CN" spc="900" sz="2400">
                  <a:solidFill>
                    <a:schemeClr val="accent1"/>
                  </a:solidFill>
                  <a:latin charset="-122" panose="020b0503020204020204" pitchFamily="34" typeface="微软雅黑"/>
                  <a:ea charset="-122" panose="020b0503020204020204" pitchFamily="34" typeface="微软雅黑"/>
                </a:rPr>
                <a:t>在学懂弄通做实上下真功夫</a:t>
              </a:r>
            </a:p>
          </p:txBody>
        </p:sp>
        <p:cxnSp>
          <p:nvCxnSpPr>
            <p:cNvPr id="5" name="直接连接符 4"/>
            <p:cNvCxnSpPr/>
            <p:nvPr/>
          </p:nvCxnSpPr>
          <p:spPr>
            <a:xfrm>
              <a:off x="2103929" y="3155894"/>
              <a:ext cx="494423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矩形 12"/>
          <p:cNvSpPr/>
          <p:nvPr/>
        </p:nvSpPr>
        <p:spPr>
          <a:xfrm>
            <a:off x="3129111" y="3321676"/>
            <a:ext cx="3141058" cy="304800"/>
          </a:xfrm>
          <a:prstGeom prst="rect">
            <a:avLst/>
          </a:prstGeom>
        </p:spPr>
        <p:txBody>
          <a:bodyPr wrap="square">
            <a:spAutoFit/>
          </a:bodyPr>
          <a:lstStyle/>
          <a:p>
            <a:pPr algn="ctr"/>
            <a:r>
              <a:rPr altLang="en-US" lang="zh-CN" smtClean="0" sz="1400">
                <a:solidFill>
                  <a:schemeClr val="accent1"/>
                </a:solidFill>
                <a:latin charset="-122" panose="020b0503020204020204" pitchFamily="34" typeface="微软雅黑"/>
                <a:ea charset="-122" panose="020b0503020204020204" pitchFamily="34" typeface="微软雅黑"/>
              </a:rPr>
              <a:t>宣讲人：优页PPT    时间：20XX.XX</a:t>
            </a:r>
          </a:p>
        </p:txBody>
      </p:sp>
      <p:pic>
        <p:nvPicPr>
          <p:cNvPr id="18" name="图片 17"/>
          <p:cNvPicPr>
            <a:picLocks noChangeAspect="1"/>
          </p:cNvPicPr>
          <p:nvPr/>
        </p:nvPicPr>
        <p:blipFill>
          <a:blip r:embed="rId7"/>
          <a:stretch>
            <a:fillRect/>
          </a:stretch>
        </p:blipFill>
        <p:spPr>
          <a:xfrm>
            <a:off x="0" y="0"/>
            <a:ext cx="1600200" cy="1986865"/>
          </a:xfrm>
          <a:prstGeom prst="rect">
            <a:avLst/>
          </a:prstGeom>
        </p:spPr>
      </p:pic>
      <p:pic>
        <p:nvPicPr>
          <p:cNvPr id="23" name="图片 22"/>
          <p:cNvPicPr>
            <a:picLocks noChangeAspect="1"/>
          </p:cNvPicPr>
          <p:nvPr/>
        </p:nvPicPr>
        <p:blipFill>
          <a:blip r:embed="rId8">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400800" y="3867150"/>
            <a:ext cx="1050182" cy="1045223"/>
          </a:xfrm>
          <a:prstGeom prst="rect">
            <a:avLst/>
          </a:prstGeom>
        </p:spPr>
      </p:pic>
      <p:pic>
        <p:nvPicPr>
          <p:cNvPr id="4" name="图片 3"/>
          <p:cNvPicPr>
            <a:picLocks noChangeAspect="1"/>
          </p:cNvPicPr>
          <p:nvPr/>
        </p:nvPicPr>
        <p:blipFill>
          <a:blip r:embed="rId9">
            <a:extLst>
              <a:ext uri="{28A0092B-C50C-407E-A947-70E740481C1C}">
                <a14:useLocalDpi val="0"/>
              </a:ext>
            </a:extLst>
          </a:blip>
          <a:stretch>
            <a:fillRect/>
          </a:stretch>
        </p:blipFill>
        <p:spPr>
          <a:xfrm>
            <a:off x="7391400" y="535615"/>
            <a:ext cx="1511939" cy="816935"/>
          </a:xfrm>
          <a:prstGeom prst="rect">
            <a:avLst/>
          </a:prstGeom>
        </p:spPr>
      </p:pic>
    </p:spTree>
    <p:extLst>
      <p:ext uri="{BB962C8B-B14F-4D97-AF65-F5344CB8AC3E}">
        <p14:creationId val="3830195037"/>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par>
                                <p:cTn fill="hold" id="9" nodeType="withEffect" presetClass="entr" presetID="2" presetSubtype="9">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500" fill="hold" id="11"/>
                                        <p:tgtEl>
                                          <p:spTgt spid="18"/>
                                        </p:tgtEl>
                                        <p:attrNameLst>
                                          <p:attrName>ppt_x</p:attrName>
                                        </p:attrNameLst>
                                      </p:cBhvr>
                                      <p:tavLst>
                                        <p:tav tm="0">
                                          <p:val>
                                            <p:strVal val="0-#ppt_w/2"/>
                                          </p:val>
                                        </p:tav>
                                        <p:tav tm="100000">
                                          <p:val>
                                            <p:strVal val="#ppt_x"/>
                                          </p:val>
                                        </p:tav>
                                      </p:tavLst>
                                    </p:anim>
                                    <p:anim calcmode="lin" valueType="num">
                                      <p:cBhvr additive="base">
                                        <p:cTn dur="500" fill="hold" id="12"/>
                                        <p:tgtEl>
                                          <p:spTgt spid="18"/>
                                        </p:tgtEl>
                                        <p:attrNameLst>
                                          <p:attrName>ppt_y</p:attrName>
                                        </p:attrNameLst>
                                      </p:cBhvr>
                                      <p:tavLst>
                                        <p:tav tm="0">
                                          <p:val>
                                            <p:strVal val="0-#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 presetSubtype="8">
                                  <p:stCondLst>
                                    <p:cond delay="0"/>
                                  </p:stCondLst>
                                  <p:childTnLst>
                                    <p:set>
                                      <p:cBhvr>
                                        <p:cTn dur="1" fill="hold" id="16">
                                          <p:stCondLst>
                                            <p:cond delay="0"/>
                                          </p:stCondLst>
                                        </p:cTn>
                                        <p:tgtEl>
                                          <p:spTgt spid="22"/>
                                        </p:tgtEl>
                                        <p:attrNameLst>
                                          <p:attrName>style.visibility</p:attrName>
                                        </p:attrNameLst>
                                      </p:cBhvr>
                                      <p:to>
                                        <p:strVal val="visible"/>
                                      </p:to>
                                    </p:set>
                                    <p:anim calcmode="lin" valueType="num">
                                      <p:cBhvr additive="base">
                                        <p:cTn dur="500" fill="hold" id="17"/>
                                        <p:tgtEl>
                                          <p:spTgt spid="22"/>
                                        </p:tgtEl>
                                        <p:attrNameLst>
                                          <p:attrName>ppt_x</p:attrName>
                                        </p:attrNameLst>
                                      </p:cBhvr>
                                      <p:tavLst>
                                        <p:tav tm="0">
                                          <p:val>
                                            <p:strVal val="0-#ppt_w/2"/>
                                          </p:val>
                                        </p:tav>
                                        <p:tav tm="100000">
                                          <p:val>
                                            <p:strVal val="#ppt_x"/>
                                          </p:val>
                                        </p:tav>
                                      </p:tavLst>
                                    </p:anim>
                                    <p:anim calcmode="lin" valueType="num">
                                      <p:cBhvr additive="base">
                                        <p:cTn dur="500" fill="hold" id="18"/>
                                        <p:tgtEl>
                                          <p:spTgt spid="22"/>
                                        </p:tgtEl>
                                        <p:attrNameLst>
                                          <p:attrName>ppt_y</p:attrName>
                                        </p:attrNameLst>
                                      </p:cBhvr>
                                      <p:tavLst>
                                        <p:tav tm="0">
                                          <p:val>
                                            <p:strVal val="#ppt_y"/>
                                          </p:val>
                                        </p:tav>
                                        <p:tav tm="100000">
                                          <p:val>
                                            <p:strVal val="#ppt_y"/>
                                          </p:val>
                                        </p:tav>
                                      </p:tavLst>
                                    </p:anim>
                                  </p:childTnLst>
                                </p:cTn>
                              </p:par>
                              <p:par>
                                <p:cTn fill="hold" id="19" nodeType="withEffect" presetClass="entr" presetID="2" presetSubtype="2">
                                  <p:stCondLst>
                                    <p:cond delay="0"/>
                                  </p:stCondLst>
                                  <p:childTnLst>
                                    <p:set>
                                      <p:cBhvr>
                                        <p:cTn dur="1" fill="hold" id="20">
                                          <p:stCondLst>
                                            <p:cond delay="0"/>
                                          </p:stCondLst>
                                        </p:cTn>
                                        <p:tgtEl>
                                          <p:spTgt spid="21"/>
                                        </p:tgtEl>
                                        <p:attrNameLst>
                                          <p:attrName>style.visibility</p:attrName>
                                        </p:attrNameLst>
                                      </p:cBhvr>
                                      <p:to>
                                        <p:strVal val="visible"/>
                                      </p:to>
                                    </p:set>
                                    <p:anim calcmode="lin" valueType="num">
                                      <p:cBhvr additive="base">
                                        <p:cTn dur="500" fill="hold" id="21"/>
                                        <p:tgtEl>
                                          <p:spTgt spid="21"/>
                                        </p:tgtEl>
                                        <p:attrNameLst>
                                          <p:attrName>ppt_x</p:attrName>
                                        </p:attrNameLst>
                                      </p:cBhvr>
                                      <p:tavLst>
                                        <p:tav tm="0">
                                          <p:val>
                                            <p:strVal val="1+#ppt_w/2"/>
                                          </p:val>
                                        </p:tav>
                                        <p:tav tm="100000">
                                          <p:val>
                                            <p:strVal val="#ppt_x"/>
                                          </p:val>
                                        </p:tav>
                                      </p:tavLst>
                                    </p:anim>
                                    <p:anim calcmode="lin" valueType="num">
                                      <p:cBhvr additive="base">
                                        <p:cTn dur="500" fill="hold" id="22"/>
                                        <p:tgtEl>
                                          <p:spTgt spid="21"/>
                                        </p:tgtEl>
                                        <p:attrNameLst>
                                          <p:attrName>ppt_y</p:attrName>
                                        </p:attrNameLst>
                                      </p:cBhvr>
                                      <p:tavLst>
                                        <p:tav tm="0">
                                          <p:val>
                                            <p:strVal val="#ppt_y"/>
                                          </p:val>
                                        </p:tav>
                                        <p:tav tm="100000">
                                          <p:val>
                                            <p:strVal val="#ppt_y"/>
                                          </p:val>
                                        </p:tav>
                                      </p:tavLst>
                                    </p:anim>
                                  </p:childTnLst>
                                </p:cTn>
                              </p:par>
                              <p:par>
                                <p:cTn fill="hold" id="23" nodeType="withEffect" presetClass="entr" presetID="2" presetSubtype="3">
                                  <p:stCondLst>
                                    <p:cond delay="0"/>
                                  </p:stCondLst>
                                  <p:childTnLst>
                                    <p:set>
                                      <p:cBhvr>
                                        <p:cTn dur="1" fill="hold" id="24">
                                          <p:stCondLst>
                                            <p:cond delay="0"/>
                                          </p:stCondLst>
                                        </p:cTn>
                                        <p:tgtEl>
                                          <p:spTgt spid="4"/>
                                        </p:tgtEl>
                                        <p:attrNameLst>
                                          <p:attrName>style.visibility</p:attrName>
                                        </p:attrNameLst>
                                      </p:cBhvr>
                                      <p:to>
                                        <p:strVal val="visible"/>
                                      </p:to>
                                    </p:set>
                                    <p:anim calcmode="lin" valueType="num">
                                      <p:cBhvr additive="base">
                                        <p:cTn dur="500" fill="hold" id="25"/>
                                        <p:tgtEl>
                                          <p:spTgt spid="4"/>
                                        </p:tgtEl>
                                        <p:attrNameLst>
                                          <p:attrName>ppt_x</p:attrName>
                                        </p:attrNameLst>
                                      </p:cBhvr>
                                      <p:tavLst>
                                        <p:tav tm="0">
                                          <p:val>
                                            <p:strVal val="1+#ppt_w/2"/>
                                          </p:val>
                                        </p:tav>
                                        <p:tav tm="100000">
                                          <p:val>
                                            <p:strVal val="#ppt_x"/>
                                          </p:val>
                                        </p:tav>
                                      </p:tavLst>
                                    </p:anim>
                                    <p:anim calcmode="lin" valueType="num">
                                      <p:cBhvr additive="base">
                                        <p:cTn dur="500" fill="hold" id="26"/>
                                        <p:tgtEl>
                                          <p:spTgt spid="4"/>
                                        </p:tgtEl>
                                        <p:attrNameLst>
                                          <p:attrName>ppt_y</p:attrName>
                                        </p:attrNameLst>
                                      </p:cBhvr>
                                      <p:tavLst>
                                        <p:tav tm="0">
                                          <p:val>
                                            <p:strVal val="0-#ppt_h/2"/>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53" presetSubtype="0">
                                  <p:stCondLst>
                                    <p:cond delay="0"/>
                                  </p:stCondLst>
                                  <p:childTnLst>
                                    <p:set>
                                      <p:cBhvr>
                                        <p:cTn dur="1" fill="hold" id="30">
                                          <p:stCondLst>
                                            <p:cond delay="0"/>
                                          </p:stCondLst>
                                        </p:cTn>
                                        <p:tgtEl>
                                          <p:spTgt spid="23"/>
                                        </p:tgtEl>
                                        <p:attrNameLst>
                                          <p:attrName>style.visibility</p:attrName>
                                        </p:attrNameLst>
                                      </p:cBhvr>
                                      <p:to>
                                        <p:strVal val="visible"/>
                                      </p:to>
                                    </p:set>
                                    <p:anim calcmode="lin" valueType="num">
                                      <p:cBhvr>
                                        <p:cTn dur="500" fill="hold" id="31"/>
                                        <p:tgtEl>
                                          <p:spTgt spid="23"/>
                                        </p:tgtEl>
                                        <p:attrNameLst>
                                          <p:attrName>ppt_w</p:attrName>
                                        </p:attrNameLst>
                                      </p:cBhvr>
                                      <p:tavLst>
                                        <p:tav tm="0">
                                          <p:val>
                                            <p:fltVal val="0"/>
                                          </p:val>
                                        </p:tav>
                                        <p:tav tm="100000">
                                          <p:val>
                                            <p:strVal val="#ppt_w"/>
                                          </p:val>
                                        </p:tav>
                                      </p:tavLst>
                                    </p:anim>
                                    <p:anim calcmode="lin" valueType="num">
                                      <p:cBhvr>
                                        <p:cTn dur="500" fill="hold" id="32"/>
                                        <p:tgtEl>
                                          <p:spTgt spid="23"/>
                                        </p:tgtEl>
                                        <p:attrNameLst>
                                          <p:attrName>ppt_h</p:attrName>
                                        </p:attrNameLst>
                                      </p:cBhvr>
                                      <p:tavLst>
                                        <p:tav tm="0">
                                          <p:val>
                                            <p:fltVal val="0"/>
                                          </p:val>
                                        </p:tav>
                                        <p:tav tm="100000">
                                          <p:val>
                                            <p:strVal val="#ppt_h"/>
                                          </p:val>
                                        </p:tav>
                                      </p:tavLst>
                                    </p:anim>
                                    <p:animEffect filter="fade" transition="in">
                                      <p:cBhvr>
                                        <p:cTn dur="500" id="33"/>
                                        <p:tgtEl>
                                          <p:spTgt spid="23"/>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id="36" nodeType="clickEffect" presetClass="entr" presetID="42" presetSubtype="0">
                                  <p:stCondLst>
                                    <p:cond delay="0"/>
                                  </p:stCondLst>
                                  <p:childTnLst>
                                    <p:set>
                                      <p:cBhvr>
                                        <p:cTn dur="1" fill="hold" id="37">
                                          <p:stCondLst>
                                            <p:cond delay="0"/>
                                          </p:stCondLst>
                                        </p:cTn>
                                        <p:tgtEl>
                                          <p:spTgt spid="2"/>
                                        </p:tgtEl>
                                        <p:attrNameLst>
                                          <p:attrName>style.visibility</p:attrName>
                                        </p:attrNameLst>
                                      </p:cBhvr>
                                      <p:to>
                                        <p:strVal val="visible"/>
                                      </p:to>
                                    </p:set>
                                    <p:animEffect filter="fade" transition="in">
                                      <p:cBhvr>
                                        <p:cTn dur="1000" id="38"/>
                                        <p:tgtEl>
                                          <p:spTgt spid="2"/>
                                        </p:tgtEl>
                                      </p:cBhvr>
                                    </p:animEffect>
                                    <p:anim calcmode="lin" valueType="num">
                                      <p:cBhvr>
                                        <p:cTn dur="1000" fill="hold" id="39"/>
                                        <p:tgtEl>
                                          <p:spTgt spid="2"/>
                                        </p:tgtEl>
                                        <p:attrNameLst>
                                          <p:attrName>ppt_x</p:attrName>
                                        </p:attrNameLst>
                                      </p:cBhvr>
                                      <p:tavLst>
                                        <p:tav tm="0">
                                          <p:val>
                                            <p:strVal val="#ppt_x"/>
                                          </p:val>
                                        </p:tav>
                                        <p:tav tm="100000">
                                          <p:val>
                                            <p:strVal val="#ppt_x"/>
                                          </p:val>
                                        </p:tav>
                                      </p:tavLst>
                                    </p:anim>
                                    <p:anim calcmode="lin" valueType="num">
                                      <p:cBhvr>
                                        <p:cTn dur="1000" fill="hold" id="40"/>
                                        <p:tgtEl>
                                          <p:spTgt spid="2"/>
                                        </p:tgtEl>
                                        <p:attrNameLst>
                                          <p:attrName>ppt_y</p:attrName>
                                        </p:attrNameLst>
                                      </p:cBhvr>
                                      <p:tavLst>
                                        <p:tav tm="0">
                                          <p:val>
                                            <p:strVal val="#ppt_y+.1"/>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id="43" nodeType="clickEffect" presetClass="entr" presetID="16" presetSubtype="21">
                                  <p:stCondLst>
                                    <p:cond delay="0"/>
                                  </p:stCondLst>
                                  <p:childTnLst>
                                    <p:set>
                                      <p:cBhvr>
                                        <p:cTn dur="1" fill="hold" id="44">
                                          <p:stCondLst>
                                            <p:cond delay="0"/>
                                          </p:stCondLst>
                                        </p:cTn>
                                        <p:tgtEl>
                                          <p:spTgt spid="10"/>
                                        </p:tgtEl>
                                        <p:attrNameLst>
                                          <p:attrName>style.visibility</p:attrName>
                                        </p:attrNameLst>
                                      </p:cBhvr>
                                      <p:to>
                                        <p:strVal val="visible"/>
                                      </p:to>
                                    </p:set>
                                    <p:animEffect filter="barn(inVertical)" transition="in">
                                      <p:cBhvr>
                                        <p:cTn dur="500" id="45"/>
                                        <p:tgtEl>
                                          <p:spTgt spid="10"/>
                                        </p:tgtEl>
                                      </p:cBhvr>
                                    </p:animEffect>
                                  </p:childTnLst>
                                </p:cTn>
                              </p:par>
                            </p:childTnLst>
                          </p:cTn>
                        </p:par>
                      </p:childTnLst>
                    </p:cTn>
                  </p:par>
                  <p:par>
                    <p:cTn fill="hold" id="46" nodeType="clickPar">
                      <p:stCondLst>
                        <p:cond delay="indefinite"/>
                      </p:stCondLst>
                      <p:childTnLst>
                        <p:par>
                          <p:cTn fill="hold" id="47" nodeType="afterGroup">
                            <p:stCondLst>
                              <p:cond delay="0"/>
                            </p:stCondLst>
                            <p:childTnLst>
                              <p:par>
                                <p:cTn fill="hold" grpId="0" id="48" nodeType="clickEffect" presetClass="entr" presetID="2" presetSubtype="4">
                                  <p:stCondLst>
                                    <p:cond delay="0"/>
                                  </p:stCondLst>
                                  <p:childTnLst>
                                    <p:set>
                                      <p:cBhvr>
                                        <p:cTn dur="1" fill="hold" id="49">
                                          <p:stCondLst>
                                            <p:cond delay="0"/>
                                          </p:stCondLst>
                                        </p:cTn>
                                        <p:tgtEl>
                                          <p:spTgt spid="17"/>
                                        </p:tgtEl>
                                        <p:attrNameLst>
                                          <p:attrName>style.visibility</p:attrName>
                                        </p:attrNameLst>
                                      </p:cBhvr>
                                      <p:to>
                                        <p:strVal val="visible"/>
                                      </p:to>
                                    </p:set>
                                    <p:anim calcmode="lin" valueType="num">
                                      <p:cBhvr additive="base">
                                        <p:cTn dur="500" fill="hold" id="50"/>
                                        <p:tgtEl>
                                          <p:spTgt spid="17"/>
                                        </p:tgtEl>
                                        <p:attrNameLst>
                                          <p:attrName>ppt_x</p:attrName>
                                        </p:attrNameLst>
                                      </p:cBhvr>
                                      <p:tavLst>
                                        <p:tav tm="0">
                                          <p:val>
                                            <p:strVal val="#ppt_x"/>
                                          </p:val>
                                        </p:tav>
                                        <p:tav tm="100000">
                                          <p:val>
                                            <p:strVal val="#ppt_x"/>
                                          </p:val>
                                        </p:tav>
                                      </p:tavLst>
                                    </p:anim>
                                    <p:anim calcmode="lin" valueType="num">
                                      <p:cBhvr additive="base">
                                        <p:cTn dur="500" fill="hold" id="51"/>
                                        <p:tgtEl>
                                          <p:spTgt spid="17"/>
                                        </p:tgtEl>
                                        <p:attrNameLst>
                                          <p:attrName>ppt_y</p:attrName>
                                        </p:attrNameLst>
                                      </p:cBhvr>
                                      <p:tavLst>
                                        <p:tav tm="0">
                                          <p:val>
                                            <p:strVal val="1+#ppt_h/2"/>
                                          </p:val>
                                        </p:tav>
                                        <p:tav tm="100000">
                                          <p:val>
                                            <p:strVal val="#ppt_y"/>
                                          </p:val>
                                        </p:tav>
                                      </p:tavLst>
                                    </p:anim>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53" presetSubtype="0">
                                  <p:stCondLst>
                                    <p:cond delay="0"/>
                                  </p:stCondLst>
                                  <p:childTnLst>
                                    <p:set>
                                      <p:cBhvr>
                                        <p:cTn dur="1" fill="hold" id="55">
                                          <p:stCondLst>
                                            <p:cond delay="0"/>
                                          </p:stCondLst>
                                        </p:cTn>
                                        <p:tgtEl>
                                          <p:spTgt spid="13"/>
                                        </p:tgtEl>
                                        <p:attrNameLst>
                                          <p:attrName>style.visibility</p:attrName>
                                        </p:attrNameLst>
                                      </p:cBhvr>
                                      <p:to>
                                        <p:strVal val="visible"/>
                                      </p:to>
                                    </p:set>
                                    <p:anim calcmode="lin" valueType="num">
                                      <p:cBhvr>
                                        <p:cTn dur="500" fill="hold" id="56"/>
                                        <p:tgtEl>
                                          <p:spTgt spid="13"/>
                                        </p:tgtEl>
                                        <p:attrNameLst>
                                          <p:attrName>ppt_w</p:attrName>
                                        </p:attrNameLst>
                                      </p:cBhvr>
                                      <p:tavLst>
                                        <p:tav tm="0">
                                          <p:val>
                                            <p:fltVal val="0"/>
                                          </p:val>
                                        </p:tav>
                                        <p:tav tm="100000">
                                          <p:val>
                                            <p:strVal val="#ppt_w"/>
                                          </p:val>
                                        </p:tav>
                                      </p:tavLst>
                                    </p:anim>
                                    <p:anim calcmode="lin" valueType="num">
                                      <p:cBhvr>
                                        <p:cTn dur="500" fill="hold" id="57"/>
                                        <p:tgtEl>
                                          <p:spTgt spid="13"/>
                                        </p:tgtEl>
                                        <p:attrNameLst>
                                          <p:attrName>ppt_h</p:attrName>
                                        </p:attrNameLst>
                                      </p:cBhvr>
                                      <p:tavLst>
                                        <p:tav tm="0">
                                          <p:val>
                                            <p:fltVal val="0"/>
                                          </p:val>
                                        </p:tav>
                                        <p:tav tm="100000">
                                          <p:val>
                                            <p:strVal val="#ppt_h"/>
                                          </p:val>
                                        </p:tav>
                                      </p:tavLst>
                                    </p:anim>
                                    <p:animEffect filter="fade" transition="in">
                                      <p:cBhvr>
                                        <p:cTn dur="500" id="58"/>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3"/>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8" name="Aitds3">
            <a:extLst>
              <a:ext uri="{FF2B5EF4-FFF2-40B4-BE49-F238E27FC236}">
                <a16:creationId xmlns:a16="http://schemas.microsoft.com/office/drawing/2014/main" id="{F3744F8C-0B36-4CFA-90A4-68347AA39EE4}"/>
              </a:ext>
            </a:extLst>
          </p:cNvPr>
          <p:cNvSpPr/>
          <p:nvPr/>
        </p:nvSpPr>
        <p:spPr>
          <a:xfrm>
            <a:off x="685800" y="3476375"/>
            <a:ext cx="7500881" cy="688848"/>
          </a:xfrm>
          <a:prstGeom prst="rect">
            <a:avLst/>
          </a:prstGeom>
        </p:spPr>
        <p:txBody>
          <a:bodyPr wrap="square">
            <a:spAutoFit/>
          </a:bodyPr>
          <a:lstStyle/>
          <a:p>
            <a:pPr algn="just">
              <a:lnSpc>
                <a:spcPct val="140000"/>
              </a:lnSpc>
            </a:pPr>
            <a:r>
              <a:rPr altLang="en-US" lang="zh-CN" sz="1400">
                <a:cs typeface="+mn-ea"/>
                <a:sym typeface="+mn-lt"/>
              </a:rPr>
              <a:t>要进一步解决“学懂”的问题，也要进一步解决“弄通”的问题，既全面掌握其中的重要观点也系统把握其中的科学方法，更深刻领会其中的精神品质，领略理论的魅力和真理的力量。</a:t>
            </a:r>
          </a:p>
        </p:txBody>
      </p:sp>
      <p:sp>
        <p:nvSpPr>
          <p:cNvPr id="18" name="TextBox 30"/>
          <p:cNvSpPr txBox="1"/>
          <p:nvPr/>
        </p:nvSpPr>
        <p:spPr>
          <a:xfrm>
            <a:off x="814552" y="2984677"/>
            <a:ext cx="7415048" cy="411480"/>
          </a:xfrm>
          <a:prstGeom prst="rect">
            <a:avLst/>
          </a:prstGeom>
          <a:solidFill>
            <a:schemeClr val="accent1"/>
          </a:solidFill>
        </p:spPr>
        <p:txBody>
          <a:bodyPr rtlCol="0" wrap="square">
            <a:spAutoFit/>
          </a:bodyPr>
          <a:lstStyle/>
          <a:p>
            <a:pPr algn="ctr"/>
            <a:r>
              <a:rPr altLang="en-US" kern="600" lang="zh-CN" sz="2100">
                <a:solidFill>
                  <a:schemeClr val="bg1"/>
                </a:solidFill>
                <a:latin charset="-122" panose="020b0503020204020204" pitchFamily="34" typeface="微软雅黑"/>
                <a:ea charset="-122" panose="020b0503020204020204" pitchFamily="34" typeface="微软雅黑"/>
              </a:rPr>
              <a:t>学习《习近平谈治国理政》第三卷</a:t>
            </a:r>
          </a:p>
        </p:txBody>
      </p:sp>
      <p:sp>
        <p:nvSpPr>
          <p:cNvPr id="19" name="圆角矩形 197">
            <a:extLst>
              <a:ext uri="{FF2B5EF4-FFF2-40B4-BE49-F238E27FC236}">
                <a16:creationId xmlns:a16="http://schemas.microsoft.com/office/drawing/2014/main" id="{039066FD-478F-4F78-B067-AAA4269BFEC3}"/>
              </a:ext>
            </a:extLst>
          </p:cNvPr>
          <p:cNvSpPr/>
          <p:nvPr/>
        </p:nvSpPr>
        <p:spPr>
          <a:xfrm>
            <a:off x="814552" y="1885950"/>
            <a:ext cx="7415048" cy="376501"/>
          </a:xfrm>
          <a:prstGeom prst="roundRect">
            <a:avLst>
              <a:gd fmla="val 0" name="adj"/>
            </a:avLst>
          </a:prstGeom>
          <a:noFill/>
          <a:ln algn="ctr" cap="flat" cmpd="sng" w="9525">
            <a:solidFill>
              <a:schemeClr val="accent1"/>
            </a:solidFill>
            <a:prstDash val="solid"/>
          </a:ln>
          <a:effectLst>
            <a:innerShdw blurRad="127000" dir="13500000" dist="63500">
              <a:sysClr lastClr="000000" val="windowText">
                <a:lumMod val="65000"/>
                <a:lumOff val="35000"/>
                <a:alpha val="49000"/>
              </a:sysClr>
            </a:innerShdw>
          </a:effectLst>
        </p:spPr>
        <p:txBody>
          <a:bodyPr anchor="ctr" rtlCol="0"/>
          <a:lstStyle/>
          <a:p>
            <a:pPr defTabSz="685800"/>
            <a:r>
              <a:rPr altLang="en-US" lang="zh-CN" sz="1400">
                <a:solidFill>
                  <a:schemeClr val="tx1">
                    <a:lumMod val="85000"/>
                    <a:lumOff val="15000"/>
                  </a:schemeClr>
                </a:solidFill>
                <a:latin charset="-122" panose="020b0503020204020204" pitchFamily="34" typeface="微软雅黑"/>
                <a:ea charset="-122" panose="020b0503020204020204" pitchFamily="34" typeface="微软雅黑"/>
              </a:rPr>
              <a:t>第二步解决“怎么样”的问题，着眼点是方式方法。</a:t>
            </a:r>
          </a:p>
        </p:txBody>
      </p:sp>
      <p:sp>
        <p:nvSpPr>
          <p:cNvPr id="22" name="圆角矩形 197">
            <a:extLst>
              <a:ext uri="{FF2B5EF4-FFF2-40B4-BE49-F238E27FC236}">
                <a16:creationId xmlns:a16="http://schemas.microsoft.com/office/drawing/2014/main" id="{039066FD-478F-4F78-B067-AAA4269BFEC3}"/>
              </a:ext>
            </a:extLst>
          </p:cNvPr>
          <p:cNvSpPr/>
          <p:nvPr/>
        </p:nvSpPr>
        <p:spPr>
          <a:xfrm>
            <a:off x="814552" y="2419350"/>
            <a:ext cx="7415048" cy="376501"/>
          </a:xfrm>
          <a:prstGeom prst="roundRect">
            <a:avLst>
              <a:gd fmla="val 0" name="adj"/>
            </a:avLst>
          </a:prstGeom>
          <a:noFill/>
          <a:ln>
            <a:solidFill>
              <a:schemeClr val="accent1"/>
            </a:solidFill>
            <a:prstDash val="solid"/>
          </a:ln>
          <a:effectLst/>
        </p:spPr>
        <p:txBody>
          <a:bodyPr anchor="ctr" wrap="none">
            <a:noAutofit/>
          </a:bodyPr>
          <a:lstStyle/>
          <a:p>
            <a:r>
              <a:rPr altLang="en-US" lang="zh-CN" sz="1400">
                <a:solidFill>
                  <a:schemeClr val="tx1">
                    <a:lumMod val="85000"/>
                    <a:lumOff val="15000"/>
                  </a:schemeClr>
                </a:solidFill>
                <a:latin charset="-122" panose="020b0503020204020204" pitchFamily="34" typeface="微软雅黑"/>
                <a:ea charset="-122" panose="020b0503020204020204" pitchFamily="34" typeface="微软雅黑"/>
              </a:rPr>
              <a:t>第三步解决“为什么”的问题，着眼点是掌握精神品质，即理论本身和创立者所展现的品格。</a:t>
            </a:r>
          </a:p>
        </p:txBody>
      </p:sp>
      <p:sp>
        <p:nvSpPr>
          <p:cNvPr id="25" name="圆角矩形 197">
            <a:extLst>
              <a:ext uri="{FF2B5EF4-FFF2-40B4-BE49-F238E27FC236}">
                <a16:creationId xmlns:a16="http://schemas.microsoft.com/office/drawing/2014/main" id="{039066FD-478F-4F78-B067-AAA4269BFEC3}"/>
              </a:ext>
            </a:extLst>
          </p:cNvPr>
          <p:cNvSpPr/>
          <p:nvPr/>
        </p:nvSpPr>
        <p:spPr>
          <a:xfrm>
            <a:off x="814552" y="1352550"/>
            <a:ext cx="7415048" cy="376501"/>
          </a:xfrm>
          <a:prstGeom prst="roundRect">
            <a:avLst>
              <a:gd fmla="val 0" name="adj"/>
            </a:avLst>
          </a:prstGeom>
          <a:noFill/>
          <a:ln>
            <a:solidFill>
              <a:schemeClr val="accent1"/>
            </a:solidFill>
            <a:prstDash val="solid"/>
          </a:ln>
          <a:effectLst/>
        </p:spPr>
        <p:txBody>
          <a:bodyPr anchor="ctr" wrap="none">
            <a:noAutofit/>
          </a:bodyPr>
          <a:lstStyle/>
          <a:p>
            <a:r>
              <a:rPr altLang="en-US" lang="zh-CN" sz="1400">
                <a:solidFill>
                  <a:schemeClr val="tx1">
                    <a:lumMod val="85000"/>
                    <a:lumOff val="15000"/>
                  </a:schemeClr>
                </a:solidFill>
                <a:latin charset="-122" panose="020b0503020204020204" pitchFamily="34" typeface="微软雅黑"/>
                <a:ea charset="-122" panose="020b0503020204020204" pitchFamily="34" typeface="微软雅黑"/>
              </a:rPr>
              <a:t>第一步解决“是什么”的问题，着眼点是基本观点。</a:t>
            </a:r>
          </a:p>
        </p:txBody>
      </p:sp>
    </p:spTree>
    <p:extLst>
      <p:ext uri="{BB962C8B-B14F-4D97-AF65-F5344CB8AC3E}">
        <p14:creationId val="2677373252"/>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25"/>
                                        </p:tgtEl>
                                        <p:attrNameLst>
                                          <p:attrName>style.visibility</p:attrName>
                                        </p:attrNameLst>
                                      </p:cBhvr>
                                      <p:to>
                                        <p:strVal val="visible"/>
                                      </p:to>
                                    </p:set>
                                    <p:animEffect filter="wipe(left)" transition="in">
                                      <p:cBhvr>
                                        <p:cTn dur="500" id="7"/>
                                        <p:tgtEl>
                                          <p:spTgt spid="25"/>
                                        </p:tgtEl>
                                      </p:cBhvr>
                                    </p:animEffect>
                                  </p:childTnLst>
                                </p:cTn>
                              </p:par>
                              <p:par>
                                <p:cTn fill="hold" grpId="0" id="8" nodeType="withEffect" presetClass="entr" presetID="22" presetSubtype="8">
                                  <p:stCondLst>
                                    <p:cond delay="0"/>
                                  </p:stCondLst>
                                  <p:childTnLst>
                                    <p:set>
                                      <p:cBhvr>
                                        <p:cTn dur="1" fill="hold" id="9">
                                          <p:stCondLst>
                                            <p:cond delay="0"/>
                                          </p:stCondLst>
                                        </p:cTn>
                                        <p:tgtEl>
                                          <p:spTgt spid="19"/>
                                        </p:tgtEl>
                                        <p:attrNameLst>
                                          <p:attrName>style.visibility</p:attrName>
                                        </p:attrNameLst>
                                      </p:cBhvr>
                                      <p:to>
                                        <p:strVal val="visible"/>
                                      </p:to>
                                    </p:set>
                                    <p:animEffect filter="wipe(left)" transition="in">
                                      <p:cBhvr>
                                        <p:cTn dur="500" id="10"/>
                                        <p:tgtEl>
                                          <p:spTgt spid="19"/>
                                        </p:tgtEl>
                                      </p:cBhvr>
                                    </p:animEffect>
                                  </p:childTnLst>
                                </p:cTn>
                              </p:par>
                              <p:par>
                                <p:cTn fill="hold" grpId="0" id="11" nodeType="withEffect" presetClass="entr" presetID="22" presetSubtype="8">
                                  <p:stCondLst>
                                    <p:cond delay="0"/>
                                  </p:stCondLst>
                                  <p:childTnLst>
                                    <p:set>
                                      <p:cBhvr>
                                        <p:cTn dur="1" fill="hold" id="12">
                                          <p:stCondLst>
                                            <p:cond delay="0"/>
                                          </p:stCondLst>
                                        </p:cTn>
                                        <p:tgtEl>
                                          <p:spTgt spid="22"/>
                                        </p:tgtEl>
                                        <p:attrNameLst>
                                          <p:attrName>style.visibility</p:attrName>
                                        </p:attrNameLst>
                                      </p:cBhvr>
                                      <p:to>
                                        <p:strVal val="visible"/>
                                      </p:to>
                                    </p:set>
                                    <p:animEffect filter="wipe(left)" transition="in">
                                      <p:cBhvr>
                                        <p:cTn dur="500" id="13"/>
                                        <p:tgtEl>
                                          <p:spTgt spid="22"/>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 presetSubtype="4">
                                  <p:stCondLst>
                                    <p:cond delay="0"/>
                                  </p:stCondLst>
                                  <p:childTnLst>
                                    <p:set>
                                      <p:cBhvr>
                                        <p:cTn dur="1" fill="hold" id="17">
                                          <p:stCondLst>
                                            <p:cond delay="0"/>
                                          </p:stCondLst>
                                        </p:cTn>
                                        <p:tgtEl>
                                          <p:spTgt spid="18"/>
                                        </p:tgtEl>
                                        <p:attrNameLst>
                                          <p:attrName>style.visibility</p:attrName>
                                        </p:attrNameLst>
                                      </p:cBhvr>
                                      <p:to>
                                        <p:strVal val="visible"/>
                                      </p:to>
                                    </p:set>
                                    <p:anim calcmode="lin" valueType="num">
                                      <p:cBhvr additive="base">
                                        <p:cTn dur="500" fill="hold" id="18"/>
                                        <p:tgtEl>
                                          <p:spTgt spid="18"/>
                                        </p:tgtEl>
                                        <p:attrNameLst>
                                          <p:attrName>ppt_x</p:attrName>
                                        </p:attrNameLst>
                                      </p:cBhvr>
                                      <p:tavLst>
                                        <p:tav tm="0">
                                          <p:val>
                                            <p:strVal val="#ppt_x"/>
                                          </p:val>
                                        </p:tav>
                                        <p:tav tm="100000">
                                          <p:val>
                                            <p:strVal val="#ppt_x"/>
                                          </p:val>
                                        </p:tav>
                                      </p:tavLst>
                                    </p:anim>
                                    <p:anim calcmode="lin" valueType="num">
                                      <p:cBhvr additive="base">
                                        <p:cTn dur="500" fill="hold" id="19"/>
                                        <p:tgtEl>
                                          <p:spTgt spid="18"/>
                                        </p:tgtEl>
                                        <p:attrNameLst>
                                          <p:attrName>ppt_y</p:attrName>
                                        </p:attrNameLst>
                                      </p:cBhvr>
                                      <p:tavLst>
                                        <p:tav tm="0">
                                          <p:val>
                                            <p:strVal val="1+#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22" presetSubtype="1">
                                  <p:stCondLst>
                                    <p:cond delay="0"/>
                                  </p:stCondLst>
                                  <p:childTnLst>
                                    <p:set>
                                      <p:cBhvr>
                                        <p:cTn dur="1" fill="hold" id="23">
                                          <p:stCondLst>
                                            <p:cond delay="0"/>
                                          </p:stCondLst>
                                        </p:cTn>
                                        <p:tgtEl>
                                          <p:spTgt spid="28"/>
                                        </p:tgtEl>
                                        <p:attrNameLst>
                                          <p:attrName>style.visibility</p:attrName>
                                        </p:attrNameLst>
                                      </p:cBhvr>
                                      <p:to>
                                        <p:strVal val="visible"/>
                                      </p:to>
                                    </p:set>
                                    <p:animEffect filter="wipe(up)" transition="in">
                                      <p:cBhvr>
                                        <p:cTn dur="500" id="24"/>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18"/>
      <p:bldP grpId="0" spid="19"/>
      <p:bldP grpId="0" spid="22"/>
      <p:bldP grpId="0" spid="25"/>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1" name="TextBox 18"/>
          <p:cNvSpPr txBox="1"/>
          <p:nvPr/>
        </p:nvSpPr>
        <p:spPr>
          <a:xfrm>
            <a:off x="754712" y="1184604"/>
            <a:ext cx="7779687" cy="725424"/>
          </a:xfrm>
          <a:prstGeom prst="rect">
            <a:avLst/>
          </a:prstGeom>
          <a:noFill/>
          <a:ln>
            <a:noFill/>
          </a:ln>
        </p:spPr>
        <p:txBody>
          <a:bodyPr rtlCol="0" wrap="square">
            <a:spAutoFit/>
          </a:bodyPr>
          <a:lstStyle/>
          <a:p>
            <a:pPr>
              <a:lnSpc>
                <a:spcPct val="130000"/>
              </a:lnSpc>
            </a:pPr>
            <a:r>
              <a:rPr altLang="en-US" b="1" kern="600" lang="zh-CN" spc="-50" sz="1600">
                <a:solidFill>
                  <a:schemeClr val="accent1"/>
                </a:solidFill>
                <a:latin charset="-122" panose="020b0503020204020204" pitchFamily="34" typeface="微软雅黑"/>
                <a:ea charset="-122" panose="020b0503020204020204" pitchFamily="34" typeface="微软雅黑"/>
              </a:rPr>
              <a:t>习近平新时代中国特色社会主义思想是为解决党和国家发展面临的突出矛盾和问题提出来的，更是基于我国社会主要矛盾变化提出来的。</a:t>
            </a:r>
          </a:p>
        </p:txBody>
      </p:sp>
      <p:sp>
        <p:nvSpPr>
          <p:cNvPr id="66" name="圆角矩形 6">
            <a:extLst>
              <a:ext uri="{FF2B5EF4-FFF2-40B4-BE49-F238E27FC236}">
                <a16:creationId xmlns:a16="http://schemas.microsoft.com/office/drawing/2014/main" id="{F5D523CF-C7C3-4D6D-A3B8-20543AB1C9E8}"/>
              </a:ext>
            </a:extLst>
          </p:cNvPr>
          <p:cNvSpPr/>
          <p:nvPr/>
        </p:nvSpPr>
        <p:spPr bwMode="auto">
          <a:xfrm>
            <a:off x="776538" y="1962150"/>
            <a:ext cx="7605462" cy="370322"/>
          </a:xfrm>
          <a:prstGeom prst="roundRect">
            <a:avLst>
              <a:gd fmla="val 0" name="adj"/>
            </a:avLst>
          </a:prstGeom>
          <a:solidFill>
            <a:srgbClr val="E60012"/>
          </a:solidFill>
          <a:ln algn="ctr" cap="flat" cmpd="sng" w="28575">
            <a:noFill/>
            <a:prstDash val="solid"/>
          </a:ln>
          <a:effectLst/>
          <a:extLst/>
        </p:spPr>
        <p:txBody>
          <a:bodyPr anchor="ctr" bIns="61568" lIns="123136" rIns="123136" rtlCol="0" tIns="61568"/>
          <a:lstStyle/>
          <a:p>
            <a:pPr algn="ctr">
              <a:defRPr/>
            </a:pPr>
            <a:r>
              <a:rPr altLang="en-US" kern="0" lang="zh-CN">
                <a:solidFill>
                  <a:schemeClr val="bg1"/>
                </a:solidFill>
                <a:latin charset="-122" panose="020b0503020204020204" pitchFamily="34" typeface="微软雅黑"/>
                <a:ea charset="-122" panose="020b0503020204020204" pitchFamily="34" typeface="微软雅黑"/>
              </a:rPr>
              <a:t>习近平总书记特别重视在动态中把握问题</a:t>
            </a:r>
          </a:p>
        </p:txBody>
      </p:sp>
      <p:sp>
        <p:nvSpPr>
          <p:cNvPr id="67" name="TextBox 37"/>
          <p:cNvSpPr txBox="1"/>
          <p:nvPr/>
        </p:nvSpPr>
        <p:spPr>
          <a:xfrm>
            <a:off x="776538" y="2343150"/>
            <a:ext cx="5257800" cy="2286000"/>
          </a:xfrm>
          <a:prstGeom prst="rect">
            <a:avLst/>
          </a:prstGeom>
          <a:noFill/>
        </p:spPr>
        <p:txBody>
          <a:bodyPr rtlCol="0" wrap="square">
            <a:spAutoFit/>
          </a:bodyPr>
          <a:lstStyle/>
          <a:p>
            <a:pPr>
              <a:lnSpc>
                <a:spcPct val="200000"/>
              </a:lnSpc>
            </a:pPr>
            <a:r>
              <a:rPr altLang="en-US" lang="zh-CN" sz="1200">
                <a:solidFill>
                  <a:schemeClr val="tx2"/>
                </a:solidFill>
                <a:latin charset="-122" panose="020b0503020204020204" pitchFamily="34" typeface="微软雅黑"/>
                <a:ea charset="-122" panose="020b0503020204020204" pitchFamily="34" typeface="微软雅黑"/>
              </a:rPr>
              <a:t>比如，在“四风”问题得到初步解决后，把关注重点聚焦到形式主义、官僚主义及其新的表现形式，要求各级党委“既解决老问题，也察觉新问题；既解决显性问题，也解决隐性问题；既解决表层次问题，也解决深层次问题”。而及时发现问题、解决问题必须坚持群众路线。习近平总书记的一系列重要论述鲜明表达了中国共产党人的政治立场，也揭示了密切联系群众、服务群众、造福人民的基本途径。</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5562600" y="2209800"/>
            <a:ext cx="3343275" cy="2571750"/>
          </a:xfrm>
          <a:prstGeom prst="rect">
            <a:avLst/>
          </a:prstGeom>
        </p:spPr>
      </p:pic>
    </p:spTree>
    <p:extLst>
      <p:ext uri="{BB962C8B-B14F-4D97-AF65-F5344CB8AC3E}">
        <p14:creationId val="3733019426"/>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61"/>
                                        </p:tgtEl>
                                        <p:attrNameLst>
                                          <p:attrName>style.visibility</p:attrName>
                                        </p:attrNameLst>
                                      </p:cBhvr>
                                      <p:to>
                                        <p:strVal val="visible"/>
                                      </p:to>
                                    </p:set>
                                    <p:anim calcmode="lin" valueType="num">
                                      <p:cBhvr>
                                        <p:cTn dur="500" fill="hold" id="7"/>
                                        <p:tgtEl>
                                          <p:spTgt spid="61"/>
                                        </p:tgtEl>
                                        <p:attrNameLst>
                                          <p:attrName>ppt_w</p:attrName>
                                        </p:attrNameLst>
                                      </p:cBhvr>
                                      <p:tavLst>
                                        <p:tav tm="0">
                                          <p:val>
                                            <p:fltVal val="0"/>
                                          </p:val>
                                        </p:tav>
                                        <p:tav tm="100000">
                                          <p:val>
                                            <p:strVal val="#ppt_w"/>
                                          </p:val>
                                        </p:tav>
                                      </p:tavLst>
                                    </p:anim>
                                    <p:anim calcmode="lin" valueType="num">
                                      <p:cBhvr>
                                        <p:cTn dur="500" fill="hold" id="8"/>
                                        <p:tgtEl>
                                          <p:spTgt spid="61"/>
                                        </p:tgtEl>
                                        <p:attrNameLst>
                                          <p:attrName>ppt_h</p:attrName>
                                        </p:attrNameLst>
                                      </p:cBhvr>
                                      <p:tavLst>
                                        <p:tav tm="0">
                                          <p:val>
                                            <p:fltVal val="0"/>
                                          </p:val>
                                        </p:tav>
                                        <p:tav tm="100000">
                                          <p:val>
                                            <p:strVal val="#ppt_h"/>
                                          </p:val>
                                        </p:tav>
                                      </p:tavLst>
                                    </p:anim>
                                    <p:animEffect filter="fade" transition="in">
                                      <p:cBhvr>
                                        <p:cTn dur="500" id="9"/>
                                        <p:tgtEl>
                                          <p:spTgt spid="61"/>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 presetSubtype="4">
                                  <p:stCondLst>
                                    <p:cond delay="0"/>
                                  </p:stCondLst>
                                  <p:childTnLst>
                                    <p:set>
                                      <p:cBhvr>
                                        <p:cTn dur="1" fill="hold" id="13">
                                          <p:stCondLst>
                                            <p:cond delay="0"/>
                                          </p:stCondLst>
                                        </p:cTn>
                                        <p:tgtEl>
                                          <p:spTgt spid="66"/>
                                        </p:tgtEl>
                                        <p:attrNameLst>
                                          <p:attrName>style.visibility</p:attrName>
                                        </p:attrNameLst>
                                      </p:cBhvr>
                                      <p:to>
                                        <p:strVal val="visible"/>
                                      </p:to>
                                    </p:set>
                                    <p:anim calcmode="lin" valueType="num">
                                      <p:cBhvr additive="base">
                                        <p:cTn dur="500" fill="hold" id="14"/>
                                        <p:tgtEl>
                                          <p:spTgt spid="66"/>
                                        </p:tgtEl>
                                        <p:attrNameLst>
                                          <p:attrName>ppt_x</p:attrName>
                                        </p:attrNameLst>
                                      </p:cBhvr>
                                      <p:tavLst>
                                        <p:tav tm="0">
                                          <p:val>
                                            <p:strVal val="#ppt_x"/>
                                          </p:val>
                                        </p:tav>
                                        <p:tav tm="100000">
                                          <p:val>
                                            <p:strVal val="#ppt_x"/>
                                          </p:val>
                                        </p:tav>
                                      </p:tavLst>
                                    </p:anim>
                                    <p:anim calcmode="lin" valueType="num">
                                      <p:cBhvr additive="base">
                                        <p:cTn dur="500" fill="hold" id="15"/>
                                        <p:tgtEl>
                                          <p:spTgt spid="66"/>
                                        </p:tgtEl>
                                        <p:attrNameLst>
                                          <p:attrName>ppt_y</p:attrName>
                                        </p:attrNameLst>
                                      </p:cBhvr>
                                      <p:tavLst>
                                        <p:tav tm="0">
                                          <p:val>
                                            <p:strVal val="1+#ppt_h/2"/>
                                          </p:val>
                                        </p:tav>
                                        <p:tav tm="100000">
                                          <p:val>
                                            <p:strVal val="#ppt_y"/>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2" presetSubtype="1">
                                  <p:stCondLst>
                                    <p:cond delay="0"/>
                                  </p:stCondLst>
                                  <p:childTnLst>
                                    <p:set>
                                      <p:cBhvr>
                                        <p:cTn dur="1" fill="hold" id="19">
                                          <p:stCondLst>
                                            <p:cond delay="0"/>
                                          </p:stCondLst>
                                        </p:cTn>
                                        <p:tgtEl>
                                          <p:spTgt spid="67"/>
                                        </p:tgtEl>
                                        <p:attrNameLst>
                                          <p:attrName>style.visibility</p:attrName>
                                        </p:attrNameLst>
                                      </p:cBhvr>
                                      <p:to>
                                        <p:strVal val="visible"/>
                                      </p:to>
                                    </p:set>
                                    <p:animEffect filter="wipe(up)" transition="in">
                                      <p:cBhvr>
                                        <p:cTn dur="500" id="20"/>
                                        <p:tgtEl>
                                          <p:spTgt spid="67"/>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53" presetSubtype="0">
                                  <p:stCondLst>
                                    <p:cond delay="0"/>
                                  </p:stCondLst>
                                  <p:childTnLst>
                                    <p:set>
                                      <p:cBhvr>
                                        <p:cTn dur="1" fill="hold" id="24">
                                          <p:stCondLst>
                                            <p:cond delay="0"/>
                                          </p:stCondLst>
                                        </p:cTn>
                                        <p:tgtEl>
                                          <p:spTgt spid="2"/>
                                        </p:tgtEl>
                                        <p:attrNameLst>
                                          <p:attrName>style.visibility</p:attrName>
                                        </p:attrNameLst>
                                      </p:cBhvr>
                                      <p:to>
                                        <p:strVal val="visible"/>
                                      </p:to>
                                    </p:set>
                                    <p:anim calcmode="lin" valueType="num">
                                      <p:cBhvr>
                                        <p:cTn dur="500" fill="hold" id="25"/>
                                        <p:tgtEl>
                                          <p:spTgt spid="2"/>
                                        </p:tgtEl>
                                        <p:attrNameLst>
                                          <p:attrName>ppt_w</p:attrName>
                                        </p:attrNameLst>
                                      </p:cBhvr>
                                      <p:tavLst>
                                        <p:tav tm="0">
                                          <p:val>
                                            <p:fltVal val="0"/>
                                          </p:val>
                                        </p:tav>
                                        <p:tav tm="100000">
                                          <p:val>
                                            <p:strVal val="#ppt_w"/>
                                          </p:val>
                                        </p:tav>
                                      </p:tavLst>
                                    </p:anim>
                                    <p:anim calcmode="lin" valueType="num">
                                      <p:cBhvr>
                                        <p:cTn dur="500" fill="hold" id="26"/>
                                        <p:tgtEl>
                                          <p:spTgt spid="2"/>
                                        </p:tgtEl>
                                        <p:attrNameLst>
                                          <p:attrName>ppt_h</p:attrName>
                                        </p:attrNameLst>
                                      </p:cBhvr>
                                      <p:tavLst>
                                        <p:tav tm="0">
                                          <p:val>
                                            <p:fltVal val="0"/>
                                          </p:val>
                                        </p:tav>
                                        <p:tav tm="100000">
                                          <p:val>
                                            <p:strVal val="#ppt_h"/>
                                          </p:val>
                                        </p:tav>
                                      </p:tavLst>
                                    </p:anim>
                                    <p:animEffect filter="fade" transition="in">
                                      <p:cBhvr>
                                        <p:cTn dur="500" id="2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1"/>
      <p:bldP grpId="0" spid="66"/>
      <p:bldP grpId="0" spid="67"/>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7" name="矩形 46"/>
          <p:cNvSpPr/>
          <p:nvPr/>
        </p:nvSpPr>
        <p:spPr>
          <a:xfrm>
            <a:off x="762000" y="1126678"/>
            <a:ext cx="7711855" cy="708660"/>
          </a:xfrm>
          <a:prstGeom prst="rect">
            <a:avLst/>
          </a:prstGeom>
        </p:spPr>
        <p:txBody>
          <a:bodyPr wrap="square">
            <a:spAutoFit/>
          </a:bodyPr>
          <a:lstStyle/>
          <a:p>
            <a:pPr>
              <a:lnSpc>
                <a:spcPct val="135000"/>
              </a:lnSpc>
            </a:pPr>
            <a:r>
              <a:rPr altLang="en-US" b="1" lang="zh-CN" sz="1500">
                <a:solidFill>
                  <a:schemeClr val="accent1"/>
                </a:solidFill>
                <a:cs typeface="+mn-ea"/>
                <a:sym typeface="+mn-lt"/>
              </a:rPr>
              <a:t>增强战略思维、历史思维、辩证思维、创新思维、法治思维、底线思维能力，是习近平新时代中国特色社会主义思想对马克思主义思想方法的新贡献。</a:t>
            </a:r>
          </a:p>
        </p:txBody>
      </p:sp>
      <p:sp>
        <p:nvSpPr>
          <p:cNvPr id="61" name="1"/>
          <p:cNvSpPr txBox="1"/>
          <p:nvPr/>
        </p:nvSpPr>
        <p:spPr>
          <a:xfrm>
            <a:off x="789649" y="1962150"/>
            <a:ext cx="7439951" cy="320040"/>
          </a:xfrm>
          <a:prstGeom prst="rect">
            <a:avLst/>
          </a:prstGeom>
          <a:solidFill>
            <a:schemeClr val="accent1"/>
          </a:solidFill>
        </p:spPr>
        <p:txBody>
          <a:bodyPr rtlCol="0" wrap="square">
            <a:spAutoFit/>
          </a:bodyPr>
          <a:lstStyle>
            <a:defPPr>
              <a:defRPr lang="zh-CN"/>
            </a:defPPr>
            <a:lvl1pPr algn="ctr">
              <a:defRPr b="1" sz="4800">
                <a:gradFill>
                  <a:gsLst>
                    <a:gs pos="0">
                      <a:srgbClr val="FF0000"/>
                    </a:gs>
                    <a:gs pos="100000">
                      <a:srgbClr val="B40000"/>
                    </a:gs>
                  </a:gsLst>
                  <a:lin ang="5400000" scaled="1"/>
                </a:gradFill>
                <a:latin charset="-122" panose="020b0503020204020204" pitchFamily="34" typeface="微软雅黑"/>
                <a:ea charset="-122" panose="020b0503020204020204" pitchFamily="34" typeface="微软雅黑"/>
              </a:defRPr>
            </a:lvl1pPr>
          </a:lstStyle>
          <a:p>
            <a:r>
              <a:rPr altLang="en-US" b="0" lang="zh-CN" sz="1500">
                <a:solidFill>
                  <a:schemeClr val="bg1"/>
                </a:solidFill>
                <a:latin typeface="+mn-lt"/>
                <a:ea typeface="+mn-ea"/>
                <a:cs typeface="+mn-ea"/>
                <a:sym typeface="+mn-lt"/>
              </a:rPr>
              <a:t>面对波谲云诡的国际形势、复杂敏感的周边环境、艰巨繁重的改革发展稳定任务</a:t>
            </a:r>
          </a:p>
        </p:txBody>
      </p:sp>
      <p:sp>
        <p:nvSpPr>
          <p:cNvPr id="64" name="圆角矩形 63"/>
          <p:cNvSpPr/>
          <p:nvPr/>
        </p:nvSpPr>
        <p:spPr>
          <a:xfrm>
            <a:off x="819875" y="2460865"/>
            <a:ext cx="528474" cy="339485"/>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zh-CN" kern="0" lang="en-US" smtClean="0">
                <a:solidFill>
                  <a:prstClr val="white"/>
                </a:solidFill>
                <a:latin charset="-122" panose="020b0503020204020204" pitchFamily="34" typeface="微软雅黑"/>
                <a:ea charset="-122" panose="020b0503020204020204" pitchFamily="34" typeface="微软雅黑"/>
              </a:rPr>
              <a:t>01</a:t>
            </a:r>
          </a:p>
        </p:txBody>
      </p:sp>
      <p:sp>
        <p:nvSpPr>
          <p:cNvPr id="65" name="TextBox 35"/>
          <p:cNvSpPr txBox="1"/>
          <p:nvPr/>
        </p:nvSpPr>
        <p:spPr>
          <a:xfrm>
            <a:off x="1301827" y="2504140"/>
            <a:ext cx="6991006" cy="368808"/>
          </a:xfrm>
          <a:prstGeom prst="rect">
            <a:avLst/>
          </a:prstGeom>
          <a:noFill/>
        </p:spPr>
        <p:txBody>
          <a:bodyPr rtlCol="0" wrap="square">
            <a:spAutoFit/>
          </a:bodyPr>
          <a:lstStyle/>
          <a:p>
            <a:pPr>
              <a:lnSpc>
                <a:spcPct val="130000"/>
              </a:lnSpc>
            </a:pPr>
            <a:r>
              <a:rPr altLang="en-US" lang="zh-CN" sz="1400">
                <a:solidFill>
                  <a:schemeClr val="tx2"/>
                </a:solidFill>
                <a:latin charset="-122" panose="020b0503020204020204" pitchFamily="34" typeface="微软雅黑"/>
                <a:ea charset="-122" panose="020b0503020204020204" pitchFamily="34" typeface="微软雅黑"/>
              </a:rPr>
              <a:t>既要高度警惕“黑天鹅”事件，也要防范“灰犀牛”事件；</a:t>
            </a:r>
          </a:p>
        </p:txBody>
      </p:sp>
      <p:sp>
        <p:nvSpPr>
          <p:cNvPr id="81" name="圆角矩形 80"/>
          <p:cNvSpPr/>
          <p:nvPr/>
        </p:nvSpPr>
        <p:spPr>
          <a:xfrm>
            <a:off x="819875" y="3134728"/>
            <a:ext cx="528474" cy="339485"/>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zh-CN" kern="0" lang="en-US" smtClean="0">
                <a:solidFill>
                  <a:prstClr val="white"/>
                </a:solidFill>
                <a:latin charset="-122" panose="020b0503020204020204" pitchFamily="34" typeface="微软雅黑"/>
                <a:ea charset="-122" panose="020b0503020204020204" pitchFamily="34" typeface="微软雅黑"/>
              </a:rPr>
              <a:t>02</a:t>
            </a:r>
          </a:p>
        </p:txBody>
      </p:sp>
      <p:sp>
        <p:nvSpPr>
          <p:cNvPr id="82" name="TextBox 35"/>
          <p:cNvSpPr txBox="1"/>
          <p:nvPr/>
        </p:nvSpPr>
        <p:spPr>
          <a:xfrm>
            <a:off x="1295400" y="3134727"/>
            <a:ext cx="6991006" cy="368808"/>
          </a:xfrm>
          <a:prstGeom prst="rect">
            <a:avLst/>
          </a:prstGeom>
          <a:noFill/>
        </p:spPr>
        <p:txBody>
          <a:bodyPr rtlCol="0" wrap="square">
            <a:spAutoFit/>
          </a:bodyPr>
          <a:lstStyle/>
          <a:p>
            <a:pPr>
              <a:lnSpc>
                <a:spcPct val="130000"/>
              </a:lnSpc>
            </a:pPr>
            <a:r>
              <a:rPr altLang="en-US" lang="zh-CN" sz="1400">
                <a:solidFill>
                  <a:schemeClr val="tx2"/>
                </a:solidFill>
                <a:latin charset="-122" panose="020b0503020204020204" pitchFamily="34" typeface="微软雅黑"/>
                <a:ea charset="-122" panose="020b0503020204020204" pitchFamily="34" typeface="微软雅黑"/>
              </a:rPr>
              <a:t>既要有防范风险的先手，也要有应对和化解风险挑战的高招；</a:t>
            </a:r>
          </a:p>
        </p:txBody>
      </p:sp>
      <p:sp>
        <p:nvSpPr>
          <p:cNvPr id="83" name="圆角矩形 82"/>
          <p:cNvSpPr/>
          <p:nvPr/>
        </p:nvSpPr>
        <p:spPr>
          <a:xfrm>
            <a:off x="819875" y="3908665"/>
            <a:ext cx="528474" cy="339485"/>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zh-CN" kern="0" lang="en-US" smtClean="0">
                <a:solidFill>
                  <a:prstClr val="white"/>
                </a:solidFill>
                <a:latin charset="-122" panose="020b0503020204020204" pitchFamily="34" typeface="微软雅黑"/>
                <a:ea charset="-122" panose="020b0503020204020204" pitchFamily="34" typeface="微软雅黑"/>
              </a:rPr>
              <a:t>03</a:t>
            </a:r>
          </a:p>
        </p:txBody>
      </p:sp>
      <p:sp>
        <p:nvSpPr>
          <p:cNvPr id="84" name="TextBox 35"/>
          <p:cNvSpPr txBox="1"/>
          <p:nvPr/>
        </p:nvSpPr>
        <p:spPr>
          <a:xfrm>
            <a:off x="1295400" y="3867150"/>
            <a:ext cx="6991006" cy="368808"/>
          </a:xfrm>
          <a:prstGeom prst="rect">
            <a:avLst/>
          </a:prstGeom>
          <a:noFill/>
        </p:spPr>
        <p:txBody>
          <a:bodyPr rtlCol="0" wrap="square">
            <a:spAutoFit/>
          </a:bodyPr>
          <a:lstStyle/>
          <a:p>
            <a:pPr>
              <a:lnSpc>
                <a:spcPct val="130000"/>
              </a:lnSpc>
            </a:pPr>
            <a:r>
              <a:rPr altLang="en-US" lang="zh-CN" sz="1400">
                <a:solidFill>
                  <a:schemeClr val="tx2"/>
                </a:solidFill>
                <a:latin charset="-122" panose="020b0503020204020204" pitchFamily="34" typeface="微软雅黑"/>
                <a:ea charset="-122" panose="020b0503020204020204" pitchFamily="34" typeface="微软雅黑"/>
              </a:rPr>
              <a:t>既要打好防范和抵御风险的有准备之战，也要打好化险为夷、转危为机的战略主动战</a:t>
            </a:r>
          </a:p>
        </p:txBody>
      </p:sp>
    </p:spTree>
    <p:extLst>
      <p:ext uri="{BB962C8B-B14F-4D97-AF65-F5344CB8AC3E}">
        <p14:creationId val="72364705"/>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47"/>
                                        </p:tgtEl>
                                        <p:attrNameLst>
                                          <p:attrName>style.visibility</p:attrName>
                                        </p:attrNameLst>
                                      </p:cBhvr>
                                      <p:to>
                                        <p:strVal val="visible"/>
                                      </p:to>
                                    </p:set>
                                    <p:animEffect filter="wipe(left)" transition="in">
                                      <p:cBhvr>
                                        <p:cTn dur="500" id="7"/>
                                        <p:tgtEl>
                                          <p:spTgt spid="4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6" presetSubtype="21">
                                  <p:stCondLst>
                                    <p:cond delay="0"/>
                                  </p:stCondLst>
                                  <p:childTnLst>
                                    <p:set>
                                      <p:cBhvr>
                                        <p:cTn dur="1" fill="hold" id="11">
                                          <p:stCondLst>
                                            <p:cond delay="0"/>
                                          </p:stCondLst>
                                        </p:cTn>
                                        <p:tgtEl>
                                          <p:spTgt spid="61"/>
                                        </p:tgtEl>
                                        <p:attrNameLst>
                                          <p:attrName>style.visibility</p:attrName>
                                        </p:attrNameLst>
                                      </p:cBhvr>
                                      <p:to>
                                        <p:strVal val="visible"/>
                                      </p:to>
                                    </p:set>
                                    <p:animEffect filter="barn(inVertical)" transition="in">
                                      <p:cBhvr>
                                        <p:cTn dur="500" id="12"/>
                                        <p:tgtEl>
                                          <p:spTgt spid="61"/>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53" presetSubtype="0">
                                  <p:stCondLst>
                                    <p:cond delay="0"/>
                                  </p:stCondLst>
                                  <p:childTnLst>
                                    <p:set>
                                      <p:cBhvr>
                                        <p:cTn dur="1" fill="hold" id="16">
                                          <p:stCondLst>
                                            <p:cond delay="0"/>
                                          </p:stCondLst>
                                        </p:cTn>
                                        <p:tgtEl>
                                          <p:spTgt spid="64"/>
                                        </p:tgtEl>
                                        <p:attrNameLst>
                                          <p:attrName>style.visibility</p:attrName>
                                        </p:attrNameLst>
                                      </p:cBhvr>
                                      <p:to>
                                        <p:strVal val="visible"/>
                                      </p:to>
                                    </p:set>
                                    <p:anim calcmode="lin" valueType="num">
                                      <p:cBhvr>
                                        <p:cTn dur="500" fill="hold" id="17"/>
                                        <p:tgtEl>
                                          <p:spTgt spid="64"/>
                                        </p:tgtEl>
                                        <p:attrNameLst>
                                          <p:attrName>ppt_w</p:attrName>
                                        </p:attrNameLst>
                                      </p:cBhvr>
                                      <p:tavLst>
                                        <p:tav tm="0">
                                          <p:val>
                                            <p:fltVal val="0"/>
                                          </p:val>
                                        </p:tav>
                                        <p:tav tm="100000">
                                          <p:val>
                                            <p:strVal val="#ppt_w"/>
                                          </p:val>
                                        </p:tav>
                                      </p:tavLst>
                                    </p:anim>
                                    <p:anim calcmode="lin" valueType="num">
                                      <p:cBhvr>
                                        <p:cTn dur="500" fill="hold" id="18"/>
                                        <p:tgtEl>
                                          <p:spTgt spid="64"/>
                                        </p:tgtEl>
                                        <p:attrNameLst>
                                          <p:attrName>ppt_h</p:attrName>
                                        </p:attrNameLst>
                                      </p:cBhvr>
                                      <p:tavLst>
                                        <p:tav tm="0">
                                          <p:val>
                                            <p:fltVal val="0"/>
                                          </p:val>
                                        </p:tav>
                                        <p:tav tm="100000">
                                          <p:val>
                                            <p:strVal val="#ppt_h"/>
                                          </p:val>
                                        </p:tav>
                                      </p:tavLst>
                                    </p:anim>
                                    <p:animEffect filter="fade" transition="in">
                                      <p:cBhvr>
                                        <p:cTn dur="500" id="19"/>
                                        <p:tgtEl>
                                          <p:spTgt spid="64"/>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81"/>
                                        </p:tgtEl>
                                        <p:attrNameLst>
                                          <p:attrName>style.visibility</p:attrName>
                                        </p:attrNameLst>
                                      </p:cBhvr>
                                      <p:to>
                                        <p:strVal val="visible"/>
                                      </p:to>
                                    </p:set>
                                    <p:anim calcmode="lin" valueType="num">
                                      <p:cBhvr>
                                        <p:cTn dur="500" fill="hold" id="22"/>
                                        <p:tgtEl>
                                          <p:spTgt spid="81"/>
                                        </p:tgtEl>
                                        <p:attrNameLst>
                                          <p:attrName>ppt_w</p:attrName>
                                        </p:attrNameLst>
                                      </p:cBhvr>
                                      <p:tavLst>
                                        <p:tav tm="0">
                                          <p:val>
                                            <p:fltVal val="0"/>
                                          </p:val>
                                        </p:tav>
                                        <p:tav tm="100000">
                                          <p:val>
                                            <p:strVal val="#ppt_w"/>
                                          </p:val>
                                        </p:tav>
                                      </p:tavLst>
                                    </p:anim>
                                    <p:anim calcmode="lin" valueType="num">
                                      <p:cBhvr>
                                        <p:cTn dur="500" fill="hold" id="23"/>
                                        <p:tgtEl>
                                          <p:spTgt spid="81"/>
                                        </p:tgtEl>
                                        <p:attrNameLst>
                                          <p:attrName>ppt_h</p:attrName>
                                        </p:attrNameLst>
                                      </p:cBhvr>
                                      <p:tavLst>
                                        <p:tav tm="0">
                                          <p:val>
                                            <p:fltVal val="0"/>
                                          </p:val>
                                        </p:tav>
                                        <p:tav tm="100000">
                                          <p:val>
                                            <p:strVal val="#ppt_h"/>
                                          </p:val>
                                        </p:tav>
                                      </p:tavLst>
                                    </p:anim>
                                    <p:animEffect filter="fade" transition="in">
                                      <p:cBhvr>
                                        <p:cTn dur="500" id="24"/>
                                        <p:tgtEl>
                                          <p:spTgt spid="81"/>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83"/>
                                        </p:tgtEl>
                                        <p:attrNameLst>
                                          <p:attrName>style.visibility</p:attrName>
                                        </p:attrNameLst>
                                      </p:cBhvr>
                                      <p:to>
                                        <p:strVal val="visible"/>
                                      </p:to>
                                    </p:set>
                                    <p:anim calcmode="lin" valueType="num">
                                      <p:cBhvr>
                                        <p:cTn dur="500" fill="hold" id="27"/>
                                        <p:tgtEl>
                                          <p:spTgt spid="83"/>
                                        </p:tgtEl>
                                        <p:attrNameLst>
                                          <p:attrName>ppt_w</p:attrName>
                                        </p:attrNameLst>
                                      </p:cBhvr>
                                      <p:tavLst>
                                        <p:tav tm="0">
                                          <p:val>
                                            <p:fltVal val="0"/>
                                          </p:val>
                                        </p:tav>
                                        <p:tav tm="100000">
                                          <p:val>
                                            <p:strVal val="#ppt_w"/>
                                          </p:val>
                                        </p:tav>
                                      </p:tavLst>
                                    </p:anim>
                                    <p:anim calcmode="lin" valueType="num">
                                      <p:cBhvr>
                                        <p:cTn dur="500" fill="hold" id="28"/>
                                        <p:tgtEl>
                                          <p:spTgt spid="83"/>
                                        </p:tgtEl>
                                        <p:attrNameLst>
                                          <p:attrName>ppt_h</p:attrName>
                                        </p:attrNameLst>
                                      </p:cBhvr>
                                      <p:tavLst>
                                        <p:tav tm="0">
                                          <p:val>
                                            <p:fltVal val="0"/>
                                          </p:val>
                                        </p:tav>
                                        <p:tav tm="100000">
                                          <p:val>
                                            <p:strVal val="#ppt_h"/>
                                          </p:val>
                                        </p:tav>
                                      </p:tavLst>
                                    </p:anim>
                                    <p:animEffect filter="fade" transition="in">
                                      <p:cBhvr>
                                        <p:cTn dur="500" id="29"/>
                                        <p:tgtEl>
                                          <p:spTgt spid="83"/>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22" presetSubtype="8">
                                  <p:stCondLst>
                                    <p:cond delay="0"/>
                                  </p:stCondLst>
                                  <p:childTnLst>
                                    <p:set>
                                      <p:cBhvr>
                                        <p:cTn dur="1" fill="hold" id="33">
                                          <p:stCondLst>
                                            <p:cond delay="0"/>
                                          </p:stCondLst>
                                        </p:cTn>
                                        <p:tgtEl>
                                          <p:spTgt spid="65"/>
                                        </p:tgtEl>
                                        <p:attrNameLst>
                                          <p:attrName>style.visibility</p:attrName>
                                        </p:attrNameLst>
                                      </p:cBhvr>
                                      <p:to>
                                        <p:strVal val="visible"/>
                                      </p:to>
                                    </p:set>
                                    <p:animEffect filter="wipe(left)" transition="in">
                                      <p:cBhvr>
                                        <p:cTn dur="500" id="34"/>
                                        <p:tgtEl>
                                          <p:spTgt spid="65"/>
                                        </p:tgtEl>
                                      </p:cBhvr>
                                    </p:animEffect>
                                  </p:childTnLst>
                                </p:cTn>
                              </p:par>
                              <p:par>
                                <p:cTn fill="hold" grpId="0" id="35" nodeType="withEffect" presetClass="entr" presetID="22" presetSubtype="8">
                                  <p:stCondLst>
                                    <p:cond delay="0"/>
                                  </p:stCondLst>
                                  <p:childTnLst>
                                    <p:set>
                                      <p:cBhvr>
                                        <p:cTn dur="1" fill="hold" id="36">
                                          <p:stCondLst>
                                            <p:cond delay="0"/>
                                          </p:stCondLst>
                                        </p:cTn>
                                        <p:tgtEl>
                                          <p:spTgt spid="82"/>
                                        </p:tgtEl>
                                        <p:attrNameLst>
                                          <p:attrName>style.visibility</p:attrName>
                                        </p:attrNameLst>
                                      </p:cBhvr>
                                      <p:to>
                                        <p:strVal val="visible"/>
                                      </p:to>
                                    </p:set>
                                    <p:animEffect filter="wipe(left)" transition="in">
                                      <p:cBhvr>
                                        <p:cTn dur="500" id="37"/>
                                        <p:tgtEl>
                                          <p:spTgt spid="82"/>
                                        </p:tgtEl>
                                      </p:cBhvr>
                                    </p:animEffect>
                                  </p:childTnLst>
                                </p:cTn>
                              </p:par>
                              <p:par>
                                <p:cTn fill="hold" grpId="0" id="38" nodeType="withEffect" presetClass="entr" presetID="22" presetSubtype="8">
                                  <p:stCondLst>
                                    <p:cond delay="0"/>
                                  </p:stCondLst>
                                  <p:childTnLst>
                                    <p:set>
                                      <p:cBhvr>
                                        <p:cTn dur="1" fill="hold" id="39">
                                          <p:stCondLst>
                                            <p:cond delay="0"/>
                                          </p:stCondLst>
                                        </p:cTn>
                                        <p:tgtEl>
                                          <p:spTgt spid="84"/>
                                        </p:tgtEl>
                                        <p:attrNameLst>
                                          <p:attrName>style.visibility</p:attrName>
                                        </p:attrNameLst>
                                      </p:cBhvr>
                                      <p:to>
                                        <p:strVal val="visible"/>
                                      </p:to>
                                    </p:set>
                                    <p:animEffect filter="wipe(left)" transition="in">
                                      <p:cBhvr>
                                        <p:cTn dur="500" id="40"/>
                                        <p:tgtEl>
                                          <p:spTgt spid="8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7"/>
      <p:bldP grpId="0" spid="61"/>
      <p:bldP grpId="0" spid="64"/>
      <p:bldP grpId="0" spid="65"/>
      <p:bldP grpId="0" spid="81"/>
      <p:bldP grpId="0" spid="82"/>
      <p:bldP grpId="0" spid="83"/>
      <p:bldP grpId="0" spid="8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7" name="矩形 46"/>
          <p:cNvSpPr/>
          <p:nvPr/>
        </p:nvSpPr>
        <p:spPr>
          <a:xfrm>
            <a:off x="539125" y="1281220"/>
            <a:ext cx="7995275" cy="749808"/>
          </a:xfrm>
          <a:prstGeom prst="rect">
            <a:avLst/>
          </a:prstGeom>
        </p:spPr>
        <p:txBody>
          <a:bodyPr wrap="square">
            <a:spAutoFit/>
          </a:bodyPr>
          <a:lstStyle/>
          <a:p>
            <a:pPr>
              <a:lnSpc>
                <a:spcPct val="135000"/>
              </a:lnSpc>
            </a:pPr>
            <a:r>
              <a:rPr altLang="en-US" b="1" lang="zh-CN" sz="1600">
                <a:solidFill>
                  <a:schemeClr val="accent1"/>
                </a:solidFill>
                <a:cs typeface="+mn-ea"/>
                <a:sym typeface="+mn-lt"/>
              </a:rPr>
              <a:t>习近平新时代中国特色社会主义思想充满着对马克思主义的坚定信仰，充满着对社会主义和共产主义的坚定信念，展现了当代中国共产党人的政治品格、价值追求、精神风范</a:t>
            </a:r>
          </a:p>
        </p:txBody>
      </p:sp>
      <p:sp>
        <p:nvSpPr>
          <p:cNvPr id="61" name="1"/>
          <p:cNvSpPr txBox="1"/>
          <p:nvPr/>
        </p:nvSpPr>
        <p:spPr>
          <a:xfrm>
            <a:off x="626209" y="2114550"/>
            <a:ext cx="7679591" cy="335280"/>
          </a:xfrm>
          <a:prstGeom prst="rect">
            <a:avLst/>
          </a:prstGeom>
          <a:solidFill>
            <a:schemeClr val="accent1"/>
          </a:solidFill>
        </p:spPr>
        <p:txBody>
          <a:bodyPr rtlCol="0" wrap="square">
            <a:spAutoFit/>
          </a:bodyPr>
          <a:lstStyle>
            <a:defPPr>
              <a:defRPr lang="zh-CN"/>
            </a:defPPr>
            <a:lvl1pPr algn="ctr">
              <a:defRPr b="1" sz="4800">
                <a:gradFill>
                  <a:gsLst>
                    <a:gs pos="0">
                      <a:srgbClr val="FF0000"/>
                    </a:gs>
                    <a:gs pos="100000">
                      <a:srgbClr val="B40000"/>
                    </a:gs>
                  </a:gsLst>
                  <a:lin ang="5400000" scaled="1"/>
                </a:gradFill>
                <a:latin charset="-122" panose="020b0503020204020204" pitchFamily="34" typeface="微软雅黑"/>
                <a:ea charset="-122" panose="020b0503020204020204" pitchFamily="34" typeface="微软雅黑"/>
              </a:defRPr>
            </a:lvl1pPr>
          </a:lstStyle>
          <a:p>
            <a:r>
              <a:rPr altLang="zh-CN" b="0" lang="en-US" sz="1600">
                <a:solidFill>
                  <a:schemeClr val="bg1"/>
                </a:solidFill>
                <a:latin typeface="+mn-ea"/>
                <a:ea typeface="+mn-ea"/>
                <a:cs typeface="+mn-ea"/>
                <a:sym typeface="+mn-lt"/>
              </a:rPr>
              <a:t>《习近平谈治国理政》第三卷92篇著述字</a:t>
            </a:r>
          </a:p>
        </p:txBody>
      </p:sp>
      <p:sp>
        <p:nvSpPr>
          <p:cNvPr id="83" name="PA-1022167">
            <a:extLst>
              <a:ext uri="{FF2B5EF4-FFF2-40B4-BE49-F238E27FC236}">
                <a16:creationId xmlns:a16="http://schemas.microsoft.com/office/drawing/2014/main" id="{3C359C28-9BF8-416C-91EF-6C79D84D868B}"/>
              </a:ext>
            </a:extLst>
          </p:cNvPr>
          <p:cNvSpPr/>
          <p:nvPr>
            <p:custDataLst>
              <p:tags r:id="rId3"/>
            </p:custDataLst>
          </p:nvPr>
        </p:nvSpPr>
        <p:spPr>
          <a:xfrm>
            <a:off x="2514600" y="2571750"/>
            <a:ext cx="5926991" cy="1805940"/>
          </a:xfrm>
          <a:prstGeom prst="rect">
            <a:avLst/>
          </a:prstGeom>
          <a:noFill/>
          <a:ln>
            <a:noFill/>
          </a:ln>
        </p:spPr>
        <p:txBody>
          <a:bodyPr wrap="square">
            <a:spAutoFit/>
          </a:bodyPr>
          <a:lstStyle/>
          <a:p>
            <a:pPr indent="-285750" marL="285750">
              <a:lnSpc>
                <a:spcPct val="150000"/>
              </a:lnSpc>
              <a:buFont charset="2" panose="05000000000000000000" pitchFamily="2" typeface="Wingdings"/>
              <a:buChar char="ü"/>
            </a:pPr>
            <a:r>
              <a:rPr altLang="en-US" lang="zh-CN" sz="1500">
                <a:solidFill>
                  <a:schemeClr val="tx1">
                    <a:lumMod val="85000"/>
                    <a:lumOff val="15000"/>
                  </a:schemeClr>
                </a:solidFill>
                <a:latin typeface="+mn-ea"/>
                <a:cs typeface="+mn-ea"/>
                <a:sym typeface="+mn-lt"/>
              </a:rPr>
              <a:t>是对马克思主义的坚定信仰</a:t>
            </a:r>
          </a:p>
          <a:p>
            <a:pPr indent="-285750" marL="285750">
              <a:lnSpc>
                <a:spcPct val="150000"/>
              </a:lnSpc>
              <a:buFont charset="2" panose="05000000000000000000" pitchFamily="2" typeface="Wingdings"/>
              <a:buChar char="ü"/>
            </a:pPr>
            <a:r>
              <a:rPr altLang="en-US" lang="zh-CN" sz="1500">
                <a:solidFill>
                  <a:schemeClr val="tx1">
                    <a:lumMod val="85000"/>
                    <a:lumOff val="15000"/>
                  </a:schemeClr>
                </a:solidFill>
                <a:latin typeface="+mn-ea"/>
                <a:cs typeface="+mn-ea"/>
                <a:sym typeface="+mn-lt"/>
              </a:rPr>
              <a:t>是对社会主义和共产主义的坚定信念</a:t>
            </a:r>
          </a:p>
          <a:p>
            <a:pPr indent="-285750" marL="285750">
              <a:lnSpc>
                <a:spcPct val="150000"/>
              </a:lnSpc>
              <a:buFont charset="2" panose="05000000000000000000" pitchFamily="2" typeface="Wingdings"/>
              <a:buChar char="ü"/>
            </a:pPr>
            <a:r>
              <a:rPr altLang="en-US" lang="zh-CN" sz="1500">
                <a:solidFill>
                  <a:schemeClr val="tx1">
                    <a:lumMod val="85000"/>
                    <a:lumOff val="15000"/>
                  </a:schemeClr>
                </a:solidFill>
                <a:latin typeface="+mn-ea"/>
                <a:cs typeface="+mn-ea"/>
                <a:sym typeface="+mn-lt"/>
              </a:rPr>
              <a:t>是对中国人民、中华民族的深沉热爱和真挚情怀</a:t>
            </a:r>
          </a:p>
          <a:p>
            <a:pPr indent="-285750" marL="285750">
              <a:lnSpc>
                <a:spcPct val="150000"/>
              </a:lnSpc>
              <a:buFont charset="2" panose="05000000000000000000" pitchFamily="2" typeface="Wingdings"/>
              <a:buChar char="ü"/>
            </a:pPr>
            <a:r>
              <a:rPr altLang="en-US" lang="zh-CN" sz="1500">
                <a:solidFill>
                  <a:schemeClr val="tx1">
                    <a:lumMod val="85000"/>
                    <a:lumOff val="15000"/>
                  </a:schemeClr>
                </a:solidFill>
                <a:latin typeface="+mn-ea"/>
                <a:cs typeface="+mn-ea"/>
                <a:sym typeface="+mn-lt"/>
              </a:rPr>
              <a:t>是对中国特色社会主义道路、理论、制度和文化的高度自觉自信</a:t>
            </a:r>
          </a:p>
          <a:p>
            <a:pPr indent="-285750" marL="285750">
              <a:lnSpc>
                <a:spcPct val="150000"/>
              </a:lnSpc>
              <a:buFont charset="2" panose="05000000000000000000" pitchFamily="2" typeface="Wingdings"/>
              <a:buChar char="ü"/>
            </a:pPr>
            <a:r>
              <a:rPr altLang="en-US" lang="zh-CN" sz="1500">
                <a:solidFill>
                  <a:schemeClr val="tx1">
                    <a:lumMod val="85000"/>
                    <a:lumOff val="15000"/>
                  </a:schemeClr>
                </a:solidFill>
                <a:latin typeface="+mn-ea"/>
                <a:cs typeface="+mn-ea"/>
                <a:sym typeface="+mn-lt"/>
              </a:rPr>
              <a:t>是对历史使命、时代重任的无畏担当</a:t>
            </a:r>
          </a:p>
        </p:txBody>
      </p:sp>
      <p:pic>
        <p:nvPicPr>
          <p:cNvPr id="2" name="图片 1"/>
          <p:cNvPicPr>
            <a:picLocks noChangeAspect="1"/>
          </p:cNvPicPr>
          <p:nvPr/>
        </p:nvPicPr>
        <p:blipFill>
          <a:blip r:embed="rId4">
            <a:extLst>
              <a:ext uri="{28A0092B-C50C-407E-A947-70E740481C1C}">
                <a14:useLocalDpi val="0"/>
              </a:ext>
            </a:extLst>
          </a:blip>
          <a:stretch>
            <a:fillRect/>
          </a:stretch>
        </p:blipFill>
        <p:spPr>
          <a:xfrm>
            <a:off x="457200" y="2472723"/>
            <a:ext cx="1905000" cy="1905000"/>
          </a:xfrm>
          <a:prstGeom prst="rect">
            <a:avLst/>
          </a:prstGeom>
        </p:spPr>
      </p:pic>
      <p:pic>
        <p:nvPicPr>
          <p:cNvPr id="3" name="图片 2"/>
          <p:cNvPicPr>
            <a:picLocks noChangeAspect="1"/>
          </p:cNvPicPr>
          <p:nvPr/>
        </p:nvPicPr>
        <p:blipFill>
          <a:blip r:embed="rId5">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flipH="1">
            <a:off x="7049965" y="2757833"/>
            <a:ext cx="1027235" cy="728317"/>
          </a:xfrm>
          <a:prstGeom prst="rect">
            <a:avLst/>
          </a:prstGeom>
        </p:spPr>
      </p:pic>
    </p:spTree>
    <p:extLst>
      <p:ext uri="{BB962C8B-B14F-4D97-AF65-F5344CB8AC3E}">
        <p14:creationId val="582753153"/>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47"/>
                                        </p:tgtEl>
                                        <p:attrNameLst>
                                          <p:attrName>style.visibility</p:attrName>
                                        </p:attrNameLst>
                                      </p:cBhvr>
                                      <p:to>
                                        <p:strVal val="visible"/>
                                      </p:to>
                                    </p:set>
                                    <p:anim calcmode="lin" valueType="num">
                                      <p:cBhvr additive="base">
                                        <p:cTn dur="500" fill="hold" id="7"/>
                                        <p:tgtEl>
                                          <p:spTgt spid="47"/>
                                        </p:tgtEl>
                                        <p:attrNameLst>
                                          <p:attrName>ppt_x</p:attrName>
                                        </p:attrNameLst>
                                      </p:cBhvr>
                                      <p:tavLst>
                                        <p:tav tm="0">
                                          <p:val>
                                            <p:strVal val="#ppt_x"/>
                                          </p:val>
                                        </p:tav>
                                        <p:tav tm="100000">
                                          <p:val>
                                            <p:strVal val="#ppt_x"/>
                                          </p:val>
                                        </p:tav>
                                      </p:tavLst>
                                    </p:anim>
                                    <p:anim calcmode="lin" valueType="num">
                                      <p:cBhvr additive="base">
                                        <p:cTn dur="500" fill="hold" id="8"/>
                                        <p:tgtEl>
                                          <p:spTgt spid="47"/>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16" presetSubtype="21">
                                  <p:stCondLst>
                                    <p:cond delay="0"/>
                                  </p:stCondLst>
                                  <p:childTnLst>
                                    <p:set>
                                      <p:cBhvr>
                                        <p:cTn dur="1" fill="hold" id="12">
                                          <p:stCondLst>
                                            <p:cond delay="0"/>
                                          </p:stCondLst>
                                        </p:cTn>
                                        <p:tgtEl>
                                          <p:spTgt spid="61"/>
                                        </p:tgtEl>
                                        <p:attrNameLst>
                                          <p:attrName>style.visibility</p:attrName>
                                        </p:attrNameLst>
                                      </p:cBhvr>
                                      <p:to>
                                        <p:strVal val="visible"/>
                                      </p:to>
                                    </p:set>
                                    <p:animEffect filter="barn(inVertical)" transition="in">
                                      <p:cBhvr>
                                        <p:cTn dur="500" id="13"/>
                                        <p:tgtEl>
                                          <p:spTgt spid="61"/>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53" presetSubtype="0">
                                  <p:stCondLst>
                                    <p:cond delay="0"/>
                                  </p:stCondLst>
                                  <p:childTnLst>
                                    <p:set>
                                      <p:cBhvr>
                                        <p:cTn dur="1" fill="hold" id="17">
                                          <p:stCondLst>
                                            <p:cond delay="0"/>
                                          </p:stCondLst>
                                        </p:cTn>
                                        <p:tgtEl>
                                          <p:spTgt spid="2"/>
                                        </p:tgtEl>
                                        <p:attrNameLst>
                                          <p:attrName>style.visibility</p:attrName>
                                        </p:attrNameLst>
                                      </p:cBhvr>
                                      <p:to>
                                        <p:strVal val="visible"/>
                                      </p:to>
                                    </p:set>
                                    <p:anim calcmode="lin" valueType="num">
                                      <p:cBhvr>
                                        <p:cTn dur="500" fill="hold" id="18"/>
                                        <p:tgtEl>
                                          <p:spTgt spid="2"/>
                                        </p:tgtEl>
                                        <p:attrNameLst>
                                          <p:attrName>ppt_w</p:attrName>
                                        </p:attrNameLst>
                                      </p:cBhvr>
                                      <p:tavLst>
                                        <p:tav tm="0">
                                          <p:val>
                                            <p:fltVal val="0"/>
                                          </p:val>
                                        </p:tav>
                                        <p:tav tm="100000">
                                          <p:val>
                                            <p:strVal val="#ppt_w"/>
                                          </p:val>
                                        </p:tav>
                                      </p:tavLst>
                                    </p:anim>
                                    <p:anim calcmode="lin" valueType="num">
                                      <p:cBhvr>
                                        <p:cTn dur="500" fill="hold" id="19"/>
                                        <p:tgtEl>
                                          <p:spTgt spid="2"/>
                                        </p:tgtEl>
                                        <p:attrNameLst>
                                          <p:attrName>ppt_h</p:attrName>
                                        </p:attrNameLst>
                                      </p:cBhvr>
                                      <p:tavLst>
                                        <p:tav tm="0">
                                          <p:val>
                                            <p:fltVal val="0"/>
                                          </p:val>
                                        </p:tav>
                                        <p:tav tm="100000">
                                          <p:val>
                                            <p:strVal val="#ppt_h"/>
                                          </p:val>
                                        </p:tav>
                                      </p:tavLst>
                                    </p:anim>
                                    <p:animEffect filter="fade" transition="in">
                                      <p:cBhvr>
                                        <p:cTn dur="500" id="20"/>
                                        <p:tgtEl>
                                          <p:spTgt spid="2"/>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22" presetSubtype="8">
                                  <p:stCondLst>
                                    <p:cond delay="0"/>
                                  </p:stCondLst>
                                  <p:childTnLst>
                                    <p:set>
                                      <p:cBhvr>
                                        <p:cTn dur="1" fill="hold" id="24">
                                          <p:stCondLst>
                                            <p:cond delay="0"/>
                                          </p:stCondLst>
                                        </p:cTn>
                                        <p:tgtEl>
                                          <p:spTgt spid="83"/>
                                        </p:tgtEl>
                                        <p:attrNameLst>
                                          <p:attrName>style.visibility</p:attrName>
                                        </p:attrNameLst>
                                      </p:cBhvr>
                                      <p:to>
                                        <p:strVal val="visible"/>
                                      </p:to>
                                    </p:set>
                                    <p:animEffect filter="wipe(left)" transition="in">
                                      <p:cBhvr>
                                        <p:cTn dur="500" id="25"/>
                                        <p:tgtEl>
                                          <p:spTgt spid="83"/>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53" presetSubtype="0">
                                  <p:stCondLst>
                                    <p:cond delay="0"/>
                                  </p:stCondLst>
                                  <p:childTnLst>
                                    <p:set>
                                      <p:cBhvr>
                                        <p:cTn dur="1" fill="hold" id="29">
                                          <p:stCondLst>
                                            <p:cond delay="0"/>
                                          </p:stCondLst>
                                        </p:cTn>
                                        <p:tgtEl>
                                          <p:spTgt spid="3"/>
                                        </p:tgtEl>
                                        <p:attrNameLst>
                                          <p:attrName>style.visibility</p:attrName>
                                        </p:attrNameLst>
                                      </p:cBhvr>
                                      <p:to>
                                        <p:strVal val="visible"/>
                                      </p:to>
                                    </p:set>
                                    <p:anim calcmode="lin" valueType="num">
                                      <p:cBhvr>
                                        <p:cTn dur="500" fill="hold" id="30"/>
                                        <p:tgtEl>
                                          <p:spTgt spid="3"/>
                                        </p:tgtEl>
                                        <p:attrNameLst>
                                          <p:attrName>ppt_w</p:attrName>
                                        </p:attrNameLst>
                                      </p:cBhvr>
                                      <p:tavLst>
                                        <p:tav tm="0">
                                          <p:val>
                                            <p:fltVal val="0"/>
                                          </p:val>
                                        </p:tav>
                                        <p:tav tm="100000">
                                          <p:val>
                                            <p:strVal val="#ppt_w"/>
                                          </p:val>
                                        </p:tav>
                                      </p:tavLst>
                                    </p:anim>
                                    <p:anim calcmode="lin" valueType="num">
                                      <p:cBhvr>
                                        <p:cTn dur="500" fill="hold" id="31"/>
                                        <p:tgtEl>
                                          <p:spTgt spid="3"/>
                                        </p:tgtEl>
                                        <p:attrNameLst>
                                          <p:attrName>ppt_h</p:attrName>
                                        </p:attrNameLst>
                                      </p:cBhvr>
                                      <p:tavLst>
                                        <p:tav tm="0">
                                          <p:val>
                                            <p:fltVal val="0"/>
                                          </p:val>
                                        </p:tav>
                                        <p:tav tm="100000">
                                          <p:val>
                                            <p:strVal val="#ppt_h"/>
                                          </p:val>
                                        </p:tav>
                                      </p:tavLst>
                                    </p:anim>
                                    <p:animEffect filter="fade" transition="in">
                                      <p:cBhvr>
                                        <p:cTn dur="500" id="32"/>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7"/>
      <p:bldP grpId="0" spid="61"/>
      <p:bldP grpId="0" spid="83"/>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圆角矩形 7"/>
          <p:cNvSpPr/>
          <p:nvPr/>
        </p:nvSpPr>
        <p:spPr>
          <a:xfrm>
            <a:off x="830484" y="1650698"/>
            <a:ext cx="7399440" cy="420267"/>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en-US" kern="0" lang="zh-CN" sz="1600">
                <a:solidFill>
                  <a:prstClr val="white"/>
                </a:solidFill>
                <a:latin charset="-122" panose="020b0503020204020204" pitchFamily="34" typeface="微软雅黑"/>
                <a:ea charset="-122" panose="020b0503020204020204" pitchFamily="34" typeface="微软雅黑"/>
              </a:rPr>
              <a:t>为人民谋幸福、为民族谋复兴、为世界谋大同的使命感、责任感</a:t>
            </a:r>
          </a:p>
        </p:txBody>
      </p:sp>
      <p:sp>
        <p:nvSpPr>
          <p:cNvPr id="9" name="TextBox 35"/>
          <p:cNvSpPr txBox="1"/>
          <p:nvPr/>
        </p:nvSpPr>
        <p:spPr>
          <a:xfrm>
            <a:off x="830484" y="2107898"/>
            <a:ext cx="5105401" cy="2042160"/>
          </a:xfrm>
          <a:prstGeom prst="rect">
            <a:avLst/>
          </a:prstGeom>
          <a:noFill/>
        </p:spPr>
        <p:txBody>
          <a:bodyPr rtlCol="0" wrap="square">
            <a:spAutoFit/>
          </a:bodyPr>
          <a:lstStyle/>
          <a:p>
            <a:pPr>
              <a:lnSpc>
                <a:spcPct val="200000"/>
              </a:lnSpc>
            </a:pPr>
            <a:r>
              <a:rPr altLang="en-US" lang="zh-CN" sz="1600">
                <a:solidFill>
                  <a:schemeClr val="tx2"/>
                </a:solidFill>
                <a:latin charset="-122" panose="020b0503020204020204" pitchFamily="34" typeface="微软雅黑"/>
                <a:ea charset="-122" panose="020b0503020204020204" pitchFamily="34" typeface="微软雅黑"/>
              </a:rPr>
              <a:t>习近平新时代中国特色社会主义思想所蕴含的精神、价值、品质，是每个党员、干部在新时代干事创业必需的宝贵资源。理论武装头脑，理论也塑造价值、滋养心灵、涵养人格。</a:t>
            </a:r>
          </a:p>
        </p:txBody>
      </p:sp>
      <p:pic>
        <p:nvPicPr>
          <p:cNvPr id="10" name="图片 9"/>
          <p:cNvPicPr>
            <a:picLocks noChangeAspect="1"/>
          </p:cNvPicPr>
          <p:nvPr/>
        </p:nvPicPr>
        <p:blipFill>
          <a:blip r:embed="rId3">
            <a:extLst>
              <a:ext uri="{28A0092B-C50C-407E-A947-70E740481C1C}">
                <a14:useLocalDpi val="0"/>
              </a:ext>
            </a:extLst>
          </a:blip>
          <a:stretch>
            <a:fillRect/>
          </a:stretch>
        </p:blipFill>
        <p:spPr>
          <a:xfrm>
            <a:off x="5899865" y="2225212"/>
            <a:ext cx="2253859" cy="1711486"/>
          </a:xfrm>
          <a:prstGeom prst="rect">
            <a:avLst/>
          </a:prstGeom>
        </p:spPr>
      </p:pic>
    </p:spTree>
    <p:extLst>
      <p:ext uri="{BB962C8B-B14F-4D97-AF65-F5344CB8AC3E}">
        <p14:creationId val="1760838040"/>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p:cTn dur="500" fill="hold" id="7"/>
                                        <p:tgtEl>
                                          <p:spTgt spid="8"/>
                                        </p:tgtEl>
                                        <p:attrNameLst>
                                          <p:attrName>ppt_w</p:attrName>
                                        </p:attrNameLst>
                                      </p:cBhvr>
                                      <p:tavLst>
                                        <p:tav tm="0">
                                          <p:val>
                                            <p:fltVal val="0"/>
                                          </p:val>
                                        </p:tav>
                                        <p:tav tm="100000">
                                          <p:val>
                                            <p:strVal val="#ppt_w"/>
                                          </p:val>
                                        </p:tav>
                                      </p:tavLst>
                                    </p:anim>
                                    <p:anim calcmode="lin" valueType="num">
                                      <p:cBhvr>
                                        <p:cTn dur="500" fill="hold" id="8"/>
                                        <p:tgtEl>
                                          <p:spTgt spid="8"/>
                                        </p:tgtEl>
                                        <p:attrNameLst>
                                          <p:attrName>ppt_h</p:attrName>
                                        </p:attrNameLst>
                                      </p:cBhvr>
                                      <p:tavLst>
                                        <p:tav tm="0">
                                          <p:val>
                                            <p:fltVal val="0"/>
                                          </p:val>
                                        </p:tav>
                                        <p:tav tm="100000">
                                          <p:val>
                                            <p:strVal val="#ppt_h"/>
                                          </p:val>
                                        </p:tav>
                                      </p:tavLst>
                                    </p:anim>
                                    <p:animEffect filter="fade" transition="in">
                                      <p:cBhvr>
                                        <p:cTn dur="500" id="9"/>
                                        <p:tgtEl>
                                          <p:spTgt spid="8"/>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1">
                                  <p:stCondLst>
                                    <p:cond delay="0"/>
                                  </p:stCondLst>
                                  <p:childTnLst>
                                    <p:set>
                                      <p:cBhvr>
                                        <p:cTn dur="1" fill="hold" id="13">
                                          <p:stCondLst>
                                            <p:cond delay="0"/>
                                          </p:stCondLst>
                                        </p:cTn>
                                        <p:tgtEl>
                                          <p:spTgt spid="9"/>
                                        </p:tgtEl>
                                        <p:attrNameLst>
                                          <p:attrName>style.visibility</p:attrName>
                                        </p:attrNameLst>
                                      </p:cBhvr>
                                      <p:to>
                                        <p:strVal val="visible"/>
                                      </p:to>
                                    </p:set>
                                    <p:animEffect filter="wipe(up)" transition="in">
                                      <p:cBhvr>
                                        <p:cTn dur="500" id="14"/>
                                        <p:tgtEl>
                                          <p:spTgt spid="9"/>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2" presetSubtype="4">
                                  <p:stCondLst>
                                    <p:cond delay="0"/>
                                  </p:stCondLst>
                                  <p:childTnLst>
                                    <p:set>
                                      <p:cBhvr>
                                        <p:cTn dur="1" fill="hold" id="18">
                                          <p:stCondLst>
                                            <p:cond delay="0"/>
                                          </p:stCondLst>
                                        </p:cTn>
                                        <p:tgtEl>
                                          <p:spTgt spid="10"/>
                                        </p:tgtEl>
                                        <p:attrNameLst>
                                          <p:attrName>style.visibility</p:attrName>
                                        </p:attrNameLst>
                                      </p:cBhvr>
                                      <p:to>
                                        <p:strVal val="visible"/>
                                      </p:to>
                                    </p:set>
                                    <p:anim calcmode="lin" valueType="num">
                                      <p:cBhvr additive="base">
                                        <p:cTn dur="500" fill="hold" id="19"/>
                                        <p:tgtEl>
                                          <p:spTgt spid="10"/>
                                        </p:tgtEl>
                                        <p:attrNameLst>
                                          <p:attrName>ppt_x</p:attrName>
                                        </p:attrNameLst>
                                      </p:cBhvr>
                                      <p:tavLst>
                                        <p:tav tm="0">
                                          <p:val>
                                            <p:strVal val="#ppt_x"/>
                                          </p:val>
                                        </p:tav>
                                        <p:tav tm="100000">
                                          <p:val>
                                            <p:strVal val="#ppt_x"/>
                                          </p:val>
                                        </p:tav>
                                      </p:tavLst>
                                    </p:anim>
                                    <p:anim calcmode="lin" valueType="num">
                                      <p:cBhvr additive="base">
                                        <p:cTn dur="500" fill="hold" id="20"/>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3" name="图片 22"/>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rot="21172828">
            <a:off x="5978824" y="3262616"/>
            <a:ext cx="2120132" cy="1010445"/>
          </a:xfrm>
          <a:prstGeom prst="rect">
            <a:avLst/>
          </a:prstGeom>
        </p:spPr>
      </p:pic>
      <p:pic>
        <p:nvPicPr>
          <p:cNvPr id="22" name="图片 21"/>
          <p:cNvPicPr>
            <a:picLocks noChangeAspect="1"/>
          </p:cNvPicPr>
          <p:nvPr/>
        </p:nvPicPr>
        <p:blipFill>
          <a:blip r:embed="rId4">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rot="2263135">
            <a:off x="-18869" y="3671088"/>
            <a:ext cx="2421667" cy="1263734"/>
          </a:xfrm>
          <a:prstGeom prst="rect">
            <a:avLst/>
          </a:prstGeom>
        </p:spPr>
      </p:pic>
      <p:pic>
        <p:nvPicPr>
          <p:cNvPr id="11" name="图片 10"/>
          <p:cNvPicPr>
            <a:picLocks noChangeAspect="1"/>
          </p:cNvPicPr>
          <p:nvPr/>
        </p:nvPicPr>
        <p:blipFill>
          <a:blip r:embed="rId5">
            <a:extLst>
              <a:ext uri="{28A0092B-C50C-407E-A947-70E740481C1C}">
                <a14:useLocalDpi val="0"/>
              </a:ext>
            </a:extLst>
          </a:blip>
          <a:stretch>
            <a:fillRect/>
          </a:stretch>
        </p:blipFill>
        <p:spPr>
          <a:xfrm>
            <a:off x="0" y="3257550"/>
            <a:ext cx="9144000" cy="1890892"/>
          </a:xfrm>
          <a:prstGeom prst="rect">
            <a:avLst/>
          </a:prstGeom>
        </p:spPr>
      </p:pic>
      <p:pic>
        <p:nvPicPr>
          <p:cNvPr id="18" name="图片 17"/>
          <p:cNvPicPr>
            <a:picLocks noChangeAspect="1"/>
          </p:cNvPicPr>
          <p:nvPr/>
        </p:nvPicPr>
        <p:blipFill>
          <a:blip r:embed="rId6"/>
          <a:stretch>
            <a:fillRect/>
          </a:stretch>
        </p:blipFill>
        <p:spPr>
          <a:xfrm>
            <a:off x="0" y="1"/>
            <a:ext cx="1447800" cy="1797640"/>
          </a:xfrm>
          <a:prstGeom prst="rect">
            <a:avLst/>
          </a:prstGeom>
        </p:spPr>
      </p:pic>
      <p:sp>
        <p:nvSpPr>
          <p:cNvPr id="17" name="文本框 10"/>
          <p:cNvSpPr txBox="1">
            <a:spLocks noChangeArrowheads="1"/>
          </p:cNvSpPr>
          <p:nvPr/>
        </p:nvSpPr>
        <p:spPr bwMode="auto">
          <a:xfrm>
            <a:off x="1371600" y="1955466"/>
            <a:ext cx="6781800"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fontAlgn="base" indent="-228600" marL="2514600">
              <a:spcBef>
                <a:spcPct val="0"/>
              </a:spcBef>
              <a:spcAft>
                <a:spcPct val="0"/>
              </a:spcAft>
              <a:defRPr>
                <a:solidFill>
                  <a:schemeClr val="tx1"/>
                </a:solidFill>
                <a:latin charset="0" pitchFamily="34" typeface="Calibri"/>
                <a:ea charset="-122" pitchFamily="2" typeface="宋体"/>
              </a:defRPr>
            </a:lvl6pPr>
            <a:lvl7pPr fontAlgn="base" indent="-228600" marL="2971800">
              <a:spcBef>
                <a:spcPct val="0"/>
              </a:spcBef>
              <a:spcAft>
                <a:spcPct val="0"/>
              </a:spcAft>
              <a:defRPr>
                <a:solidFill>
                  <a:schemeClr val="tx1"/>
                </a:solidFill>
                <a:latin charset="0" pitchFamily="34" typeface="Calibri"/>
                <a:ea charset="-122" pitchFamily="2" typeface="宋体"/>
              </a:defRPr>
            </a:lvl7pPr>
            <a:lvl8pPr fontAlgn="base" indent="-228600" marL="3429000">
              <a:spcBef>
                <a:spcPct val="0"/>
              </a:spcBef>
              <a:spcAft>
                <a:spcPct val="0"/>
              </a:spcAft>
              <a:defRPr>
                <a:solidFill>
                  <a:schemeClr val="tx1"/>
                </a:solidFill>
                <a:latin charset="0" pitchFamily="34" typeface="Calibri"/>
                <a:ea charset="-122" pitchFamily="2" typeface="宋体"/>
              </a:defRPr>
            </a:lvl8pPr>
            <a:lvl9pPr fontAlgn="base" indent="-228600" marL="3886200">
              <a:spcBef>
                <a:spcPct val="0"/>
              </a:spcBef>
              <a:spcAft>
                <a:spcPct val="0"/>
              </a:spcAft>
              <a:defRPr>
                <a:solidFill>
                  <a:schemeClr val="tx1"/>
                </a:solidFill>
                <a:latin charset="0" pitchFamily="34" typeface="Calibri"/>
                <a:ea charset="-122" pitchFamily="2" typeface="宋体"/>
              </a:defRPr>
            </a:lvl9pPr>
          </a:lstStyle>
          <a:p>
            <a:r>
              <a:rPr altLang="en-US" b="1" lang="zh-CN" sz="3600">
                <a:solidFill>
                  <a:schemeClr val="accent1"/>
                </a:solidFill>
                <a:latin charset="-122" panose="020b0503020204020204" pitchFamily="34" typeface="微软雅黑"/>
                <a:ea charset="-122" panose="020b0503020204020204" pitchFamily="34" typeface="微软雅黑"/>
              </a:rPr>
              <a:t>做实：既见诸行动，又取得实效</a:t>
            </a:r>
          </a:p>
        </p:txBody>
      </p:sp>
      <p:sp>
        <p:nvSpPr>
          <p:cNvPr id="19" name="文本框 1"/>
          <p:cNvSpPr txBox="1">
            <a:spLocks noChangeArrowheads="1"/>
          </p:cNvSpPr>
          <p:nvPr/>
        </p:nvSpPr>
        <p:spPr bwMode="auto">
          <a:xfrm>
            <a:off x="3276600" y="1284311"/>
            <a:ext cx="281940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fontAlgn="base" indent="-228600" marL="2514600">
              <a:spcBef>
                <a:spcPct val="0"/>
              </a:spcBef>
              <a:spcAft>
                <a:spcPct val="0"/>
              </a:spcAft>
              <a:defRPr>
                <a:solidFill>
                  <a:schemeClr val="tx1"/>
                </a:solidFill>
                <a:latin charset="0" pitchFamily="34" typeface="Calibri"/>
                <a:ea charset="-122" pitchFamily="2" typeface="宋体"/>
              </a:defRPr>
            </a:lvl6pPr>
            <a:lvl7pPr fontAlgn="base" indent="-228600" marL="2971800">
              <a:spcBef>
                <a:spcPct val="0"/>
              </a:spcBef>
              <a:spcAft>
                <a:spcPct val="0"/>
              </a:spcAft>
              <a:defRPr>
                <a:solidFill>
                  <a:schemeClr val="tx1"/>
                </a:solidFill>
                <a:latin charset="0" pitchFamily="34" typeface="Calibri"/>
                <a:ea charset="-122" pitchFamily="2" typeface="宋体"/>
              </a:defRPr>
            </a:lvl7pPr>
            <a:lvl8pPr fontAlgn="base" indent="-228600" marL="3429000">
              <a:spcBef>
                <a:spcPct val="0"/>
              </a:spcBef>
              <a:spcAft>
                <a:spcPct val="0"/>
              </a:spcAft>
              <a:defRPr>
                <a:solidFill>
                  <a:schemeClr val="tx1"/>
                </a:solidFill>
                <a:latin charset="0" pitchFamily="34" typeface="Calibri"/>
                <a:ea charset="-122" pitchFamily="2" typeface="宋体"/>
              </a:defRPr>
            </a:lvl8pPr>
            <a:lvl9pPr fontAlgn="base" indent="-228600" marL="3886200">
              <a:spcBef>
                <a:spcPct val="0"/>
              </a:spcBef>
              <a:spcAft>
                <a:spcPct val="0"/>
              </a:spcAft>
              <a:defRPr>
                <a:solidFill>
                  <a:schemeClr val="tx1"/>
                </a:solidFill>
                <a:latin charset="0" pitchFamily="34" typeface="Calibri"/>
                <a:ea charset="-122" pitchFamily="2" typeface="宋体"/>
              </a:defRPr>
            </a:lvl9pPr>
          </a:lstStyle>
          <a:p>
            <a:pPr algn="ctr" eaLnBrk="1" hangingPunct="1"/>
            <a:r>
              <a:rPr altLang="en-US" lang="zh-CN" smtClean="0" spc="600" sz="4000">
                <a:solidFill>
                  <a:schemeClr val="accent1"/>
                </a:solidFill>
                <a:latin charset="-122" panose="020b0503020204020204" pitchFamily="34" typeface="微软雅黑"/>
                <a:ea charset="-122" panose="020b0503020204020204" pitchFamily="34" typeface="微软雅黑"/>
              </a:rPr>
              <a:t>第三部分</a:t>
            </a:r>
          </a:p>
        </p:txBody>
      </p:sp>
      <p:sp>
        <p:nvSpPr>
          <p:cNvPr id="28" name="矩形 27"/>
          <p:cNvSpPr/>
          <p:nvPr/>
        </p:nvSpPr>
        <p:spPr>
          <a:xfrm>
            <a:off x="1512371" y="2677997"/>
            <a:ext cx="6260029" cy="426720"/>
          </a:xfrm>
          <a:prstGeom prst="rect">
            <a:avLst/>
          </a:prstGeom>
        </p:spPr>
        <p:txBody>
          <a:bodyPr wrap="square">
            <a:spAutoFit/>
          </a:bodyPr>
          <a:lstStyle/>
          <a:p>
            <a:pPr algn="ctr"/>
            <a:r>
              <a:rPr altLang="zh-CN" lang="en-US" smtClean="0" sz="1100">
                <a:solidFill>
                  <a:schemeClr val="accent1"/>
                </a:solidFill>
                <a:latin charset="-122" panose="020b0503020204020204" pitchFamily="34" typeface="微软雅黑"/>
                <a:ea charset="-122" panose="020b0503020204020204" pitchFamily="34" typeface="微软雅黑"/>
              </a:rPr>
              <a:t>make great efforts in learning to understand and understand make great to understand efforts in learning to understand and understand</a:t>
            </a:r>
          </a:p>
        </p:txBody>
      </p:sp>
      <p:pic>
        <p:nvPicPr>
          <p:cNvPr id="2" name="图片 1"/>
          <p:cNvPicPr>
            <a:picLocks noChangeAspect="1"/>
          </p:cNvPicPr>
          <p:nvPr/>
        </p:nvPicPr>
        <p:blipFill>
          <a:blip r:embed="rId7">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flipH="1">
            <a:off x="6758552" y="449860"/>
            <a:ext cx="1394848" cy="1188394"/>
          </a:xfrm>
          <a:prstGeom prst="rect">
            <a:avLst/>
          </a:prstGeom>
        </p:spPr>
      </p:pic>
    </p:spTree>
    <p:extLst>
      <p:ext uri="{BB962C8B-B14F-4D97-AF65-F5344CB8AC3E}">
        <p14:creationId val="1170484519"/>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par>
                                <p:cTn fill="hold" id="9" nodeType="withEffect" presetClass="entr" presetID="2" presetSubtype="9">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500" fill="hold" id="11"/>
                                        <p:tgtEl>
                                          <p:spTgt spid="18"/>
                                        </p:tgtEl>
                                        <p:attrNameLst>
                                          <p:attrName>ppt_x</p:attrName>
                                        </p:attrNameLst>
                                      </p:cBhvr>
                                      <p:tavLst>
                                        <p:tav tm="0">
                                          <p:val>
                                            <p:strVal val="0-#ppt_w/2"/>
                                          </p:val>
                                        </p:tav>
                                        <p:tav tm="100000">
                                          <p:val>
                                            <p:strVal val="#ppt_x"/>
                                          </p:val>
                                        </p:tav>
                                      </p:tavLst>
                                    </p:anim>
                                    <p:anim calcmode="lin" valueType="num">
                                      <p:cBhvr additive="base">
                                        <p:cTn dur="500" fill="hold" id="12"/>
                                        <p:tgtEl>
                                          <p:spTgt spid="18"/>
                                        </p:tgtEl>
                                        <p:attrNameLst>
                                          <p:attrName>ppt_y</p:attrName>
                                        </p:attrNameLst>
                                      </p:cBhvr>
                                      <p:tavLst>
                                        <p:tav tm="0">
                                          <p:val>
                                            <p:strVal val="0-#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 presetSubtype="8">
                                  <p:stCondLst>
                                    <p:cond delay="0"/>
                                  </p:stCondLst>
                                  <p:childTnLst>
                                    <p:set>
                                      <p:cBhvr>
                                        <p:cTn dur="1" fill="hold" id="16">
                                          <p:stCondLst>
                                            <p:cond delay="0"/>
                                          </p:stCondLst>
                                        </p:cTn>
                                        <p:tgtEl>
                                          <p:spTgt spid="22"/>
                                        </p:tgtEl>
                                        <p:attrNameLst>
                                          <p:attrName>style.visibility</p:attrName>
                                        </p:attrNameLst>
                                      </p:cBhvr>
                                      <p:to>
                                        <p:strVal val="visible"/>
                                      </p:to>
                                    </p:set>
                                    <p:anim calcmode="lin" valueType="num">
                                      <p:cBhvr additive="base">
                                        <p:cTn dur="500" fill="hold" id="17"/>
                                        <p:tgtEl>
                                          <p:spTgt spid="22"/>
                                        </p:tgtEl>
                                        <p:attrNameLst>
                                          <p:attrName>ppt_x</p:attrName>
                                        </p:attrNameLst>
                                      </p:cBhvr>
                                      <p:tavLst>
                                        <p:tav tm="0">
                                          <p:val>
                                            <p:strVal val="0-#ppt_w/2"/>
                                          </p:val>
                                        </p:tav>
                                        <p:tav tm="100000">
                                          <p:val>
                                            <p:strVal val="#ppt_x"/>
                                          </p:val>
                                        </p:tav>
                                      </p:tavLst>
                                    </p:anim>
                                    <p:anim calcmode="lin" valueType="num">
                                      <p:cBhvr additive="base">
                                        <p:cTn dur="500" fill="hold" id="18"/>
                                        <p:tgtEl>
                                          <p:spTgt spid="22"/>
                                        </p:tgtEl>
                                        <p:attrNameLst>
                                          <p:attrName>ppt_y</p:attrName>
                                        </p:attrNameLst>
                                      </p:cBhvr>
                                      <p:tavLst>
                                        <p:tav tm="0">
                                          <p:val>
                                            <p:strVal val="#ppt_y"/>
                                          </p:val>
                                        </p:tav>
                                        <p:tav tm="100000">
                                          <p:val>
                                            <p:strVal val="#ppt_y"/>
                                          </p:val>
                                        </p:tav>
                                      </p:tavLst>
                                    </p:anim>
                                  </p:childTnLst>
                                </p:cTn>
                              </p:par>
                              <p:par>
                                <p:cTn fill="hold" id="19" nodeType="withEffect" presetClass="entr" presetID="53" presetSubtype="0">
                                  <p:stCondLst>
                                    <p:cond delay="0"/>
                                  </p:stCondLst>
                                  <p:childTnLst>
                                    <p:set>
                                      <p:cBhvr>
                                        <p:cTn dur="1" fill="hold" id="20">
                                          <p:stCondLst>
                                            <p:cond delay="0"/>
                                          </p:stCondLst>
                                        </p:cTn>
                                        <p:tgtEl>
                                          <p:spTgt spid="23"/>
                                        </p:tgtEl>
                                        <p:attrNameLst>
                                          <p:attrName>style.visibility</p:attrName>
                                        </p:attrNameLst>
                                      </p:cBhvr>
                                      <p:to>
                                        <p:strVal val="visible"/>
                                      </p:to>
                                    </p:set>
                                    <p:anim calcmode="lin" valueType="num">
                                      <p:cBhvr>
                                        <p:cTn dur="500" fill="hold" id="21"/>
                                        <p:tgtEl>
                                          <p:spTgt spid="23"/>
                                        </p:tgtEl>
                                        <p:attrNameLst>
                                          <p:attrName>ppt_w</p:attrName>
                                        </p:attrNameLst>
                                      </p:cBhvr>
                                      <p:tavLst>
                                        <p:tav tm="0">
                                          <p:val>
                                            <p:fltVal val="0"/>
                                          </p:val>
                                        </p:tav>
                                        <p:tav tm="100000">
                                          <p:val>
                                            <p:strVal val="#ppt_w"/>
                                          </p:val>
                                        </p:tav>
                                      </p:tavLst>
                                    </p:anim>
                                    <p:anim calcmode="lin" valueType="num">
                                      <p:cBhvr>
                                        <p:cTn dur="500" fill="hold" id="22"/>
                                        <p:tgtEl>
                                          <p:spTgt spid="23"/>
                                        </p:tgtEl>
                                        <p:attrNameLst>
                                          <p:attrName>ppt_h</p:attrName>
                                        </p:attrNameLst>
                                      </p:cBhvr>
                                      <p:tavLst>
                                        <p:tav tm="0">
                                          <p:val>
                                            <p:fltVal val="0"/>
                                          </p:val>
                                        </p:tav>
                                        <p:tav tm="100000">
                                          <p:val>
                                            <p:strVal val="#ppt_h"/>
                                          </p:val>
                                        </p:tav>
                                      </p:tavLst>
                                    </p:anim>
                                    <p:animEffect filter="fade" transition="in">
                                      <p:cBhvr>
                                        <p:cTn dur="500" id="23"/>
                                        <p:tgtEl>
                                          <p:spTgt spid="23"/>
                                        </p:tgtEl>
                                      </p:cBhvr>
                                    </p:animEffect>
                                  </p:childTnLst>
                                </p:cTn>
                              </p:par>
                              <p:par>
                                <p:cTn fill="hold" id="24" nodeType="withEffect" presetClass="entr" presetID="2" presetSubtype="3">
                                  <p:stCondLst>
                                    <p:cond delay="0"/>
                                  </p:stCondLst>
                                  <p:childTnLst>
                                    <p:set>
                                      <p:cBhvr>
                                        <p:cTn dur="1" fill="hold" id="25">
                                          <p:stCondLst>
                                            <p:cond delay="0"/>
                                          </p:stCondLst>
                                        </p:cTn>
                                        <p:tgtEl>
                                          <p:spTgt spid="2"/>
                                        </p:tgtEl>
                                        <p:attrNameLst>
                                          <p:attrName>style.visibility</p:attrName>
                                        </p:attrNameLst>
                                      </p:cBhvr>
                                      <p:to>
                                        <p:strVal val="visible"/>
                                      </p:to>
                                    </p:set>
                                    <p:anim calcmode="lin" valueType="num">
                                      <p:cBhvr additive="base">
                                        <p:cTn dur="500" fill="hold" id="26"/>
                                        <p:tgtEl>
                                          <p:spTgt spid="2"/>
                                        </p:tgtEl>
                                        <p:attrNameLst>
                                          <p:attrName>ppt_x</p:attrName>
                                        </p:attrNameLst>
                                      </p:cBhvr>
                                      <p:tavLst>
                                        <p:tav tm="0">
                                          <p:val>
                                            <p:strVal val="1+#ppt_w/2"/>
                                          </p:val>
                                        </p:tav>
                                        <p:tav tm="100000">
                                          <p:val>
                                            <p:strVal val="#ppt_x"/>
                                          </p:val>
                                        </p:tav>
                                      </p:tavLst>
                                    </p:anim>
                                    <p:anim calcmode="lin" valueType="num">
                                      <p:cBhvr additive="base">
                                        <p:cTn dur="500" fill="hold" id="27"/>
                                        <p:tgtEl>
                                          <p:spTgt spid="2"/>
                                        </p:tgtEl>
                                        <p:attrNameLst>
                                          <p:attrName>ppt_y</p:attrName>
                                        </p:attrNameLst>
                                      </p:cBhvr>
                                      <p:tavLst>
                                        <p:tav tm="0">
                                          <p:val>
                                            <p:strVal val="0-#ppt_h/2"/>
                                          </p:val>
                                        </p:tav>
                                        <p:tav tm="100000">
                                          <p:val>
                                            <p:strVal val="#ppt_y"/>
                                          </p:val>
                                        </p:tav>
                                      </p:tavLst>
                                    </p:anim>
                                  </p:childTnLst>
                                </p:cTn>
                              </p:par>
                            </p:childTnLst>
                          </p:cTn>
                        </p:par>
                        <p:par>
                          <p:cTn fill="hold" id="28" nodeType="afterGroup">
                            <p:stCondLst>
                              <p:cond delay="500"/>
                            </p:stCondLst>
                            <p:childTnLst>
                              <p:par>
                                <p:cTn fill="hold" grpId="0" id="29" nodeType="afterEffect" presetClass="entr" presetID="53" presetSubtype="0">
                                  <p:stCondLst>
                                    <p:cond delay="0"/>
                                  </p:stCondLst>
                                  <p:childTnLst>
                                    <p:set>
                                      <p:cBhvr>
                                        <p:cTn dur="1" fill="hold" id="30">
                                          <p:stCondLst>
                                            <p:cond delay="0"/>
                                          </p:stCondLst>
                                        </p:cTn>
                                        <p:tgtEl>
                                          <p:spTgt spid="19"/>
                                        </p:tgtEl>
                                        <p:attrNameLst>
                                          <p:attrName>style.visibility</p:attrName>
                                        </p:attrNameLst>
                                      </p:cBhvr>
                                      <p:to>
                                        <p:strVal val="visible"/>
                                      </p:to>
                                    </p:set>
                                    <p:anim calcmode="lin" valueType="num">
                                      <p:cBhvr>
                                        <p:cTn dur="500" fill="hold" id="31"/>
                                        <p:tgtEl>
                                          <p:spTgt spid="19"/>
                                        </p:tgtEl>
                                        <p:attrNameLst>
                                          <p:attrName>ppt_w</p:attrName>
                                        </p:attrNameLst>
                                      </p:cBhvr>
                                      <p:tavLst>
                                        <p:tav tm="0">
                                          <p:val>
                                            <p:fltVal val="0"/>
                                          </p:val>
                                        </p:tav>
                                        <p:tav tm="100000">
                                          <p:val>
                                            <p:strVal val="#ppt_w"/>
                                          </p:val>
                                        </p:tav>
                                      </p:tavLst>
                                    </p:anim>
                                    <p:anim calcmode="lin" valueType="num">
                                      <p:cBhvr>
                                        <p:cTn dur="500" fill="hold" id="32"/>
                                        <p:tgtEl>
                                          <p:spTgt spid="19"/>
                                        </p:tgtEl>
                                        <p:attrNameLst>
                                          <p:attrName>ppt_h</p:attrName>
                                        </p:attrNameLst>
                                      </p:cBhvr>
                                      <p:tavLst>
                                        <p:tav tm="0">
                                          <p:val>
                                            <p:fltVal val="0"/>
                                          </p:val>
                                        </p:tav>
                                        <p:tav tm="100000">
                                          <p:val>
                                            <p:strVal val="#ppt_h"/>
                                          </p:val>
                                        </p:tav>
                                      </p:tavLst>
                                    </p:anim>
                                    <p:animEffect filter="fade" transition="in">
                                      <p:cBhvr>
                                        <p:cTn dur="500" id="33"/>
                                        <p:tgtEl>
                                          <p:spTgt spid="19"/>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16" presetSubtype="21">
                                  <p:stCondLst>
                                    <p:cond delay="0"/>
                                  </p:stCondLst>
                                  <p:childTnLst>
                                    <p:set>
                                      <p:cBhvr>
                                        <p:cTn dur="1" fill="hold" id="37">
                                          <p:stCondLst>
                                            <p:cond delay="0"/>
                                          </p:stCondLst>
                                        </p:cTn>
                                        <p:tgtEl>
                                          <p:spTgt spid="17"/>
                                        </p:tgtEl>
                                        <p:attrNameLst>
                                          <p:attrName>style.visibility</p:attrName>
                                        </p:attrNameLst>
                                      </p:cBhvr>
                                      <p:to>
                                        <p:strVal val="visible"/>
                                      </p:to>
                                    </p:set>
                                    <p:animEffect filter="barn(inVertical)" transition="in">
                                      <p:cBhvr>
                                        <p:cTn dur="500" id="38"/>
                                        <p:tgtEl>
                                          <p:spTgt spid="17"/>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 presetSubtype="4">
                                  <p:stCondLst>
                                    <p:cond delay="0"/>
                                  </p:stCondLst>
                                  <p:childTnLst>
                                    <p:set>
                                      <p:cBhvr>
                                        <p:cTn dur="1" fill="hold" id="42">
                                          <p:stCondLst>
                                            <p:cond delay="0"/>
                                          </p:stCondLst>
                                        </p:cTn>
                                        <p:tgtEl>
                                          <p:spTgt spid="28"/>
                                        </p:tgtEl>
                                        <p:attrNameLst>
                                          <p:attrName>style.visibility</p:attrName>
                                        </p:attrNameLst>
                                      </p:cBhvr>
                                      <p:to>
                                        <p:strVal val="visible"/>
                                      </p:to>
                                    </p:set>
                                    <p:anim calcmode="lin" valueType="num">
                                      <p:cBhvr additive="base">
                                        <p:cTn dur="500" fill="hold" id="43"/>
                                        <p:tgtEl>
                                          <p:spTgt spid="28"/>
                                        </p:tgtEl>
                                        <p:attrNameLst>
                                          <p:attrName>ppt_x</p:attrName>
                                        </p:attrNameLst>
                                      </p:cBhvr>
                                      <p:tavLst>
                                        <p:tav tm="0">
                                          <p:val>
                                            <p:strVal val="#ppt_x"/>
                                          </p:val>
                                        </p:tav>
                                        <p:tav tm="100000">
                                          <p:val>
                                            <p:strVal val="#ppt_x"/>
                                          </p:val>
                                        </p:tav>
                                      </p:tavLst>
                                    </p:anim>
                                    <p:anim calcmode="lin" valueType="num">
                                      <p:cBhvr additive="base">
                                        <p:cTn dur="500" fill="hold" id="44"/>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9"/>
      <p:bldP grpId="0" spid="28"/>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圆角矩形 7"/>
          <p:cNvSpPr/>
          <p:nvPr/>
        </p:nvSpPr>
        <p:spPr>
          <a:xfrm>
            <a:off x="685800" y="1962151"/>
            <a:ext cx="1532040" cy="2138982"/>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en-US" kern="0" lang="zh-CN">
                <a:solidFill>
                  <a:prstClr val="white"/>
                </a:solidFill>
                <a:latin charset="-122" panose="020b0503020204020204" pitchFamily="34" typeface="微软雅黑"/>
                <a:ea charset="-122" panose="020b0503020204020204" pitchFamily="34" typeface="微软雅黑"/>
              </a:rPr>
              <a:t>运用理论</a:t>
            </a:r>
          </a:p>
          <a:p>
            <a:pPr algn="ctr"/>
            <a:r>
              <a:rPr altLang="en-US" kern="0" lang="zh-CN">
                <a:solidFill>
                  <a:prstClr val="white"/>
                </a:solidFill>
                <a:latin charset="-122" panose="020b0503020204020204" pitchFamily="34" typeface="微软雅黑"/>
                <a:ea charset="-122" panose="020b0503020204020204" pitchFamily="34" typeface="微软雅黑"/>
              </a:rPr>
              <a:t>方能深入</a:t>
            </a:r>
          </a:p>
          <a:p>
            <a:pPr algn="ctr"/>
            <a:r>
              <a:rPr altLang="en-US" kern="0" lang="zh-CN">
                <a:solidFill>
                  <a:prstClr val="white"/>
                </a:solidFill>
                <a:latin charset="-122" panose="020b0503020204020204" pitchFamily="34" typeface="微软雅黑"/>
                <a:ea charset="-122" panose="020b0503020204020204" pitchFamily="34" typeface="微软雅黑"/>
              </a:rPr>
              <a:t>理解理论</a:t>
            </a:r>
          </a:p>
          <a:p>
            <a:pPr algn="ctr"/>
            <a:r>
              <a:rPr altLang="en-US" kern="0" lang="zh-CN">
                <a:solidFill>
                  <a:prstClr val="white"/>
                </a:solidFill>
                <a:latin charset="-122" panose="020b0503020204020204" pitchFamily="34" typeface="微软雅黑"/>
                <a:ea charset="-122" panose="020b0503020204020204" pitchFamily="34" typeface="微软雅黑"/>
              </a:rPr>
              <a:t>改造世界</a:t>
            </a:r>
          </a:p>
          <a:p>
            <a:pPr algn="ctr"/>
            <a:r>
              <a:rPr altLang="en-US" kern="0" lang="zh-CN">
                <a:solidFill>
                  <a:prstClr val="white"/>
                </a:solidFill>
                <a:latin charset="-122" panose="020b0503020204020204" pitchFamily="34" typeface="微软雅黑"/>
                <a:ea charset="-122" panose="020b0503020204020204" pitchFamily="34" typeface="微软雅黑"/>
              </a:rPr>
              <a:t>方显理论</a:t>
            </a:r>
          </a:p>
          <a:p>
            <a:pPr algn="ctr"/>
            <a:r>
              <a:rPr altLang="en-US" kern="0" lang="zh-CN">
                <a:solidFill>
                  <a:prstClr val="white"/>
                </a:solidFill>
                <a:latin charset="-122" panose="020b0503020204020204" pitchFamily="34" typeface="微软雅黑"/>
                <a:ea charset="-122" panose="020b0503020204020204" pitchFamily="34" typeface="微软雅黑"/>
              </a:rPr>
              <a:t>的伟力</a:t>
            </a:r>
          </a:p>
        </p:txBody>
      </p:sp>
      <p:sp>
        <p:nvSpPr>
          <p:cNvPr id="9" name="TextBox 35"/>
          <p:cNvSpPr txBox="1"/>
          <p:nvPr/>
        </p:nvSpPr>
        <p:spPr>
          <a:xfrm>
            <a:off x="2438400" y="1891332"/>
            <a:ext cx="2362200" cy="2331720"/>
          </a:xfrm>
          <a:prstGeom prst="rect">
            <a:avLst/>
          </a:prstGeom>
          <a:noFill/>
        </p:spPr>
        <p:txBody>
          <a:bodyPr rtlCol="0" wrap="square">
            <a:spAutoFit/>
          </a:bodyPr>
          <a:lstStyle/>
          <a:p>
            <a:pPr>
              <a:lnSpc>
                <a:spcPct val="150000"/>
              </a:lnSpc>
            </a:pPr>
            <a:r>
              <a:rPr altLang="en-US" lang="zh-CN" sz="1400">
                <a:solidFill>
                  <a:schemeClr val="tx2"/>
                </a:solidFill>
                <a:latin charset="-122" panose="020b0503020204020204" pitchFamily="34" typeface="微软雅黑"/>
                <a:ea charset="-122" panose="020b0503020204020204" pitchFamily="34" typeface="微软雅黑"/>
              </a:rPr>
              <a:t>学习《习近平谈治国理政》第三卷，既见诸行动，又取得实效，关键是要做到把自己摆进去、把职责摆进去</a:t>
            </a:r>
          </a:p>
          <a:p>
            <a:pPr>
              <a:lnSpc>
                <a:spcPct val="150000"/>
              </a:lnSpc>
            </a:pPr>
            <a:r>
              <a:rPr altLang="en-US" lang="zh-CN" sz="1400">
                <a:solidFill>
                  <a:schemeClr val="tx2"/>
                </a:solidFill>
                <a:latin charset="-122" panose="020b0503020204020204" pitchFamily="34" typeface="微软雅黑"/>
                <a:ea charset="-122" panose="020b0503020204020204" pitchFamily="34" typeface="微软雅黑"/>
              </a:rPr>
              <a:t>把工作摆进去，在攻坚克难中体现担当作为在出色业绩中展现党性素养。</a:t>
            </a:r>
          </a:p>
        </p:txBody>
      </p:sp>
      <p:sp>
        <p:nvSpPr>
          <p:cNvPr id="10" name="矩形 9"/>
          <p:cNvSpPr/>
          <p:nvPr/>
        </p:nvSpPr>
        <p:spPr>
          <a:xfrm>
            <a:off x="685800" y="1352550"/>
            <a:ext cx="7667874" cy="396240"/>
          </a:xfrm>
          <a:prstGeom prst="rect">
            <a:avLst/>
          </a:prstGeom>
          <a:solidFill>
            <a:schemeClr val="accent1"/>
          </a:solidFill>
        </p:spPr>
        <p:txBody>
          <a:bodyPr wrap="square">
            <a:spAutoFit/>
          </a:bodyPr>
          <a:lstStyle/>
          <a:p>
            <a:pPr algn="ctr"/>
            <a:r>
              <a:rPr altLang="en-US" b="1" kern="600" lang="zh-CN" sz="2000">
                <a:solidFill>
                  <a:schemeClr val="bg1"/>
                </a:solidFill>
                <a:latin charset="-122" panose="020b0503020204020204" pitchFamily="34" typeface="微软雅黑"/>
                <a:ea charset="-122" panose="020b0503020204020204" pitchFamily="34" typeface="微软雅黑"/>
              </a:rPr>
              <a:t>“知者行之始，行者知之成”</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4794813" y="1504950"/>
            <a:ext cx="3915814" cy="3262872"/>
          </a:xfrm>
          <a:prstGeom prst="rect">
            <a:avLst/>
          </a:prstGeom>
        </p:spPr>
      </p:pic>
    </p:spTree>
    <p:extLst>
      <p:ext uri="{BB962C8B-B14F-4D97-AF65-F5344CB8AC3E}">
        <p14:creationId val="2917032021"/>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10"/>
                                        </p:tgtEl>
                                        <p:attrNameLst>
                                          <p:attrName>style.visibility</p:attrName>
                                        </p:attrNameLst>
                                      </p:cBhvr>
                                      <p:to>
                                        <p:strVal val="visible"/>
                                      </p:to>
                                    </p:set>
                                    <p:animEffect filter="barn(inVertical)" transition="in">
                                      <p:cBhvr>
                                        <p:cTn dur="500" id="7"/>
                                        <p:tgtEl>
                                          <p:spTgt spid="1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53" presetSubtype="0">
                                  <p:stCondLst>
                                    <p:cond delay="0"/>
                                  </p:stCondLst>
                                  <p:childTnLst>
                                    <p:set>
                                      <p:cBhvr>
                                        <p:cTn dur="1" fill="hold" id="11">
                                          <p:stCondLst>
                                            <p:cond delay="0"/>
                                          </p:stCondLst>
                                        </p:cTn>
                                        <p:tgtEl>
                                          <p:spTgt spid="8"/>
                                        </p:tgtEl>
                                        <p:attrNameLst>
                                          <p:attrName>style.visibility</p:attrName>
                                        </p:attrNameLst>
                                      </p:cBhvr>
                                      <p:to>
                                        <p:strVal val="visible"/>
                                      </p:to>
                                    </p:set>
                                    <p:anim calcmode="lin" valueType="num">
                                      <p:cBhvr>
                                        <p:cTn dur="500" fill="hold" id="12"/>
                                        <p:tgtEl>
                                          <p:spTgt spid="8"/>
                                        </p:tgtEl>
                                        <p:attrNameLst>
                                          <p:attrName>ppt_w</p:attrName>
                                        </p:attrNameLst>
                                      </p:cBhvr>
                                      <p:tavLst>
                                        <p:tav tm="0">
                                          <p:val>
                                            <p:fltVal val="0"/>
                                          </p:val>
                                        </p:tav>
                                        <p:tav tm="100000">
                                          <p:val>
                                            <p:strVal val="#ppt_w"/>
                                          </p:val>
                                        </p:tav>
                                      </p:tavLst>
                                    </p:anim>
                                    <p:anim calcmode="lin" valueType="num">
                                      <p:cBhvr>
                                        <p:cTn dur="500" fill="hold" id="13"/>
                                        <p:tgtEl>
                                          <p:spTgt spid="8"/>
                                        </p:tgtEl>
                                        <p:attrNameLst>
                                          <p:attrName>ppt_h</p:attrName>
                                        </p:attrNameLst>
                                      </p:cBhvr>
                                      <p:tavLst>
                                        <p:tav tm="0">
                                          <p:val>
                                            <p:fltVal val="0"/>
                                          </p:val>
                                        </p:tav>
                                        <p:tav tm="100000">
                                          <p:val>
                                            <p:strVal val="#ppt_h"/>
                                          </p:val>
                                        </p:tav>
                                      </p:tavLst>
                                    </p:anim>
                                    <p:animEffect filter="fade" transition="in">
                                      <p:cBhvr>
                                        <p:cTn dur="500" id="14"/>
                                        <p:tgtEl>
                                          <p:spTgt spid="8"/>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9"/>
                                        </p:tgtEl>
                                        <p:attrNameLst>
                                          <p:attrName>style.visibility</p:attrName>
                                        </p:attrNameLst>
                                      </p:cBhvr>
                                      <p:to>
                                        <p:strVal val="visible"/>
                                      </p:to>
                                    </p:set>
                                    <p:animEffect filter="wipe(up)" transition="in">
                                      <p:cBhvr>
                                        <p:cTn dur="500" id="19"/>
                                        <p:tgtEl>
                                          <p:spTgt spid="9"/>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2" presetSubtype="4">
                                  <p:stCondLst>
                                    <p:cond delay="0"/>
                                  </p:stCondLst>
                                  <p:childTnLst>
                                    <p:set>
                                      <p:cBhvr>
                                        <p:cTn dur="1" fill="hold" id="23">
                                          <p:stCondLst>
                                            <p:cond delay="0"/>
                                          </p:stCondLst>
                                        </p:cTn>
                                        <p:tgtEl>
                                          <p:spTgt spid="2"/>
                                        </p:tgtEl>
                                        <p:attrNameLst>
                                          <p:attrName>style.visibility</p:attrName>
                                        </p:attrNameLst>
                                      </p:cBhvr>
                                      <p:to>
                                        <p:strVal val="visible"/>
                                      </p:to>
                                    </p:set>
                                    <p:anim calcmode="lin" valueType="num">
                                      <p:cBhvr additive="base">
                                        <p:cTn dur="500" fill="hold" id="24"/>
                                        <p:tgtEl>
                                          <p:spTgt spid="2"/>
                                        </p:tgtEl>
                                        <p:attrNameLst>
                                          <p:attrName>ppt_x</p:attrName>
                                        </p:attrNameLst>
                                      </p:cBhvr>
                                      <p:tavLst>
                                        <p:tav tm="0">
                                          <p:val>
                                            <p:strVal val="#ppt_x"/>
                                          </p:val>
                                        </p:tav>
                                        <p:tav tm="100000">
                                          <p:val>
                                            <p:strVal val="#ppt_x"/>
                                          </p:val>
                                        </p:tav>
                                      </p:tavLst>
                                    </p:anim>
                                    <p:anim calcmode="lin" valueType="num">
                                      <p:cBhvr additive="base">
                                        <p:cTn dur="500" fill="hold" id="25"/>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9" name="圆角矩形 38"/>
          <p:cNvSpPr/>
          <p:nvPr/>
        </p:nvSpPr>
        <p:spPr>
          <a:xfrm>
            <a:off x="753960" y="1226481"/>
            <a:ext cx="7704240" cy="420267"/>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en-US" kern="0" lang="zh-CN">
                <a:solidFill>
                  <a:prstClr val="white"/>
                </a:solidFill>
                <a:latin charset="-122" panose="020b0503020204020204" pitchFamily="34" typeface="微软雅黑"/>
                <a:ea charset="-122" panose="020b0503020204020204" pitchFamily="34" typeface="微软雅黑"/>
              </a:rPr>
              <a:t>在党的政治建设上取得实效</a:t>
            </a:r>
          </a:p>
        </p:txBody>
      </p:sp>
      <p:sp>
        <p:nvSpPr>
          <p:cNvPr id="40" name="TextBox 35"/>
          <p:cNvSpPr txBox="1"/>
          <p:nvPr/>
        </p:nvSpPr>
        <p:spPr>
          <a:xfrm>
            <a:off x="685800" y="1662321"/>
            <a:ext cx="8001000" cy="731520"/>
          </a:xfrm>
          <a:prstGeom prst="rect">
            <a:avLst/>
          </a:prstGeom>
          <a:noFill/>
        </p:spPr>
        <p:txBody>
          <a:bodyPr rtlCol="0" wrap="square">
            <a:spAutoFit/>
          </a:bodyPr>
          <a:lstStyle/>
          <a:p>
            <a:pPr>
              <a:lnSpc>
                <a:spcPct val="150000"/>
              </a:lnSpc>
            </a:pPr>
            <a:r>
              <a:rPr altLang="en-US" lang="zh-CN" sz="1400">
                <a:solidFill>
                  <a:schemeClr val="tx2"/>
                </a:solidFill>
                <a:latin charset="-122" panose="020b0503020204020204" pitchFamily="34" typeface="微软雅黑"/>
                <a:ea charset="-122" panose="020b0503020204020204" pitchFamily="34" typeface="微软雅黑"/>
              </a:rPr>
              <a:t>讲政治是具体的，“两个维护”要体现在坚决贯彻党中央决策部署的行动上，体现在履职尽责、做好本职工作的实效上，体现在党员、干部的日常言行上。</a:t>
            </a:r>
          </a:p>
        </p:txBody>
      </p:sp>
      <p:sp>
        <p:nvSpPr>
          <p:cNvPr id="41" name="圆角矩形 40"/>
          <p:cNvSpPr/>
          <p:nvPr/>
        </p:nvSpPr>
        <p:spPr>
          <a:xfrm>
            <a:off x="753958" y="2419350"/>
            <a:ext cx="7704242" cy="420267"/>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en-US" kern="0" lang="zh-CN">
                <a:solidFill>
                  <a:prstClr val="white"/>
                </a:solidFill>
                <a:latin charset="-122" panose="020b0503020204020204" pitchFamily="34" typeface="微软雅黑"/>
                <a:ea charset="-122" panose="020b0503020204020204" pitchFamily="34" typeface="微软雅黑"/>
              </a:rPr>
              <a:t>对党忠诚</a:t>
            </a:r>
          </a:p>
        </p:txBody>
      </p:sp>
      <p:sp>
        <p:nvSpPr>
          <p:cNvPr id="43" name="TextBox 35"/>
          <p:cNvSpPr txBox="1"/>
          <p:nvPr/>
        </p:nvSpPr>
        <p:spPr>
          <a:xfrm>
            <a:off x="756290" y="2839617"/>
            <a:ext cx="7701910" cy="822960"/>
          </a:xfrm>
          <a:prstGeom prst="rect">
            <a:avLst/>
          </a:prstGeom>
          <a:noFill/>
        </p:spPr>
        <p:txBody>
          <a:bodyPr rtlCol="0" wrap="square">
            <a:spAutoFit/>
          </a:bodyPr>
          <a:lstStyle/>
          <a:p>
            <a:pPr>
              <a:lnSpc>
                <a:spcPct val="150000"/>
              </a:lnSpc>
            </a:pPr>
            <a:r>
              <a:rPr altLang="en-US" b="1" lang="zh-CN" smtClean="0" sz="1600">
                <a:solidFill>
                  <a:schemeClr val="accent1"/>
                </a:solidFill>
                <a:latin charset="-122" panose="020b0503020204020204" pitchFamily="34" typeface="微软雅黑"/>
                <a:ea charset="-122" panose="020b0503020204020204" pitchFamily="34" typeface="微软雅黑"/>
              </a:rPr>
              <a:t>必须体现到对党的信仰的忠诚上，体现到对党组织的忠诚上，体现到对党的理论和路线方针政策的忠诚上。</a:t>
            </a:r>
          </a:p>
        </p:txBody>
      </p:sp>
      <p:sp>
        <p:nvSpPr>
          <p:cNvPr id="45" name="TextBox 35"/>
          <p:cNvSpPr txBox="1"/>
          <p:nvPr/>
        </p:nvSpPr>
        <p:spPr>
          <a:xfrm>
            <a:off x="753958" y="3562350"/>
            <a:ext cx="7778110" cy="1325880"/>
          </a:xfrm>
          <a:prstGeom prst="rect">
            <a:avLst/>
          </a:prstGeom>
          <a:noFill/>
        </p:spPr>
        <p:txBody>
          <a:bodyPr rtlCol="0" wrap="square">
            <a:spAutoFit/>
          </a:bodyPr>
          <a:lstStyle/>
          <a:p>
            <a:pPr>
              <a:lnSpc>
                <a:spcPct val="150000"/>
              </a:lnSpc>
            </a:pPr>
            <a:r>
              <a:rPr altLang="en-US" b="1" lang="zh-CN" smtClean="0">
                <a:solidFill>
                  <a:schemeClr val="accent1"/>
                </a:solidFill>
                <a:latin charset="-122" panose="020b0503020204020204" pitchFamily="34" typeface="微软雅黑"/>
                <a:ea charset="-122" panose="020b0503020204020204" pitchFamily="34" typeface="微软雅黑"/>
              </a:rPr>
              <a:t>要按照习近平总书记和党中央的要求，制定党的政治建设和干部政治能力评价办法，以政治建设统领党的建设各项工作和各地区各单位的业务工作，从各级组织和领导干部的实际表现衡量政治建设是否落到实处。</a:t>
            </a:r>
          </a:p>
        </p:txBody>
      </p:sp>
    </p:spTree>
    <p:extLst>
      <p:ext uri="{BB962C8B-B14F-4D97-AF65-F5344CB8AC3E}">
        <p14:creationId val="2905141568"/>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39"/>
                                        </p:tgtEl>
                                        <p:attrNameLst>
                                          <p:attrName>style.visibility</p:attrName>
                                        </p:attrNameLst>
                                      </p:cBhvr>
                                      <p:to>
                                        <p:strVal val="visible"/>
                                      </p:to>
                                    </p:set>
                                    <p:anim calcmode="lin" valueType="num">
                                      <p:cBhvr>
                                        <p:cTn dur="500" fill="hold" id="7"/>
                                        <p:tgtEl>
                                          <p:spTgt spid="39"/>
                                        </p:tgtEl>
                                        <p:attrNameLst>
                                          <p:attrName>ppt_w</p:attrName>
                                        </p:attrNameLst>
                                      </p:cBhvr>
                                      <p:tavLst>
                                        <p:tav tm="0">
                                          <p:val>
                                            <p:fltVal val="0"/>
                                          </p:val>
                                        </p:tav>
                                        <p:tav tm="100000">
                                          <p:val>
                                            <p:strVal val="#ppt_w"/>
                                          </p:val>
                                        </p:tav>
                                      </p:tavLst>
                                    </p:anim>
                                    <p:anim calcmode="lin" valueType="num">
                                      <p:cBhvr>
                                        <p:cTn dur="500" fill="hold" id="8"/>
                                        <p:tgtEl>
                                          <p:spTgt spid="39"/>
                                        </p:tgtEl>
                                        <p:attrNameLst>
                                          <p:attrName>ppt_h</p:attrName>
                                        </p:attrNameLst>
                                      </p:cBhvr>
                                      <p:tavLst>
                                        <p:tav tm="0">
                                          <p:val>
                                            <p:fltVal val="0"/>
                                          </p:val>
                                        </p:tav>
                                        <p:tav tm="100000">
                                          <p:val>
                                            <p:strVal val="#ppt_h"/>
                                          </p:val>
                                        </p:tav>
                                      </p:tavLst>
                                    </p:anim>
                                    <p:animEffect filter="fade" transition="in">
                                      <p:cBhvr>
                                        <p:cTn dur="500" id="9"/>
                                        <p:tgtEl>
                                          <p:spTgt spid="39"/>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1">
                                  <p:stCondLst>
                                    <p:cond delay="0"/>
                                  </p:stCondLst>
                                  <p:childTnLst>
                                    <p:set>
                                      <p:cBhvr>
                                        <p:cTn dur="1" fill="hold" id="13">
                                          <p:stCondLst>
                                            <p:cond delay="0"/>
                                          </p:stCondLst>
                                        </p:cTn>
                                        <p:tgtEl>
                                          <p:spTgt spid="40"/>
                                        </p:tgtEl>
                                        <p:attrNameLst>
                                          <p:attrName>style.visibility</p:attrName>
                                        </p:attrNameLst>
                                      </p:cBhvr>
                                      <p:to>
                                        <p:strVal val="visible"/>
                                      </p:to>
                                    </p:set>
                                    <p:animEffect filter="wipe(up)" transition="in">
                                      <p:cBhvr>
                                        <p:cTn dur="500" id="14"/>
                                        <p:tgtEl>
                                          <p:spTgt spid="40"/>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53" presetSubtype="0">
                                  <p:stCondLst>
                                    <p:cond delay="0"/>
                                  </p:stCondLst>
                                  <p:childTnLst>
                                    <p:set>
                                      <p:cBhvr>
                                        <p:cTn dur="1" fill="hold" id="18">
                                          <p:stCondLst>
                                            <p:cond delay="0"/>
                                          </p:stCondLst>
                                        </p:cTn>
                                        <p:tgtEl>
                                          <p:spTgt spid="41"/>
                                        </p:tgtEl>
                                        <p:attrNameLst>
                                          <p:attrName>style.visibility</p:attrName>
                                        </p:attrNameLst>
                                      </p:cBhvr>
                                      <p:to>
                                        <p:strVal val="visible"/>
                                      </p:to>
                                    </p:set>
                                    <p:anim calcmode="lin" valueType="num">
                                      <p:cBhvr>
                                        <p:cTn dur="500" fill="hold" id="19"/>
                                        <p:tgtEl>
                                          <p:spTgt spid="41"/>
                                        </p:tgtEl>
                                        <p:attrNameLst>
                                          <p:attrName>ppt_w</p:attrName>
                                        </p:attrNameLst>
                                      </p:cBhvr>
                                      <p:tavLst>
                                        <p:tav tm="0">
                                          <p:val>
                                            <p:fltVal val="0"/>
                                          </p:val>
                                        </p:tav>
                                        <p:tav tm="100000">
                                          <p:val>
                                            <p:strVal val="#ppt_w"/>
                                          </p:val>
                                        </p:tav>
                                      </p:tavLst>
                                    </p:anim>
                                    <p:anim calcmode="lin" valueType="num">
                                      <p:cBhvr>
                                        <p:cTn dur="500" fill="hold" id="20"/>
                                        <p:tgtEl>
                                          <p:spTgt spid="41"/>
                                        </p:tgtEl>
                                        <p:attrNameLst>
                                          <p:attrName>ppt_h</p:attrName>
                                        </p:attrNameLst>
                                      </p:cBhvr>
                                      <p:tavLst>
                                        <p:tav tm="0">
                                          <p:val>
                                            <p:fltVal val="0"/>
                                          </p:val>
                                        </p:tav>
                                        <p:tav tm="100000">
                                          <p:val>
                                            <p:strVal val="#ppt_h"/>
                                          </p:val>
                                        </p:tav>
                                      </p:tavLst>
                                    </p:anim>
                                    <p:animEffect filter="fade" transition="in">
                                      <p:cBhvr>
                                        <p:cTn dur="500" id="21"/>
                                        <p:tgtEl>
                                          <p:spTgt spid="41"/>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grpId="0" id="24" nodeType="clickEffect" presetClass="entr" presetID="22" presetSubtype="1">
                                  <p:stCondLst>
                                    <p:cond delay="0"/>
                                  </p:stCondLst>
                                  <p:childTnLst>
                                    <p:set>
                                      <p:cBhvr>
                                        <p:cTn dur="1" fill="hold" id="25">
                                          <p:stCondLst>
                                            <p:cond delay="0"/>
                                          </p:stCondLst>
                                        </p:cTn>
                                        <p:tgtEl>
                                          <p:spTgt spid="43"/>
                                        </p:tgtEl>
                                        <p:attrNameLst>
                                          <p:attrName>style.visibility</p:attrName>
                                        </p:attrNameLst>
                                      </p:cBhvr>
                                      <p:to>
                                        <p:strVal val="visible"/>
                                      </p:to>
                                    </p:set>
                                    <p:animEffect filter="wipe(up)" transition="in">
                                      <p:cBhvr>
                                        <p:cTn dur="500" id="26"/>
                                        <p:tgtEl>
                                          <p:spTgt spid="43"/>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22" presetSubtype="1">
                                  <p:stCondLst>
                                    <p:cond delay="0"/>
                                  </p:stCondLst>
                                  <p:childTnLst>
                                    <p:set>
                                      <p:cBhvr>
                                        <p:cTn dur="1" fill="hold" id="30">
                                          <p:stCondLst>
                                            <p:cond delay="0"/>
                                          </p:stCondLst>
                                        </p:cTn>
                                        <p:tgtEl>
                                          <p:spTgt spid="45"/>
                                        </p:tgtEl>
                                        <p:attrNameLst>
                                          <p:attrName>style.visibility</p:attrName>
                                        </p:attrNameLst>
                                      </p:cBhvr>
                                      <p:to>
                                        <p:strVal val="visible"/>
                                      </p:to>
                                    </p:set>
                                    <p:animEffect filter="wipe(up)" transition="in">
                                      <p:cBhvr>
                                        <p:cTn dur="500" id="31"/>
                                        <p:tgtEl>
                                          <p:spTgt spid="4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P grpId="0" spid="40"/>
      <p:bldP grpId="0" spid="41"/>
      <p:bldP grpId="0" spid="43"/>
      <p:bldP grpId="0" spid="45"/>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圆角矩形 19"/>
          <p:cNvSpPr/>
          <p:nvPr/>
        </p:nvSpPr>
        <p:spPr>
          <a:xfrm>
            <a:off x="633875" y="1123950"/>
            <a:ext cx="7780440" cy="295878"/>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en-US" b="1" kern="0" lang="zh-CN" sz="1600">
                <a:solidFill>
                  <a:prstClr val="white"/>
                </a:solidFill>
                <a:latin charset="-122" panose="020b0503020204020204" pitchFamily="34" typeface="微软雅黑"/>
                <a:ea charset="-122" panose="020b0503020204020204" pitchFamily="34" typeface="微软雅黑"/>
              </a:rPr>
              <a:t>在推进高质量发展上取得实效，落实高质量发展要求和新发展理念</a:t>
            </a:r>
          </a:p>
        </p:txBody>
      </p:sp>
      <p:sp>
        <p:nvSpPr>
          <p:cNvPr id="21" name="TextBox 35"/>
          <p:cNvSpPr txBox="1"/>
          <p:nvPr/>
        </p:nvSpPr>
        <p:spPr>
          <a:xfrm>
            <a:off x="624068" y="1443258"/>
            <a:ext cx="7924800" cy="969264"/>
          </a:xfrm>
          <a:prstGeom prst="rect">
            <a:avLst/>
          </a:prstGeom>
          <a:noFill/>
        </p:spPr>
        <p:txBody>
          <a:bodyPr rtlCol="0" wrap="square">
            <a:spAutoFit/>
          </a:bodyPr>
          <a:lstStyle/>
          <a:p>
            <a:pPr>
              <a:lnSpc>
                <a:spcPct val="120000"/>
              </a:lnSpc>
            </a:pPr>
            <a:r>
              <a:rPr altLang="en-US" lang="zh-CN" sz="1200">
                <a:solidFill>
                  <a:schemeClr val="tx2"/>
                </a:solidFill>
                <a:latin charset="-122" panose="020b0503020204020204" pitchFamily="34" typeface="微软雅黑"/>
                <a:ea charset="-122" panose="020b0503020204020204" pitchFamily="34" typeface="微软雅黑"/>
              </a:rPr>
              <a:t>一些人认为，高质量只是对经济工作的要求，自己所从事工作不属于这个范围，因而也就没有高质量发展的任务。在一些人那里，“创新”被仅仅理解为科技创新，有意无意淡化了其他各个方面的创新。首先要破除这些认识误区。此外，还要完善评价指标体系、政策体系和制度体系，切实改变简单以数量论英雄的做法，扭转错误的政绩观。尤其是在面临干扰的时候，更要保持战略定力，奋发图强、埋头苦干，为全面建设社会主义现代化强国积蓄力量。</a:t>
            </a:r>
          </a:p>
        </p:txBody>
      </p:sp>
      <p:sp>
        <p:nvSpPr>
          <p:cNvPr id="27" name="TextBox 35"/>
          <p:cNvSpPr txBox="1"/>
          <p:nvPr/>
        </p:nvSpPr>
        <p:spPr>
          <a:xfrm>
            <a:off x="533400" y="3581433"/>
            <a:ext cx="7932839" cy="969264"/>
          </a:xfrm>
          <a:prstGeom prst="rect">
            <a:avLst/>
          </a:prstGeom>
          <a:noFill/>
        </p:spPr>
        <p:txBody>
          <a:bodyPr rtlCol="0" wrap="square">
            <a:spAutoFit/>
          </a:bodyPr>
          <a:lstStyle/>
          <a:p>
            <a:pPr>
              <a:lnSpc>
                <a:spcPct val="120000"/>
              </a:lnSpc>
            </a:pPr>
            <a:r>
              <a:rPr altLang="en-US" lang="zh-CN" sz="1200">
                <a:solidFill>
                  <a:schemeClr val="tx2"/>
                </a:solidFill>
                <a:latin charset="-122" panose="020b0503020204020204" pitchFamily="34" typeface="微软雅黑"/>
                <a:ea charset="-122" panose="020b0503020204020204" pitchFamily="34" typeface="微软雅黑"/>
              </a:rPr>
              <a:t>习近平总书记提出发扬斗争精神、提高斗争本领的要求，希望广大干部特别是年轻干部要做到信念坚、政治强、本领高、作风硬。在党的十九届四中全会上，习近平总书记进一步把提高治理能力纳入新时代干部队伍建设的视野。建设高素质干部队伍，广大干部要自觉对标，加强政治历练和实践锻炼；各级组织部门要切实贯彻新时代党的组织路线，选好用好干部，发挥示范引领作用。</a:t>
            </a:r>
          </a:p>
        </p:txBody>
      </p:sp>
      <p:sp>
        <p:nvSpPr>
          <p:cNvPr id="28" name="矩形 27"/>
          <p:cNvSpPr/>
          <p:nvPr/>
        </p:nvSpPr>
        <p:spPr>
          <a:xfrm>
            <a:off x="633875" y="3212007"/>
            <a:ext cx="7780440" cy="335280"/>
          </a:xfrm>
          <a:prstGeom prst="rect">
            <a:avLst/>
          </a:prstGeom>
          <a:solidFill>
            <a:schemeClr val="accent1"/>
          </a:solidFill>
        </p:spPr>
        <p:txBody>
          <a:bodyPr wrap="square">
            <a:spAutoFit/>
          </a:bodyPr>
          <a:lstStyle/>
          <a:p>
            <a:pPr algn="ctr"/>
            <a:r>
              <a:rPr altLang="en-US" b="1" kern="600" lang="zh-CN" sz="1600">
                <a:solidFill>
                  <a:schemeClr val="bg1"/>
                </a:solidFill>
                <a:latin charset="-122" panose="020b0503020204020204" pitchFamily="34" typeface="微软雅黑"/>
                <a:ea charset="-122" panose="020b0503020204020204" pitchFamily="34" typeface="微软雅黑"/>
              </a:rPr>
              <a:t>党的十九大提出，我们党既要政治过硬，也要本领高强</a:t>
            </a:r>
          </a:p>
        </p:txBody>
      </p:sp>
      <p:sp>
        <p:nvSpPr>
          <p:cNvPr id="29" name="圆角矩形 28"/>
          <p:cNvSpPr/>
          <p:nvPr/>
        </p:nvSpPr>
        <p:spPr>
          <a:xfrm>
            <a:off x="633875" y="2530275"/>
            <a:ext cx="7780440" cy="295878"/>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en-US" b="1" kern="0" lang="zh-CN" sz="1600">
                <a:solidFill>
                  <a:prstClr val="white"/>
                </a:solidFill>
                <a:latin charset="-122" panose="020b0503020204020204" pitchFamily="34" typeface="微软雅黑"/>
                <a:ea charset="-122" panose="020b0503020204020204" pitchFamily="34" typeface="微软雅黑"/>
              </a:rPr>
              <a:t>在干部队伍建设上取得实效</a:t>
            </a:r>
          </a:p>
        </p:txBody>
      </p:sp>
      <p:sp>
        <p:nvSpPr>
          <p:cNvPr id="30" name="TextBox 35"/>
          <p:cNvSpPr txBox="1"/>
          <p:nvPr/>
        </p:nvSpPr>
        <p:spPr>
          <a:xfrm>
            <a:off x="561695" y="2768455"/>
            <a:ext cx="7924800" cy="365760"/>
          </a:xfrm>
          <a:prstGeom prst="rect">
            <a:avLst/>
          </a:prstGeom>
          <a:noFill/>
        </p:spPr>
        <p:txBody>
          <a:bodyPr rtlCol="0" wrap="square">
            <a:spAutoFit/>
          </a:bodyPr>
          <a:lstStyle/>
          <a:p>
            <a:pPr>
              <a:lnSpc>
                <a:spcPct val="150000"/>
              </a:lnSpc>
            </a:pPr>
            <a:r>
              <a:rPr altLang="en-US" lang="zh-CN" sz="1200">
                <a:solidFill>
                  <a:schemeClr val="tx2"/>
                </a:solidFill>
                <a:latin charset="-122" panose="020b0503020204020204" pitchFamily="34" typeface="微软雅黑"/>
                <a:ea charset="-122" panose="020b0503020204020204" pitchFamily="34" typeface="微软雅黑"/>
              </a:rPr>
              <a:t>完成党在新时代的历史使命，必须全面提高干部素质，培养造就一大批忠诚干净担当的高素质干部队伍。</a:t>
            </a:r>
          </a:p>
        </p:txBody>
      </p:sp>
    </p:spTree>
    <p:extLst>
      <p:ext uri="{BB962C8B-B14F-4D97-AF65-F5344CB8AC3E}">
        <p14:creationId val="1012840565"/>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20"/>
                                        </p:tgtEl>
                                        <p:attrNameLst>
                                          <p:attrName>style.visibility</p:attrName>
                                        </p:attrNameLst>
                                      </p:cBhvr>
                                      <p:to>
                                        <p:strVal val="visible"/>
                                      </p:to>
                                    </p:set>
                                    <p:anim calcmode="lin" valueType="num">
                                      <p:cBhvr>
                                        <p:cTn dur="500" fill="hold" id="7"/>
                                        <p:tgtEl>
                                          <p:spTgt spid="20"/>
                                        </p:tgtEl>
                                        <p:attrNameLst>
                                          <p:attrName>ppt_w</p:attrName>
                                        </p:attrNameLst>
                                      </p:cBhvr>
                                      <p:tavLst>
                                        <p:tav tm="0">
                                          <p:val>
                                            <p:fltVal val="0"/>
                                          </p:val>
                                        </p:tav>
                                        <p:tav tm="100000">
                                          <p:val>
                                            <p:strVal val="#ppt_w"/>
                                          </p:val>
                                        </p:tav>
                                      </p:tavLst>
                                    </p:anim>
                                    <p:anim calcmode="lin" valueType="num">
                                      <p:cBhvr>
                                        <p:cTn dur="500" fill="hold" id="8"/>
                                        <p:tgtEl>
                                          <p:spTgt spid="20"/>
                                        </p:tgtEl>
                                        <p:attrNameLst>
                                          <p:attrName>ppt_h</p:attrName>
                                        </p:attrNameLst>
                                      </p:cBhvr>
                                      <p:tavLst>
                                        <p:tav tm="0">
                                          <p:val>
                                            <p:fltVal val="0"/>
                                          </p:val>
                                        </p:tav>
                                        <p:tav tm="100000">
                                          <p:val>
                                            <p:strVal val="#ppt_h"/>
                                          </p:val>
                                        </p:tav>
                                      </p:tavLst>
                                    </p:anim>
                                    <p:animEffect filter="fade" transition="in">
                                      <p:cBhvr>
                                        <p:cTn dur="500" id="9"/>
                                        <p:tgtEl>
                                          <p:spTgt spid="20"/>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1">
                                  <p:stCondLst>
                                    <p:cond delay="0"/>
                                  </p:stCondLst>
                                  <p:childTnLst>
                                    <p:set>
                                      <p:cBhvr>
                                        <p:cTn dur="1" fill="hold" id="13">
                                          <p:stCondLst>
                                            <p:cond delay="0"/>
                                          </p:stCondLst>
                                        </p:cTn>
                                        <p:tgtEl>
                                          <p:spTgt spid="21"/>
                                        </p:tgtEl>
                                        <p:attrNameLst>
                                          <p:attrName>style.visibility</p:attrName>
                                        </p:attrNameLst>
                                      </p:cBhvr>
                                      <p:to>
                                        <p:strVal val="visible"/>
                                      </p:to>
                                    </p:set>
                                    <p:animEffect filter="wipe(up)" transition="in">
                                      <p:cBhvr>
                                        <p:cTn dur="500" id="14"/>
                                        <p:tgtEl>
                                          <p:spTgt spid="21"/>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53" presetSubtype="0">
                                  <p:stCondLst>
                                    <p:cond delay="0"/>
                                  </p:stCondLst>
                                  <p:childTnLst>
                                    <p:set>
                                      <p:cBhvr>
                                        <p:cTn dur="1" fill="hold" id="18">
                                          <p:stCondLst>
                                            <p:cond delay="0"/>
                                          </p:stCondLst>
                                        </p:cTn>
                                        <p:tgtEl>
                                          <p:spTgt spid="29"/>
                                        </p:tgtEl>
                                        <p:attrNameLst>
                                          <p:attrName>style.visibility</p:attrName>
                                        </p:attrNameLst>
                                      </p:cBhvr>
                                      <p:to>
                                        <p:strVal val="visible"/>
                                      </p:to>
                                    </p:set>
                                    <p:anim calcmode="lin" valueType="num">
                                      <p:cBhvr>
                                        <p:cTn dur="500" fill="hold" id="19"/>
                                        <p:tgtEl>
                                          <p:spTgt spid="29"/>
                                        </p:tgtEl>
                                        <p:attrNameLst>
                                          <p:attrName>ppt_w</p:attrName>
                                        </p:attrNameLst>
                                      </p:cBhvr>
                                      <p:tavLst>
                                        <p:tav tm="0">
                                          <p:val>
                                            <p:fltVal val="0"/>
                                          </p:val>
                                        </p:tav>
                                        <p:tav tm="100000">
                                          <p:val>
                                            <p:strVal val="#ppt_w"/>
                                          </p:val>
                                        </p:tav>
                                      </p:tavLst>
                                    </p:anim>
                                    <p:anim calcmode="lin" valueType="num">
                                      <p:cBhvr>
                                        <p:cTn dur="500" fill="hold" id="20"/>
                                        <p:tgtEl>
                                          <p:spTgt spid="29"/>
                                        </p:tgtEl>
                                        <p:attrNameLst>
                                          <p:attrName>ppt_h</p:attrName>
                                        </p:attrNameLst>
                                      </p:cBhvr>
                                      <p:tavLst>
                                        <p:tav tm="0">
                                          <p:val>
                                            <p:fltVal val="0"/>
                                          </p:val>
                                        </p:tav>
                                        <p:tav tm="100000">
                                          <p:val>
                                            <p:strVal val="#ppt_h"/>
                                          </p:val>
                                        </p:tav>
                                      </p:tavLst>
                                    </p:anim>
                                    <p:animEffect filter="fade" transition="in">
                                      <p:cBhvr>
                                        <p:cTn dur="500" id="21"/>
                                        <p:tgtEl>
                                          <p:spTgt spid="29"/>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grpId="0" id="24" nodeType="clickEffect" presetClass="entr" presetID="22" presetSubtype="1">
                                  <p:stCondLst>
                                    <p:cond delay="0"/>
                                  </p:stCondLst>
                                  <p:childTnLst>
                                    <p:set>
                                      <p:cBhvr>
                                        <p:cTn dur="1" fill="hold" id="25">
                                          <p:stCondLst>
                                            <p:cond delay="0"/>
                                          </p:stCondLst>
                                        </p:cTn>
                                        <p:tgtEl>
                                          <p:spTgt spid="30"/>
                                        </p:tgtEl>
                                        <p:attrNameLst>
                                          <p:attrName>style.visibility</p:attrName>
                                        </p:attrNameLst>
                                      </p:cBhvr>
                                      <p:to>
                                        <p:strVal val="visible"/>
                                      </p:to>
                                    </p:set>
                                    <p:animEffect filter="wipe(up)" transition="in">
                                      <p:cBhvr>
                                        <p:cTn dur="500" id="26"/>
                                        <p:tgtEl>
                                          <p:spTgt spid="30"/>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16" presetSubtype="21">
                                  <p:stCondLst>
                                    <p:cond delay="0"/>
                                  </p:stCondLst>
                                  <p:childTnLst>
                                    <p:set>
                                      <p:cBhvr>
                                        <p:cTn dur="1" fill="hold" id="30">
                                          <p:stCondLst>
                                            <p:cond delay="0"/>
                                          </p:stCondLst>
                                        </p:cTn>
                                        <p:tgtEl>
                                          <p:spTgt spid="28"/>
                                        </p:tgtEl>
                                        <p:attrNameLst>
                                          <p:attrName>style.visibility</p:attrName>
                                        </p:attrNameLst>
                                      </p:cBhvr>
                                      <p:to>
                                        <p:strVal val="visible"/>
                                      </p:to>
                                    </p:set>
                                    <p:animEffect filter="barn(inVertical)" transition="in">
                                      <p:cBhvr>
                                        <p:cTn dur="500" id="31"/>
                                        <p:tgtEl>
                                          <p:spTgt spid="28"/>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grpId="0" id="34" nodeType="clickEffect" presetClass="entr" presetID="22" presetSubtype="1">
                                  <p:stCondLst>
                                    <p:cond delay="0"/>
                                  </p:stCondLst>
                                  <p:childTnLst>
                                    <p:set>
                                      <p:cBhvr>
                                        <p:cTn dur="1" fill="hold" id="35">
                                          <p:stCondLst>
                                            <p:cond delay="0"/>
                                          </p:stCondLst>
                                        </p:cTn>
                                        <p:tgtEl>
                                          <p:spTgt spid="27"/>
                                        </p:tgtEl>
                                        <p:attrNameLst>
                                          <p:attrName>style.visibility</p:attrName>
                                        </p:attrNameLst>
                                      </p:cBhvr>
                                      <p:to>
                                        <p:strVal val="visible"/>
                                      </p:to>
                                    </p:set>
                                    <p:animEffect filter="wipe(up)" transition="in">
                                      <p:cBhvr>
                                        <p:cTn dur="500" id="36"/>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21"/>
      <p:bldP grpId="0" spid="27"/>
      <p:bldP grpId="0" spid="28"/>
      <p:bldP grpId="0" spid="29"/>
      <p:bldP grpId="0" spid="30"/>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2" name="图片 21"/>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40000" contrast="40000"/>
                    </a14:imgEffect>
                  </a14:imgLayer>
                </a14:imgProps>
              </a:ext>
              <a:ext uri="{28A0092B-C50C-407E-A947-70E740481C1C}">
                <a14:useLocalDpi val="0"/>
              </a:ext>
            </a:extLst>
          </a:blip>
          <a:stretch>
            <a:fillRect/>
          </a:stretch>
        </p:blipFill>
        <p:spPr>
          <a:xfrm flipH="1" flipV="1">
            <a:off x="76198" y="2880515"/>
            <a:ext cx="1977235" cy="1977235"/>
          </a:xfrm>
          <a:prstGeom prst="rect">
            <a:avLst/>
          </a:prstGeom>
        </p:spPr>
      </p:pic>
      <p:pic>
        <p:nvPicPr>
          <p:cNvPr id="21" name="图片 20"/>
          <p:cNvPicPr>
            <a:picLocks noChangeAspect="1"/>
          </p:cNvPicPr>
          <p:nvPr/>
        </p:nvPicPr>
        <p:blipFill>
          <a:blip r:embed="rId4"/>
          <a:stretch>
            <a:fillRect/>
          </a:stretch>
        </p:blipFill>
        <p:spPr>
          <a:xfrm>
            <a:off x="6858000" y="2571750"/>
            <a:ext cx="2322777" cy="1932599"/>
          </a:xfrm>
          <a:prstGeom prst="rect">
            <a:avLst/>
          </a:prstGeom>
        </p:spPr>
      </p:pic>
      <p:pic>
        <p:nvPicPr>
          <p:cNvPr id="11" name="图片 10"/>
          <p:cNvPicPr>
            <a:picLocks noChangeAspect="1"/>
          </p:cNvPicPr>
          <p:nvPr/>
        </p:nvPicPr>
        <p:blipFill>
          <a:blip r:embed="rId5">
            <a:extLst>
              <a:ext uri="{28A0092B-C50C-407E-A947-70E740481C1C}">
                <a14:useLocalDpi val="0"/>
              </a:ext>
            </a:extLst>
          </a:blip>
          <a:stretch>
            <a:fillRect/>
          </a:stretch>
        </p:blipFill>
        <p:spPr>
          <a:xfrm>
            <a:off x="0" y="3257550"/>
            <a:ext cx="9144000" cy="1890892"/>
          </a:xfrm>
          <a:prstGeom prst="rect">
            <a:avLst/>
          </a:prstGeom>
        </p:spPr>
      </p:pic>
      <p:pic>
        <p:nvPicPr>
          <p:cNvPr id="2" name="图片 1"/>
          <p:cNvPicPr>
            <a:picLocks noChangeAspect="1"/>
          </p:cNvPicPr>
          <p:nvPr/>
        </p:nvPicPr>
        <p:blipFill>
          <a:blip r:embed="rId6">
            <a:extLst>
              <a:ext uri="{28A0092B-C50C-407E-A947-70E740481C1C}">
                <a14:useLocalDpi val="0"/>
              </a:ext>
            </a:extLst>
          </a:blip>
          <a:stretch>
            <a:fillRect/>
          </a:stretch>
        </p:blipFill>
        <p:spPr>
          <a:xfrm>
            <a:off x="2045825" y="426575"/>
            <a:ext cx="6019800" cy="2055392"/>
          </a:xfrm>
          <a:prstGeom prst="rect">
            <a:avLst/>
          </a:prstGeom>
        </p:spPr>
      </p:pic>
      <p:sp>
        <p:nvSpPr>
          <p:cNvPr id="17" name="矩形 16"/>
          <p:cNvSpPr/>
          <p:nvPr/>
        </p:nvSpPr>
        <p:spPr>
          <a:xfrm>
            <a:off x="2126071" y="2868940"/>
            <a:ext cx="5181600" cy="426720"/>
          </a:xfrm>
          <a:prstGeom prst="rect">
            <a:avLst/>
          </a:prstGeom>
        </p:spPr>
        <p:txBody>
          <a:bodyPr wrap="square">
            <a:spAutoFit/>
          </a:bodyPr>
          <a:lstStyle/>
          <a:p>
            <a:pPr algn="ctr"/>
            <a:r>
              <a:rPr altLang="zh-CN" lang="en-US" smtClean="0" sz="1100">
                <a:solidFill>
                  <a:schemeClr val="accent1"/>
                </a:solidFill>
                <a:latin charset="-122" panose="020b0503020204020204" pitchFamily="34" typeface="微软雅黑"/>
                <a:ea charset="-122" panose="020b0503020204020204" pitchFamily="34" typeface="微软雅黑"/>
              </a:rPr>
              <a:t>make great efforts in learning to understand and understand make great to understand and understand</a:t>
            </a:r>
          </a:p>
        </p:txBody>
      </p:sp>
      <p:grpSp>
        <p:nvGrpSpPr>
          <p:cNvPr id="10" name="组合 9"/>
          <p:cNvGrpSpPr/>
          <p:nvPr/>
        </p:nvGrpSpPr>
        <p:grpSpPr>
          <a:xfrm>
            <a:off x="2045825" y="2331075"/>
            <a:ext cx="5464065" cy="461665"/>
            <a:chOff x="1905000" y="2724150"/>
            <a:chExt cx="5464065" cy="461665"/>
          </a:xfrm>
        </p:grpSpPr>
        <p:sp>
          <p:nvSpPr>
            <p:cNvPr id="6" name="矩形 5"/>
            <p:cNvSpPr/>
            <p:nvPr/>
          </p:nvSpPr>
          <p:spPr>
            <a:xfrm>
              <a:off x="1905000" y="2724150"/>
              <a:ext cx="5464065" cy="457200"/>
            </a:xfrm>
            <a:prstGeom prst="rect">
              <a:avLst/>
            </a:prstGeom>
            <a:noFill/>
            <a:ln>
              <a:noFill/>
            </a:ln>
          </p:spPr>
          <p:txBody>
            <a:bodyPr vert="horz" wrap="square">
              <a:spAutoFit/>
            </a:bodyPr>
            <a:lstStyle/>
            <a:p>
              <a:pPr algn="ctr"/>
              <a:r>
                <a:rPr altLang="en-US" lang="zh-CN" spc="900" sz="2400">
                  <a:solidFill>
                    <a:schemeClr val="accent1"/>
                  </a:solidFill>
                  <a:latin charset="-122" panose="020b0503020204020204" pitchFamily="34" typeface="微软雅黑"/>
                  <a:ea charset="-122" panose="020b0503020204020204" pitchFamily="34" typeface="微软雅黑"/>
                </a:rPr>
                <a:t>在学懂弄通做实上下真功夫</a:t>
              </a:r>
            </a:p>
          </p:txBody>
        </p:sp>
        <p:cxnSp>
          <p:nvCxnSpPr>
            <p:cNvPr id="5" name="直接连接符 4"/>
            <p:cNvCxnSpPr/>
            <p:nvPr/>
          </p:nvCxnSpPr>
          <p:spPr>
            <a:xfrm>
              <a:off x="2103929" y="3155894"/>
              <a:ext cx="494423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矩形 12"/>
          <p:cNvSpPr/>
          <p:nvPr/>
        </p:nvSpPr>
        <p:spPr>
          <a:xfrm>
            <a:off x="3124200" y="3321676"/>
            <a:ext cx="3141058" cy="335280"/>
          </a:xfrm>
          <a:prstGeom prst="rect">
            <a:avLst/>
          </a:prstGeom>
        </p:spPr>
        <p:txBody>
          <a:bodyPr wrap="square">
            <a:spAutoFit/>
          </a:bodyPr>
          <a:lstStyle/>
          <a:p>
            <a:pPr algn="ctr"/>
            <a:r>
              <a:rPr altLang="en-US" lang="zh-CN" smtClean="0" spc="600" sz="1600">
                <a:solidFill>
                  <a:schemeClr val="accent1"/>
                </a:solidFill>
                <a:latin charset="-122" panose="020b0503020204020204" pitchFamily="34" typeface="微软雅黑"/>
                <a:ea charset="-122" panose="020b0503020204020204" pitchFamily="34" typeface="微软雅黑"/>
              </a:rPr>
              <a:t>演示完毕感谢您的观看</a:t>
            </a:r>
          </a:p>
        </p:txBody>
      </p:sp>
      <p:pic>
        <p:nvPicPr>
          <p:cNvPr id="18" name="图片 17"/>
          <p:cNvPicPr>
            <a:picLocks noChangeAspect="1"/>
          </p:cNvPicPr>
          <p:nvPr/>
        </p:nvPicPr>
        <p:blipFill>
          <a:blip r:embed="rId7"/>
          <a:stretch>
            <a:fillRect/>
          </a:stretch>
        </p:blipFill>
        <p:spPr>
          <a:xfrm>
            <a:off x="0" y="0"/>
            <a:ext cx="1600200" cy="1986865"/>
          </a:xfrm>
          <a:prstGeom prst="rect">
            <a:avLst/>
          </a:prstGeom>
        </p:spPr>
      </p:pic>
      <p:pic>
        <p:nvPicPr>
          <p:cNvPr id="23" name="图片 22"/>
          <p:cNvPicPr>
            <a:picLocks noChangeAspect="1"/>
          </p:cNvPicPr>
          <p:nvPr/>
        </p:nvPicPr>
        <p:blipFill>
          <a:blip r:embed="rId8">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400800" y="3867150"/>
            <a:ext cx="1050182" cy="1045223"/>
          </a:xfrm>
          <a:prstGeom prst="rect">
            <a:avLst/>
          </a:prstGeom>
        </p:spPr>
      </p:pic>
      <p:pic>
        <p:nvPicPr>
          <p:cNvPr id="4" name="图片 3"/>
          <p:cNvPicPr>
            <a:picLocks noChangeAspect="1"/>
          </p:cNvPicPr>
          <p:nvPr/>
        </p:nvPicPr>
        <p:blipFill>
          <a:blip r:embed="rId9">
            <a:extLst>
              <a:ext uri="{28A0092B-C50C-407E-A947-70E740481C1C}">
                <a14:useLocalDpi val="0"/>
              </a:ext>
            </a:extLst>
          </a:blip>
          <a:stretch>
            <a:fillRect/>
          </a:stretch>
        </p:blipFill>
        <p:spPr>
          <a:xfrm>
            <a:off x="7391400" y="535615"/>
            <a:ext cx="1511939" cy="816935"/>
          </a:xfrm>
          <a:prstGeom prst="rect">
            <a:avLst/>
          </a:prstGeom>
        </p:spPr>
      </p:pic>
    </p:spTree>
    <p:extLst>
      <p:ext uri="{BB962C8B-B14F-4D97-AF65-F5344CB8AC3E}">
        <p14:creationId val="1975420499"/>
      </p:ext>
    </p:extLst>
  </p:cSld>
  <p:clrMapOvr>
    <a:masterClrMapping/>
  </p:clrMapOvr>
  <mc:AlternateContent>
    <mc:Choice Requires="p14">
      <p:transition p14:dur="1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par>
                                <p:cTn fill="hold" id="9" nodeType="withEffect" presetClass="entr" presetID="2" presetSubtype="9">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500" fill="hold" id="11"/>
                                        <p:tgtEl>
                                          <p:spTgt spid="18"/>
                                        </p:tgtEl>
                                        <p:attrNameLst>
                                          <p:attrName>ppt_x</p:attrName>
                                        </p:attrNameLst>
                                      </p:cBhvr>
                                      <p:tavLst>
                                        <p:tav tm="0">
                                          <p:val>
                                            <p:strVal val="0-#ppt_w/2"/>
                                          </p:val>
                                        </p:tav>
                                        <p:tav tm="100000">
                                          <p:val>
                                            <p:strVal val="#ppt_x"/>
                                          </p:val>
                                        </p:tav>
                                      </p:tavLst>
                                    </p:anim>
                                    <p:anim calcmode="lin" valueType="num">
                                      <p:cBhvr additive="base">
                                        <p:cTn dur="500" fill="hold" id="12"/>
                                        <p:tgtEl>
                                          <p:spTgt spid="18"/>
                                        </p:tgtEl>
                                        <p:attrNameLst>
                                          <p:attrName>ppt_y</p:attrName>
                                        </p:attrNameLst>
                                      </p:cBhvr>
                                      <p:tavLst>
                                        <p:tav tm="0">
                                          <p:val>
                                            <p:strVal val="0-#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 presetSubtype="8">
                                  <p:stCondLst>
                                    <p:cond delay="0"/>
                                  </p:stCondLst>
                                  <p:childTnLst>
                                    <p:set>
                                      <p:cBhvr>
                                        <p:cTn dur="1" fill="hold" id="16">
                                          <p:stCondLst>
                                            <p:cond delay="0"/>
                                          </p:stCondLst>
                                        </p:cTn>
                                        <p:tgtEl>
                                          <p:spTgt spid="22"/>
                                        </p:tgtEl>
                                        <p:attrNameLst>
                                          <p:attrName>style.visibility</p:attrName>
                                        </p:attrNameLst>
                                      </p:cBhvr>
                                      <p:to>
                                        <p:strVal val="visible"/>
                                      </p:to>
                                    </p:set>
                                    <p:anim calcmode="lin" valueType="num">
                                      <p:cBhvr additive="base">
                                        <p:cTn dur="500" fill="hold" id="17"/>
                                        <p:tgtEl>
                                          <p:spTgt spid="22"/>
                                        </p:tgtEl>
                                        <p:attrNameLst>
                                          <p:attrName>ppt_x</p:attrName>
                                        </p:attrNameLst>
                                      </p:cBhvr>
                                      <p:tavLst>
                                        <p:tav tm="0">
                                          <p:val>
                                            <p:strVal val="0-#ppt_w/2"/>
                                          </p:val>
                                        </p:tav>
                                        <p:tav tm="100000">
                                          <p:val>
                                            <p:strVal val="#ppt_x"/>
                                          </p:val>
                                        </p:tav>
                                      </p:tavLst>
                                    </p:anim>
                                    <p:anim calcmode="lin" valueType="num">
                                      <p:cBhvr additive="base">
                                        <p:cTn dur="500" fill="hold" id="18"/>
                                        <p:tgtEl>
                                          <p:spTgt spid="22"/>
                                        </p:tgtEl>
                                        <p:attrNameLst>
                                          <p:attrName>ppt_y</p:attrName>
                                        </p:attrNameLst>
                                      </p:cBhvr>
                                      <p:tavLst>
                                        <p:tav tm="0">
                                          <p:val>
                                            <p:strVal val="#ppt_y"/>
                                          </p:val>
                                        </p:tav>
                                        <p:tav tm="100000">
                                          <p:val>
                                            <p:strVal val="#ppt_y"/>
                                          </p:val>
                                        </p:tav>
                                      </p:tavLst>
                                    </p:anim>
                                  </p:childTnLst>
                                </p:cTn>
                              </p:par>
                              <p:par>
                                <p:cTn fill="hold" id="19" nodeType="withEffect" presetClass="entr" presetID="2" presetSubtype="2">
                                  <p:stCondLst>
                                    <p:cond delay="0"/>
                                  </p:stCondLst>
                                  <p:childTnLst>
                                    <p:set>
                                      <p:cBhvr>
                                        <p:cTn dur="1" fill="hold" id="20">
                                          <p:stCondLst>
                                            <p:cond delay="0"/>
                                          </p:stCondLst>
                                        </p:cTn>
                                        <p:tgtEl>
                                          <p:spTgt spid="21"/>
                                        </p:tgtEl>
                                        <p:attrNameLst>
                                          <p:attrName>style.visibility</p:attrName>
                                        </p:attrNameLst>
                                      </p:cBhvr>
                                      <p:to>
                                        <p:strVal val="visible"/>
                                      </p:to>
                                    </p:set>
                                    <p:anim calcmode="lin" valueType="num">
                                      <p:cBhvr additive="base">
                                        <p:cTn dur="500" fill="hold" id="21"/>
                                        <p:tgtEl>
                                          <p:spTgt spid="21"/>
                                        </p:tgtEl>
                                        <p:attrNameLst>
                                          <p:attrName>ppt_x</p:attrName>
                                        </p:attrNameLst>
                                      </p:cBhvr>
                                      <p:tavLst>
                                        <p:tav tm="0">
                                          <p:val>
                                            <p:strVal val="1+#ppt_w/2"/>
                                          </p:val>
                                        </p:tav>
                                        <p:tav tm="100000">
                                          <p:val>
                                            <p:strVal val="#ppt_x"/>
                                          </p:val>
                                        </p:tav>
                                      </p:tavLst>
                                    </p:anim>
                                    <p:anim calcmode="lin" valueType="num">
                                      <p:cBhvr additive="base">
                                        <p:cTn dur="500" fill="hold" id="22"/>
                                        <p:tgtEl>
                                          <p:spTgt spid="21"/>
                                        </p:tgtEl>
                                        <p:attrNameLst>
                                          <p:attrName>ppt_y</p:attrName>
                                        </p:attrNameLst>
                                      </p:cBhvr>
                                      <p:tavLst>
                                        <p:tav tm="0">
                                          <p:val>
                                            <p:strVal val="#ppt_y"/>
                                          </p:val>
                                        </p:tav>
                                        <p:tav tm="100000">
                                          <p:val>
                                            <p:strVal val="#ppt_y"/>
                                          </p:val>
                                        </p:tav>
                                      </p:tavLst>
                                    </p:anim>
                                  </p:childTnLst>
                                </p:cTn>
                              </p:par>
                              <p:par>
                                <p:cTn fill="hold" id="23" nodeType="withEffect" presetClass="entr" presetID="2" presetSubtype="3">
                                  <p:stCondLst>
                                    <p:cond delay="0"/>
                                  </p:stCondLst>
                                  <p:childTnLst>
                                    <p:set>
                                      <p:cBhvr>
                                        <p:cTn dur="1" fill="hold" id="24">
                                          <p:stCondLst>
                                            <p:cond delay="0"/>
                                          </p:stCondLst>
                                        </p:cTn>
                                        <p:tgtEl>
                                          <p:spTgt spid="4"/>
                                        </p:tgtEl>
                                        <p:attrNameLst>
                                          <p:attrName>style.visibility</p:attrName>
                                        </p:attrNameLst>
                                      </p:cBhvr>
                                      <p:to>
                                        <p:strVal val="visible"/>
                                      </p:to>
                                    </p:set>
                                    <p:anim calcmode="lin" valueType="num">
                                      <p:cBhvr additive="base">
                                        <p:cTn dur="500" fill="hold" id="25"/>
                                        <p:tgtEl>
                                          <p:spTgt spid="4"/>
                                        </p:tgtEl>
                                        <p:attrNameLst>
                                          <p:attrName>ppt_x</p:attrName>
                                        </p:attrNameLst>
                                      </p:cBhvr>
                                      <p:tavLst>
                                        <p:tav tm="0">
                                          <p:val>
                                            <p:strVal val="1+#ppt_w/2"/>
                                          </p:val>
                                        </p:tav>
                                        <p:tav tm="100000">
                                          <p:val>
                                            <p:strVal val="#ppt_x"/>
                                          </p:val>
                                        </p:tav>
                                      </p:tavLst>
                                    </p:anim>
                                    <p:anim calcmode="lin" valueType="num">
                                      <p:cBhvr additive="base">
                                        <p:cTn dur="500" fill="hold" id="26"/>
                                        <p:tgtEl>
                                          <p:spTgt spid="4"/>
                                        </p:tgtEl>
                                        <p:attrNameLst>
                                          <p:attrName>ppt_y</p:attrName>
                                        </p:attrNameLst>
                                      </p:cBhvr>
                                      <p:tavLst>
                                        <p:tav tm="0">
                                          <p:val>
                                            <p:strVal val="0-#ppt_h/2"/>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53" presetSubtype="0">
                                  <p:stCondLst>
                                    <p:cond delay="0"/>
                                  </p:stCondLst>
                                  <p:childTnLst>
                                    <p:set>
                                      <p:cBhvr>
                                        <p:cTn dur="1" fill="hold" id="30">
                                          <p:stCondLst>
                                            <p:cond delay="0"/>
                                          </p:stCondLst>
                                        </p:cTn>
                                        <p:tgtEl>
                                          <p:spTgt spid="23"/>
                                        </p:tgtEl>
                                        <p:attrNameLst>
                                          <p:attrName>style.visibility</p:attrName>
                                        </p:attrNameLst>
                                      </p:cBhvr>
                                      <p:to>
                                        <p:strVal val="visible"/>
                                      </p:to>
                                    </p:set>
                                    <p:anim calcmode="lin" valueType="num">
                                      <p:cBhvr>
                                        <p:cTn dur="500" fill="hold" id="31"/>
                                        <p:tgtEl>
                                          <p:spTgt spid="23"/>
                                        </p:tgtEl>
                                        <p:attrNameLst>
                                          <p:attrName>ppt_w</p:attrName>
                                        </p:attrNameLst>
                                      </p:cBhvr>
                                      <p:tavLst>
                                        <p:tav tm="0">
                                          <p:val>
                                            <p:fltVal val="0"/>
                                          </p:val>
                                        </p:tav>
                                        <p:tav tm="100000">
                                          <p:val>
                                            <p:strVal val="#ppt_w"/>
                                          </p:val>
                                        </p:tav>
                                      </p:tavLst>
                                    </p:anim>
                                    <p:anim calcmode="lin" valueType="num">
                                      <p:cBhvr>
                                        <p:cTn dur="500" fill="hold" id="32"/>
                                        <p:tgtEl>
                                          <p:spTgt spid="23"/>
                                        </p:tgtEl>
                                        <p:attrNameLst>
                                          <p:attrName>ppt_h</p:attrName>
                                        </p:attrNameLst>
                                      </p:cBhvr>
                                      <p:tavLst>
                                        <p:tav tm="0">
                                          <p:val>
                                            <p:fltVal val="0"/>
                                          </p:val>
                                        </p:tav>
                                        <p:tav tm="100000">
                                          <p:val>
                                            <p:strVal val="#ppt_h"/>
                                          </p:val>
                                        </p:tav>
                                      </p:tavLst>
                                    </p:anim>
                                    <p:animEffect filter="fade" transition="in">
                                      <p:cBhvr>
                                        <p:cTn dur="500" id="33"/>
                                        <p:tgtEl>
                                          <p:spTgt spid="23"/>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id="36" nodeType="clickEffect" presetClass="entr" presetID="42" presetSubtype="0">
                                  <p:stCondLst>
                                    <p:cond delay="0"/>
                                  </p:stCondLst>
                                  <p:childTnLst>
                                    <p:set>
                                      <p:cBhvr>
                                        <p:cTn dur="1" fill="hold" id="37">
                                          <p:stCondLst>
                                            <p:cond delay="0"/>
                                          </p:stCondLst>
                                        </p:cTn>
                                        <p:tgtEl>
                                          <p:spTgt spid="2"/>
                                        </p:tgtEl>
                                        <p:attrNameLst>
                                          <p:attrName>style.visibility</p:attrName>
                                        </p:attrNameLst>
                                      </p:cBhvr>
                                      <p:to>
                                        <p:strVal val="visible"/>
                                      </p:to>
                                    </p:set>
                                    <p:animEffect filter="fade" transition="in">
                                      <p:cBhvr>
                                        <p:cTn dur="1000" id="38"/>
                                        <p:tgtEl>
                                          <p:spTgt spid="2"/>
                                        </p:tgtEl>
                                      </p:cBhvr>
                                    </p:animEffect>
                                    <p:anim calcmode="lin" valueType="num">
                                      <p:cBhvr>
                                        <p:cTn dur="1000" fill="hold" id="39"/>
                                        <p:tgtEl>
                                          <p:spTgt spid="2"/>
                                        </p:tgtEl>
                                        <p:attrNameLst>
                                          <p:attrName>ppt_x</p:attrName>
                                        </p:attrNameLst>
                                      </p:cBhvr>
                                      <p:tavLst>
                                        <p:tav tm="0">
                                          <p:val>
                                            <p:strVal val="#ppt_x"/>
                                          </p:val>
                                        </p:tav>
                                        <p:tav tm="100000">
                                          <p:val>
                                            <p:strVal val="#ppt_x"/>
                                          </p:val>
                                        </p:tav>
                                      </p:tavLst>
                                    </p:anim>
                                    <p:anim calcmode="lin" valueType="num">
                                      <p:cBhvr>
                                        <p:cTn dur="1000" fill="hold" id="40"/>
                                        <p:tgtEl>
                                          <p:spTgt spid="2"/>
                                        </p:tgtEl>
                                        <p:attrNameLst>
                                          <p:attrName>ppt_y</p:attrName>
                                        </p:attrNameLst>
                                      </p:cBhvr>
                                      <p:tavLst>
                                        <p:tav tm="0">
                                          <p:val>
                                            <p:strVal val="#ppt_y+.1"/>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id="43" nodeType="clickEffect" presetClass="entr" presetID="16" presetSubtype="21">
                                  <p:stCondLst>
                                    <p:cond delay="0"/>
                                  </p:stCondLst>
                                  <p:childTnLst>
                                    <p:set>
                                      <p:cBhvr>
                                        <p:cTn dur="1" fill="hold" id="44">
                                          <p:stCondLst>
                                            <p:cond delay="0"/>
                                          </p:stCondLst>
                                        </p:cTn>
                                        <p:tgtEl>
                                          <p:spTgt spid="10"/>
                                        </p:tgtEl>
                                        <p:attrNameLst>
                                          <p:attrName>style.visibility</p:attrName>
                                        </p:attrNameLst>
                                      </p:cBhvr>
                                      <p:to>
                                        <p:strVal val="visible"/>
                                      </p:to>
                                    </p:set>
                                    <p:animEffect filter="barn(inVertical)" transition="in">
                                      <p:cBhvr>
                                        <p:cTn dur="500" id="45"/>
                                        <p:tgtEl>
                                          <p:spTgt spid="10"/>
                                        </p:tgtEl>
                                      </p:cBhvr>
                                    </p:animEffect>
                                  </p:childTnLst>
                                </p:cTn>
                              </p:par>
                            </p:childTnLst>
                          </p:cTn>
                        </p:par>
                      </p:childTnLst>
                    </p:cTn>
                  </p:par>
                  <p:par>
                    <p:cTn fill="hold" id="46" nodeType="clickPar">
                      <p:stCondLst>
                        <p:cond delay="indefinite"/>
                      </p:stCondLst>
                      <p:childTnLst>
                        <p:par>
                          <p:cTn fill="hold" id="47" nodeType="afterGroup">
                            <p:stCondLst>
                              <p:cond delay="0"/>
                            </p:stCondLst>
                            <p:childTnLst>
                              <p:par>
                                <p:cTn fill="hold" grpId="0" id="48" nodeType="clickEffect" presetClass="entr" presetID="2" presetSubtype="4">
                                  <p:stCondLst>
                                    <p:cond delay="0"/>
                                  </p:stCondLst>
                                  <p:childTnLst>
                                    <p:set>
                                      <p:cBhvr>
                                        <p:cTn dur="1" fill="hold" id="49">
                                          <p:stCondLst>
                                            <p:cond delay="0"/>
                                          </p:stCondLst>
                                        </p:cTn>
                                        <p:tgtEl>
                                          <p:spTgt spid="17"/>
                                        </p:tgtEl>
                                        <p:attrNameLst>
                                          <p:attrName>style.visibility</p:attrName>
                                        </p:attrNameLst>
                                      </p:cBhvr>
                                      <p:to>
                                        <p:strVal val="visible"/>
                                      </p:to>
                                    </p:set>
                                    <p:anim calcmode="lin" valueType="num">
                                      <p:cBhvr additive="base">
                                        <p:cTn dur="500" fill="hold" id="50"/>
                                        <p:tgtEl>
                                          <p:spTgt spid="17"/>
                                        </p:tgtEl>
                                        <p:attrNameLst>
                                          <p:attrName>ppt_x</p:attrName>
                                        </p:attrNameLst>
                                      </p:cBhvr>
                                      <p:tavLst>
                                        <p:tav tm="0">
                                          <p:val>
                                            <p:strVal val="#ppt_x"/>
                                          </p:val>
                                        </p:tav>
                                        <p:tav tm="100000">
                                          <p:val>
                                            <p:strVal val="#ppt_x"/>
                                          </p:val>
                                        </p:tav>
                                      </p:tavLst>
                                    </p:anim>
                                    <p:anim calcmode="lin" valueType="num">
                                      <p:cBhvr additive="base">
                                        <p:cTn dur="500" fill="hold" id="51"/>
                                        <p:tgtEl>
                                          <p:spTgt spid="17"/>
                                        </p:tgtEl>
                                        <p:attrNameLst>
                                          <p:attrName>ppt_y</p:attrName>
                                        </p:attrNameLst>
                                      </p:cBhvr>
                                      <p:tavLst>
                                        <p:tav tm="0">
                                          <p:val>
                                            <p:strVal val="1+#ppt_h/2"/>
                                          </p:val>
                                        </p:tav>
                                        <p:tav tm="100000">
                                          <p:val>
                                            <p:strVal val="#ppt_y"/>
                                          </p:val>
                                        </p:tav>
                                      </p:tavLst>
                                    </p:anim>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53" presetSubtype="0">
                                  <p:stCondLst>
                                    <p:cond delay="0"/>
                                  </p:stCondLst>
                                  <p:childTnLst>
                                    <p:set>
                                      <p:cBhvr>
                                        <p:cTn dur="1" fill="hold" id="55">
                                          <p:stCondLst>
                                            <p:cond delay="0"/>
                                          </p:stCondLst>
                                        </p:cTn>
                                        <p:tgtEl>
                                          <p:spTgt spid="13"/>
                                        </p:tgtEl>
                                        <p:attrNameLst>
                                          <p:attrName>style.visibility</p:attrName>
                                        </p:attrNameLst>
                                      </p:cBhvr>
                                      <p:to>
                                        <p:strVal val="visible"/>
                                      </p:to>
                                    </p:set>
                                    <p:anim calcmode="lin" valueType="num">
                                      <p:cBhvr>
                                        <p:cTn dur="500" fill="hold" id="56"/>
                                        <p:tgtEl>
                                          <p:spTgt spid="13"/>
                                        </p:tgtEl>
                                        <p:attrNameLst>
                                          <p:attrName>ppt_w</p:attrName>
                                        </p:attrNameLst>
                                      </p:cBhvr>
                                      <p:tavLst>
                                        <p:tav tm="0">
                                          <p:val>
                                            <p:fltVal val="0"/>
                                          </p:val>
                                        </p:tav>
                                        <p:tav tm="100000">
                                          <p:val>
                                            <p:strVal val="#ppt_w"/>
                                          </p:val>
                                        </p:tav>
                                      </p:tavLst>
                                    </p:anim>
                                    <p:anim calcmode="lin" valueType="num">
                                      <p:cBhvr>
                                        <p:cTn dur="500" fill="hold" id="57"/>
                                        <p:tgtEl>
                                          <p:spTgt spid="13"/>
                                        </p:tgtEl>
                                        <p:attrNameLst>
                                          <p:attrName>ppt_h</p:attrName>
                                        </p:attrNameLst>
                                      </p:cBhvr>
                                      <p:tavLst>
                                        <p:tav tm="0">
                                          <p:val>
                                            <p:fltVal val="0"/>
                                          </p:val>
                                        </p:tav>
                                        <p:tav tm="100000">
                                          <p:val>
                                            <p:strVal val="#ppt_h"/>
                                          </p:val>
                                        </p:tav>
                                      </p:tavLst>
                                    </p:anim>
                                    <p:animEffect filter="fade" transition="in">
                                      <p:cBhvr>
                                        <p:cTn dur="500" id="58"/>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3"/>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3" name="图片 22"/>
          <p:cNvPicPr>
            <a:picLocks noChangeAspect="1"/>
          </p:cNvPicPr>
          <p:nvPr/>
        </p:nvPicPr>
        <p:blipFill>
          <a:blip r:embed="rId3">
            <a:extLst>
              <a:ext uri="{28A0092B-C50C-407E-A947-70E740481C1C}">
                <a14:useLocalDpi val="0"/>
              </a:ext>
            </a:extLst>
          </a:blip>
          <a:stretch>
            <a:fillRect/>
          </a:stretch>
        </p:blipFill>
        <p:spPr>
          <a:xfrm>
            <a:off x="6172200" y="3028950"/>
            <a:ext cx="1524000" cy="1533351"/>
          </a:xfrm>
          <a:prstGeom prst="rect">
            <a:avLst/>
          </a:prstGeom>
        </p:spPr>
      </p:pic>
      <p:pic>
        <p:nvPicPr>
          <p:cNvPr id="22" name="图片 21"/>
          <p:cNvPicPr>
            <a:picLocks noChangeAspect="1"/>
          </p:cNvPicPr>
          <p:nvPr/>
        </p:nvPicPr>
        <p:blipFill>
          <a:blip r:embed="rId4">
            <a:extLst>
              <a:ext uri="{28A0092B-C50C-407E-A947-70E740481C1C}">
                <a14:useLocalDpi val="0"/>
              </a:ext>
            </a:extLst>
          </a:blip>
          <a:stretch>
            <a:fillRect/>
          </a:stretch>
        </p:blipFill>
        <p:spPr>
          <a:xfrm>
            <a:off x="241652" y="3157628"/>
            <a:ext cx="1663348" cy="1547722"/>
          </a:xfrm>
          <a:prstGeom prst="rect">
            <a:avLst/>
          </a:prstGeom>
        </p:spPr>
      </p:pic>
      <p:pic>
        <p:nvPicPr>
          <p:cNvPr id="11" name="图片 10"/>
          <p:cNvPicPr>
            <a:picLocks noChangeAspect="1"/>
          </p:cNvPicPr>
          <p:nvPr/>
        </p:nvPicPr>
        <p:blipFill>
          <a:blip r:embed="rId5">
            <a:extLst>
              <a:ext uri="{28A0092B-C50C-407E-A947-70E740481C1C}">
                <a14:useLocalDpi val="0"/>
              </a:ext>
            </a:extLst>
          </a:blip>
          <a:stretch>
            <a:fillRect/>
          </a:stretch>
        </p:blipFill>
        <p:spPr>
          <a:xfrm>
            <a:off x="0" y="3257550"/>
            <a:ext cx="9144000" cy="1890892"/>
          </a:xfrm>
          <a:prstGeom prst="rect">
            <a:avLst/>
          </a:prstGeom>
        </p:spPr>
      </p:pic>
      <p:pic>
        <p:nvPicPr>
          <p:cNvPr id="18" name="图片 17"/>
          <p:cNvPicPr>
            <a:picLocks noChangeAspect="1"/>
          </p:cNvPicPr>
          <p:nvPr/>
        </p:nvPicPr>
        <p:blipFill>
          <a:blip r:embed="rId6"/>
          <a:stretch>
            <a:fillRect/>
          </a:stretch>
        </p:blipFill>
        <p:spPr>
          <a:xfrm>
            <a:off x="0" y="1"/>
            <a:ext cx="1447800" cy="1797640"/>
          </a:xfrm>
          <a:prstGeom prst="rect">
            <a:avLst/>
          </a:prstGeom>
        </p:spPr>
      </p:pic>
      <p:sp>
        <p:nvSpPr>
          <p:cNvPr id="14" name="PA-10223">
            <a:extLst>
              <a:ext uri="{FF2B5EF4-FFF2-40B4-BE49-F238E27FC236}">
                <a16:creationId xmlns:a16="http://schemas.microsoft.com/office/drawing/2014/main" id="{6027B6DE-5A68-0648-BEEA-C6DA71269BB8}"/>
              </a:ext>
            </a:extLst>
          </p:cNvPr>
          <p:cNvSpPr/>
          <p:nvPr>
            <p:custDataLst>
              <p:tags r:id="rId7"/>
            </p:custDataLst>
          </p:nvPr>
        </p:nvSpPr>
        <p:spPr>
          <a:xfrm>
            <a:off x="1666305" y="1011019"/>
            <a:ext cx="1371599" cy="640080"/>
          </a:xfrm>
          <a:prstGeom prst="rect">
            <a:avLst/>
          </a:prstGeom>
          <a:noFill/>
        </p:spPr>
        <p:txBody>
          <a:bodyPr wrap="square">
            <a:spAutoFit/>
          </a:bodyPr>
          <a:lstStyle/>
          <a:p>
            <a:r>
              <a:rPr altLang="en-US" b="1" lang="zh-CN" smtClean="0" sz="3600">
                <a:solidFill>
                  <a:schemeClr val="accent1"/>
                </a:solidFill>
                <a:cs typeface="+mn-ea"/>
                <a:sym typeface="+mn-lt"/>
              </a:rPr>
              <a:t>前 言</a:t>
            </a:r>
          </a:p>
        </p:txBody>
      </p:sp>
      <p:sp>
        <p:nvSpPr>
          <p:cNvPr id="15" name="PA-10223">
            <a:extLst>
              <a:ext uri="{FF2B5EF4-FFF2-40B4-BE49-F238E27FC236}">
                <a16:creationId xmlns:a16="http://schemas.microsoft.com/office/drawing/2014/main" id="{567E3A7C-065B-014C-83C2-1FB262616B73}"/>
              </a:ext>
            </a:extLst>
          </p:cNvPr>
          <p:cNvSpPr/>
          <p:nvPr>
            <p:custDataLst>
              <p:tags r:id="rId8"/>
            </p:custDataLst>
          </p:nvPr>
        </p:nvSpPr>
        <p:spPr>
          <a:xfrm>
            <a:off x="1524000" y="1625590"/>
            <a:ext cx="6466904" cy="1691640"/>
          </a:xfrm>
          <a:prstGeom prst="rect">
            <a:avLst/>
          </a:prstGeom>
        </p:spPr>
        <p:txBody>
          <a:bodyPr wrap="square">
            <a:spAutoFit/>
          </a:bodyPr>
          <a:lstStyle/>
          <a:p>
            <a:pPr>
              <a:lnSpc>
                <a:spcPct val="150000"/>
              </a:lnSpc>
            </a:pPr>
            <a:r>
              <a:rPr altLang="zh-CN" lang="en-US" sz="1400">
                <a:solidFill>
                  <a:schemeClr val="tx1">
                    <a:lumMod val="85000"/>
                    <a:lumOff val="15000"/>
                  </a:schemeClr>
                </a:solidFill>
                <a:latin typeface="+mn-ea"/>
                <a:cs typeface="+mn-ea"/>
                <a:sym typeface="+mn-lt"/>
              </a:rPr>
              <a:t>《习近平谈治国理政》第三卷集中反映了党的十九大以来马克思主义中国化的最新成果，是新时代中国共产党人坚持和发展中国特色社会主义的理论结晶，是深入学习贯彻习近平新时代中国特色社会主义思想的权威著作。学习《习近平谈治国理政》第三卷，要进一步贯彻落实学懂、弄通、做实的要求，在武装头脑、指导实践、推动工作方面取得新成效。</a:t>
            </a:r>
          </a:p>
        </p:txBody>
      </p:sp>
    </p:spTree>
    <p:extLst>
      <p:ext uri="{BB962C8B-B14F-4D97-AF65-F5344CB8AC3E}">
        <p14:creationId val="3233801048"/>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par>
                                <p:cTn fill="hold" id="9" nodeType="withEffect" presetClass="entr" presetID="2" presetSubtype="9">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500" fill="hold" id="11"/>
                                        <p:tgtEl>
                                          <p:spTgt spid="18"/>
                                        </p:tgtEl>
                                        <p:attrNameLst>
                                          <p:attrName>ppt_x</p:attrName>
                                        </p:attrNameLst>
                                      </p:cBhvr>
                                      <p:tavLst>
                                        <p:tav tm="0">
                                          <p:val>
                                            <p:strVal val="0-#ppt_w/2"/>
                                          </p:val>
                                        </p:tav>
                                        <p:tav tm="100000">
                                          <p:val>
                                            <p:strVal val="#ppt_x"/>
                                          </p:val>
                                        </p:tav>
                                      </p:tavLst>
                                    </p:anim>
                                    <p:anim calcmode="lin" valueType="num">
                                      <p:cBhvr additive="base">
                                        <p:cTn dur="500" fill="hold" id="12"/>
                                        <p:tgtEl>
                                          <p:spTgt spid="18"/>
                                        </p:tgtEl>
                                        <p:attrNameLst>
                                          <p:attrName>ppt_y</p:attrName>
                                        </p:attrNameLst>
                                      </p:cBhvr>
                                      <p:tavLst>
                                        <p:tav tm="0">
                                          <p:val>
                                            <p:strVal val="0-#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 presetSubtype="8">
                                  <p:stCondLst>
                                    <p:cond delay="0"/>
                                  </p:stCondLst>
                                  <p:childTnLst>
                                    <p:set>
                                      <p:cBhvr>
                                        <p:cTn dur="1" fill="hold" id="16">
                                          <p:stCondLst>
                                            <p:cond delay="0"/>
                                          </p:stCondLst>
                                        </p:cTn>
                                        <p:tgtEl>
                                          <p:spTgt spid="22"/>
                                        </p:tgtEl>
                                        <p:attrNameLst>
                                          <p:attrName>style.visibility</p:attrName>
                                        </p:attrNameLst>
                                      </p:cBhvr>
                                      <p:to>
                                        <p:strVal val="visible"/>
                                      </p:to>
                                    </p:set>
                                    <p:anim calcmode="lin" valueType="num">
                                      <p:cBhvr additive="base">
                                        <p:cTn dur="500" fill="hold" id="17"/>
                                        <p:tgtEl>
                                          <p:spTgt spid="22"/>
                                        </p:tgtEl>
                                        <p:attrNameLst>
                                          <p:attrName>ppt_x</p:attrName>
                                        </p:attrNameLst>
                                      </p:cBhvr>
                                      <p:tavLst>
                                        <p:tav tm="0">
                                          <p:val>
                                            <p:strVal val="0-#ppt_w/2"/>
                                          </p:val>
                                        </p:tav>
                                        <p:tav tm="100000">
                                          <p:val>
                                            <p:strVal val="#ppt_x"/>
                                          </p:val>
                                        </p:tav>
                                      </p:tavLst>
                                    </p:anim>
                                    <p:anim calcmode="lin" valueType="num">
                                      <p:cBhvr additive="base">
                                        <p:cTn dur="500" fill="hold" id="18"/>
                                        <p:tgtEl>
                                          <p:spTgt spid="22"/>
                                        </p:tgtEl>
                                        <p:attrNameLst>
                                          <p:attrName>ppt_y</p:attrName>
                                        </p:attrNameLst>
                                      </p:cBhvr>
                                      <p:tavLst>
                                        <p:tav tm="0">
                                          <p:val>
                                            <p:strVal val="#ppt_y"/>
                                          </p:val>
                                        </p:tav>
                                        <p:tav tm="100000">
                                          <p:val>
                                            <p:strVal val="#ppt_y"/>
                                          </p:val>
                                        </p:tav>
                                      </p:tavLst>
                                    </p:anim>
                                  </p:childTnLst>
                                </p:cTn>
                              </p:par>
                              <p:par>
                                <p:cTn fill="hold" id="19" nodeType="withEffect" presetClass="entr" presetID="53" presetSubtype="0">
                                  <p:stCondLst>
                                    <p:cond delay="0"/>
                                  </p:stCondLst>
                                  <p:childTnLst>
                                    <p:set>
                                      <p:cBhvr>
                                        <p:cTn dur="1" fill="hold" id="20">
                                          <p:stCondLst>
                                            <p:cond delay="0"/>
                                          </p:stCondLst>
                                        </p:cTn>
                                        <p:tgtEl>
                                          <p:spTgt spid="23"/>
                                        </p:tgtEl>
                                        <p:attrNameLst>
                                          <p:attrName>style.visibility</p:attrName>
                                        </p:attrNameLst>
                                      </p:cBhvr>
                                      <p:to>
                                        <p:strVal val="visible"/>
                                      </p:to>
                                    </p:set>
                                    <p:anim calcmode="lin" valueType="num">
                                      <p:cBhvr>
                                        <p:cTn dur="500" fill="hold" id="21"/>
                                        <p:tgtEl>
                                          <p:spTgt spid="23"/>
                                        </p:tgtEl>
                                        <p:attrNameLst>
                                          <p:attrName>ppt_w</p:attrName>
                                        </p:attrNameLst>
                                      </p:cBhvr>
                                      <p:tavLst>
                                        <p:tav tm="0">
                                          <p:val>
                                            <p:fltVal val="0"/>
                                          </p:val>
                                        </p:tav>
                                        <p:tav tm="100000">
                                          <p:val>
                                            <p:strVal val="#ppt_w"/>
                                          </p:val>
                                        </p:tav>
                                      </p:tavLst>
                                    </p:anim>
                                    <p:anim calcmode="lin" valueType="num">
                                      <p:cBhvr>
                                        <p:cTn dur="500" fill="hold" id="22"/>
                                        <p:tgtEl>
                                          <p:spTgt spid="23"/>
                                        </p:tgtEl>
                                        <p:attrNameLst>
                                          <p:attrName>ppt_h</p:attrName>
                                        </p:attrNameLst>
                                      </p:cBhvr>
                                      <p:tavLst>
                                        <p:tav tm="0">
                                          <p:val>
                                            <p:fltVal val="0"/>
                                          </p:val>
                                        </p:tav>
                                        <p:tav tm="100000">
                                          <p:val>
                                            <p:strVal val="#ppt_h"/>
                                          </p:val>
                                        </p:tav>
                                      </p:tavLst>
                                    </p:anim>
                                    <p:animEffect filter="fade" transition="in">
                                      <p:cBhvr>
                                        <p:cTn dur="500" id="23"/>
                                        <p:tgtEl>
                                          <p:spTgt spid="23"/>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2" presetSubtype="4">
                                  <p:stCondLst>
                                    <p:cond delay="0"/>
                                  </p:stCondLst>
                                  <p:childTnLst>
                                    <p:set>
                                      <p:cBhvr>
                                        <p:cTn dur="1" fill="hold" id="27">
                                          <p:stCondLst>
                                            <p:cond delay="0"/>
                                          </p:stCondLst>
                                        </p:cTn>
                                        <p:tgtEl>
                                          <p:spTgt spid="14">
                                            <p:txEl>
                                              <p:pRg end="0" st="0"/>
                                            </p:txEl>
                                          </p:spTgt>
                                        </p:tgtEl>
                                        <p:attrNameLst>
                                          <p:attrName>style.visibility</p:attrName>
                                        </p:attrNameLst>
                                      </p:cBhvr>
                                      <p:to>
                                        <p:strVal val="visible"/>
                                      </p:to>
                                    </p:set>
                                    <p:anim calcmode="lin" valueType="num">
                                      <p:cBhvr additive="base">
                                        <p:cTn dur="500" fill="hold" id="28"/>
                                        <p:tgtEl>
                                          <p:spTgt spid="14">
                                            <p:txEl>
                                              <p:pRg end="0" st="0"/>
                                            </p:txEl>
                                          </p:spTgt>
                                        </p:tgtEl>
                                        <p:attrNameLst>
                                          <p:attrName>ppt_x</p:attrName>
                                        </p:attrNameLst>
                                      </p:cBhvr>
                                      <p:tavLst>
                                        <p:tav tm="0">
                                          <p:val>
                                            <p:strVal val="#ppt_x"/>
                                          </p:val>
                                        </p:tav>
                                        <p:tav tm="100000">
                                          <p:val>
                                            <p:strVal val="#ppt_x"/>
                                          </p:val>
                                        </p:tav>
                                      </p:tavLst>
                                    </p:anim>
                                    <p:anim calcmode="lin" valueType="num">
                                      <p:cBhvr additive="base">
                                        <p:cTn dur="500" fill="hold" id="29"/>
                                        <p:tgtEl>
                                          <p:spTgt spid="14">
                                            <p:txEl>
                                              <p:pRg end="0" st="0"/>
                                            </p:txEl>
                                          </p:spTgt>
                                        </p:tgtEl>
                                        <p:attrNameLst>
                                          <p:attrName>ppt_y</p:attrName>
                                        </p:attrNameLst>
                                      </p:cBhvr>
                                      <p:tavLst>
                                        <p:tav tm="0">
                                          <p:val>
                                            <p:strVal val="1+#ppt_h/2"/>
                                          </p:val>
                                        </p:tav>
                                        <p:tav tm="100000">
                                          <p:val>
                                            <p:strVal val="#ppt_y"/>
                                          </p:val>
                                        </p:tav>
                                      </p:tavLst>
                                    </p:anim>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22" presetSubtype="1">
                                  <p:stCondLst>
                                    <p:cond delay="0"/>
                                  </p:stCondLst>
                                  <p:childTnLst>
                                    <p:set>
                                      <p:cBhvr>
                                        <p:cTn dur="1" fill="hold" id="33">
                                          <p:stCondLst>
                                            <p:cond delay="0"/>
                                          </p:stCondLst>
                                        </p:cTn>
                                        <p:tgtEl>
                                          <p:spTgt spid="15"/>
                                        </p:tgtEl>
                                        <p:attrNameLst>
                                          <p:attrName>style.visibility</p:attrName>
                                        </p:attrNameLst>
                                      </p:cBhvr>
                                      <p:to>
                                        <p:strVal val="visible"/>
                                      </p:to>
                                    </p:set>
                                    <p:animEffect filter="wipe(up)" transition="in">
                                      <p:cBhvr>
                                        <p:cTn dur="500" id="34"/>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3" name="图片 22"/>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rot="21172828">
            <a:off x="7473200" y="2994684"/>
            <a:ext cx="1272571" cy="1026161"/>
          </a:xfrm>
          <a:prstGeom prst="rect">
            <a:avLst/>
          </a:prstGeom>
        </p:spPr>
      </p:pic>
      <p:pic>
        <p:nvPicPr>
          <p:cNvPr id="22" name="图片 21"/>
          <p:cNvPicPr>
            <a:picLocks noChangeAspect="1"/>
          </p:cNvPicPr>
          <p:nvPr/>
        </p:nvPicPr>
        <p:blipFill>
          <a:blip r:embed="rId4">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533400" y="3397840"/>
            <a:ext cx="703478" cy="498771"/>
          </a:xfrm>
          <a:prstGeom prst="rect">
            <a:avLst/>
          </a:prstGeom>
        </p:spPr>
      </p:pic>
      <p:pic>
        <p:nvPicPr>
          <p:cNvPr id="11" name="图片 10"/>
          <p:cNvPicPr>
            <a:picLocks noChangeAspect="1"/>
          </p:cNvPicPr>
          <p:nvPr/>
        </p:nvPicPr>
        <p:blipFill>
          <a:blip r:embed="rId5">
            <a:extLst>
              <a:ext uri="{28A0092B-C50C-407E-A947-70E740481C1C}">
                <a14:useLocalDpi val="0"/>
              </a:ext>
            </a:extLst>
          </a:blip>
          <a:stretch>
            <a:fillRect/>
          </a:stretch>
        </p:blipFill>
        <p:spPr>
          <a:xfrm>
            <a:off x="0" y="3257550"/>
            <a:ext cx="9144000" cy="1890892"/>
          </a:xfrm>
          <a:prstGeom prst="rect">
            <a:avLst/>
          </a:prstGeom>
        </p:spPr>
      </p:pic>
      <p:pic>
        <p:nvPicPr>
          <p:cNvPr id="18" name="图片 17"/>
          <p:cNvPicPr>
            <a:picLocks noChangeAspect="1"/>
          </p:cNvPicPr>
          <p:nvPr/>
        </p:nvPicPr>
        <p:blipFill>
          <a:blip r:embed="rId6"/>
          <a:stretch>
            <a:fillRect/>
          </a:stretch>
        </p:blipFill>
        <p:spPr>
          <a:xfrm>
            <a:off x="0" y="1"/>
            <a:ext cx="1447800" cy="1797640"/>
          </a:xfrm>
          <a:prstGeom prst="rect">
            <a:avLst/>
          </a:prstGeom>
        </p:spPr>
      </p:pic>
      <p:sp>
        <p:nvSpPr>
          <p:cNvPr id="8" name="PA-10223">
            <a:extLst>
              <a:ext uri="{FF2B5EF4-FFF2-40B4-BE49-F238E27FC236}">
                <a16:creationId xmlns:a16="http://schemas.microsoft.com/office/drawing/2014/main" id="{6027B6DE-5A68-0648-BEEA-C6DA71269BB8}"/>
              </a:ext>
            </a:extLst>
          </p:cNvPr>
          <p:cNvSpPr/>
          <p:nvPr>
            <p:custDataLst>
              <p:tags r:id="rId7"/>
            </p:custDataLst>
          </p:nvPr>
        </p:nvSpPr>
        <p:spPr>
          <a:xfrm>
            <a:off x="1905000" y="934819"/>
            <a:ext cx="1371599" cy="640080"/>
          </a:xfrm>
          <a:prstGeom prst="rect">
            <a:avLst/>
          </a:prstGeom>
          <a:noFill/>
        </p:spPr>
        <p:txBody>
          <a:bodyPr wrap="square">
            <a:spAutoFit/>
          </a:bodyPr>
          <a:lstStyle/>
          <a:p>
            <a:r>
              <a:rPr altLang="en-US" b="1" lang="zh-CN" smtClean="0" sz="3600">
                <a:solidFill>
                  <a:schemeClr val="accent1"/>
                </a:solidFill>
                <a:cs typeface="+mn-ea"/>
                <a:sym typeface="+mn-lt"/>
              </a:rPr>
              <a:t>目 录</a:t>
            </a:r>
          </a:p>
        </p:txBody>
      </p:sp>
      <p:grpSp>
        <p:nvGrpSpPr>
          <p:cNvPr id="9" name="组合 8"/>
          <p:cNvGrpSpPr/>
          <p:nvPr/>
        </p:nvGrpSpPr>
        <p:grpSpPr>
          <a:xfrm>
            <a:off x="2057400" y="1701147"/>
            <a:ext cx="4975084" cy="405001"/>
            <a:chOff x="-774089" y="-1506884"/>
            <a:chExt cx="4975084" cy="405001"/>
          </a:xfrm>
        </p:grpSpPr>
        <p:sp>
          <p:nvSpPr>
            <p:cNvPr id="10" name="PA-102216">
              <a:extLst>
                <a:ext uri="{FF2B5EF4-FFF2-40B4-BE49-F238E27FC236}">
                  <a16:creationId xmlns:a16="http://schemas.microsoft.com/office/drawing/2014/main" id="{6EBE7C26-40ED-4E8B-A1DF-61BB3754EB0A}"/>
                </a:ext>
              </a:extLst>
            </p:cNvPr>
            <p:cNvSpPr/>
            <p:nvPr>
              <p:custDataLst>
                <p:tags r:id="rId8"/>
              </p:custDataLst>
            </p:nvPr>
          </p:nvSpPr>
          <p:spPr>
            <a:xfrm>
              <a:off x="-774089" y="-1506883"/>
              <a:ext cx="465178" cy="405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400">
                  <a:latin typeface="+mn-ea"/>
                  <a:cs typeface="+mn-ea"/>
                  <a:sym typeface="+mn-lt"/>
                </a:rPr>
                <a:t>01</a:t>
              </a:r>
            </a:p>
          </p:txBody>
        </p:sp>
        <p:sp>
          <p:nvSpPr>
            <p:cNvPr id="12" name="PA-102217">
              <a:extLst>
                <a:ext uri="{FF2B5EF4-FFF2-40B4-BE49-F238E27FC236}">
                  <a16:creationId xmlns:a16="http://schemas.microsoft.com/office/drawing/2014/main" id="{592E5EBD-E5E9-4A5D-B215-4E3EA4CCA628}"/>
                </a:ext>
              </a:extLst>
            </p:cNvPr>
            <p:cNvSpPr/>
            <p:nvPr>
              <p:custDataLst>
                <p:tags r:id="rId9"/>
              </p:custDataLst>
            </p:nvPr>
          </p:nvSpPr>
          <p:spPr>
            <a:xfrm>
              <a:off x="-199965" y="-1506884"/>
              <a:ext cx="4400960" cy="40500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accent1"/>
                  </a:solidFill>
                  <a:cs typeface="+mn-ea"/>
                  <a:sym typeface="+mn-lt"/>
                </a:rPr>
                <a:t>学懂：既知其然，又知其所以然</a:t>
              </a:r>
            </a:p>
          </p:txBody>
        </p:sp>
      </p:grpSp>
      <p:grpSp>
        <p:nvGrpSpPr>
          <p:cNvPr id="20" name="组合 19"/>
          <p:cNvGrpSpPr/>
          <p:nvPr/>
        </p:nvGrpSpPr>
        <p:grpSpPr>
          <a:xfrm>
            <a:off x="2057400" y="2505448"/>
            <a:ext cx="4975084" cy="405001"/>
            <a:chOff x="-774089" y="-1506884"/>
            <a:chExt cx="4975084" cy="405001"/>
          </a:xfrm>
        </p:grpSpPr>
        <p:sp>
          <p:nvSpPr>
            <p:cNvPr id="21" name="PA-102216">
              <a:extLst>
                <a:ext uri="{FF2B5EF4-FFF2-40B4-BE49-F238E27FC236}">
                  <a16:creationId xmlns:a16="http://schemas.microsoft.com/office/drawing/2014/main" id="{6EBE7C26-40ED-4E8B-A1DF-61BB3754EB0A}"/>
                </a:ext>
              </a:extLst>
            </p:cNvPr>
            <p:cNvSpPr/>
            <p:nvPr>
              <p:custDataLst>
                <p:tags r:id="rId10"/>
              </p:custDataLst>
            </p:nvPr>
          </p:nvSpPr>
          <p:spPr>
            <a:xfrm>
              <a:off x="-774089" y="-1506883"/>
              <a:ext cx="465178" cy="405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400">
                  <a:latin typeface="+mn-ea"/>
                  <a:cs typeface="+mn-ea"/>
                  <a:sym typeface="+mn-lt"/>
                </a:rPr>
                <a:t>02</a:t>
              </a:r>
            </a:p>
          </p:txBody>
        </p:sp>
        <p:sp>
          <p:nvSpPr>
            <p:cNvPr id="24" name="PA-102217">
              <a:extLst>
                <a:ext uri="{FF2B5EF4-FFF2-40B4-BE49-F238E27FC236}">
                  <a16:creationId xmlns:a16="http://schemas.microsoft.com/office/drawing/2014/main" id="{592E5EBD-E5E9-4A5D-B215-4E3EA4CCA628}"/>
                </a:ext>
              </a:extLst>
            </p:cNvPr>
            <p:cNvSpPr/>
            <p:nvPr>
              <p:custDataLst>
                <p:tags r:id="rId11"/>
              </p:custDataLst>
            </p:nvPr>
          </p:nvSpPr>
          <p:spPr>
            <a:xfrm>
              <a:off x="-199965" y="-1506884"/>
              <a:ext cx="4400960" cy="40500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accent1"/>
                  </a:solidFill>
                  <a:cs typeface="+mn-ea"/>
                  <a:sym typeface="+mn-lt"/>
                </a:rPr>
                <a:t>弄通：既学全学准，又融会贯通</a:t>
              </a:r>
            </a:p>
          </p:txBody>
        </p:sp>
      </p:grpSp>
      <p:grpSp>
        <p:nvGrpSpPr>
          <p:cNvPr id="25" name="组合 24"/>
          <p:cNvGrpSpPr/>
          <p:nvPr/>
        </p:nvGrpSpPr>
        <p:grpSpPr>
          <a:xfrm>
            <a:off x="2057400" y="3309749"/>
            <a:ext cx="4975084" cy="405001"/>
            <a:chOff x="-774089" y="-1506884"/>
            <a:chExt cx="4975084" cy="405001"/>
          </a:xfrm>
        </p:grpSpPr>
        <p:sp>
          <p:nvSpPr>
            <p:cNvPr id="26" name="PA-102216">
              <a:extLst>
                <a:ext uri="{FF2B5EF4-FFF2-40B4-BE49-F238E27FC236}">
                  <a16:creationId xmlns:a16="http://schemas.microsoft.com/office/drawing/2014/main" id="{6EBE7C26-40ED-4E8B-A1DF-61BB3754EB0A}"/>
                </a:ext>
              </a:extLst>
            </p:cNvPr>
            <p:cNvSpPr/>
            <p:nvPr>
              <p:custDataLst>
                <p:tags r:id="rId12"/>
              </p:custDataLst>
            </p:nvPr>
          </p:nvSpPr>
          <p:spPr>
            <a:xfrm>
              <a:off x="-774089" y="-1506883"/>
              <a:ext cx="465178" cy="405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400">
                  <a:latin typeface="+mn-ea"/>
                  <a:cs typeface="+mn-ea"/>
                  <a:sym typeface="+mn-lt"/>
                </a:rPr>
                <a:t>03</a:t>
              </a:r>
            </a:p>
          </p:txBody>
        </p:sp>
        <p:sp>
          <p:nvSpPr>
            <p:cNvPr id="27" name="PA-102217">
              <a:extLst>
                <a:ext uri="{FF2B5EF4-FFF2-40B4-BE49-F238E27FC236}">
                  <a16:creationId xmlns:a16="http://schemas.microsoft.com/office/drawing/2014/main" id="{592E5EBD-E5E9-4A5D-B215-4E3EA4CCA628}"/>
                </a:ext>
              </a:extLst>
            </p:cNvPr>
            <p:cNvSpPr/>
            <p:nvPr>
              <p:custDataLst>
                <p:tags r:id="rId13"/>
              </p:custDataLst>
            </p:nvPr>
          </p:nvSpPr>
          <p:spPr>
            <a:xfrm>
              <a:off x="-199965" y="-1506884"/>
              <a:ext cx="4400960" cy="40500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accent1"/>
                  </a:solidFill>
                  <a:cs typeface="+mn-ea"/>
                  <a:sym typeface="+mn-lt"/>
                </a:rPr>
                <a:t>做实：既见诸行动，又取得实效</a:t>
              </a:r>
            </a:p>
          </p:txBody>
        </p:sp>
      </p:grpSp>
    </p:spTree>
    <p:extLst>
      <p:ext uri="{BB962C8B-B14F-4D97-AF65-F5344CB8AC3E}">
        <p14:creationId val="2287669145"/>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par>
                                <p:cTn fill="hold" id="9" nodeType="withEffect" presetClass="entr" presetID="2" presetSubtype="9">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500" fill="hold" id="11"/>
                                        <p:tgtEl>
                                          <p:spTgt spid="18"/>
                                        </p:tgtEl>
                                        <p:attrNameLst>
                                          <p:attrName>ppt_x</p:attrName>
                                        </p:attrNameLst>
                                      </p:cBhvr>
                                      <p:tavLst>
                                        <p:tav tm="0">
                                          <p:val>
                                            <p:strVal val="0-#ppt_w/2"/>
                                          </p:val>
                                        </p:tav>
                                        <p:tav tm="100000">
                                          <p:val>
                                            <p:strVal val="#ppt_x"/>
                                          </p:val>
                                        </p:tav>
                                      </p:tavLst>
                                    </p:anim>
                                    <p:anim calcmode="lin" valueType="num">
                                      <p:cBhvr additive="base">
                                        <p:cTn dur="500" fill="hold" id="12"/>
                                        <p:tgtEl>
                                          <p:spTgt spid="18"/>
                                        </p:tgtEl>
                                        <p:attrNameLst>
                                          <p:attrName>ppt_y</p:attrName>
                                        </p:attrNameLst>
                                      </p:cBhvr>
                                      <p:tavLst>
                                        <p:tav tm="0">
                                          <p:val>
                                            <p:strVal val="0-#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 presetSubtype="8">
                                  <p:stCondLst>
                                    <p:cond delay="0"/>
                                  </p:stCondLst>
                                  <p:childTnLst>
                                    <p:set>
                                      <p:cBhvr>
                                        <p:cTn dur="1" fill="hold" id="16">
                                          <p:stCondLst>
                                            <p:cond delay="0"/>
                                          </p:stCondLst>
                                        </p:cTn>
                                        <p:tgtEl>
                                          <p:spTgt spid="22"/>
                                        </p:tgtEl>
                                        <p:attrNameLst>
                                          <p:attrName>style.visibility</p:attrName>
                                        </p:attrNameLst>
                                      </p:cBhvr>
                                      <p:to>
                                        <p:strVal val="visible"/>
                                      </p:to>
                                    </p:set>
                                    <p:anim calcmode="lin" valueType="num">
                                      <p:cBhvr additive="base">
                                        <p:cTn dur="500" fill="hold" id="17"/>
                                        <p:tgtEl>
                                          <p:spTgt spid="22"/>
                                        </p:tgtEl>
                                        <p:attrNameLst>
                                          <p:attrName>ppt_x</p:attrName>
                                        </p:attrNameLst>
                                      </p:cBhvr>
                                      <p:tavLst>
                                        <p:tav tm="0">
                                          <p:val>
                                            <p:strVal val="0-#ppt_w/2"/>
                                          </p:val>
                                        </p:tav>
                                        <p:tav tm="100000">
                                          <p:val>
                                            <p:strVal val="#ppt_x"/>
                                          </p:val>
                                        </p:tav>
                                      </p:tavLst>
                                    </p:anim>
                                    <p:anim calcmode="lin" valueType="num">
                                      <p:cBhvr additive="base">
                                        <p:cTn dur="500" fill="hold" id="18"/>
                                        <p:tgtEl>
                                          <p:spTgt spid="22"/>
                                        </p:tgtEl>
                                        <p:attrNameLst>
                                          <p:attrName>ppt_y</p:attrName>
                                        </p:attrNameLst>
                                      </p:cBhvr>
                                      <p:tavLst>
                                        <p:tav tm="0">
                                          <p:val>
                                            <p:strVal val="#ppt_y"/>
                                          </p:val>
                                        </p:tav>
                                        <p:tav tm="100000">
                                          <p:val>
                                            <p:strVal val="#ppt_y"/>
                                          </p:val>
                                        </p:tav>
                                      </p:tavLst>
                                    </p:anim>
                                  </p:childTnLst>
                                </p:cTn>
                              </p:par>
                              <p:par>
                                <p:cTn fill="hold" id="19" nodeType="withEffect" presetClass="entr" presetID="53" presetSubtype="0">
                                  <p:stCondLst>
                                    <p:cond delay="0"/>
                                  </p:stCondLst>
                                  <p:childTnLst>
                                    <p:set>
                                      <p:cBhvr>
                                        <p:cTn dur="1" fill="hold" id="20">
                                          <p:stCondLst>
                                            <p:cond delay="0"/>
                                          </p:stCondLst>
                                        </p:cTn>
                                        <p:tgtEl>
                                          <p:spTgt spid="23"/>
                                        </p:tgtEl>
                                        <p:attrNameLst>
                                          <p:attrName>style.visibility</p:attrName>
                                        </p:attrNameLst>
                                      </p:cBhvr>
                                      <p:to>
                                        <p:strVal val="visible"/>
                                      </p:to>
                                    </p:set>
                                    <p:anim calcmode="lin" valueType="num">
                                      <p:cBhvr>
                                        <p:cTn dur="500" fill="hold" id="21"/>
                                        <p:tgtEl>
                                          <p:spTgt spid="23"/>
                                        </p:tgtEl>
                                        <p:attrNameLst>
                                          <p:attrName>ppt_w</p:attrName>
                                        </p:attrNameLst>
                                      </p:cBhvr>
                                      <p:tavLst>
                                        <p:tav tm="0">
                                          <p:val>
                                            <p:fltVal val="0"/>
                                          </p:val>
                                        </p:tav>
                                        <p:tav tm="100000">
                                          <p:val>
                                            <p:strVal val="#ppt_w"/>
                                          </p:val>
                                        </p:tav>
                                      </p:tavLst>
                                    </p:anim>
                                    <p:anim calcmode="lin" valueType="num">
                                      <p:cBhvr>
                                        <p:cTn dur="500" fill="hold" id="22"/>
                                        <p:tgtEl>
                                          <p:spTgt spid="23"/>
                                        </p:tgtEl>
                                        <p:attrNameLst>
                                          <p:attrName>ppt_h</p:attrName>
                                        </p:attrNameLst>
                                      </p:cBhvr>
                                      <p:tavLst>
                                        <p:tav tm="0">
                                          <p:val>
                                            <p:fltVal val="0"/>
                                          </p:val>
                                        </p:tav>
                                        <p:tav tm="100000">
                                          <p:val>
                                            <p:strVal val="#ppt_h"/>
                                          </p:val>
                                        </p:tav>
                                      </p:tavLst>
                                    </p:anim>
                                    <p:animEffect filter="fade" transition="in">
                                      <p:cBhvr>
                                        <p:cTn dur="500" id="23"/>
                                        <p:tgtEl>
                                          <p:spTgt spid="23"/>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2" presetSubtype="4">
                                  <p:stCondLst>
                                    <p:cond delay="0"/>
                                  </p:stCondLst>
                                  <p:childTnLst>
                                    <p:set>
                                      <p:cBhvr>
                                        <p:cTn dur="1" fill="hold" id="27">
                                          <p:stCondLst>
                                            <p:cond delay="0"/>
                                          </p:stCondLst>
                                        </p:cTn>
                                        <p:tgtEl>
                                          <p:spTgt spid="8">
                                            <p:txEl>
                                              <p:pRg end="0" st="0"/>
                                            </p:txEl>
                                          </p:spTgt>
                                        </p:tgtEl>
                                        <p:attrNameLst>
                                          <p:attrName>style.visibility</p:attrName>
                                        </p:attrNameLst>
                                      </p:cBhvr>
                                      <p:to>
                                        <p:strVal val="visible"/>
                                      </p:to>
                                    </p:set>
                                    <p:anim calcmode="lin" valueType="num">
                                      <p:cBhvr additive="base">
                                        <p:cTn dur="500" fill="hold" id="28"/>
                                        <p:tgtEl>
                                          <p:spTgt spid="8">
                                            <p:txEl>
                                              <p:pRg end="0" st="0"/>
                                            </p:txEl>
                                          </p:spTgt>
                                        </p:tgtEl>
                                        <p:attrNameLst>
                                          <p:attrName>ppt_x</p:attrName>
                                        </p:attrNameLst>
                                      </p:cBhvr>
                                      <p:tavLst>
                                        <p:tav tm="0">
                                          <p:val>
                                            <p:strVal val="#ppt_x"/>
                                          </p:val>
                                        </p:tav>
                                        <p:tav tm="100000">
                                          <p:val>
                                            <p:strVal val="#ppt_x"/>
                                          </p:val>
                                        </p:tav>
                                      </p:tavLst>
                                    </p:anim>
                                    <p:anim calcmode="lin" valueType="num">
                                      <p:cBhvr additive="base">
                                        <p:cTn dur="500" fill="hold" id="29"/>
                                        <p:tgtEl>
                                          <p:spTgt spid="8">
                                            <p:txEl>
                                              <p:pRg end="0" st="0"/>
                                            </p:txEl>
                                          </p:spTgt>
                                        </p:tgtEl>
                                        <p:attrNameLst>
                                          <p:attrName>ppt_y</p:attrName>
                                        </p:attrNameLst>
                                      </p:cBhvr>
                                      <p:tavLst>
                                        <p:tav tm="0">
                                          <p:val>
                                            <p:strVal val="1+#ppt_h/2"/>
                                          </p:val>
                                        </p:tav>
                                        <p:tav tm="100000">
                                          <p:val>
                                            <p:strVal val="#ppt_y"/>
                                          </p:val>
                                        </p:tav>
                                      </p:tavLst>
                                    </p:anim>
                                  </p:childTnLst>
                                </p:cTn>
                              </p:par>
                            </p:childTnLst>
                          </p:cTn>
                        </p:par>
                      </p:childTnLst>
                    </p:cTn>
                  </p:par>
                  <p:par>
                    <p:cTn fill="hold" id="30" nodeType="clickPar">
                      <p:stCondLst>
                        <p:cond delay="indefinite"/>
                      </p:stCondLst>
                      <p:childTnLst>
                        <p:par>
                          <p:cTn fill="hold" id="31" nodeType="afterGroup">
                            <p:stCondLst>
                              <p:cond delay="0"/>
                            </p:stCondLst>
                            <p:childTnLst>
                              <p:par>
                                <p:cTn fill="hold" id="32" nodeType="clickEffect" presetClass="entr" presetID="53" presetSubtype="0">
                                  <p:stCondLst>
                                    <p:cond delay="0"/>
                                  </p:stCondLst>
                                  <p:childTnLst>
                                    <p:set>
                                      <p:cBhvr>
                                        <p:cTn dur="1" fill="hold" id="33">
                                          <p:stCondLst>
                                            <p:cond delay="0"/>
                                          </p:stCondLst>
                                        </p:cTn>
                                        <p:tgtEl>
                                          <p:spTgt spid="9"/>
                                        </p:tgtEl>
                                        <p:attrNameLst>
                                          <p:attrName>style.visibility</p:attrName>
                                        </p:attrNameLst>
                                      </p:cBhvr>
                                      <p:to>
                                        <p:strVal val="visible"/>
                                      </p:to>
                                    </p:set>
                                    <p:anim calcmode="lin" valueType="num">
                                      <p:cBhvr>
                                        <p:cTn dur="500" fill="hold" id="34"/>
                                        <p:tgtEl>
                                          <p:spTgt spid="9"/>
                                        </p:tgtEl>
                                        <p:attrNameLst>
                                          <p:attrName>ppt_w</p:attrName>
                                        </p:attrNameLst>
                                      </p:cBhvr>
                                      <p:tavLst>
                                        <p:tav tm="0">
                                          <p:val>
                                            <p:fltVal val="0"/>
                                          </p:val>
                                        </p:tav>
                                        <p:tav tm="100000">
                                          <p:val>
                                            <p:strVal val="#ppt_w"/>
                                          </p:val>
                                        </p:tav>
                                      </p:tavLst>
                                    </p:anim>
                                    <p:anim calcmode="lin" valueType="num">
                                      <p:cBhvr>
                                        <p:cTn dur="500" fill="hold" id="35"/>
                                        <p:tgtEl>
                                          <p:spTgt spid="9"/>
                                        </p:tgtEl>
                                        <p:attrNameLst>
                                          <p:attrName>ppt_h</p:attrName>
                                        </p:attrNameLst>
                                      </p:cBhvr>
                                      <p:tavLst>
                                        <p:tav tm="0">
                                          <p:val>
                                            <p:fltVal val="0"/>
                                          </p:val>
                                        </p:tav>
                                        <p:tav tm="100000">
                                          <p:val>
                                            <p:strVal val="#ppt_h"/>
                                          </p:val>
                                        </p:tav>
                                      </p:tavLst>
                                    </p:anim>
                                    <p:animEffect filter="fade" transition="in">
                                      <p:cBhvr>
                                        <p:cTn dur="500" id="36"/>
                                        <p:tgtEl>
                                          <p:spTgt spid="9"/>
                                        </p:tgtEl>
                                      </p:cBhvr>
                                    </p:animEffect>
                                  </p:childTnLst>
                                </p:cTn>
                              </p:par>
                              <p:par>
                                <p:cTn fill="hold" id="37" nodeType="withEffect" presetClass="entr" presetID="53" presetSubtype="0">
                                  <p:stCondLst>
                                    <p:cond delay="0"/>
                                  </p:stCondLst>
                                  <p:childTnLst>
                                    <p:set>
                                      <p:cBhvr>
                                        <p:cTn dur="1" fill="hold" id="38">
                                          <p:stCondLst>
                                            <p:cond delay="0"/>
                                          </p:stCondLst>
                                        </p:cTn>
                                        <p:tgtEl>
                                          <p:spTgt spid="20"/>
                                        </p:tgtEl>
                                        <p:attrNameLst>
                                          <p:attrName>style.visibility</p:attrName>
                                        </p:attrNameLst>
                                      </p:cBhvr>
                                      <p:to>
                                        <p:strVal val="visible"/>
                                      </p:to>
                                    </p:set>
                                    <p:anim calcmode="lin" valueType="num">
                                      <p:cBhvr>
                                        <p:cTn dur="500" fill="hold" id="39"/>
                                        <p:tgtEl>
                                          <p:spTgt spid="20"/>
                                        </p:tgtEl>
                                        <p:attrNameLst>
                                          <p:attrName>ppt_w</p:attrName>
                                        </p:attrNameLst>
                                      </p:cBhvr>
                                      <p:tavLst>
                                        <p:tav tm="0">
                                          <p:val>
                                            <p:fltVal val="0"/>
                                          </p:val>
                                        </p:tav>
                                        <p:tav tm="100000">
                                          <p:val>
                                            <p:strVal val="#ppt_w"/>
                                          </p:val>
                                        </p:tav>
                                      </p:tavLst>
                                    </p:anim>
                                    <p:anim calcmode="lin" valueType="num">
                                      <p:cBhvr>
                                        <p:cTn dur="500" fill="hold" id="40"/>
                                        <p:tgtEl>
                                          <p:spTgt spid="20"/>
                                        </p:tgtEl>
                                        <p:attrNameLst>
                                          <p:attrName>ppt_h</p:attrName>
                                        </p:attrNameLst>
                                      </p:cBhvr>
                                      <p:tavLst>
                                        <p:tav tm="0">
                                          <p:val>
                                            <p:fltVal val="0"/>
                                          </p:val>
                                        </p:tav>
                                        <p:tav tm="100000">
                                          <p:val>
                                            <p:strVal val="#ppt_h"/>
                                          </p:val>
                                        </p:tav>
                                      </p:tavLst>
                                    </p:anim>
                                    <p:animEffect filter="fade" transition="in">
                                      <p:cBhvr>
                                        <p:cTn dur="500" id="41"/>
                                        <p:tgtEl>
                                          <p:spTgt spid="20"/>
                                        </p:tgtEl>
                                      </p:cBhvr>
                                    </p:animEffect>
                                  </p:childTnLst>
                                </p:cTn>
                              </p:par>
                              <p:par>
                                <p:cTn fill="hold" id="42" nodeType="withEffect" presetClass="entr" presetID="53" presetSubtype="0">
                                  <p:stCondLst>
                                    <p:cond delay="0"/>
                                  </p:stCondLst>
                                  <p:childTnLst>
                                    <p:set>
                                      <p:cBhvr>
                                        <p:cTn dur="1" fill="hold" id="43">
                                          <p:stCondLst>
                                            <p:cond delay="0"/>
                                          </p:stCondLst>
                                        </p:cTn>
                                        <p:tgtEl>
                                          <p:spTgt spid="25"/>
                                        </p:tgtEl>
                                        <p:attrNameLst>
                                          <p:attrName>style.visibility</p:attrName>
                                        </p:attrNameLst>
                                      </p:cBhvr>
                                      <p:to>
                                        <p:strVal val="visible"/>
                                      </p:to>
                                    </p:set>
                                    <p:anim calcmode="lin" valueType="num">
                                      <p:cBhvr>
                                        <p:cTn dur="500" fill="hold" id="44"/>
                                        <p:tgtEl>
                                          <p:spTgt spid="25"/>
                                        </p:tgtEl>
                                        <p:attrNameLst>
                                          <p:attrName>ppt_w</p:attrName>
                                        </p:attrNameLst>
                                      </p:cBhvr>
                                      <p:tavLst>
                                        <p:tav tm="0">
                                          <p:val>
                                            <p:fltVal val="0"/>
                                          </p:val>
                                        </p:tav>
                                        <p:tav tm="100000">
                                          <p:val>
                                            <p:strVal val="#ppt_w"/>
                                          </p:val>
                                        </p:tav>
                                      </p:tavLst>
                                    </p:anim>
                                    <p:anim calcmode="lin" valueType="num">
                                      <p:cBhvr>
                                        <p:cTn dur="500" fill="hold" id="45"/>
                                        <p:tgtEl>
                                          <p:spTgt spid="25"/>
                                        </p:tgtEl>
                                        <p:attrNameLst>
                                          <p:attrName>ppt_h</p:attrName>
                                        </p:attrNameLst>
                                      </p:cBhvr>
                                      <p:tavLst>
                                        <p:tav tm="0">
                                          <p:val>
                                            <p:fltVal val="0"/>
                                          </p:val>
                                        </p:tav>
                                        <p:tav tm="100000">
                                          <p:val>
                                            <p:strVal val="#ppt_h"/>
                                          </p:val>
                                        </p:tav>
                                      </p:tavLst>
                                    </p:anim>
                                    <p:animEffect filter="fade" transition="in">
                                      <p:cBhvr>
                                        <p:cTn dur="500" id="46"/>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3" name="图片 22"/>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rot="21172828">
            <a:off x="5978824" y="3262616"/>
            <a:ext cx="2120132" cy="1010445"/>
          </a:xfrm>
          <a:prstGeom prst="rect">
            <a:avLst/>
          </a:prstGeom>
        </p:spPr>
      </p:pic>
      <p:pic>
        <p:nvPicPr>
          <p:cNvPr id="22" name="图片 21"/>
          <p:cNvPicPr>
            <a:picLocks noChangeAspect="1"/>
          </p:cNvPicPr>
          <p:nvPr/>
        </p:nvPicPr>
        <p:blipFill>
          <a:blip r:embed="rId4">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rot="2263135">
            <a:off x="-18869" y="3671088"/>
            <a:ext cx="2421667" cy="1263734"/>
          </a:xfrm>
          <a:prstGeom prst="rect">
            <a:avLst/>
          </a:prstGeom>
        </p:spPr>
      </p:pic>
      <p:pic>
        <p:nvPicPr>
          <p:cNvPr id="11" name="图片 10"/>
          <p:cNvPicPr>
            <a:picLocks noChangeAspect="1"/>
          </p:cNvPicPr>
          <p:nvPr/>
        </p:nvPicPr>
        <p:blipFill>
          <a:blip r:embed="rId5">
            <a:extLst>
              <a:ext uri="{28A0092B-C50C-407E-A947-70E740481C1C}">
                <a14:useLocalDpi val="0"/>
              </a:ext>
            </a:extLst>
          </a:blip>
          <a:stretch>
            <a:fillRect/>
          </a:stretch>
        </p:blipFill>
        <p:spPr>
          <a:xfrm>
            <a:off x="0" y="3257550"/>
            <a:ext cx="9144000" cy="1890892"/>
          </a:xfrm>
          <a:prstGeom prst="rect">
            <a:avLst/>
          </a:prstGeom>
        </p:spPr>
      </p:pic>
      <p:pic>
        <p:nvPicPr>
          <p:cNvPr id="18" name="图片 17"/>
          <p:cNvPicPr>
            <a:picLocks noChangeAspect="1"/>
          </p:cNvPicPr>
          <p:nvPr/>
        </p:nvPicPr>
        <p:blipFill>
          <a:blip r:embed="rId6"/>
          <a:stretch>
            <a:fillRect/>
          </a:stretch>
        </p:blipFill>
        <p:spPr>
          <a:xfrm>
            <a:off x="0" y="1"/>
            <a:ext cx="1447800" cy="1797640"/>
          </a:xfrm>
          <a:prstGeom prst="rect">
            <a:avLst/>
          </a:prstGeom>
        </p:spPr>
      </p:pic>
      <p:sp>
        <p:nvSpPr>
          <p:cNvPr id="17" name="文本框 10"/>
          <p:cNvSpPr txBox="1">
            <a:spLocks noChangeArrowheads="1"/>
          </p:cNvSpPr>
          <p:nvPr/>
        </p:nvSpPr>
        <p:spPr bwMode="auto">
          <a:xfrm>
            <a:off x="1371600" y="1955466"/>
            <a:ext cx="6781800"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fontAlgn="base" indent="-228600" marL="2514600">
              <a:spcBef>
                <a:spcPct val="0"/>
              </a:spcBef>
              <a:spcAft>
                <a:spcPct val="0"/>
              </a:spcAft>
              <a:defRPr>
                <a:solidFill>
                  <a:schemeClr val="tx1"/>
                </a:solidFill>
                <a:latin charset="0" pitchFamily="34" typeface="Calibri"/>
                <a:ea charset="-122" pitchFamily="2" typeface="宋体"/>
              </a:defRPr>
            </a:lvl6pPr>
            <a:lvl7pPr fontAlgn="base" indent="-228600" marL="2971800">
              <a:spcBef>
                <a:spcPct val="0"/>
              </a:spcBef>
              <a:spcAft>
                <a:spcPct val="0"/>
              </a:spcAft>
              <a:defRPr>
                <a:solidFill>
                  <a:schemeClr val="tx1"/>
                </a:solidFill>
                <a:latin charset="0" pitchFamily="34" typeface="Calibri"/>
                <a:ea charset="-122" pitchFamily="2" typeface="宋体"/>
              </a:defRPr>
            </a:lvl7pPr>
            <a:lvl8pPr fontAlgn="base" indent="-228600" marL="3429000">
              <a:spcBef>
                <a:spcPct val="0"/>
              </a:spcBef>
              <a:spcAft>
                <a:spcPct val="0"/>
              </a:spcAft>
              <a:defRPr>
                <a:solidFill>
                  <a:schemeClr val="tx1"/>
                </a:solidFill>
                <a:latin charset="0" pitchFamily="34" typeface="Calibri"/>
                <a:ea charset="-122" pitchFamily="2" typeface="宋体"/>
              </a:defRPr>
            </a:lvl8pPr>
            <a:lvl9pPr fontAlgn="base" indent="-228600" marL="3886200">
              <a:spcBef>
                <a:spcPct val="0"/>
              </a:spcBef>
              <a:spcAft>
                <a:spcPct val="0"/>
              </a:spcAft>
              <a:defRPr>
                <a:solidFill>
                  <a:schemeClr val="tx1"/>
                </a:solidFill>
                <a:latin charset="0" pitchFamily="34" typeface="Calibri"/>
                <a:ea charset="-122" pitchFamily="2" typeface="宋体"/>
              </a:defRPr>
            </a:lvl9pPr>
          </a:lstStyle>
          <a:p>
            <a:r>
              <a:rPr altLang="en-US" b="1" lang="zh-CN" sz="3600">
                <a:solidFill>
                  <a:schemeClr val="accent1"/>
                </a:solidFill>
                <a:latin charset="-122" panose="020b0503020204020204" pitchFamily="34" typeface="微软雅黑"/>
                <a:ea charset="-122" panose="020b0503020204020204" pitchFamily="34" typeface="微软雅黑"/>
              </a:rPr>
              <a:t>学懂：既知其然，又知其所以然</a:t>
            </a:r>
          </a:p>
        </p:txBody>
      </p:sp>
      <p:sp>
        <p:nvSpPr>
          <p:cNvPr id="19" name="文本框 1"/>
          <p:cNvSpPr txBox="1">
            <a:spLocks noChangeArrowheads="1"/>
          </p:cNvSpPr>
          <p:nvPr/>
        </p:nvSpPr>
        <p:spPr bwMode="auto">
          <a:xfrm>
            <a:off x="3276600" y="1284311"/>
            <a:ext cx="281940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fontAlgn="base" indent="-228600" marL="2514600">
              <a:spcBef>
                <a:spcPct val="0"/>
              </a:spcBef>
              <a:spcAft>
                <a:spcPct val="0"/>
              </a:spcAft>
              <a:defRPr>
                <a:solidFill>
                  <a:schemeClr val="tx1"/>
                </a:solidFill>
                <a:latin charset="0" pitchFamily="34" typeface="Calibri"/>
                <a:ea charset="-122" pitchFamily="2" typeface="宋体"/>
              </a:defRPr>
            </a:lvl6pPr>
            <a:lvl7pPr fontAlgn="base" indent="-228600" marL="2971800">
              <a:spcBef>
                <a:spcPct val="0"/>
              </a:spcBef>
              <a:spcAft>
                <a:spcPct val="0"/>
              </a:spcAft>
              <a:defRPr>
                <a:solidFill>
                  <a:schemeClr val="tx1"/>
                </a:solidFill>
                <a:latin charset="0" pitchFamily="34" typeface="Calibri"/>
                <a:ea charset="-122" pitchFamily="2" typeface="宋体"/>
              </a:defRPr>
            </a:lvl7pPr>
            <a:lvl8pPr fontAlgn="base" indent="-228600" marL="3429000">
              <a:spcBef>
                <a:spcPct val="0"/>
              </a:spcBef>
              <a:spcAft>
                <a:spcPct val="0"/>
              </a:spcAft>
              <a:defRPr>
                <a:solidFill>
                  <a:schemeClr val="tx1"/>
                </a:solidFill>
                <a:latin charset="0" pitchFamily="34" typeface="Calibri"/>
                <a:ea charset="-122" pitchFamily="2" typeface="宋体"/>
              </a:defRPr>
            </a:lvl8pPr>
            <a:lvl9pPr fontAlgn="base" indent="-228600" marL="3886200">
              <a:spcBef>
                <a:spcPct val="0"/>
              </a:spcBef>
              <a:spcAft>
                <a:spcPct val="0"/>
              </a:spcAft>
              <a:defRPr>
                <a:solidFill>
                  <a:schemeClr val="tx1"/>
                </a:solidFill>
                <a:latin charset="0" pitchFamily="34" typeface="Calibri"/>
                <a:ea charset="-122" pitchFamily="2" typeface="宋体"/>
              </a:defRPr>
            </a:lvl9pPr>
          </a:lstStyle>
          <a:p>
            <a:pPr algn="ctr" eaLnBrk="1" hangingPunct="1"/>
            <a:r>
              <a:rPr altLang="en-US" lang="zh-CN" smtClean="0" spc="600" sz="4000">
                <a:solidFill>
                  <a:schemeClr val="accent1"/>
                </a:solidFill>
                <a:latin charset="-122" panose="020b0503020204020204" pitchFamily="34" typeface="微软雅黑"/>
                <a:ea charset="-122" panose="020b0503020204020204" pitchFamily="34" typeface="微软雅黑"/>
              </a:rPr>
              <a:t>第一部分</a:t>
            </a:r>
          </a:p>
        </p:txBody>
      </p:sp>
      <p:sp>
        <p:nvSpPr>
          <p:cNvPr id="28" name="矩形 27"/>
          <p:cNvSpPr/>
          <p:nvPr/>
        </p:nvSpPr>
        <p:spPr>
          <a:xfrm>
            <a:off x="1512371" y="2677997"/>
            <a:ext cx="6260029" cy="426720"/>
          </a:xfrm>
          <a:prstGeom prst="rect">
            <a:avLst/>
          </a:prstGeom>
        </p:spPr>
        <p:txBody>
          <a:bodyPr wrap="square">
            <a:spAutoFit/>
          </a:bodyPr>
          <a:lstStyle/>
          <a:p>
            <a:pPr algn="ctr"/>
            <a:r>
              <a:rPr altLang="zh-CN" lang="en-US" smtClean="0" sz="1100">
                <a:solidFill>
                  <a:schemeClr val="accent1"/>
                </a:solidFill>
                <a:latin charset="-122" panose="020b0503020204020204" pitchFamily="34" typeface="微软雅黑"/>
                <a:ea charset="-122" panose="020b0503020204020204" pitchFamily="34" typeface="微软雅黑"/>
              </a:rPr>
              <a:t>make great efforts in learning to understand and understand make great to understand efforts in learning to understand and understand</a:t>
            </a:r>
          </a:p>
        </p:txBody>
      </p:sp>
      <p:pic>
        <p:nvPicPr>
          <p:cNvPr id="2" name="图片 1"/>
          <p:cNvPicPr>
            <a:picLocks noChangeAspect="1"/>
          </p:cNvPicPr>
          <p:nvPr/>
        </p:nvPicPr>
        <p:blipFill>
          <a:blip r:embed="rId7">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flipH="1">
            <a:off x="6758552" y="449860"/>
            <a:ext cx="1394848" cy="1188394"/>
          </a:xfrm>
          <a:prstGeom prst="rect">
            <a:avLst/>
          </a:prstGeom>
        </p:spPr>
      </p:pic>
    </p:spTree>
    <p:extLst>
      <p:ext uri="{BB962C8B-B14F-4D97-AF65-F5344CB8AC3E}">
        <p14:creationId val="318730397"/>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par>
                                <p:cTn fill="hold" id="9" nodeType="withEffect" presetClass="entr" presetID="2" presetSubtype="9">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500" fill="hold" id="11"/>
                                        <p:tgtEl>
                                          <p:spTgt spid="18"/>
                                        </p:tgtEl>
                                        <p:attrNameLst>
                                          <p:attrName>ppt_x</p:attrName>
                                        </p:attrNameLst>
                                      </p:cBhvr>
                                      <p:tavLst>
                                        <p:tav tm="0">
                                          <p:val>
                                            <p:strVal val="0-#ppt_w/2"/>
                                          </p:val>
                                        </p:tav>
                                        <p:tav tm="100000">
                                          <p:val>
                                            <p:strVal val="#ppt_x"/>
                                          </p:val>
                                        </p:tav>
                                      </p:tavLst>
                                    </p:anim>
                                    <p:anim calcmode="lin" valueType="num">
                                      <p:cBhvr additive="base">
                                        <p:cTn dur="500" fill="hold" id="12"/>
                                        <p:tgtEl>
                                          <p:spTgt spid="18"/>
                                        </p:tgtEl>
                                        <p:attrNameLst>
                                          <p:attrName>ppt_y</p:attrName>
                                        </p:attrNameLst>
                                      </p:cBhvr>
                                      <p:tavLst>
                                        <p:tav tm="0">
                                          <p:val>
                                            <p:strVal val="0-#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 presetSubtype="8">
                                  <p:stCondLst>
                                    <p:cond delay="0"/>
                                  </p:stCondLst>
                                  <p:childTnLst>
                                    <p:set>
                                      <p:cBhvr>
                                        <p:cTn dur="1" fill="hold" id="16">
                                          <p:stCondLst>
                                            <p:cond delay="0"/>
                                          </p:stCondLst>
                                        </p:cTn>
                                        <p:tgtEl>
                                          <p:spTgt spid="22"/>
                                        </p:tgtEl>
                                        <p:attrNameLst>
                                          <p:attrName>style.visibility</p:attrName>
                                        </p:attrNameLst>
                                      </p:cBhvr>
                                      <p:to>
                                        <p:strVal val="visible"/>
                                      </p:to>
                                    </p:set>
                                    <p:anim calcmode="lin" valueType="num">
                                      <p:cBhvr additive="base">
                                        <p:cTn dur="500" fill="hold" id="17"/>
                                        <p:tgtEl>
                                          <p:spTgt spid="22"/>
                                        </p:tgtEl>
                                        <p:attrNameLst>
                                          <p:attrName>ppt_x</p:attrName>
                                        </p:attrNameLst>
                                      </p:cBhvr>
                                      <p:tavLst>
                                        <p:tav tm="0">
                                          <p:val>
                                            <p:strVal val="0-#ppt_w/2"/>
                                          </p:val>
                                        </p:tav>
                                        <p:tav tm="100000">
                                          <p:val>
                                            <p:strVal val="#ppt_x"/>
                                          </p:val>
                                        </p:tav>
                                      </p:tavLst>
                                    </p:anim>
                                    <p:anim calcmode="lin" valueType="num">
                                      <p:cBhvr additive="base">
                                        <p:cTn dur="500" fill="hold" id="18"/>
                                        <p:tgtEl>
                                          <p:spTgt spid="22"/>
                                        </p:tgtEl>
                                        <p:attrNameLst>
                                          <p:attrName>ppt_y</p:attrName>
                                        </p:attrNameLst>
                                      </p:cBhvr>
                                      <p:tavLst>
                                        <p:tav tm="0">
                                          <p:val>
                                            <p:strVal val="#ppt_y"/>
                                          </p:val>
                                        </p:tav>
                                        <p:tav tm="100000">
                                          <p:val>
                                            <p:strVal val="#ppt_y"/>
                                          </p:val>
                                        </p:tav>
                                      </p:tavLst>
                                    </p:anim>
                                  </p:childTnLst>
                                </p:cTn>
                              </p:par>
                              <p:par>
                                <p:cTn fill="hold" id="19" nodeType="withEffect" presetClass="entr" presetID="53" presetSubtype="0">
                                  <p:stCondLst>
                                    <p:cond delay="0"/>
                                  </p:stCondLst>
                                  <p:childTnLst>
                                    <p:set>
                                      <p:cBhvr>
                                        <p:cTn dur="1" fill="hold" id="20">
                                          <p:stCondLst>
                                            <p:cond delay="0"/>
                                          </p:stCondLst>
                                        </p:cTn>
                                        <p:tgtEl>
                                          <p:spTgt spid="23"/>
                                        </p:tgtEl>
                                        <p:attrNameLst>
                                          <p:attrName>style.visibility</p:attrName>
                                        </p:attrNameLst>
                                      </p:cBhvr>
                                      <p:to>
                                        <p:strVal val="visible"/>
                                      </p:to>
                                    </p:set>
                                    <p:anim calcmode="lin" valueType="num">
                                      <p:cBhvr>
                                        <p:cTn dur="500" fill="hold" id="21"/>
                                        <p:tgtEl>
                                          <p:spTgt spid="23"/>
                                        </p:tgtEl>
                                        <p:attrNameLst>
                                          <p:attrName>ppt_w</p:attrName>
                                        </p:attrNameLst>
                                      </p:cBhvr>
                                      <p:tavLst>
                                        <p:tav tm="0">
                                          <p:val>
                                            <p:fltVal val="0"/>
                                          </p:val>
                                        </p:tav>
                                        <p:tav tm="100000">
                                          <p:val>
                                            <p:strVal val="#ppt_w"/>
                                          </p:val>
                                        </p:tav>
                                      </p:tavLst>
                                    </p:anim>
                                    <p:anim calcmode="lin" valueType="num">
                                      <p:cBhvr>
                                        <p:cTn dur="500" fill="hold" id="22"/>
                                        <p:tgtEl>
                                          <p:spTgt spid="23"/>
                                        </p:tgtEl>
                                        <p:attrNameLst>
                                          <p:attrName>ppt_h</p:attrName>
                                        </p:attrNameLst>
                                      </p:cBhvr>
                                      <p:tavLst>
                                        <p:tav tm="0">
                                          <p:val>
                                            <p:fltVal val="0"/>
                                          </p:val>
                                        </p:tav>
                                        <p:tav tm="100000">
                                          <p:val>
                                            <p:strVal val="#ppt_h"/>
                                          </p:val>
                                        </p:tav>
                                      </p:tavLst>
                                    </p:anim>
                                    <p:animEffect filter="fade" transition="in">
                                      <p:cBhvr>
                                        <p:cTn dur="500" id="23"/>
                                        <p:tgtEl>
                                          <p:spTgt spid="23"/>
                                        </p:tgtEl>
                                      </p:cBhvr>
                                    </p:animEffect>
                                  </p:childTnLst>
                                </p:cTn>
                              </p:par>
                              <p:par>
                                <p:cTn fill="hold" id="24" nodeType="withEffect" presetClass="entr" presetID="2" presetSubtype="3">
                                  <p:stCondLst>
                                    <p:cond delay="0"/>
                                  </p:stCondLst>
                                  <p:childTnLst>
                                    <p:set>
                                      <p:cBhvr>
                                        <p:cTn dur="1" fill="hold" id="25">
                                          <p:stCondLst>
                                            <p:cond delay="0"/>
                                          </p:stCondLst>
                                        </p:cTn>
                                        <p:tgtEl>
                                          <p:spTgt spid="2"/>
                                        </p:tgtEl>
                                        <p:attrNameLst>
                                          <p:attrName>style.visibility</p:attrName>
                                        </p:attrNameLst>
                                      </p:cBhvr>
                                      <p:to>
                                        <p:strVal val="visible"/>
                                      </p:to>
                                    </p:set>
                                    <p:anim calcmode="lin" valueType="num">
                                      <p:cBhvr additive="base">
                                        <p:cTn dur="500" fill="hold" id="26"/>
                                        <p:tgtEl>
                                          <p:spTgt spid="2"/>
                                        </p:tgtEl>
                                        <p:attrNameLst>
                                          <p:attrName>ppt_x</p:attrName>
                                        </p:attrNameLst>
                                      </p:cBhvr>
                                      <p:tavLst>
                                        <p:tav tm="0">
                                          <p:val>
                                            <p:strVal val="1+#ppt_w/2"/>
                                          </p:val>
                                        </p:tav>
                                        <p:tav tm="100000">
                                          <p:val>
                                            <p:strVal val="#ppt_x"/>
                                          </p:val>
                                        </p:tav>
                                      </p:tavLst>
                                    </p:anim>
                                    <p:anim calcmode="lin" valueType="num">
                                      <p:cBhvr additive="base">
                                        <p:cTn dur="500" fill="hold" id="27"/>
                                        <p:tgtEl>
                                          <p:spTgt spid="2"/>
                                        </p:tgtEl>
                                        <p:attrNameLst>
                                          <p:attrName>ppt_y</p:attrName>
                                        </p:attrNameLst>
                                      </p:cBhvr>
                                      <p:tavLst>
                                        <p:tav tm="0">
                                          <p:val>
                                            <p:strVal val="0-#ppt_h/2"/>
                                          </p:val>
                                        </p:tav>
                                        <p:tav tm="100000">
                                          <p:val>
                                            <p:strVal val="#ppt_y"/>
                                          </p:val>
                                        </p:tav>
                                      </p:tavLst>
                                    </p:anim>
                                  </p:childTnLst>
                                </p:cTn>
                              </p:par>
                            </p:childTnLst>
                          </p:cTn>
                        </p:par>
                        <p:par>
                          <p:cTn fill="hold" id="28" nodeType="afterGroup">
                            <p:stCondLst>
                              <p:cond delay="500"/>
                            </p:stCondLst>
                            <p:childTnLst>
                              <p:par>
                                <p:cTn fill="hold" grpId="0" id="29" nodeType="afterEffect" presetClass="entr" presetID="53" presetSubtype="0">
                                  <p:stCondLst>
                                    <p:cond delay="0"/>
                                  </p:stCondLst>
                                  <p:childTnLst>
                                    <p:set>
                                      <p:cBhvr>
                                        <p:cTn dur="1" fill="hold" id="30">
                                          <p:stCondLst>
                                            <p:cond delay="0"/>
                                          </p:stCondLst>
                                        </p:cTn>
                                        <p:tgtEl>
                                          <p:spTgt spid="19"/>
                                        </p:tgtEl>
                                        <p:attrNameLst>
                                          <p:attrName>style.visibility</p:attrName>
                                        </p:attrNameLst>
                                      </p:cBhvr>
                                      <p:to>
                                        <p:strVal val="visible"/>
                                      </p:to>
                                    </p:set>
                                    <p:anim calcmode="lin" valueType="num">
                                      <p:cBhvr>
                                        <p:cTn dur="500" fill="hold" id="31"/>
                                        <p:tgtEl>
                                          <p:spTgt spid="19"/>
                                        </p:tgtEl>
                                        <p:attrNameLst>
                                          <p:attrName>ppt_w</p:attrName>
                                        </p:attrNameLst>
                                      </p:cBhvr>
                                      <p:tavLst>
                                        <p:tav tm="0">
                                          <p:val>
                                            <p:fltVal val="0"/>
                                          </p:val>
                                        </p:tav>
                                        <p:tav tm="100000">
                                          <p:val>
                                            <p:strVal val="#ppt_w"/>
                                          </p:val>
                                        </p:tav>
                                      </p:tavLst>
                                    </p:anim>
                                    <p:anim calcmode="lin" valueType="num">
                                      <p:cBhvr>
                                        <p:cTn dur="500" fill="hold" id="32"/>
                                        <p:tgtEl>
                                          <p:spTgt spid="19"/>
                                        </p:tgtEl>
                                        <p:attrNameLst>
                                          <p:attrName>ppt_h</p:attrName>
                                        </p:attrNameLst>
                                      </p:cBhvr>
                                      <p:tavLst>
                                        <p:tav tm="0">
                                          <p:val>
                                            <p:fltVal val="0"/>
                                          </p:val>
                                        </p:tav>
                                        <p:tav tm="100000">
                                          <p:val>
                                            <p:strVal val="#ppt_h"/>
                                          </p:val>
                                        </p:tav>
                                      </p:tavLst>
                                    </p:anim>
                                    <p:animEffect filter="fade" transition="in">
                                      <p:cBhvr>
                                        <p:cTn dur="500" id="33"/>
                                        <p:tgtEl>
                                          <p:spTgt spid="19"/>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16" presetSubtype="21">
                                  <p:stCondLst>
                                    <p:cond delay="0"/>
                                  </p:stCondLst>
                                  <p:childTnLst>
                                    <p:set>
                                      <p:cBhvr>
                                        <p:cTn dur="1" fill="hold" id="37">
                                          <p:stCondLst>
                                            <p:cond delay="0"/>
                                          </p:stCondLst>
                                        </p:cTn>
                                        <p:tgtEl>
                                          <p:spTgt spid="17"/>
                                        </p:tgtEl>
                                        <p:attrNameLst>
                                          <p:attrName>style.visibility</p:attrName>
                                        </p:attrNameLst>
                                      </p:cBhvr>
                                      <p:to>
                                        <p:strVal val="visible"/>
                                      </p:to>
                                    </p:set>
                                    <p:animEffect filter="barn(inVertical)" transition="in">
                                      <p:cBhvr>
                                        <p:cTn dur="500" id="38"/>
                                        <p:tgtEl>
                                          <p:spTgt spid="17"/>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 presetSubtype="4">
                                  <p:stCondLst>
                                    <p:cond delay="0"/>
                                  </p:stCondLst>
                                  <p:childTnLst>
                                    <p:set>
                                      <p:cBhvr>
                                        <p:cTn dur="1" fill="hold" id="42">
                                          <p:stCondLst>
                                            <p:cond delay="0"/>
                                          </p:stCondLst>
                                        </p:cTn>
                                        <p:tgtEl>
                                          <p:spTgt spid="28"/>
                                        </p:tgtEl>
                                        <p:attrNameLst>
                                          <p:attrName>style.visibility</p:attrName>
                                        </p:attrNameLst>
                                      </p:cBhvr>
                                      <p:to>
                                        <p:strVal val="visible"/>
                                      </p:to>
                                    </p:set>
                                    <p:anim calcmode="lin" valueType="num">
                                      <p:cBhvr additive="base">
                                        <p:cTn dur="500" fill="hold" id="43"/>
                                        <p:tgtEl>
                                          <p:spTgt spid="28"/>
                                        </p:tgtEl>
                                        <p:attrNameLst>
                                          <p:attrName>ppt_x</p:attrName>
                                        </p:attrNameLst>
                                      </p:cBhvr>
                                      <p:tavLst>
                                        <p:tav tm="0">
                                          <p:val>
                                            <p:strVal val="#ppt_x"/>
                                          </p:val>
                                        </p:tav>
                                        <p:tav tm="100000">
                                          <p:val>
                                            <p:strVal val="#ppt_x"/>
                                          </p:val>
                                        </p:tav>
                                      </p:tavLst>
                                    </p:anim>
                                    <p:anim calcmode="lin" valueType="num">
                                      <p:cBhvr additive="base">
                                        <p:cTn dur="500" fill="hold" id="44"/>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9"/>
      <p:bldP grpId="0" spid="28"/>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圆角矩形 6"/>
          <p:cNvSpPr/>
          <p:nvPr/>
        </p:nvSpPr>
        <p:spPr>
          <a:xfrm>
            <a:off x="762000" y="2190750"/>
            <a:ext cx="1583840" cy="1905000"/>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en-US" kern="0" lang="zh-CN">
                <a:solidFill>
                  <a:prstClr val="white"/>
                </a:solidFill>
                <a:latin charset="-122" panose="020b0503020204020204" pitchFamily="34" typeface="微软雅黑"/>
                <a:ea charset="-122" panose="020b0503020204020204" pitchFamily="34" typeface="微软雅黑"/>
              </a:rPr>
              <a:t>做到知其然更要知其所以然</a:t>
            </a:r>
          </a:p>
        </p:txBody>
      </p:sp>
      <p:sp>
        <p:nvSpPr>
          <p:cNvPr id="8" name="TextBox 35"/>
          <p:cNvSpPr txBox="1"/>
          <p:nvPr/>
        </p:nvSpPr>
        <p:spPr>
          <a:xfrm>
            <a:off x="2454760" y="2038350"/>
            <a:ext cx="3215834" cy="2225041"/>
          </a:xfrm>
          <a:prstGeom prst="rect">
            <a:avLst/>
          </a:prstGeom>
          <a:noFill/>
        </p:spPr>
        <p:txBody>
          <a:bodyPr rtlCol="0" wrap="square">
            <a:spAutoFit/>
          </a:bodyPr>
          <a:lstStyle/>
          <a:p>
            <a:pPr>
              <a:lnSpc>
                <a:spcPct val="200000"/>
              </a:lnSpc>
            </a:pPr>
            <a:r>
              <a:rPr altLang="en-US" lang="zh-CN" sz="1400">
                <a:solidFill>
                  <a:schemeClr val="tx2"/>
                </a:solidFill>
                <a:latin charset="-122" panose="020b0503020204020204" pitchFamily="34" typeface="微软雅黑"/>
                <a:ea charset="-122" panose="020b0503020204020204" pitchFamily="34" typeface="微软雅黑"/>
              </a:rPr>
              <a:t>不仅要全面、准确掌握这一思想包含的基本概念、基本命题和基本论断，而且要充分理解这些概念、命题和论断之间的内在逻辑以及提出这些概念、命题和论断的深刻背景。</a:t>
            </a:r>
          </a:p>
        </p:txBody>
      </p:sp>
      <p:sp>
        <p:nvSpPr>
          <p:cNvPr id="9" name="矩形 8"/>
          <p:cNvSpPr/>
          <p:nvPr/>
        </p:nvSpPr>
        <p:spPr>
          <a:xfrm>
            <a:off x="685800" y="1504950"/>
            <a:ext cx="7667874" cy="365760"/>
          </a:xfrm>
          <a:prstGeom prst="rect">
            <a:avLst/>
          </a:prstGeom>
          <a:solidFill>
            <a:schemeClr val="accent1"/>
          </a:solidFill>
        </p:spPr>
        <p:txBody>
          <a:bodyPr wrap="square">
            <a:spAutoFit/>
          </a:bodyPr>
          <a:lstStyle/>
          <a:p>
            <a:pPr algn="ctr"/>
            <a:r>
              <a:rPr altLang="en-US" kern="600" lang="zh-CN">
                <a:solidFill>
                  <a:schemeClr val="bg1"/>
                </a:solidFill>
                <a:latin charset="-122" panose="020b0503020204020204" pitchFamily="34" typeface="微软雅黑"/>
                <a:ea charset="-122" panose="020b0503020204020204" pitchFamily="34" typeface="微软雅黑"/>
              </a:rPr>
              <a:t>学习习近平新时代中国特色社会主义思想，不仅要学好，而且要学懂</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5714961" y="2324402"/>
            <a:ext cx="2848716" cy="1674664"/>
          </a:xfrm>
          <a:prstGeom prst="rect">
            <a:avLst/>
          </a:prstGeom>
        </p:spPr>
      </p:pic>
    </p:spTree>
    <p:extLst>
      <p:ext uri="{BB962C8B-B14F-4D97-AF65-F5344CB8AC3E}">
        <p14:creationId val="2618096907"/>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9"/>
                                        </p:tgtEl>
                                        <p:attrNameLst>
                                          <p:attrName>style.visibility</p:attrName>
                                        </p:attrNameLst>
                                      </p:cBhvr>
                                      <p:to>
                                        <p:strVal val="visible"/>
                                      </p:to>
                                    </p:set>
                                    <p:animEffect filter="barn(inVertical)" transition="in">
                                      <p:cBhvr>
                                        <p:cTn dur="500" id="7"/>
                                        <p:tgtEl>
                                          <p:spTgt spid="9"/>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53" presetSubtype="0">
                                  <p:stCondLst>
                                    <p:cond delay="0"/>
                                  </p:stCondLst>
                                  <p:childTnLst>
                                    <p:set>
                                      <p:cBhvr>
                                        <p:cTn dur="1" fill="hold" id="11">
                                          <p:stCondLst>
                                            <p:cond delay="0"/>
                                          </p:stCondLst>
                                        </p:cTn>
                                        <p:tgtEl>
                                          <p:spTgt spid="7"/>
                                        </p:tgtEl>
                                        <p:attrNameLst>
                                          <p:attrName>style.visibility</p:attrName>
                                        </p:attrNameLst>
                                      </p:cBhvr>
                                      <p:to>
                                        <p:strVal val="visible"/>
                                      </p:to>
                                    </p:set>
                                    <p:anim calcmode="lin" valueType="num">
                                      <p:cBhvr>
                                        <p:cTn dur="500" fill="hold" id="12"/>
                                        <p:tgtEl>
                                          <p:spTgt spid="7"/>
                                        </p:tgtEl>
                                        <p:attrNameLst>
                                          <p:attrName>ppt_w</p:attrName>
                                        </p:attrNameLst>
                                      </p:cBhvr>
                                      <p:tavLst>
                                        <p:tav tm="0">
                                          <p:val>
                                            <p:fltVal val="0"/>
                                          </p:val>
                                        </p:tav>
                                        <p:tav tm="100000">
                                          <p:val>
                                            <p:strVal val="#ppt_w"/>
                                          </p:val>
                                        </p:tav>
                                      </p:tavLst>
                                    </p:anim>
                                    <p:anim calcmode="lin" valueType="num">
                                      <p:cBhvr>
                                        <p:cTn dur="500" fill="hold" id="13"/>
                                        <p:tgtEl>
                                          <p:spTgt spid="7"/>
                                        </p:tgtEl>
                                        <p:attrNameLst>
                                          <p:attrName>ppt_h</p:attrName>
                                        </p:attrNameLst>
                                      </p:cBhvr>
                                      <p:tavLst>
                                        <p:tav tm="0">
                                          <p:val>
                                            <p:fltVal val="0"/>
                                          </p:val>
                                        </p:tav>
                                        <p:tav tm="100000">
                                          <p:val>
                                            <p:strVal val="#ppt_h"/>
                                          </p:val>
                                        </p:tav>
                                      </p:tavLst>
                                    </p:anim>
                                    <p:animEffect filter="fade" transition="in">
                                      <p:cBhvr>
                                        <p:cTn dur="500" id="14"/>
                                        <p:tgtEl>
                                          <p:spTgt spid="7"/>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8"/>
                                        </p:tgtEl>
                                        <p:attrNameLst>
                                          <p:attrName>style.visibility</p:attrName>
                                        </p:attrNameLst>
                                      </p:cBhvr>
                                      <p:to>
                                        <p:strVal val="visible"/>
                                      </p:to>
                                    </p:set>
                                    <p:animEffect filter="wipe(up)" transition="in">
                                      <p:cBhvr>
                                        <p:cTn dur="500" id="19"/>
                                        <p:tgtEl>
                                          <p:spTgt spid="8"/>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2" presetSubtype="4">
                                  <p:stCondLst>
                                    <p:cond delay="0"/>
                                  </p:stCondLst>
                                  <p:childTnLst>
                                    <p:set>
                                      <p:cBhvr>
                                        <p:cTn dur="1" fill="hold" id="23">
                                          <p:stCondLst>
                                            <p:cond delay="0"/>
                                          </p:stCondLst>
                                        </p:cTn>
                                        <p:tgtEl>
                                          <p:spTgt spid="2"/>
                                        </p:tgtEl>
                                        <p:attrNameLst>
                                          <p:attrName>style.visibility</p:attrName>
                                        </p:attrNameLst>
                                      </p:cBhvr>
                                      <p:to>
                                        <p:strVal val="visible"/>
                                      </p:to>
                                    </p:set>
                                    <p:anim calcmode="lin" valueType="num">
                                      <p:cBhvr additive="base">
                                        <p:cTn dur="500" fill="hold" id="24"/>
                                        <p:tgtEl>
                                          <p:spTgt spid="2"/>
                                        </p:tgtEl>
                                        <p:attrNameLst>
                                          <p:attrName>ppt_x</p:attrName>
                                        </p:attrNameLst>
                                      </p:cBhvr>
                                      <p:tavLst>
                                        <p:tav tm="0">
                                          <p:val>
                                            <p:strVal val="#ppt_x"/>
                                          </p:val>
                                        </p:tav>
                                        <p:tav tm="100000">
                                          <p:val>
                                            <p:strVal val="#ppt_x"/>
                                          </p:val>
                                        </p:tav>
                                      </p:tavLst>
                                    </p:anim>
                                    <p:anim calcmode="lin" valueType="num">
                                      <p:cBhvr additive="base">
                                        <p:cTn dur="500" fill="hold" id="25"/>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3" name="TextBox 13"/>
          <p:cNvSpPr txBox="1"/>
          <p:nvPr/>
        </p:nvSpPr>
        <p:spPr>
          <a:xfrm>
            <a:off x="1600200" y="1809750"/>
            <a:ext cx="6781800" cy="914400"/>
          </a:xfrm>
          <a:prstGeom prst="rect">
            <a:avLst/>
          </a:prstGeom>
          <a:noFill/>
        </p:spPr>
        <p:txBody>
          <a:bodyPr rtlCol="0" wrap="square">
            <a:spAutoFit/>
          </a:bodyPr>
          <a:lstStyle/>
          <a:p>
            <a:pPr algn="just">
              <a:lnSpc>
                <a:spcPct val="150000"/>
              </a:lnSpc>
            </a:pPr>
            <a:r>
              <a:rPr altLang="en-US" lang="zh-CN" sz="1200">
                <a:solidFill>
                  <a:schemeClr val="tx2"/>
                </a:solidFill>
                <a:latin charset="-122" panose="020b0503020204020204" pitchFamily="34" typeface="微软雅黑"/>
                <a:ea charset="-122" panose="020b0503020204020204" pitchFamily="34" typeface="微软雅黑"/>
              </a:rPr>
              <a:t>“谱写新时代中国特色社会主义新篇章”“坚持和加强党的全面领导”“完善和发展我国国家制度和治理体系”“坚持以人民为中心”分别回答了主题主线、领导力量、制度保障、价值取向等问题是新时代坚持和发展中国特色社会主义的根本要求。</a:t>
            </a:r>
          </a:p>
        </p:txBody>
      </p:sp>
      <p:sp>
        <p:nvSpPr>
          <p:cNvPr id="24" name="矩形 23"/>
          <p:cNvSpPr/>
          <p:nvPr/>
        </p:nvSpPr>
        <p:spPr>
          <a:xfrm>
            <a:off x="685800" y="1893378"/>
            <a:ext cx="839974" cy="774038"/>
          </a:xfrm>
          <a:prstGeom prst="rect">
            <a:avLst/>
          </a:prstGeom>
          <a:solidFill>
            <a:schemeClr val="accent1"/>
          </a:solidFill>
        </p:spPr>
        <p:txBody>
          <a:bodyPr anchor="ctr" bIns="34290" lIns="68580" rIns="68580" tIns="34290" wrap="none">
            <a:noAutofit/>
          </a:bodyPr>
          <a:lstStyle/>
          <a:p>
            <a:pPr algn="ctr"/>
            <a:r>
              <a:rPr altLang="en-US" lang="zh-CN" smtClean="0" sz="1400">
                <a:solidFill>
                  <a:schemeClr val="bg1"/>
                </a:solidFill>
                <a:latin charset="-122" panose="020b0503020204020204" pitchFamily="34" typeface="微软雅黑"/>
                <a:ea charset="-122" panose="020b0503020204020204" pitchFamily="34" typeface="微软雅黑"/>
              </a:rPr>
              <a:t>前4个</a:t>
            </a:r>
          </a:p>
          <a:p>
            <a:pPr algn="ctr"/>
            <a:r>
              <a:rPr altLang="en-US" lang="zh-CN" smtClean="0" sz="1400">
                <a:solidFill>
                  <a:schemeClr val="bg1"/>
                </a:solidFill>
                <a:latin charset="-122" panose="020b0503020204020204" pitchFamily="34" typeface="微软雅黑"/>
                <a:ea charset="-122" panose="020b0503020204020204" pitchFamily="34" typeface="微软雅黑"/>
              </a:rPr>
              <a:t>专题</a:t>
            </a:r>
          </a:p>
        </p:txBody>
      </p:sp>
      <p:sp>
        <p:nvSpPr>
          <p:cNvPr id="27" name="TextBox 30"/>
          <p:cNvSpPr txBox="1"/>
          <p:nvPr/>
        </p:nvSpPr>
        <p:spPr>
          <a:xfrm>
            <a:off x="609600" y="1211818"/>
            <a:ext cx="7728159" cy="365760"/>
          </a:xfrm>
          <a:prstGeom prst="rect">
            <a:avLst/>
          </a:prstGeom>
          <a:solidFill>
            <a:schemeClr val="accent1"/>
          </a:solidFill>
        </p:spPr>
        <p:txBody>
          <a:bodyPr rtlCol="0" wrap="square">
            <a:spAutoFit/>
          </a:bodyPr>
          <a:lstStyle/>
          <a:p>
            <a:pPr algn="ctr"/>
            <a:r>
              <a:rPr altLang="zh-CN" kern="600" lang="en-US">
                <a:solidFill>
                  <a:schemeClr val="bg1"/>
                </a:solidFill>
                <a:latin charset="-122" panose="020b0503020204020204" pitchFamily="34" typeface="微软雅黑"/>
                <a:ea charset="-122" panose="020b0503020204020204" pitchFamily="34" typeface="微软雅黑"/>
              </a:rPr>
              <a:t>《治国理政》第三卷开篇收录的是党的十九大报告处于统领全书地位</a:t>
            </a:r>
          </a:p>
        </p:txBody>
      </p:sp>
      <p:sp>
        <p:nvSpPr>
          <p:cNvPr id="32" name="TextBox 13"/>
          <p:cNvSpPr txBox="1"/>
          <p:nvPr/>
        </p:nvSpPr>
        <p:spPr>
          <a:xfrm>
            <a:off x="1600200" y="2906286"/>
            <a:ext cx="3962400" cy="640080"/>
          </a:xfrm>
          <a:prstGeom prst="rect">
            <a:avLst/>
          </a:prstGeom>
          <a:noFill/>
        </p:spPr>
        <p:txBody>
          <a:bodyPr rtlCol="0" wrap="square">
            <a:spAutoFit/>
          </a:bodyPr>
          <a:lstStyle/>
          <a:p>
            <a:pPr algn="just">
              <a:lnSpc>
                <a:spcPct val="150000"/>
              </a:lnSpc>
            </a:pPr>
            <a:r>
              <a:rPr altLang="en-US" lang="zh-CN" sz="1200">
                <a:solidFill>
                  <a:schemeClr val="tx2"/>
                </a:solidFill>
                <a:latin charset="-122" panose="020b0503020204020204" pitchFamily="34" typeface="微软雅黑"/>
                <a:ea charset="-122" panose="020b0503020204020204" pitchFamily="34" typeface="微软雅黑"/>
              </a:rPr>
              <a:t>在标题凝练和内容选择上突出各个领域工作的政治性</a:t>
            </a:r>
          </a:p>
          <a:p>
            <a:pPr algn="just">
              <a:lnSpc>
                <a:spcPct val="150000"/>
              </a:lnSpc>
            </a:pPr>
            <a:r>
              <a:rPr altLang="en-US" lang="zh-CN" sz="1200">
                <a:solidFill>
                  <a:schemeClr val="tx2"/>
                </a:solidFill>
                <a:latin charset="-122" panose="020b0503020204020204" pitchFamily="34" typeface="微软雅黑"/>
                <a:ea charset="-122" panose="020b0503020204020204" pitchFamily="34" typeface="微软雅黑"/>
              </a:rPr>
              <a:t>时代性和创新性。</a:t>
            </a:r>
          </a:p>
        </p:txBody>
      </p:sp>
      <p:sp>
        <p:nvSpPr>
          <p:cNvPr id="35" name="TextBox 13"/>
          <p:cNvSpPr txBox="1"/>
          <p:nvPr/>
        </p:nvSpPr>
        <p:spPr>
          <a:xfrm>
            <a:off x="1600200" y="3714750"/>
            <a:ext cx="3810000" cy="914400"/>
          </a:xfrm>
          <a:prstGeom prst="rect">
            <a:avLst/>
          </a:prstGeom>
          <a:noFill/>
        </p:spPr>
        <p:txBody>
          <a:bodyPr rtlCol="0" wrap="square">
            <a:spAutoFit/>
          </a:bodyPr>
          <a:lstStyle/>
          <a:p>
            <a:pPr algn="just">
              <a:lnSpc>
                <a:spcPct val="150000"/>
              </a:lnSpc>
            </a:pPr>
            <a:r>
              <a:rPr altLang="en-US" lang="zh-CN" sz="1200">
                <a:solidFill>
                  <a:schemeClr val="tx2"/>
                </a:solidFill>
                <a:latin charset="-122" panose="020b0503020204020204" pitchFamily="34" typeface="微软雅黑"/>
                <a:ea charset="-122" panose="020b0503020204020204" pitchFamily="34" typeface="微软雅黑"/>
              </a:rPr>
              <a:t>“不忘初心、牢记使命，把党的自我革命推向深入”进一步揭示“打铁必须自身硬”的道理，揭示党的自我革命与初心使命的内在联系。</a:t>
            </a:r>
          </a:p>
        </p:txBody>
      </p:sp>
      <p:pic>
        <p:nvPicPr>
          <p:cNvPr id="30" name="图片 29"/>
          <p:cNvPicPr>
            <a:picLocks noChangeAspect="1"/>
          </p:cNvPicPr>
          <p:nvPr/>
        </p:nvPicPr>
        <p:blipFill>
          <a:blip r:embed="rId3">
            <a:extLst>
              <a:ext uri="{28A0092B-C50C-407E-A947-70E740481C1C}">
                <a14:useLocalDpi val="0"/>
              </a:ext>
            </a:extLst>
          </a:blip>
          <a:stretch>
            <a:fillRect/>
          </a:stretch>
        </p:blipFill>
        <p:spPr>
          <a:xfrm flipH="1">
            <a:off x="5576103" y="2525280"/>
            <a:ext cx="2761655" cy="1982806"/>
          </a:xfrm>
          <a:prstGeom prst="rect">
            <a:avLst/>
          </a:prstGeom>
        </p:spPr>
      </p:pic>
      <p:sp>
        <p:nvSpPr>
          <p:cNvPr id="38" name="矩形 37"/>
          <p:cNvSpPr/>
          <p:nvPr/>
        </p:nvSpPr>
        <p:spPr>
          <a:xfrm>
            <a:off x="685800" y="2864512"/>
            <a:ext cx="839974" cy="774038"/>
          </a:xfrm>
          <a:prstGeom prst="rect">
            <a:avLst/>
          </a:prstGeom>
          <a:solidFill>
            <a:schemeClr val="accent1"/>
          </a:solidFill>
        </p:spPr>
        <p:txBody>
          <a:bodyPr anchor="ctr" bIns="34290" lIns="68580" rIns="68580" tIns="34290" wrap="none">
            <a:noAutofit/>
          </a:bodyPr>
          <a:lstStyle/>
          <a:p>
            <a:pPr algn="ctr"/>
            <a:r>
              <a:rPr altLang="en-US" lang="zh-CN" sz="1400">
                <a:solidFill>
                  <a:schemeClr val="bg1"/>
                </a:solidFill>
                <a:latin charset="-122" panose="020b0503020204020204" pitchFamily="34" typeface="微软雅黑"/>
                <a:ea charset="-122" panose="020b0503020204020204" pitchFamily="34" typeface="微软雅黑"/>
              </a:rPr>
              <a:t>中间部分</a:t>
            </a:r>
          </a:p>
          <a:p>
            <a:pPr algn="ctr"/>
            <a:r>
              <a:rPr altLang="en-US" lang="zh-CN" sz="1400">
                <a:solidFill>
                  <a:schemeClr val="bg1"/>
                </a:solidFill>
                <a:latin charset="-122" panose="020b0503020204020204" pitchFamily="34" typeface="微软雅黑"/>
                <a:ea charset="-122" panose="020b0503020204020204" pitchFamily="34" typeface="微软雅黑"/>
              </a:rPr>
              <a:t>14个主题</a:t>
            </a:r>
          </a:p>
        </p:txBody>
      </p:sp>
      <p:sp>
        <p:nvSpPr>
          <p:cNvPr id="39" name="矩形 38"/>
          <p:cNvSpPr/>
          <p:nvPr/>
        </p:nvSpPr>
        <p:spPr>
          <a:xfrm>
            <a:off x="685800" y="3855112"/>
            <a:ext cx="839974" cy="774038"/>
          </a:xfrm>
          <a:prstGeom prst="rect">
            <a:avLst/>
          </a:prstGeom>
          <a:solidFill>
            <a:schemeClr val="accent1"/>
          </a:solidFill>
        </p:spPr>
        <p:txBody>
          <a:bodyPr anchor="ctr" bIns="34290" lIns="68580" rIns="68580" tIns="34290" wrap="none">
            <a:noAutofit/>
          </a:bodyPr>
          <a:lstStyle/>
          <a:p>
            <a:pPr algn="ctr"/>
            <a:r>
              <a:rPr altLang="en-US" lang="zh-CN" sz="1400">
                <a:solidFill>
                  <a:schemeClr val="bg1"/>
                </a:solidFill>
                <a:latin charset="-122" panose="020b0503020204020204" pitchFamily="34" typeface="微软雅黑"/>
                <a:ea charset="-122" panose="020b0503020204020204" pitchFamily="34" typeface="微软雅黑"/>
              </a:rPr>
              <a:t>第19个</a:t>
            </a:r>
          </a:p>
          <a:p>
            <a:pPr algn="ctr"/>
            <a:r>
              <a:rPr altLang="en-US" lang="zh-CN" sz="1400">
                <a:solidFill>
                  <a:schemeClr val="bg1"/>
                </a:solidFill>
                <a:latin charset="-122" panose="020b0503020204020204" pitchFamily="34" typeface="微软雅黑"/>
                <a:ea charset="-122" panose="020b0503020204020204" pitchFamily="34" typeface="微软雅黑"/>
              </a:rPr>
              <a:t>专题</a:t>
            </a:r>
          </a:p>
        </p:txBody>
      </p:sp>
    </p:spTree>
    <p:extLst>
      <p:ext uri="{BB962C8B-B14F-4D97-AF65-F5344CB8AC3E}">
        <p14:creationId val="3115102978"/>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27"/>
                                        </p:tgtEl>
                                        <p:attrNameLst>
                                          <p:attrName>style.visibility</p:attrName>
                                        </p:attrNameLst>
                                      </p:cBhvr>
                                      <p:to>
                                        <p:strVal val="visible"/>
                                      </p:to>
                                    </p:set>
                                    <p:anim calcmode="lin" valueType="num">
                                      <p:cBhvr additive="base">
                                        <p:cTn dur="500" fill="hold" id="7"/>
                                        <p:tgtEl>
                                          <p:spTgt spid="27"/>
                                        </p:tgtEl>
                                        <p:attrNameLst>
                                          <p:attrName>ppt_x</p:attrName>
                                        </p:attrNameLst>
                                      </p:cBhvr>
                                      <p:tavLst>
                                        <p:tav tm="0">
                                          <p:val>
                                            <p:strVal val="#ppt_x"/>
                                          </p:val>
                                        </p:tav>
                                        <p:tav tm="100000">
                                          <p:val>
                                            <p:strVal val="#ppt_x"/>
                                          </p:val>
                                        </p:tav>
                                      </p:tavLst>
                                    </p:anim>
                                    <p:anim calcmode="lin" valueType="num">
                                      <p:cBhvr additive="base">
                                        <p:cTn dur="500" fill="hold" id="8"/>
                                        <p:tgtEl>
                                          <p:spTgt spid="27"/>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24"/>
                                        </p:tgtEl>
                                        <p:attrNameLst>
                                          <p:attrName>style.visibility</p:attrName>
                                        </p:attrNameLst>
                                      </p:cBhvr>
                                      <p:to>
                                        <p:strVal val="visible"/>
                                      </p:to>
                                    </p:set>
                                    <p:anim calcmode="lin" valueType="num">
                                      <p:cBhvr>
                                        <p:cTn dur="500" fill="hold" id="13"/>
                                        <p:tgtEl>
                                          <p:spTgt spid="24"/>
                                        </p:tgtEl>
                                        <p:attrNameLst>
                                          <p:attrName>ppt_w</p:attrName>
                                        </p:attrNameLst>
                                      </p:cBhvr>
                                      <p:tavLst>
                                        <p:tav tm="0">
                                          <p:val>
                                            <p:fltVal val="0"/>
                                          </p:val>
                                        </p:tav>
                                        <p:tav tm="100000">
                                          <p:val>
                                            <p:strVal val="#ppt_w"/>
                                          </p:val>
                                        </p:tav>
                                      </p:tavLst>
                                    </p:anim>
                                    <p:anim calcmode="lin" valueType="num">
                                      <p:cBhvr>
                                        <p:cTn dur="500" fill="hold" id="14"/>
                                        <p:tgtEl>
                                          <p:spTgt spid="24"/>
                                        </p:tgtEl>
                                        <p:attrNameLst>
                                          <p:attrName>ppt_h</p:attrName>
                                        </p:attrNameLst>
                                      </p:cBhvr>
                                      <p:tavLst>
                                        <p:tav tm="0">
                                          <p:val>
                                            <p:fltVal val="0"/>
                                          </p:val>
                                        </p:tav>
                                        <p:tav tm="100000">
                                          <p:val>
                                            <p:strVal val="#ppt_h"/>
                                          </p:val>
                                        </p:tav>
                                      </p:tavLst>
                                    </p:anim>
                                    <p:animEffect filter="fade" transition="in">
                                      <p:cBhvr>
                                        <p:cTn dur="500" id="15"/>
                                        <p:tgtEl>
                                          <p:spTgt spid="24"/>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38"/>
                                        </p:tgtEl>
                                        <p:attrNameLst>
                                          <p:attrName>style.visibility</p:attrName>
                                        </p:attrNameLst>
                                      </p:cBhvr>
                                      <p:to>
                                        <p:strVal val="visible"/>
                                      </p:to>
                                    </p:set>
                                    <p:anim calcmode="lin" valueType="num">
                                      <p:cBhvr>
                                        <p:cTn dur="500" fill="hold" id="18"/>
                                        <p:tgtEl>
                                          <p:spTgt spid="38"/>
                                        </p:tgtEl>
                                        <p:attrNameLst>
                                          <p:attrName>ppt_w</p:attrName>
                                        </p:attrNameLst>
                                      </p:cBhvr>
                                      <p:tavLst>
                                        <p:tav tm="0">
                                          <p:val>
                                            <p:fltVal val="0"/>
                                          </p:val>
                                        </p:tav>
                                        <p:tav tm="100000">
                                          <p:val>
                                            <p:strVal val="#ppt_w"/>
                                          </p:val>
                                        </p:tav>
                                      </p:tavLst>
                                    </p:anim>
                                    <p:anim calcmode="lin" valueType="num">
                                      <p:cBhvr>
                                        <p:cTn dur="500" fill="hold" id="19"/>
                                        <p:tgtEl>
                                          <p:spTgt spid="38"/>
                                        </p:tgtEl>
                                        <p:attrNameLst>
                                          <p:attrName>ppt_h</p:attrName>
                                        </p:attrNameLst>
                                      </p:cBhvr>
                                      <p:tavLst>
                                        <p:tav tm="0">
                                          <p:val>
                                            <p:fltVal val="0"/>
                                          </p:val>
                                        </p:tav>
                                        <p:tav tm="100000">
                                          <p:val>
                                            <p:strVal val="#ppt_h"/>
                                          </p:val>
                                        </p:tav>
                                      </p:tavLst>
                                    </p:anim>
                                    <p:animEffect filter="fade" transition="in">
                                      <p:cBhvr>
                                        <p:cTn dur="500" id="20"/>
                                        <p:tgtEl>
                                          <p:spTgt spid="38"/>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39"/>
                                        </p:tgtEl>
                                        <p:attrNameLst>
                                          <p:attrName>style.visibility</p:attrName>
                                        </p:attrNameLst>
                                      </p:cBhvr>
                                      <p:to>
                                        <p:strVal val="visible"/>
                                      </p:to>
                                    </p:set>
                                    <p:anim calcmode="lin" valueType="num">
                                      <p:cBhvr>
                                        <p:cTn dur="500" fill="hold" id="23"/>
                                        <p:tgtEl>
                                          <p:spTgt spid="39"/>
                                        </p:tgtEl>
                                        <p:attrNameLst>
                                          <p:attrName>ppt_w</p:attrName>
                                        </p:attrNameLst>
                                      </p:cBhvr>
                                      <p:tavLst>
                                        <p:tav tm="0">
                                          <p:val>
                                            <p:fltVal val="0"/>
                                          </p:val>
                                        </p:tav>
                                        <p:tav tm="100000">
                                          <p:val>
                                            <p:strVal val="#ppt_w"/>
                                          </p:val>
                                        </p:tav>
                                      </p:tavLst>
                                    </p:anim>
                                    <p:anim calcmode="lin" valueType="num">
                                      <p:cBhvr>
                                        <p:cTn dur="500" fill="hold" id="24"/>
                                        <p:tgtEl>
                                          <p:spTgt spid="39"/>
                                        </p:tgtEl>
                                        <p:attrNameLst>
                                          <p:attrName>ppt_h</p:attrName>
                                        </p:attrNameLst>
                                      </p:cBhvr>
                                      <p:tavLst>
                                        <p:tav tm="0">
                                          <p:val>
                                            <p:fltVal val="0"/>
                                          </p:val>
                                        </p:tav>
                                        <p:tav tm="100000">
                                          <p:val>
                                            <p:strVal val="#ppt_h"/>
                                          </p:val>
                                        </p:tav>
                                      </p:tavLst>
                                    </p:anim>
                                    <p:animEffect filter="fade" transition="in">
                                      <p:cBhvr>
                                        <p:cTn dur="500" id="25"/>
                                        <p:tgtEl>
                                          <p:spTgt spid="39"/>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22" presetSubtype="8">
                                  <p:stCondLst>
                                    <p:cond delay="0"/>
                                  </p:stCondLst>
                                  <p:childTnLst>
                                    <p:set>
                                      <p:cBhvr>
                                        <p:cTn dur="1" fill="hold" id="29">
                                          <p:stCondLst>
                                            <p:cond delay="0"/>
                                          </p:stCondLst>
                                        </p:cTn>
                                        <p:tgtEl>
                                          <p:spTgt spid="23"/>
                                        </p:tgtEl>
                                        <p:attrNameLst>
                                          <p:attrName>style.visibility</p:attrName>
                                        </p:attrNameLst>
                                      </p:cBhvr>
                                      <p:to>
                                        <p:strVal val="visible"/>
                                      </p:to>
                                    </p:set>
                                    <p:animEffect filter="wipe(left)" transition="in">
                                      <p:cBhvr>
                                        <p:cTn dur="500" id="30"/>
                                        <p:tgtEl>
                                          <p:spTgt spid="23"/>
                                        </p:tgtEl>
                                      </p:cBhvr>
                                    </p:animEffect>
                                  </p:childTnLst>
                                </p:cTn>
                              </p:par>
                              <p:par>
                                <p:cTn fill="hold" grpId="0" id="31" nodeType="withEffect" presetClass="entr" presetID="22" presetSubtype="8">
                                  <p:stCondLst>
                                    <p:cond delay="0"/>
                                  </p:stCondLst>
                                  <p:childTnLst>
                                    <p:set>
                                      <p:cBhvr>
                                        <p:cTn dur="1" fill="hold" id="32">
                                          <p:stCondLst>
                                            <p:cond delay="0"/>
                                          </p:stCondLst>
                                        </p:cTn>
                                        <p:tgtEl>
                                          <p:spTgt spid="32"/>
                                        </p:tgtEl>
                                        <p:attrNameLst>
                                          <p:attrName>style.visibility</p:attrName>
                                        </p:attrNameLst>
                                      </p:cBhvr>
                                      <p:to>
                                        <p:strVal val="visible"/>
                                      </p:to>
                                    </p:set>
                                    <p:animEffect filter="wipe(left)" transition="in">
                                      <p:cBhvr>
                                        <p:cTn dur="500" id="33"/>
                                        <p:tgtEl>
                                          <p:spTgt spid="32"/>
                                        </p:tgtEl>
                                      </p:cBhvr>
                                    </p:animEffect>
                                  </p:childTnLst>
                                </p:cTn>
                              </p:par>
                              <p:par>
                                <p:cTn fill="hold" grpId="0" id="34" nodeType="withEffect" presetClass="entr" presetID="22" presetSubtype="8">
                                  <p:stCondLst>
                                    <p:cond delay="0"/>
                                  </p:stCondLst>
                                  <p:childTnLst>
                                    <p:set>
                                      <p:cBhvr>
                                        <p:cTn dur="1" fill="hold" id="35">
                                          <p:stCondLst>
                                            <p:cond delay="0"/>
                                          </p:stCondLst>
                                        </p:cTn>
                                        <p:tgtEl>
                                          <p:spTgt spid="35"/>
                                        </p:tgtEl>
                                        <p:attrNameLst>
                                          <p:attrName>style.visibility</p:attrName>
                                        </p:attrNameLst>
                                      </p:cBhvr>
                                      <p:to>
                                        <p:strVal val="visible"/>
                                      </p:to>
                                    </p:set>
                                    <p:animEffect filter="wipe(left)" transition="in">
                                      <p:cBhvr>
                                        <p:cTn dur="500" id="36"/>
                                        <p:tgtEl>
                                          <p:spTgt spid="35"/>
                                        </p:tgtEl>
                                      </p:cBhvr>
                                    </p:animEffect>
                                  </p:childTnLst>
                                </p:cTn>
                              </p:par>
                            </p:childTnLst>
                          </p:cTn>
                        </p:par>
                      </p:childTnLst>
                    </p:cTn>
                  </p:par>
                  <p:par>
                    <p:cTn fill="hold" id="37" nodeType="clickPar">
                      <p:stCondLst>
                        <p:cond delay="indefinite"/>
                      </p:stCondLst>
                      <p:childTnLst>
                        <p:par>
                          <p:cTn fill="hold" id="38" nodeType="afterGroup">
                            <p:stCondLst>
                              <p:cond delay="0"/>
                            </p:stCondLst>
                            <p:childTnLst>
                              <p:par>
                                <p:cTn fill="hold" id="39" nodeType="clickEffect" presetClass="entr" presetID="53" presetSubtype="0">
                                  <p:stCondLst>
                                    <p:cond delay="0"/>
                                  </p:stCondLst>
                                  <p:childTnLst>
                                    <p:set>
                                      <p:cBhvr>
                                        <p:cTn dur="1" fill="hold" id="40">
                                          <p:stCondLst>
                                            <p:cond delay="0"/>
                                          </p:stCondLst>
                                        </p:cTn>
                                        <p:tgtEl>
                                          <p:spTgt spid="30"/>
                                        </p:tgtEl>
                                        <p:attrNameLst>
                                          <p:attrName>style.visibility</p:attrName>
                                        </p:attrNameLst>
                                      </p:cBhvr>
                                      <p:to>
                                        <p:strVal val="visible"/>
                                      </p:to>
                                    </p:set>
                                    <p:anim calcmode="lin" valueType="num">
                                      <p:cBhvr>
                                        <p:cTn dur="500" fill="hold" id="41"/>
                                        <p:tgtEl>
                                          <p:spTgt spid="30"/>
                                        </p:tgtEl>
                                        <p:attrNameLst>
                                          <p:attrName>ppt_w</p:attrName>
                                        </p:attrNameLst>
                                      </p:cBhvr>
                                      <p:tavLst>
                                        <p:tav tm="0">
                                          <p:val>
                                            <p:fltVal val="0"/>
                                          </p:val>
                                        </p:tav>
                                        <p:tav tm="100000">
                                          <p:val>
                                            <p:strVal val="#ppt_w"/>
                                          </p:val>
                                        </p:tav>
                                      </p:tavLst>
                                    </p:anim>
                                    <p:anim calcmode="lin" valueType="num">
                                      <p:cBhvr>
                                        <p:cTn dur="500" fill="hold" id="42"/>
                                        <p:tgtEl>
                                          <p:spTgt spid="30"/>
                                        </p:tgtEl>
                                        <p:attrNameLst>
                                          <p:attrName>ppt_h</p:attrName>
                                        </p:attrNameLst>
                                      </p:cBhvr>
                                      <p:tavLst>
                                        <p:tav tm="0">
                                          <p:val>
                                            <p:fltVal val="0"/>
                                          </p:val>
                                        </p:tav>
                                        <p:tav tm="100000">
                                          <p:val>
                                            <p:strVal val="#ppt_h"/>
                                          </p:val>
                                        </p:tav>
                                      </p:tavLst>
                                    </p:anim>
                                    <p:animEffect filter="fade" transition="in">
                                      <p:cBhvr>
                                        <p:cTn dur="500" id="43"/>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24"/>
      <p:bldP grpId="0" spid="27"/>
      <p:bldP grpId="0" spid="32"/>
      <p:bldP grpId="0" spid="35"/>
      <p:bldP grpId="0" spid="38"/>
      <p:bldP grpId="0" spid="39"/>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圆角矩形 11"/>
          <p:cNvSpPr/>
          <p:nvPr/>
        </p:nvSpPr>
        <p:spPr>
          <a:xfrm>
            <a:off x="677760" y="2303883"/>
            <a:ext cx="7551840" cy="420267"/>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en-US" kern="0" lang="zh-CN">
                <a:solidFill>
                  <a:prstClr val="white"/>
                </a:solidFill>
                <a:latin charset="-122" panose="020b0503020204020204" pitchFamily="34" typeface="微软雅黑"/>
                <a:ea charset="-122" panose="020b0503020204020204" pitchFamily="34" typeface="微软雅黑"/>
              </a:rPr>
              <a:t>系统学习《习近平谈治国理政》第三卷</a:t>
            </a:r>
          </a:p>
        </p:txBody>
      </p:sp>
      <p:sp>
        <p:nvSpPr>
          <p:cNvPr id="13" name="TextBox 35"/>
          <p:cNvSpPr txBox="1"/>
          <p:nvPr/>
        </p:nvSpPr>
        <p:spPr>
          <a:xfrm>
            <a:off x="609600" y="2752741"/>
            <a:ext cx="7736034" cy="1554480"/>
          </a:xfrm>
          <a:prstGeom prst="rect">
            <a:avLst/>
          </a:prstGeom>
          <a:noFill/>
        </p:spPr>
        <p:txBody>
          <a:bodyPr rtlCol="0" wrap="square">
            <a:spAutoFit/>
          </a:bodyPr>
          <a:lstStyle/>
          <a:p>
            <a:pPr>
              <a:lnSpc>
                <a:spcPct val="200000"/>
              </a:lnSpc>
            </a:pPr>
            <a:r>
              <a:rPr altLang="en-US" lang="zh-CN" sz="1600">
                <a:solidFill>
                  <a:schemeClr val="tx2"/>
                </a:solidFill>
                <a:latin charset="-122" panose="020b0503020204020204" pitchFamily="34" typeface="微软雅黑"/>
                <a:ea charset="-122" panose="020b0503020204020204" pitchFamily="34" typeface="微软雅黑"/>
              </a:rPr>
              <a:t>只有系统学习《习近平谈治国理政》第三卷，并把第三卷与第一、二卷联系起来学</a:t>
            </a:r>
          </a:p>
          <a:p>
            <a:pPr>
              <a:lnSpc>
                <a:spcPct val="200000"/>
              </a:lnSpc>
            </a:pPr>
            <a:r>
              <a:rPr altLang="en-US" lang="zh-CN" sz="1600">
                <a:solidFill>
                  <a:schemeClr val="tx2"/>
                </a:solidFill>
                <a:latin charset="-122" panose="020b0503020204020204" pitchFamily="34" typeface="微软雅黑"/>
                <a:ea charset="-122" panose="020b0503020204020204" pitchFamily="34" typeface="微软雅黑"/>
              </a:rPr>
              <a:t>才能科学把握习近平新时代中国特色社会主义思想的完整体系和原创性贡献，为理解具体论述和政策导向打下坚实基础。</a:t>
            </a:r>
          </a:p>
        </p:txBody>
      </p:sp>
      <p:sp>
        <p:nvSpPr>
          <p:cNvPr id="14" name="矩形 13"/>
          <p:cNvSpPr/>
          <p:nvPr/>
        </p:nvSpPr>
        <p:spPr>
          <a:xfrm>
            <a:off x="677760" y="1352550"/>
            <a:ext cx="7667874" cy="822960"/>
          </a:xfrm>
          <a:prstGeom prst="rect">
            <a:avLst/>
          </a:prstGeom>
          <a:noFill/>
        </p:spPr>
        <p:txBody>
          <a:bodyPr wrap="square">
            <a:spAutoFit/>
          </a:bodyPr>
          <a:lstStyle/>
          <a:p>
            <a:pPr algn="ctr">
              <a:lnSpc>
                <a:spcPct val="120000"/>
              </a:lnSpc>
            </a:pPr>
            <a:r>
              <a:rPr altLang="en-US" b="1" kern="600" lang="zh-CN" sz="2000">
                <a:solidFill>
                  <a:schemeClr val="accent1"/>
                </a:solidFill>
                <a:latin charset="-122" panose="020b0503020204020204" pitchFamily="34" typeface="微软雅黑"/>
                <a:ea charset="-122" panose="020b0503020204020204" pitchFamily="34" typeface="微软雅黑"/>
              </a:rPr>
              <a:t>一个报告、19个专题浑然一体，生动记录党的十九大以来的伟大实践，全面展示党的理论创新的伟大成果</a:t>
            </a:r>
          </a:p>
        </p:txBody>
      </p:sp>
    </p:spTree>
    <p:extLst>
      <p:ext uri="{BB962C8B-B14F-4D97-AF65-F5344CB8AC3E}">
        <p14:creationId val="173576081"/>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14"/>
                                        </p:tgtEl>
                                        <p:attrNameLst>
                                          <p:attrName>style.visibility</p:attrName>
                                        </p:attrNameLst>
                                      </p:cBhvr>
                                      <p:to>
                                        <p:strVal val="visible"/>
                                      </p:to>
                                    </p:set>
                                    <p:animEffect filter="barn(inVertical)" transition="in">
                                      <p:cBhvr>
                                        <p:cTn dur="500" id="7"/>
                                        <p:tgtEl>
                                          <p:spTgt spid="1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53" presetSubtype="0">
                                  <p:stCondLst>
                                    <p:cond delay="0"/>
                                  </p:stCondLst>
                                  <p:childTnLst>
                                    <p:set>
                                      <p:cBhvr>
                                        <p:cTn dur="1" fill="hold" id="11">
                                          <p:stCondLst>
                                            <p:cond delay="0"/>
                                          </p:stCondLst>
                                        </p:cTn>
                                        <p:tgtEl>
                                          <p:spTgt spid="12"/>
                                        </p:tgtEl>
                                        <p:attrNameLst>
                                          <p:attrName>style.visibility</p:attrName>
                                        </p:attrNameLst>
                                      </p:cBhvr>
                                      <p:to>
                                        <p:strVal val="visible"/>
                                      </p:to>
                                    </p:set>
                                    <p:anim calcmode="lin" valueType="num">
                                      <p:cBhvr>
                                        <p:cTn dur="500" fill="hold" id="12"/>
                                        <p:tgtEl>
                                          <p:spTgt spid="12"/>
                                        </p:tgtEl>
                                        <p:attrNameLst>
                                          <p:attrName>ppt_w</p:attrName>
                                        </p:attrNameLst>
                                      </p:cBhvr>
                                      <p:tavLst>
                                        <p:tav tm="0">
                                          <p:val>
                                            <p:fltVal val="0"/>
                                          </p:val>
                                        </p:tav>
                                        <p:tav tm="100000">
                                          <p:val>
                                            <p:strVal val="#ppt_w"/>
                                          </p:val>
                                        </p:tav>
                                      </p:tavLst>
                                    </p:anim>
                                    <p:anim calcmode="lin" valueType="num">
                                      <p:cBhvr>
                                        <p:cTn dur="500" fill="hold" id="13"/>
                                        <p:tgtEl>
                                          <p:spTgt spid="12"/>
                                        </p:tgtEl>
                                        <p:attrNameLst>
                                          <p:attrName>ppt_h</p:attrName>
                                        </p:attrNameLst>
                                      </p:cBhvr>
                                      <p:tavLst>
                                        <p:tav tm="0">
                                          <p:val>
                                            <p:fltVal val="0"/>
                                          </p:val>
                                        </p:tav>
                                        <p:tav tm="100000">
                                          <p:val>
                                            <p:strVal val="#ppt_h"/>
                                          </p:val>
                                        </p:tav>
                                      </p:tavLst>
                                    </p:anim>
                                    <p:animEffect filter="fade" transition="in">
                                      <p:cBhvr>
                                        <p:cTn dur="500" id="14"/>
                                        <p:tgtEl>
                                          <p:spTgt spid="12"/>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13"/>
                                        </p:tgtEl>
                                        <p:attrNameLst>
                                          <p:attrName>style.visibility</p:attrName>
                                        </p:attrNameLst>
                                      </p:cBhvr>
                                      <p:to>
                                        <p:strVal val="visible"/>
                                      </p:to>
                                    </p:set>
                                    <p:animEffect filter="wipe(up)" transition="in">
                                      <p:cBhvr>
                                        <p:cTn dur="500" id="19"/>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矩形 8">
            <a:extLst>
              <a:ext uri="{FF2B5EF4-FFF2-40B4-BE49-F238E27FC236}">
                <a16:creationId xmlns:a16="http://schemas.microsoft.com/office/drawing/2014/main" id="{E639B65B-AC3E-4E65-A47A-18288A87961C}"/>
              </a:ext>
            </a:extLst>
          </p:cNvPr>
          <p:cNvSpPr/>
          <p:nvPr/>
        </p:nvSpPr>
        <p:spPr>
          <a:xfrm>
            <a:off x="609600" y="1200150"/>
            <a:ext cx="7924800" cy="640080"/>
          </a:xfrm>
          <a:prstGeom prst="rect">
            <a:avLst/>
          </a:prstGeom>
        </p:spPr>
        <p:txBody>
          <a:bodyPr wrap="square">
            <a:spAutoFit/>
          </a:bodyPr>
          <a:lstStyle/>
          <a:p>
            <a:r>
              <a:rPr altLang="en-US" b="1" lang="zh-CN">
                <a:solidFill>
                  <a:schemeClr val="accent1"/>
                </a:solidFill>
                <a:cs typeface="+mn-ea"/>
                <a:sym typeface="+mn-lt"/>
              </a:rPr>
              <a:t>学懂习近平新时代中国特色社会主义思想，必须要有强烈的历史意识、时代意识和实践意识</a:t>
            </a:r>
          </a:p>
        </p:txBody>
      </p:sp>
      <p:sp>
        <p:nvSpPr>
          <p:cNvPr id="19" name="圆角矩形 18"/>
          <p:cNvSpPr/>
          <p:nvPr/>
        </p:nvSpPr>
        <p:spPr>
          <a:xfrm>
            <a:off x="685800" y="2050287"/>
            <a:ext cx="1600200" cy="420267"/>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en-US" kern="0" lang="zh-CN">
                <a:solidFill>
                  <a:prstClr val="white"/>
                </a:solidFill>
                <a:latin charset="-122" panose="020b0503020204020204" pitchFamily="34" typeface="微软雅黑"/>
                <a:ea charset="-122" panose="020b0503020204020204" pitchFamily="34" typeface="微软雅黑"/>
              </a:rPr>
              <a:t>历史意识</a:t>
            </a:r>
          </a:p>
        </p:txBody>
      </p:sp>
      <p:sp>
        <p:nvSpPr>
          <p:cNvPr id="20" name="TextBox 35"/>
          <p:cNvSpPr txBox="1"/>
          <p:nvPr/>
        </p:nvSpPr>
        <p:spPr>
          <a:xfrm>
            <a:off x="2370240" y="1885950"/>
            <a:ext cx="6006833" cy="804672"/>
          </a:xfrm>
          <a:prstGeom prst="rect">
            <a:avLst/>
          </a:prstGeom>
          <a:noFill/>
        </p:spPr>
        <p:txBody>
          <a:bodyPr rtlCol="0" wrap="square">
            <a:spAutoFit/>
          </a:bodyPr>
          <a:lstStyle/>
          <a:p>
            <a:pPr>
              <a:lnSpc>
                <a:spcPct val="130000"/>
              </a:lnSpc>
            </a:pPr>
            <a:r>
              <a:rPr altLang="en-US" lang="zh-CN" sz="1200">
                <a:solidFill>
                  <a:schemeClr val="tx2"/>
                </a:solidFill>
                <a:latin charset="-122" panose="020b0503020204020204" pitchFamily="34" typeface="微软雅黑"/>
                <a:ea charset="-122" panose="020b0503020204020204" pitchFamily="34" typeface="微软雅黑"/>
              </a:rPr>
              <a:t>就是要经常回到历史的“原点”，不断唤起初心，确保党的初心不改、本色不变；就是经常回看走过的路，不断总结经验，确保今后走得更稳、走得更远；就是要把过去、现在、未来连接起来，善于在新的历史起点上推进历史进步、书写新的历史传奇。</a:t>
            </a:r>
          </a:p>
        </p:txBody>
      </p:sp>
      <p:sp>
        <p:nvSpPr>
          <p:cNvPr id="21" name="圆角矩形 20"/>
          <p:cNvSpPr/>
          <p:nvPr/>
        </p:nvSpPr>
        <p:spPr>
          <a:xfrm>
            <a:off x="685800" y="2919463"/>
            <a:ext cx="1600200" cy="420267"/>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en-US" kern="0" lang="zh-CN">
                <a:solidFill>
                  <a:prstClr val="white"/>
                </a:solidFill>
                <a:latin charset="-122" panose="020b0503020204020204" pitchFamily="34" typeface="微软雅黑"/>
                <a:ea charset="-122" panose="020b0503020204020204" pitchFamily="34" typeface="微软雅黑"/>
              </a:rPr>
              <a:t>时代意识</a:t>
            </a:r>
          </a:p>
        </p:txBody>
      </p:sp>
      <p:sp>
        <p:nvSpPr>
          <p:cNvPr id="22" name="TextBox 35"/>
          <p:cNvSpPr txBox="1"/>
          <p:nvPr/>
        </p:nvSpPr>
        <p:spPr>
          <a:xfrm>
            <a:off x="2370240" y="2857265"/>
            <a:ext cx="6006833" cy="804672"/>
          </a:xfrm>
          <a:prstGeom prst="rect">
            <a:avLst/>
          </a:prstGeom>
          <a:noFill/>
        </p:spPr>
        <p:txBody>
          <a:bodyPr rtlCol="0" wrap="square">
            <a:spAutoFit/>
          </a:bodyPr>
          <a:lstStyle/>
          <a:p>
            <a:pPr>
              <a:lnSpc>
                <a:spcPct val="130000"/>
              </a:lnSpc>
            </a:pPr>
            <a:r>
              <a:rPr altLang="en-US" lang="zh-CN" sz="1200">
                <a:solidFill>
                  <a:schemeClr val="tx2"/>
                </a:solidFill>
                <a:latin charset="-122" panose="020b0503020204020204" pitchFamily="34" typeface="微软雅黑"/>
                <a:ea charset="-122" panose="020b0503020204020204" pitchFamily="34" typeface="微软雅黑"/>
              </a:rPr>
              <a:t>就是要胸怀两个大局，一个是中华民族伟大复兴的战略全局，一个是世界百年未有之大变局，以此作为谋划各项工作的基本出发点。习近平新时代中国特色社会主义思想是引领民族复兴大业的行动指南，是应对世界百年未有之大变局的中国方案。</a:t>
            </a:r>
          </a:p>
        </p:txBody>
      </p:sp>
      <p:sp>
        <p:nvSpPr>
          <p:cNvPr id="23" name="圆角矩形 22"/>
          <p:cNvSpPr/>
          <p:nvPr/>
        </p:nvSpPr>
        <p:spPr>
          <a:xfrm>
            <a:off x="685800" y="3990884"/>
            <a:ext cx="1600200" cy="420267"/>
          </a:xfrm>
          <a:prstGeom prst="roundRect">
            <a:avLst>
              <a:gd fmla="val 0" name="adj"/>
            </a:avLst>
          </a:prstGeom>
          <a:solidFill>
            <a:schemeClr val="accent1"/>
          </a:solidFill>
          <a:ln algn="ctr" cap="flat" cmpd="sng" w="19050">
            <a:noFill/>
            <a:prstDash val="solid"/>
          </a:ln>
          <a:effectLst/>
        </p:spPr>
        <p:txBody>
          <a:bodyPr anchor="ctr" bIns="61568" lIns="123136" rIns="123136" rtlCol="0" tIns="61568"/>
          <a:lstStyle/>
          <a:p>
            <a:pPr algn="ctr"/>
            <a:r>
              <a:rPr altLang="en-US" kern="0" lang="zh-CN">
                <a:solidFill>
                  <a:prstClr val="white"/>
                </a:solidFill>
                <a:latin charset="-122" panose="020b0503020204020204" pitchFamily="34" typeface="微软雅黑"/>
                <a:ea charset="-122" panose="020b0503020204020204" pitchFamily="34" typeface="微软雅黑"/>
              </a:rPr>
              <a:t>实践意识</a:t>
            </a:r>
          </a:p>
        </p:txBody>
      </p:sp>
      <p:sp>
        <p:nvSpPr>
          <p:cNvPr id="24" name="TextBox 35"/>
          <p:cNvSpPr txBox="1"/>
          <p:nvPr/>
        </p:nvSpPr>
        <p:spPr>
          <a:xfrm>
            <a:off x="2363813" y="3904286"/>
            <a:ext cx="6006833" cy="566928"/>
          </a:xfrm>
          <a:prstGeom prst="rect">
            <a:avLst/>
          </a:prstGeom>
          <a:noFill/>
        </p:spPr>
        <p:txBody>
          <a:bodyPr rtlCol="0" wrap="square">
            <a:spAutoFit/>
          </a:bodyPr>
          <a:lstStyle/>
          <a:p>
            <a:pPr>
              <a:lnSpc>
                <a:spcPct val="130000"/>
              </a:lnSpc>
            </a:pPr>
            <a:r>
              <a:rPr altLang="en-US" lang="zh-CN" sz="1200">
                <a:solidFill>
                  <a:schemeClr val="tx2"/>
                </a:solidFill>
                <a:latin charset="-122" panose="020b0503020204020204" pitchFamily="34" typeface="微软雅黑"/>
                <a:ea charset="-122" panose="020b0503020204020204" pitchFamily="34" typeface="微软雅黑"/>
              </a:rPr>
              <a:t>就是要立足正在做的事情，在不断满足人民对美好生活向往的过程中推动理论创新、制度创新、实践创新，始终走在时代前列、引领时代发展。</a:t>
            </a:r>
          </a:p>
        </p:txBody>
      </p:sp>
    </p:spTree>
    <p:extLst>
      <p:ext uri="{BB962C8B-B14F-4D97-AF65-F5344CB8AC3E}">
        <p14:creationId val="1509899169"/>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9"/>
                                        </p:tgtEl>
                                        <p:attrNameLst>
                                          <p:attrName>style.visibility</p:attrName>
                                        </p:attrNameLst>
                                      </p:cBhvr>
                                      <p:to>
                                        <p:strVal val="visible"/>
                                      </p:to>
                                    </p:set>
                                    <p:animEffect filter="wipe(left)" transition="in">
                                      <p:cBhvr>
                                        <p:cTn dur="500" id="7"/>
                                        <p:tgtEl>
                                          <p:spTgt spid="9"/>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53" presetSubtype="0">
                                  <p:stCondLst>
                                    <p:cond delay="0"/>
                                  </p:stCondLst>
                                  <p:childTnLst>
                                    <p:set>
                                      <p:cBhvr>
                                        <p:cTn dur="1" fill="hold" id="11">
                                          <p:stCondLst>
                                            <p:cond delay="0"/>
                                          </p:stCondLst>
                                        </p:cTn>
                                        <p:tgtEl>
                                          <p:spTgt spid="19"/>
                                        </p:tgtEl>
                                        <p:attrNameLst>
                                          <p:attrName>style.visibility</p:attrName>
                                        </p:attrNameLst>
                                      </p:cBhvr>
                                      <p:to>
                                        <p:strVal val="visible"/>
                                      </p:to>
                                    </p:set>
                                    <p:anim calcmode="lin" valueType="num">
                                      <p:cBhvr>
                                        <p:cTn dur="500" fill="hold" id="12"/>
                                        <p:tgtEl>
                                          <p:spTgt spid="19"/>
                                        </p:tgtEl>
                                        <p:attrNameLst>
                                          <p:attrName>ppt_w</p:attrName>
                                        </p:attrNameLst>
                                      </p:cBhvr>
                                      <p:tavLst>
                                        <p:tav tm="0">
                                          <p:val>
                                            <p:fltVal val="0"/>
                                          </p:val>
                                        </p:tav>
                                        <p:tav tm="100000">
                                          <p:val>
                                            <p:strVal val="#ppt_w"/>
                                          </p:val>
                                        </p:tav>
                                      </p:tavLst>
                                    </p:anim>
                                    <p:anim calcmode="lin" valueType="num">
                                      <p:cBhvr>
                                        <p:cTn dur="500" fill="hold" id="13"/>
                                        <p:tgtEl>
                                          <p:spTgt spid="19"/>
                                        </p:tgtEl>
                                        <p:attrNameLst>
                                          <p:attrName>ppt_h</p:attrName>
                                        </p:attrNameLst>
                                      </p:cBhvr>
                                      <p:tavLst>
                                        <p:tav tm="0">
                                          <p:val>
                                            <p:fltVal val="0"/>
                                          </p:val>
                                        </p:tav>
                                        <p:tav tm="100000">
                                          <p:val>
                                            <p:strVal val="#ppt_h"/>
                                          </p:val>
                                        </p:tav>
                                      </p:tavLst>
                                    </p:anim>
                                    <p:animEffect filter="fade" transition="in">
                                      <p:cBhvr>
                                        <p:cTn dur="500" id="14"/>
                                        <p:tgtEl>
                                          <p:spTgt spid="19"/>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20"/>
                                        </p:tgtEl>
                                        <p:attrNameLst>
                                          <p:attrName>style.visibility</p:attrName>
                                        </p:attrNameLst>
                                      </p:cBhvr>
                                      <p:to>
                                        <p:strVal val="visible"/>
                                      </p:to>
                                    </p:set>
                                    <p:animEffect filter="wipe(up)" transition="in">
                                      <p:cBhvr>
                                        <p:cTn dur="500" id="19"/>
                                        <p:tgtEl>
                                          <p:spTgt spid="20"/>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53" presetSubtype="0">
                                  <p:stCondLst>
                                    <p:cond delay="0"/>
                                  </p:stCondLst>
                                  <p:childTnLst>
                                    <p:set>
                                      <p:cBhvr>
                                        <p:cTn dur="1" fill="hold" id="23">
                                          <p:stCondLst>
                                            <p:cond delay="0"/>
                                          </p:stCondLst>
                                        </p:cTn>
                                        <p:tgtEl>
                                          <p:spTgt spid="21"/>
                                        </p:tgtEl>
                                        <p:attrNameLst>
                                          <p:attrName>style.visibility</p:attrName>
                                        </p:attrNameLst>
                                      </p:cBhvr>
                                      <p:to>
                                        <p:strVal val="visible"/>
                                      </p:to>
                                    </p:set>
                                    <p:anim calcmode="lin" valueType="num">
                                      <p:cBhvr>
                                        <p:cTn dur="500" fill="hold" id="24"/>
                                        <p:tgtEl>
                                          <p:spTgt spid="21"/>
                                        </p:tgtEl>
                                        <p:attrNameLst>
                                          <p:attrName>ppt_w</p:attrName>
                                        </p:attrNameLst>
                                      </p:cBhvr>
                                      <p:tavLst>
                                        <p:tav tm="0">
                                          <p:val>
                                            <p:fltVal val="0"/>
                                          </p:val>
                                        </p:tav>
                                        <p:tav tm="100000">
                                          <p:val>
                                            <p:strVal val="#ppt_w"/>
                                          </p:val>
                                        </p:tav>
                                      </p:tavLst>
                                    </p:anim>
                                    <p:anim calcmode="lin" valueType="num">
                                      <p:cBhvr>
                                        <p:cTn dur="500" fill="hold" id="25"/>
                                        <p:tgtEl>
                                          <p:spTgt spid="21"/>
                                        </p:tgtEl>
                                        <p:attrNameLst>
                                          <p:attrName>ppt_h</p:attrName>
                                        </p:attrNameLst>
                                      </p:cBhvr>
                                      <p:tavLst>
                                        <p:tav tm="0">
                                          <p:val>
                                            <p:fltVal val="0"/>
                                          </p:val>
                                        </p:tav>
                                        <p:tav tm="100000">
                                          <p:val>
                                            <p:strVal val="#ppt_h"/>
                                          </p:val>
                                        </p:tav>
                                      </p:tavLst>
                                    </p:anim>
                                    <p:animEffect filter="fade" transition="in">
                                      <p:cBhvr>
                                        <p:cTn dur="500" id="26"/>
                                        <p:tgtEl>
                                          <p:spTgt spid="21"/>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22" presetSubtype="1">
                                  <p:stCondLst>
                                    <p:cond delay="0"/>
                                  </p:stCondLst>
                                  <p:childTnLst>
                                    <p:set>
                                      <p:cBhvr>
                                        <p:cTn dur="1" fill="hold" id="30">
                                          <p:stCondLst>
                                            <p:cond delay="0"/>
                                          </p:stCondLst>
                                        </p:cTn>
                                        <p:tgtEl>
                                          <p:spTgt spid="22"/>
                                        </p:tgtEl>
                                        <p:attrNameLst>
                                          <p:attrName>style.visibility</p:attrName>
                                        </p:attrNameLst>
                                      </p:cBhvr>
                                      <p:to>
                                        <p:strVal val="visible"/>
                                      </p:to>
                                    </p:set>
                                    <p:animEffect filter="wipe(up)" transition="in">
                                      <p:cBhvr>
                                        <p:cTn dur="500" id="31"/>
                                        <p:tgtEl>
                                          <p:spTgt spid="22"/>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grpId="0" id="34" nodeType="clickEffect" presetClass="entr" presetID="53" presetSubtype="0">
                                  <p:stCondLst>
                                    <p:cond delay="0"/>
                                  </p:stCondLst>
                                  <p:childTnLst>
                                    <p:set>
                                      <p:cBhvr>
                                        <p:cTn dur="1" fill="hold" id="35">
                                          <p:stCondLst>
                                            <p:cond delay="0"/>
                                          </p:stCondLst>
                                        </p:cTn>
                                        <p:tgtEl>
                                          <p:spTgt spid="23"/>
                                        </p:tgtEl>
                                        <p:attrNameLst>
                                          <p:attrName>style.visibility</p:attrName>
                                        </p:attrNameLst>
                                      </p:cBhvr>
                                      <p:to>
                                        <p:strVal val="visible"/>
                                      </p:to>
                                    </p:set>
                                    <p:anim calcmode="lin" valueType="num">
                                      <p:cBhvr>
                                        <p:cTn dur="500" fill="hold" id="36"/>
                                        <p:tgtEl>
                                          <p:spTgt spid="23"/>
                                        </p:tgtEl>
                                        <p:attrNameLst>
                                          <p:attrName>ppt_w</p:attrName>
                                        </p:attrNameLst>
                                      </p:cBhvr>
                                      <p:tavLst>
                                        <p:tav tm="0">
                                          <p:val>
                                            <p:fltVal val="0"/>
                                          </p:val>
                                        </p:tav>
                                        <p:tav tm="100000">
                                          <p:val>
                                            <p:strVal val="#ppt_w"/>
                                          </p:val>
                                        </p:tav>
                                      </p:tavLst>
                                    </p:anim>
                                    <p:anim calcmode="lin" valueType="num">
                                      <p:cBhvr>
                                        <p:cTn dur="500" fill="hold" id="37"/>
                                        <p:tgtEl>
                                          <p:spTgt spid="23"/>
                                        </p:tgtEl>
                                        <p:attrNameLst>
                                          <p:attrName>ppt_h</p:attrName>
                                        </p:attrNameLst>
                                      </p:cBhvr>
                                      <p:tavLst>
                                        <p:tav tm="0">
                                          <p:val>
                                            <p:fltVal val="0"/>
                                          </p:val>
                                        </p:tav>
                                        <p:tav tm="100000">
                                          <p:val>
                                            <p:strVal val="#ppt_h"/>
                                          </p:val>
                                        </p:tav>
                                      </p:tavLst>
                                    </p:anim>
                                    <p:animEffect filter="fade" transition="in">
                                      <p:cBhvr>
                                        <p:cTn dur="500" id="38"/>
                                        <p:tgtEl>
                                          <p:spTgt spid="23"/>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2" presetSubtype="1">
                                  <p:stCondLst>
                                    <p:cond delay="0"/>
                                  </p:stCondLst>
                                  <p:childTnLst>
                                    <p:set>
                                      <p:cBhvr>
                                        <p:cTn dur="1" fill="hold" id="42">
                                          <p:stCondLst>
                                            <p:cond delay="0"/>
                                          </p:stCondLst>
                                        </p:cTn>
                                        <p:tgtEl>
                                          <p:spTgt spid="24"/>
                                        </p:tgtEl>
                                        <p:attrNameLst>
                                          <p:attrName>style.visibility</p:attrName>
                                        </p:attrNameLst>
                                      </p:cBhvr>
                                      <p:to>
                                        <p:strVal val="visible"/>
                                      </p:to>
                                    </p:set>
                                    <p:animEffect filter="wipe(up)" transition="in">
                                      <p:cBhvr>
                                        <p:cTn dur="500" id="43"/>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9"/>
      <p:bldP grpId="0" spid="20"/>
      <p:bldP grpId="0" spid="21"/>
      <p:bldP grpId="0" spid="22"/>
      <p:bldP grpId="0" spid="23"/>
      <p:bldP grpId="0" spid="24"/>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3" name="图片 22"/>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rot="21172828">
            <a:off x="5978824" y="3262616"/>
            <a:ext cx="2120132" cy="1010445"/>
          </a:xfrm>
          <a:prstGeom prst="rect">
            <a:avLst/>
          </a:prstGeom>
        </p:spPr>
      </p:pic>
      <p:pic>
        <p:nvPicPr>
          <p:cNvPr id="22" name="图片 21"/>
          <p:cNvPicPr>
            <a:picLocks noChangeAspect="1"/>
          </p:cNvPicPr>
          <p:nvPr/>
        </p:nvPicPr>
        <p:blipFill>
          <a:blip r:embed="rId4">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rot="2263135">
            <a:off x="-18869" y="3671088"/>
            <a:ext cx="2421667" cy="1263734"/>
          </a:xfrm>
          <a:prstGeom prst="rect">
            <a:avLst/>
          </a:prstGeom>
        </p:spPr>
      </p:pic>
      <p:pic>
        <p:nvPicPr>
          <p:cNvPr id="11" name="图片 10"/>
          <p:cNvPicPr>
            <a:picLocks noChangeAspect="1"/>
          </p:cNvPicPr>
          <p:nvPr/>
        </p:nvPicPr>
        <p:blipFill>
          <a:blip r:embed="rId5">
            <a:extLst>
              <a:ext uri="{28A0092B-C50C-407E-A947-70E740481C1C}">
                <a14:useLocalDpi val="0"/>
              </a:ext>
            </a:extLst>
          </a:blip>
          <a:stretch>
            <a:fillRect/>
          </a:stretch>
        </p:blipFill>
        <p:spPr>
          <a:xfrm>
            <a:off x="0" y="3257550"/>
            <a:ext cx="9144000" cy="1890892"/>
          </a:xfrm>
          <a:prstGeom prst="rect">
            <a:avLst/>
          </a:prstGeom>
        </p:spPr>
      </p:pic>
      <p:pic>
        <p:nvPicPr>
          <p:cNvPr id="18" name="图片 17"/>
          <p:cNvPicPr>
            <a:picLocks noChangeAspect="1"/>
          </p:cNvPicPr>
          <p:nvPr/>
        </p:nvPicPr>
        <p:blipFill>
          <a:blip r:embed="rId6"/>
          <a:stretch>
            <a:fillRect/>
          </a:stretch>
        </p:blipFill>
        <p:spPr>
          <a:xfrm>
            <a:off x="0" y="1"/>
            <a:ext cx="1447800" cy="1797640"/>
          </a:xfrm>
          <a:prstGeom prst="rect">
            <a:avLst/>
          </a:prstGeom>
        </p:spPr>
      </p:pic>
      <p:sp>
        <p:nvSpPr>
          <p:cNvPr id="17" name="文本框 10"/>
          <p:cNvSpPr txBox="1">
            <a:spLocks noChangeArrowheads="1"/>
          </p:cNvSpPr>
          <p:nvPr/>
        </p:nvSpPr>
        <p:spPr bwMode="auto">
          <a:xfrm>
            <a:off x="1371600" y="1955466"/>
            <a:ext cx="6781800"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fontAlgn="base" indent="-228600" marL="2514600">
              <a:spcBef>
                <a:spcPct val="0"/>
              </a:spcBef>
              <a:spcAft>
                <a:spcPct val="0"/>
              </a:spcAft>
              <a:defRPr>
                <a:solidFill>
                  <a:schemeClr val="tx1"/>
                </a:solidFill>
                <a:latin charset="0" pitchFamily="34" typeface="Calibri"/>
                <a:ea charset="-122" pitchFamily="2" typeface="宋体"/>
              </a:defRPr>
            </a:lvl6pPr>
            <a:lvl7pPr fontAlgn="base" indent="-228600" marL="2971800">
              <a:spcBef>
                <a:spcPct val="0"/>
              </a:spcBef>
              <a:spcAft>
                <a:spcPct val="0"/>
              </a:spcAft>
              <a:defRPr>
                <a:solidFill>
                  <a:schemeClr val="tx1"/>
                </a:solidFill>
                <a:latin charset="0" pitchFamily="34" typeface="Calibri"/>
                <a:ea charset="-122" pitchFamily="2" typeface="宋体"/>
              </a:defRPr>
            </a:lvl7pPr>
            <a:lvl8pPr fontAlgn="base" indent="-228600" marL="3429000">
              <a:spcBef>
                <a:spcPct val="0"/>
              </a:spcBef>
              <a:spcAft>
                <a:spcPct val="0"/>
              </a:spcAft>
              <a:defRPr>
                <a:solidFill>
                  <a:schemeClr val="tx1"/>
                </a:solidFill>
                <a:latin charset="0" pitchFamily="34" typeface="Calibri"/>
                <a:ea charset="-122" pitchFamily="2" typeface="宋体"/>
              </a:defRPr>
            </a:lvl8pPr>
            <a:lvl9pPr fontAlgn="base" indent="-228600" marL="3886200">
              <a:spcBef>
                <a:spcPct val="0"/>
              </a:spcBef>
              <a:spcAft>
                <a:spcPct val="0"/>
              </a:spcAft>
              <a:defRPr>
                <a:solidFill>
                  <a:schemeClr val="tx1"/>
                </a:solidFill>
                <a:latin charset="0" pitchFamily="34" typeface="Calibri"/>
                <a:ea charset="-122" pitchFamily="2" typeface="宋体"/>
              </a:defRPr>
            </a:lvl9pPr>
          </a:lstStyle>
          <a:p>
            <a:r>
              <a:rPr altLang="en-US" b="1" lang="zh-CN" sz="3600">
                <a:solidFill>
                  <a:schemeClr val="accent1"/>
                </a:solidFill>
                <a:latin charset="-122" panose="020b0503020204020204" pitchFamily="34" typeface="微软雅黑"/>
                <a:ea charset="-122" panose="020b0503020204020204" pitchFamily="34" typeface="微软雅黑"/>
              </a:rPr>
              <a:t>弄通：既学全学准，又融会贯通</a:t>
            </a:r>
          </a:p>
        </p:txBody>
      </p:sp>
      <p:sp>
        <p:nvSpPr>
          <p:cNvPr id="19" name="文本框 1"/>
          <p:cNvSpPr txBox="1">
            <a:spLocks noChangeArrowheads="1"/>
          </p:cNvSpPr>
          <p:nvPr/>
        </p:nvSpPr>
        <p:spPr bwMode="auto">
          <a:xfrm>
            <a:off x="3276600" y="1284311"/>
            <a:ext cx="281940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fontAlgn="base" indent="-228600" marL="2514600">
              <a:spcBef>
                <a:spcPct val="0"/>
              </a:spcBef>
              <a:spcAft>
                <a:spcPct val="0"/>
              </a:spcAft>
              <a:defRPr>
                <a:solidFill>
                  <a:schemeClr val="tx1"/>
                </a:solidFill>
                <a:latin charset="0" pitchFamily="34" typeface="Calibri"/>
                <a:ea charset="-122" pitchFamily="2" typeface="宋体"/>
              </a:defRPr>
            </a:lvl6pPr>
            <a:lvl7pPr fontAlgn="base" indent="-228600" marL="2971800">
              <a:spcBef>
                <a:spcPct val="0"/>
              </a:spcBef>
              <a:spcAft>
                <a:spcPct val="0"/>
              </a:spcAft>
              <a:defRPr>
                <a:solidFill>
                  <a:schemeClr val="tx1"/>
                </a:solidFill>
                <a:latin charset="0" pitchFamily="34" typeface="Calibri"/>
                <a:ea charset="-122" pitchFamily="2" typeface="宋体"/>
              </a:defRPr>
            </a:lvl7pPr>
            <a:lvl8pPr fontAlgn="base" indent="-228600" marL="3429000">
              <a:spcBef>
                <a:spcPct val="0"/>
              </a:spcBef>
              <a:spcAft>
                <a:spcPct val="0"/>
              </a:spcAft>
              <a:defRPr>
                <a:solidFill>
                  <a:schemeClr val="tx1"/>
                </a:solidFill>
                <a:latin charset="0" pitchFamily="34" typeface="Calibri"/>
                <a:ea charset="-122" pitchFamily="2" typeface="宋体"/>
              </a:defRPr>
            </a:lvl8pPr>
            <a:lvl9pPr fontAlgn="base" indent="-228600" marL="3886200">
              <a:spcBef>
                <a:spcPct val="0"/>
              </a:spcBef>
              <a:spcAft>
                <a:spcPct val="0"/>
              </a:spcAft>
              <a:defRPr>
                <a:solidFill>
                  <a:schemeClr val="tx1"/>
                </a:solidFill>
                <a:latin charset="0" pitchFamily="34" typeface="Calibri"/>
                <a:ea charset="-122" pitchFamily="2" typeface="宋体"/>
              </a:defRPr>
            </a:lvl9pPr>
          </a:lstStyle>
          <a:p>
            <a:pPr algn="ctr" eaLnBrk="1" hangingPunct="1"/>
            <a:r>
              <a:rPr altLang="en-US" lang="zh-CN" smtClean="0" spc="600" sz="4000">
                <a:solidFill>
                  <a:schemeClr val="accent1"/>
                </a:solidFill>
                <a:latin charset="-122" panose="020b0503020204020204" pitchFamily="34" typeface="微软雅黑"/>
                <a:ea charset="-122" panose="020b0503020204020204" pitchFamily="34" typeface="微软雅黑"/>
              </a:rPr>
              <a:t>第二部分</a:t>
            </a:r>
          </a:p>
        </p:txBody>
      </p:sp>
      <p:sp>
        <p:nvSpPr>
          <p:cNvPr id="28" name="矩形 27"/>
          <p:cNvSpPr/>
          <p:nvPr/>
        </p:nvSpPr>
        <p:spPr>
          <a:xfrm>
            <a:off x="1512371" y="2677997"/>
            <a:ext cx="6260029" cy="426720"/>
          </a:xfrm>
          <a:prstGeom prst="rect">
            <a:avLst/>
          </a:prstGeom>
        </p:spPr>
        <p:txBody>
          <a:bodyPr wrap="square">
            <a:spAutoFit/>
          </a:bodyPr>
          <a:lstStyle/>
          <a:p>
            <a:pPr algn="ctr"/>
            <a:r>
              <a:rPr altLang="zh-CN" lang="en-US" smtClean="0" sz="1100">
                <a:solidFill>
                  <a:schemeClr val="accent1"/>
                </a:solidFill>
                <a:latin charset="-122" panose="020b0503020204020204" pitchFamily="34" typeface="微软雅黑"/>
                <a:ea charset="-122" panose="020b0503020204020204" pitchFamily="34" typeface="微软雅黑"/>
              </a:rPr>
              <a:t>make great efforts in learning to understand and understand make great to understand efforts in learning to understand and understand</a:t>
            </a:r>
          </a:p>
        </p:txBody>
      </p:sp>
      <p:pic>
        <p:nvPicPr>
          <p:cNvPr id="2" name="图片 1"/>
          <p:cNvPicPr>
            <a:picLocks noChangeAspect="1"/>
          </p:cNvPicPr>
          <p:nvPr/>
        </p:nvPicPr>
        <p:blipFill>
          <a:blip r:embed="rId7">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flipH="1">
            <a:off x="6758552" y="449860"/>
            <a:ext cx="1394848" cy="1188394"/>
          </a:xfrm>
          <a:prstGeom prst="rect">
            <a:avLst/>
          </a:prstGeom>
        </p:spPr>
      </p:pic>
    </p:spTree>
    <p:extLst>
      <p:ext uri="{BB962C8B-B14F-4D97-AF65-F5344CB8AC3E}">
        <p14:creationId val="2027340670"/>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par>
                                <p:cTn fill="hold" id="9" nodeType="withEffect" presetClass="entr" presetID="2" presetSubtype="9">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500" fill="hold" id="11"/>
                                        <p:tgtEl>
                                          <p:spTgt spid="18"/>
                                        </p:tgtEl>
                                        <p:attrNameLst>
                                          <p:attrName>ppt_x</p:attrName>
                                        </p:attrNameLst>
                                      </p:cBhvr>
                                      <p:tavLst>
                                        <p:tav tm="0">
                                          <p:val>
                                            <p:strVal val="0-#ppt_w/2"/>
                                          </p:val>
                                        </p:tav>
                                        <p:tav tm="100000">
                                          <p:val>
                                            <p:strVal val="#ppt_x"/>
                                          </p:val>
                                        </p:tav>
                                      </p:tavLst>
                                    </p:anim>
                                    <p:anim calcmode="lin" valueType="num">
                                      <p:cBhvr additive="base">
                                        <p:cTn dur="500" fill="hold" id="12"/>
                                        <p:tgtEl>
                                          <p:spTgt spid="18"/>
                                        </p:tgtEl>
                                        <p:attrNameLst>
                                          <p:attrName>ppt_y</p:attrName>
                                        </p:attrNameLst>
                                      </p:cBhvr>
                                      <p:tavLst>
                                        <p:tav tm="0">
                                          <p:val>
                                            <p:strVal val="0-#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 presetSubtype="8">
                                  <p:stCondLst>
                                    <p:cond delay="0"/>
                                  </p:stCondLst>
                                  <p:childTnLst>
                                    <p:set>
                                      <p:cBhvr>
                                        <p:cTn dur="1" fill="hold" id="16">
                                          <p:stCondLst>
                                            <p:cond delay="0"/>
                                          </p:stCondLst>
                                        </p:cTn>
                                        <p:tgtEl>
                                          <p:spTgt spid="22"/>
                                        </p:tgtEl>
                                        <p:attrNameLst>
                                          <p:attrName>style.visibility</p:attrName>
                                        </p:attrNameLst>
                                      </p:cBhvr>
                                      <p:to>
                                        <p:strVal val="visible"/>
                                      </p:to>
                                    </p:set>
                                    <p:anim calcmode="lin" valueType="num">
                                      <p:cBhvr additive="base">
                                        <p:cTn dur="500" fill="hold" id="17"/>
                                        <p:tgtEl>
                                          <p:spTgt spid="22"/>
                                        </p:tgtEl>
                                        <p:attrNameLst>
                                          <p:attrName>ppt_x</p:attrName>
                                        </p:attrNameLst>
                                      </p:cBhvr>
                                      <p:tavLst>
                                        <p:tav tm="0">
                                          <p:val>
                                            <p:strVal val="0-#ppt_w/2"/>
                                          </p:val>
                                        </p:tav>
                                        <p:tav tm="100000">
                                          <p:val>
                                            <p:strVal val="#ppt_x"/>
                                          </p:val>
                                        </p:tav>
                                      </p:tavLst>
                                    </p:anim>
                                    <p:anim calcmode="lin" valueType="num">
                                      <p:cBhvr additive="base">
                                        <p:cTn dur="500" fill="hold" id="18"/>
                                        <p:tgtEl>
                                          <p:spTgt spid="22"/>
                                        </p:tgtEl>
                                        <p:attrNameLst>
                                          <p:attrName>ppt_y</p:attrName>
                                        </p:attrNameLst>
                                      </p:cBhvr>
                                      <p:tavLst>
                                        <p:tav tm="0">
                                          <p:val>
                                            <p:strVal val="#ppt_y"/>
                                          </p:val>
                                        </p:tav>
                                        <p:tav tm="100000">
                                          <p:val>
                                            <p:strVal val="#ppt_y"/>
                                          </p:val>
                                        </p:tav>
                                      </p:tavLst>
                                    </p:anim>
                                  </p:childTnLst>
                                </p:cTn>
                              </p:par>
                              <p:par>
                                <p:cTn fill="hold" id="19" nodeType="withEffect" presetClass="entr" presetID="53" presetSubtype="0">
                                  <p:stCondLst>
                                    <p:cond delay="0"/>
                                  </p:stCondLst>
                                  <p:childTnLst>
                                    <p:set>
                                      <p:cBhvr>
                                        <p:cTn dur="1" fill="hold" id="20">
                                          <p:stCondLst>
                                            <p:cond delay="0"/>
                                          </p:stCondLst>
                                        </p:cTn>
                                        <p:tgtEl>
                                          <p:spTgt spid="23"/>
                                        </p:tgtEl>
                                        <p:attrNameLst>
                                          <p:attrName>style.visibility</p:attrName>
                                        </p:attrNameLst>
                                      </p:cBhvr>
                                      <p:to>
                                        <p:strVal val="visible"/>
                                      </p:to>
                                    </p:set>
                                    <p:anim calcmode="lin" valueType="num">
                                      <p:cBhvr>
                                        <p:cTn dur="500" fill="hold" id="21"/>
                                        <p:tgtEl>
                                          <p:spTgt spid="23"/>
                                        </p:tgtEl>
                                        <p:attrNameLst>
                                          <p:attrName>ppt_w</p:attrName>
                                        </p:attrNameLst>
                                      </p:cBhvr>
                                      <p:tavLst>
                                        <p:tav tm="0">
                                          <p:val>
                                            <p:fltVal val="0"/>
                                          </p:val>
                                        </p:tav>
                                        <p:tav tm="100000">
                                          <p:val>
                                            <p:strVal val="#ppt_w"/>
                                          </p:val>
                                        </p:tav>
                                      </p:tavLst>
                                    </p:anim>
                                    <p:anim calcmode="lin" valueType="num">
                                      <p:cBhvr>
                                        <p:cTn dur="500" fill="hold" id="22"/>
                                        <p:tgtEl>
                                          <p:spTgt spid="23"/>
                                        </p:tgtEl>
                                        <p:attrNameLst>
                                          <p:attrName>ppt_h</p:attrName>
                                        </p:attrNameLst>
                                      </p:cBhvr>
                                      <p:tavLst>
                                        <p:tav tm="0">
                                          <p:val>
                                            <p:fltVal val="0"/>
                                          </p:val>
                                        </p:tav>
                                        <p:tav tm="100000">
                                          <p:val>
                                            <p:strVal val="#ppt_h"/>
                                          </p:val>
                                        </p:tav>
                                      </p:tavLst>
                                    </p:anim>
                                    <p:animEffect filter="fade" transition="in">
                                      <p:cBhvr>
                                        <p:cTn dur="500" id="23"/>
                                        <p:tgtEl>
                                          <p:spTgt spid="23"/>
                                        </p:tgtEl>
                                      </p:cBhvr>
                                    </p:animEffect>
                                  </p:childTnLst>
                                </p:cTn>
                              </p:par>
                              <p:par>
                                <p:cTn fill="hold" id="24" nodeType="withEffect" presetClass="entr" presetID="2" presetSubtype="3">
                                  <p:stCondLst>
                                    <p:cond delay="0"/>
                                  </p:stCondLst>
                                  <p:childTnLst>
                                    <p:set>
                                      <p:cBhvr>
                                        <p:cTn dur="1" fill="hold" id="25">
                                          <p:stCondLst>
                                            <p:cond delay="0"/>
                                          </p:stCondLst>
                                        </p:cTn>
                                        <p:tgtEl>
                                          <p:spTgt spid="2"/>
                                        </p:tgtEl>
                                        <p:attrNameLst>
                                          <p:attrName>style.visibility</p:attrName>
                                        </p:attrNameLst>
                                      </p:cBhvr>
                                      <p:to>
                                        <p:strVal val="visible"/>
                                      </p:to>
                                    </p:set>
                                    <p:anim calcmode="lin" valueType="num">
                                      <p:cBhvr additive="base">
                                        <p:cTn dur="500" fill="hold" id="26"/>
                                        <p:tgtEl>
                                          <p:spTgt spid="2"/>
                                        </p:tgtEl>
                                        <p:attrNameLst>
                                          <p:attrName>ppt_x</p:attrName>
                                        </p:attrNameLst>
                                      </p:cBhvr>
                                      <p:tavLst>
                                        <p:tav tm="0">
                                          <p:val>
                                            <p:strVal val="1+#ppt_w/2"/>
                                          </p:val>
                                        </p:tav>
                                        <p:tav tm="100000">
                                          <p:val>
                                            <p:strVal val="#ppt_x"/>
                                          </p:val>
                                        </p:tav>
                                      </p:tavLst>
                                    </p:anim>
                                    <p:anim calcmode="lin" valueType="num">
                                      <p:cBhvr additive="base">
                                        <p:cTn dur="500" fill="hold" id="27"/>
                                        <p:tgtEl>
                                          <p:spTgt spid="2"/>
                                        </p:tgtEl>
                                        <p:attrNameLst>
                                          <p:attrName>ppt_y</p:attrName>
                                        </p:attrNameLst>
                                      </p:cBhvr>
                                      <p:tavLst>
                                        <p:tav tm="0">
                                          <p:val>
                                            <p:strVal val="0-#ppt_h/2"/>
                                          </p:val>
                                        </p:tav>
                                        <p:tav tm="100000">
                                          <p:val>
                                            <p:strVal val="#ppt_y"/>
                                          </p:val>
                                        </p:tav>
                                      </p:tavLst>
                                    </p:anim>
                                  </p:childTnLst>
                                </p:cTn>
                              </p:par>
                            </p:childTnLst>
                          </p:cTn>
                        </p:par>
                        <p:par>
                          <p:cTn fill="hold" id="28" nodeType="afterGroup">
                            <p:stCondLst>
                              <p:cond delay="500"/>
                            </p:stCondLst>
                            <p:childTnLst>
                              <p:par>
                                <p:cTn fill="hold" grpId="0" id="29" nodeType="afterEffect" presetClass="entr" presetID="53" presetSubtype="0">
                                  <p:stCondLst>
                                    <p:cond delay="0"/>
                                  </p:stCondLst>
                                  <p:childTnLst>
                                    <p:set>
                                      <p:cBhvr>
                                        <p:cTn dur="1" fill="hold" id="30">
                                          <p:stCondLst>
                                            <p:cond delay="0"/>
                                          </p:stCondLst>
                                        </p:cTn>
                                        <p:tgtEl>
                                          <p:spTgt spid="19"/>
                                        </p:tgtEl>
                                        <p:attrNameLst>
                                          <p:attrName>style.visibility</p:attrName>
                                        </p:attrNameLst>
                                      </p:cBhvr>
                                      <p:to>
                                        <p:strVal val="visible"/>
                                      </p:to>
                                    </p:set>
                                    <p:anim calcmode="lin" valueType="num">
                                      <p:cBhvr>
                                        <p:cTn dur="500" fill="hold" id="31"/>
                                        <p:tgtEl>
                                          <p:spTgt spid="19"/>
                                        </p:tgtEl>
                                        <p:attrNameLst>
                                          <p:attrName>ppt_w</p:attrName>
                                        </p:attrNameLst>
                                      </p:cBhvr>
                                      <p:tavLst>
                                        <p:tav tm="0">
                                          <p:val>
                                            <p:fltVal val="0"/>
                                          </p:val>
                                        </p:tav>
                                        <p:tav tm="100000">
                                          <p:val>
                                            <p:strVal val="#ppt_w"/>
                                          </p:val>
                                        </p:tav>
                                      </p:tavLst>
                                    </p:anim>
                                    <p:anim calcmode="lin" valueType="num">
                                      <p:cBhvr>
                                        <p:cTn dur="500" fill="hold" id="32"/>
                                        <p:tgtEl>
                                          <p:spTgt spid="19"/>
                                        </p:tgtEl>
                                        <p:attrNameLst>
                                          <p:attrName>ppt_h</p:attrName>
                                        </p:attrNameLst>
                                      </p:cBhvr>
                                      <p:tavLst>
                                        <p:tav tm="0">
                                          <p:val>
                                            <p:fltVal val="0"/>
                                          </p:val>
                                        </p:tav>
                                        <p:tav tm="100000">
                                          <p:val>
                                            <p:strVal val="#ppt_h"/>
                                          </p:val>
                                        </p:tav>
                                      </p:tavLst>
                                    </p:anim>
                                    <p:animEffect filter="fade" transition="in">
                                      <p:cBhvr>
                                        <p:cTn dur="500" id="33"/>
                                        <p:tgtEl>
                                          <p:spTgt spid="19"/>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16" presetSubtype="21">
                                  <p:stCondLst>
                                    <p:cond delay="0"/>
                                  </p:stCondLst>
                                  <p:childTnLst>
                                    <p:set>
                                      <p:cBhvr>
                                        <p:cTn dur="1" fill="hold" id="37">
                                          <p:stCondLst>
                                            <p:cond delay="0"/>
                                          </p:stCondLst>
                                        </p:cTn>
                                        <p:tgtEl>
                                          <p:spTgt spid="17"/>
                                        </p:tgtEl>
                                        <p:attrNameLst>
                                          <p:attrName>style.visibility</p:attrName>
                                        </p:attrNameLst>
                                      </p:cBhvr>
                                      <p:to>
                                        <p:strVal val="visible"/>
                                      </p:to>
                                    </p:set>
                                    <p:animEffect filter="barn(inVertical)" transition="in">
                                      <p:cBhvr>
                                        <p:cTn dur="500" id="38"/>
                                        <p:tgtEl>
                                          <p:spTgt spid="17"/>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 presetSubtype="4">
                                  <p:stCondLst>
                                    <p:cond delay="0"/>
                                  </p:stCondLst>
                                  <p:childTnLst>
                                    <p:set>
                                      <p:cBhvr>
                                        <p:cTn dur="1" fill="hold" id="42">
                                          <p:stCondLst>
                                            <p:cond delay="0"/>
                                          </p:stCondLst>
                                        </p:cTn>
                                        <p:tgtEl>
                                          <p:spTgt spid="28"/>
                                        </p:tgtEl>
                                        <p:attrNameLst>
                                          <p:attrName>style.visibility</p:attrName>
                                        </p:attrNameLst>
                                      </p:cBhvr>
                                      <p:to>
                                        <p:strVal val="visible"/>
                                      </p:to>
                                    </p:set>
                                    <p:anim calcmode="lin" valueType="num">
                                      <p:cBhvr additive="base">
                                        <p:cTn dur="500" fill="hold" id="43"/>
                                        <p:tgtEl>
                                          <p:spTgt spid="28"/>
                                        </p:tgtEl>
                                        <p:attrNameLst>
                                          <p:attrName>ppt_x</p:attrName>
                                        </p:attrNameLst>
                                      </p:cBhvr>
                                      <p:tavLst>
                                        <p:tav tm="0">
                                          <p:val>
                                            <p:strVal val="#ppt_x"/>
                                          </p:val>
                                        </p:tav>
                                        <p:tav tm="100000">
                                          <p:val>
                                            <p:strVal val="#ppt_x"/>
                                          </p:val>
                                        </p:tav>
                                      </p:tavLst>
                                    </p:anim>
                                    <p:anim calcmode="lin" valueType="num">
                                      <p:cBhvr additive="base">
                                        <p:cTn dur="500" fill="hold" id="44"/>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9"/>
      <p:bldP grpId="0" spid="28"/>
    </p:bldLst>
  </p:timing>
</p:sld>
</file>

<file path=ppt/tags/tag1.xml><?xml version="1.0" encoding="utf-8"?>
<p:tagLst xmlns:p="http://schemas.openxmlformats.org/presentationml/2006/main">
  <p:tag name="PA" val="v5.2.8"/>
</p:tagLst>
</file>

<file path=ppt/tags/tag10.xml><?xml version="1.0" encoding="utf-8"?>
<p:tagLst xmlns:p="http://schemas.openxmlformats.org/presentationml/2006/main">
  <p:tag name="PA" val="v5.2.9"/>
</p:tagLst>
</file>

<file path=ppt/tags/tag11.xml><?xml version="1.0" encoding="utf-8"?>
<p:tagLst xmlns:p="http://schemas.openxmlformats.org/presentationml/2006/main">
  <p:tag name="PA" val="v5.2.9"/>
</p:tagLst>
</file>

<file path=ppt/tags/tag12.xml><?xml version="1.0" encoding="utf-8"?>
<p:tagLst xmlns:p="http://schemas.openxmlformats.org/presentationml/2006/main">
  <p:tag name="PA" val="v5.2.9"/>
</p:tagLst>
</file>

<file path=ppt/tags/tag13.xml><?xml version="1.0" encoding="utf-8"?>
<p:tagLst xmlns:p="http://schemas.openxmlformats.org/presentationml/2006/main">
  <p:tag name="PA" val="v5.2.8"/>
</p:tagLst>
</file>

<file path=ppt/tags/tag14.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ags/tag2.xml><?xml version="1.0" encoding="utf-8"?>
<p:tagLst xmlns:p="http://schemas.openxmlformats.org/presentationml/2006/main">
  <p:tag name="PA" val="v5.2.8"/>
</p:tagLst>
</file>

<file path=ppt/tags/tag3.xml><?xml version="1.0" encoding="utf-8"?>
<p:tagLst xmlns:p="http://schemas.openxmlformats.org/presentationml/2006/main">
  <p:tag name="PA" val="v5.2.8"/>
</p:tagLst>
</file>

<file path=ppt/tags/tag4.xml><?xml version="1.0" encoding="utf-8"?>
<p:tagLst xmlns:p="http://schemas.openxmlformats.org/presentationml/2006/main">
  <p:tag name="PA" val="v5.2.5"/>
</p:tagLst>
</file>

<file path=ppt/tags/tag5.xml><?xml version="1.0" encoding="utf-8"?>
<p:tagLst xmlns:p="http://schemas.openxmlformats.org/presentationml/2006/main">
  <p:tag name="PA" val="v5.2.5"/>
</p:tagLst>
</file>

<file path=ppt/tags/tag6.xml><?xml version="1.0" encoding="utf-8"?>
<p:tagLst xmlns:p="http://schemas.openxmlformats.org/presentationml/2006/main">
  <p:tag name="PA" val="v5.2.5"/>
</p:tagLst>
</file>

<file path=ppt/tags/tag7.xml><?xml version="1.0" encoding="utf-8"?>
<p:tagLst xmlns:p="http://schemas.openxmlformats.org/presentationml/2006/main">
  <p:tag name="PA" val="v5.2.9"/>
</p:tagLst>
</file>

<file path=ppt/tags/tag8.xml><?xml version="1.0" encoding="utf-8"?>
<p:tagLst xmlns:p="http://schemas.openxmlformats.org/presentationml/2006/main">
  <p:tag name="PA" val="v5.2.9"/>
</p:tagLst>
</file>

<file path=ppt/tags/tag9.xml><?xml version="1.0" encoding="utf-8"?>
<p:tagLst xmlns:p="http://schemas.openxmlformats.org/presentationml/2006/main">
  <p:tag name="PA" val="v5.2.9"/>
</p:tagLst>
</file>

<file path=ppt/theme/theme1.xml><?xml version="1.0" encoding="utf-8"?>
<a:theme xmlns:r="http://schemas.openxmlformats.org/officeDocument/2006/relationships" xmlns:a="http://schemas.openxmlformats.org/drawingml/2006/main" name="">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94</Paragraphs>
  <Slides>19</Slides>
  <Notes>19</Notes>
  <TotalTime>0</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19</vt:i4>
      </vt:variant>
    </vt:vector>
  </HeadingPairs>
  <TitlesOfParts>
    <vt:vector baseType="lpstr" size="28">
      <vt:lpstr>Arial</vt:lpstr>
      <vt:lpstr>Arial Black</vt:lpstr>
      <vt:lpstr>微软雅黑</vt:lpstr>
      <vt:lpstr>Microsoft YaHei</vt:lpstr>
      <vt:lpstr>Calibri Light</vt:lpstr>
      <vt:lpstr>Calibri</vt:lpstr>
      <vt:lpstr>宋体</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2021-08-22T11:48:12Z</dcterms:created>
  <cp:lastPrinted>2021-08-22T11:48:12Z</cp:lastPrinted>
  <dcterms:modified xsi:type="dcterms:W3CDTF">2021-08-22T05:34:44Z</dcterms:modified>
  <cp:revision>1</cp:revision>
</cp:coreProperties>
</file>