
<file path=[Content_Types].xml><?xml version="1.0" encoding="utf-8"?>
<Types xmlns="http://schemas.openxmlformats.org/package/2006/content-types">
  <Default ContentType="image/jpeg" Extension="jpe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8.xml"/>
  <Override ContentType="application/vnd.openxmlformats-officedocument.presentationml.slideMaster+xml" PartName="/ppt/slideMasters/slideMaster1.xml"/>
  <Override ContentType="application/vnd.openxmlformats-officedocument.presentationml.slideMaster+xml" PartName="/ppt/slideMasters/slideMaster2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tableStyles+xml" PartName="/ppt/tableStyles.xml"/>
  <Override ContentType="application/vnd.openxmlformats-officedocument.presentationml.tags+xml" PartName="/ppt/tags/tag1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core.xml" Type="http://schemas.openxmlformats.org/package/2006/relationships/metadata/core-properties"/><Relationship Id="rId3" Target="docProps/app.xml" Type="http://schemas.openxmlformats.org/officeDocument/2006/relationships/extended-properties"/><Relationship Id="rId4" Target="docProps/thumbnail.jpeg" Type="http://schemas.openxmlformats.org/package/2006/relationships/metadata/thumbnail"/></Relationships>
</file>

<file path=ppt/presentation.xml><?xml version="1.0" encoding="utf-8"?>
<p:presentation xmlns:r="http://schemas.openxmlformats.org/officeDocument/2006/relationships" xmlns:a="http://schemas.openxmlformats.org/drawingml/2006/main" xmlns:p="http://schemas.openxmlformats.org/presentationml/2006/main" saveSubsetFonts="1" autoCompressPictures="0">
  <p:sldMasterIdLst>
    <p:sldMasterId id="2147483666" r:id="rId1"/>
    <p:sldMasterId id="2147483686" r:id="rId2"/>
  </p:sldMasterIdLst>
  <p:notesMasterIdLst>
    <p:notesMasterId r:id="rId3"/>
  </p:notesMasterIdLst>
  <p:sldIdLst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custDataLst>
    <p:tags r:id="rId14"/>
  </p:custDataLst>
  <p:defaultTextStyle>
    <a:defPPr>
      <a:defRPr lang="zh-CN"/>
    </a:defPPr>
    <a:lvl1pPr marL="0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89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77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566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754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943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131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320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509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r="http://schemas.openxmlformats.org/officeDocument/2006/relationships" xmlns:a="http://schemas.openxmlformats.org/drawingml/2006/main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  <p:ext uri="{1BD7E111-0CB8-44D6-8891-C1BB2F81B7CC}">
      <p1710:readonlyRecommended xmlns:p1710="http://schemas.microsoft.com/office/powerpoint/2017/10/main" val="0"/>
    </p:ext>
  </p:extLst>
</p:presentationPr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227" autoAdjust="0"/>
    <p:restoredTop sz="93344"/>
  </p:normalViewPr>
  <p:slideViewPr>
    <p:cSldViewPr snapToGrid="0" snapToObjects="1">
      <p:cViewPr varScale="1">
        <p:scale>
          <a:sx n="86" d="100"/>
          <a:sy n="86" d="100"/>
        </p:scale>
        <p:origin x="49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1" d="100"/>
          <a:sy n="1" d="100"/>
        </p:scale>
        <p:origin x="0" y="0"/>
      </p:cViewPr>
    </p:cSldViewPr>
  </p:notes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7.xml" Type="http://schemas.openxmlformats.org/officeDocument/2006/relationships/slide"/><Relationship Id="rId11" Target="slides/slide8.xml" Type="http://schemas.openxmlformats.org/officeDocument/2006/relationships/slide"/><Relationship Id="rId12" Target="slides/slide9.xml" Type="http://schemas.openxmlformats.org/officeDocument/2006/relationships/slide"/><Relationship Id="rId13" Target="slides/slide10.xml" Type="http://schemas.openxmlformats.org/officeDocument/2006/relationships/slide"/><Relationship Id="rId14" Target="tags/tag1.xml" Type="http://schemas.openxmlformats.org/officeDocument/2006/relationships/tags"/><Relationship Id="rId15" Target="presProps.xml" Type="http://schemas.openxmlformats.org/officeDocument/2006/relationships/presProps"/><Relationship Id="rId16" Target="viewProps.xml" Type="http://schemas.openxmlformats.org/officeDocument/2006/relationships/viewProps"/><Relationship Id="rId17" Target="theme/theme1.xml" Type="http://schemas.openxmlformats.org/officeDocument/2006/relationships/theme"/><Relationship Id="rId18" Target="tableStyles.xml" Type="http://schemas.openxmlformats.org/officeDocument/2006/relationships/tableStyles"/><Relationship Id="rId2" Target="slideMasters/slideMaster2.xml" Type="http://schemas.openxmlformats.org/officeDocument/2006/relationships/slideMaster"/><Relationship Id="rId3" Target="notesMasters/notesMaster1.xml" Type="http://schemas.openxmlformats.org/officeDocument/2006/relationships/notesMaster"/><Relationship Id="rId4" Target="slides/slide1.xml" Type="http://schemas.openxmlformats.org/officeDocument/2006/relationships/slide"/><Relationship Id="rId5" Target="slides/slide2.xml" Type="http://schemas.openxmlformats.org/officeDocument/2006/relationships/slide"/><Relationship Id="rId6" Target="slides/slide3.xml" Type="http://schemas.openxmlformats.org/officeDocument/2006/relationships/slide"/><Relationship Id="rId7" Target="slides/slide4.xml" Type="http://schemas.openxmlformats.org/officeDocument/2006/relationships/slide"/><Relationship Id="rId8" Target="slides/slide5.xml" Type="http://schemas.openxmlformats.org/officeDocument/2006/relationships/slide"/><Relationship Id="rId9" Target="slides/slide6.xml" Type="http://schemas.openxmlformats.org/officeDocument/2006/relationships/slide"/></Relationships>
</file>

<file path=ppt/notesMasters/_rels/notesMaster1.xml.rels><?xml version="1.0" encoding="UTF-8" standalone="yes"?><Relationships xmlns="http://schemas.openxmlformats.org/package/2006/relationships"><Relationship Id="rId1" Target="../theme/theme3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1E33A7-FE7B-446B-B483-A2D57E048698}" type="datetimeFigureOut">
              <a:rPr lang="zh-CN" altLang="en-US" smtClean="0"/>
              <a:t>2016/2/19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6F19D8-F7ED-41D2-ACC5-F30CA316884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18314210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<Relationships xmlns="http://schemas.openxmlformats.org/package/2006/relationships"><Relationship Id="rId1" Target="../media/image1.jpeg" Type="http://schemas.openxmlformats.org/officeDocument/2006/relationships/image"/><Relationship Id="rId2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2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3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4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5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6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7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8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media/image1.jpeg" Type="http://schemas.openxmlformats.org/officeDocument/2006/relationships/image"/><Relationship Id="rId2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media/image1.jpeg" Type="http://schemas.openxmlformats.org/officeDocument/2006/relationships/image"/><Relationship Id="rId2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media/image2.png" Type="http://schemas.openxmlformats.org/officeDocument/2006/relationships/image"/><Relationship Id="rId2" Target="http://office.msn.com.cn/" TargetMode="External" Type="http://schemas.openxmlformats.org/officeDocument/2006/relationships/hyperlink"/><Relationship Id="rId3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6_标题幻灯片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图片 1"/>
          <p:cNvPicPr>
            <a:picLocks noChangeAspect="1"/>
          </p:cNvPicPr>
          <p:nvPr userDrawn="1"/>
        </p:nvPicPr>
        <p:blipFill>
          <a:blip r:embed="rId1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>
            <a:off x="0" y="0"/>
            <a:ext cx="12192000" cy="6873240"/>
          </a:xfrm>
          <a:prstGeom prst="rect">
            <a:avLst/>
          </a:prstGeom>
        </p:spPr>
      </p:pic>
      <p:pic>
        <p:nvPicPr>
          <p:cNvPr id="3" name="图片 2"/>
          <p:cNvPicPr>
            <a:picLocks noChangeAspect="1"/>
          </p:cNvPicPr>
          <p:nvPr userDrawn="1"/>
        </p:nvPicPr>
        <p:blipFill>
          <a:blip r:embed="rId1">
            <a:extLst>
              <a:ext uri="{28A0092B-C50C-407E-A947-70E740481C1C}">
                <a14:useLocalDpi val="0"/>
              </a:ext>
            </a:extLst>
          </a:blip>
          <a:srcRect b="87116"/>
          <a:stretch>
            <a:fillRect/>
          </a:stretch>
        </p:blipFill>
        <p:spPr>
          <a:xfrm>
            <a:off x="0" y="0"/>
            <a:ext cx="12192000" cy="88556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5" name="等腰三角形 9"/>
          <p:cNvSpPr/>
          <p:nvPr userDrawn="1"/>
        </p:nvSpPr>
        <p:spPr>
          <a:xfrm flipV="1">
            <a:off x="4275439" y="-3134"/>
            <a:ext cx="3642714" cy="1399448"/>
          </a:xfrm>
          <a:custGeom>
            <a:rect l="l" t="t" r="r" b="b"/>
            <a:pathLst>
              <a:path w="2050062" h="989888">
                <a:moveTo>
                  <a:pt x="0" y="989888"/>
                </a:moveTo>
                <a:lnTo>
                  <a:pt x="2050062" y="989888"/>
                </a:lnTo>
                <a:lnTo>
                  <a:pt x="2041981" y="799417"/>
                </a:lnTo>
                <a:cubicBezTo>
                  <a:pt x="2025751" y="615050"/>
                  <a:pt x="1987405" y="475027"/>
                  <a:pt x="1940306" y="434939"/>
                </a:cubicBezTo>
                <a:lnTo>
                  <a:pt x="1918044" y="425604"/>
                </a:lnTo>
                <a:lnTo>
                  <a:pt x="1918044" y="423297"/>
                </a:lnTo>
                <a:lnTo>
                  <a:pt x="1918044" y="423294"/>
                </a:lnTo>
                <a:lnTo>
                  <a:pt x="1918038" y="423294"/>
                </a:lnTo>
                <a:lnTo>
                  <a:pt x="1025031" y="0"/>
                </a:lnTo>
                <a:lnTo>
                  <a:pt x="132025" y="423294"/>
                </a:lnTo>
                <a:lnTo>
                  <a:pt x="132017" y="423294"/>
                </a:lnTo>
                <a:lnTo>
                  <a:pt x="132017" y="425605"/>
                </a:lnTo>
                <a:lnTo>
                  <a:pt x="109756" y="434939"/>
                </a:lnTo>
                <a:cubicBezTo>
                  <a:pt x="62658" y="475027"/>
                  <a:pt x="24311" y="615050"/>
                  <a:pt x="8082" y="799417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 sz="3200"/>
          </a:p>
        </p:txBody>
      </p:sp>
      <p:sp>
        <p:nvSpPr>
          <p:cNvPr id="11" name="文本占位符 10"/>
          <p:cNvSpPr>
            <a:spLocks noGrp="1"/>
          </p:cNvSpPr>
          <p:nvPr>
            <p:ph type="body" sz="quarter" idx="10" hasCustomPrompt="1"/>
          </p:nvPr>
        </p:nvSpPr>
        <p:spPr>
          <a:xfrm>
            <a:off x="4663281" y="64219"/>
            <a:ext cx="2865437" cy="7571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 algn="ctr">
              <a:buNone/>
              <a:defRPr kumimoji="1" lang="zh-CN" altLang="en-US" sz="4800" b="1">
                <a:solidFill>
                  <a:srgbClr val="4C4B4B"/>
                </a:solidFill>
                <a:effectLst>
                  <a:innerShdw blurRad="63500" dist="50800" dir="16200000">
                    <a:prstClr val="black">
                      <a:alpha val="50000"/>
                    </a:prstClr>
                  </a:innerShdw>
                </a:effectLst>
              </a:defRPr>
            </a:lvl1pPr>
          </a:lstStyle>
          <a:p>
            <a:pPr marL="0" lvl="0" algn="ctr" defTabSz="914377"/>
            <a:r>
              <a:rPr kumimoji="1" lang="en-US" altLang="zh-CN" smtClean="0"/>
              <a:t>RESUME</a:t>
            </a:r>
            <a:endParaRPr kumimoji="1" lang="zh-CN" altLang="en-US"/>
          </a:p>
        </p:txBody>
      </p:sp>
    </p:spTree>
    <p:extLst>
      <p:ext uri="{BB962C8B-B14F-4D97-AF65-F5344CB8AC3E}">
        <p14:creationId val="1660651136"/>
      </p:ext>
    </p:extLst>
  </p:cSld>
  <p:clrMapOvr>
    <a:masterClrMapping/>
  </p:clrMapOvr>
  <p:transition/>
  <p:timing/>
</p:sldLayout>
</file>

<file path=ppt/slideLayouts/slideLayout1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2016/2/19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334119778"/>
      </p:ext>
    </p:extLst>
  </p:cSld>
  <p:clrMapOvr>
    <a:masterClrMapping/>
  </p:clrMapOvr>
  <p:transition/>
  <p:timing/>
</p:sldLayout>
</file>

<file path=ppt/slideLayouts/slideLayout1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2016/2/19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167813037"/>
      </p:ext>
    </p:extLst>
  </p:cSld>
  <p:clrMapOvr>
    <a:masterClrMapping/>
  </p:clrMapOvr>
  <p:transition/>
  <p:timing/>
</p:sldLayout>
</file>

<file path=ppt/slideLayouts/slideLayout1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2016/2/19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897710128"/>
      </p:ext>
    </p:extLst>
  </p:cSld>
  <p:clrMapOvr>
    <a:masterClrMapping/>
  </p:clrMapOvr>
  <p:transition/>
  <p:timing/>
</p:sldLayout>
</file>

<file path=ppt/slideLayouts/slideLayout1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2016/2/19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769438309"/>
      </p:ext>
    </p:extLst>
  </p:cSld>
  <p:clrMapOvr>
    <a:masterClrMapping/>
  </p:clrMapOvr>
  <p:transition/>
  <p:timing/>
</p:sldLayout>
</file>

<file path=ppt/slideLayouts/slideLayout1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2016/2/19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777235454"/>
      </p:ext>
    </p:extLst>
  </p:cSld>
  <p:clrMapOvr>
    <a:masterClrMapping/>
  </p:clrMapOvr>
  <p:transition/>
  <p:timing/>
</p:sldLayout>
</file>

<file path=ppt/slideLayouts/slideLayout1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2016/2/19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395705000"/>
      </p:ext>
    </p:extLst>
  </p:cSld>
  <p:clrMapOvr>
    <a:masterClrMapping/>
  </p:clrMapOvr>
  <p:transition/>
  <p:timing/>
</p:sldLayout>
</file>

<file path=ppt/slideLayouts/slideLayout1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2016/2/19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528907627"/>
      </p:ext>
    </p:extLst>
  </p:cSld>
  <p:clrMapOvr>
    <a:masterClrMapping/>
  </p:clrMapOvr>
  <p:transition/>
  <p:timing/>
</p:sldLayout>
</file>

<file path=ppt/slideLayouts/slideLayout1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2016/2/19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1811943035"/>
      </p:ext>
    </p:extLst>
  </p:cSld>
  <p:clrMapOvr>
    <a:masterClrMapping/>
  </p:clrMapOvr>
  <p:transition/>
  <p:timing/>
</p:sldLayout>
</file>

<file path=ppt/slideLayouts/slideLayout1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itleAndTx" preserve="1">
  <p:cSld name="垂直排列标题与 文本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2016/2/19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835261130"/>
      </p:ext>
    </p:extLst>
  </p:cSld>
  <p:clrMapOvr>
    <a:masterClrMapping/>
  </p:clrMapOvr>
  <p:transition/>
  <p:timing/>
</p:sldLayout>
</file>

<file path=ppt/slideLayouts/slideLayout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11_标题幻灯片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图片 1"/>
          <p:cNvPicPr>
            <a:picLocks noChangeAspect="1"/>
          </p:cNvPicPr>
          <p:nvPr userDrawn="1"/>
        </p:nvPicPr>
        <p:blipFill>
          <a:blip r:embed="rId1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>
            <a:off x="0" y="0"/>
            <a:ext cx="12192000" cy="6873240"/>
          </a:xfrm>
          <a:prstGeom prst="rect">
            <a:avLst/>
          </a:prstGeom>
        </p:spPr>
      </p:pic>
      <p:cxnSp>
        <p:nvCxnSpPr>
          <p:cNvPr id="6" name="直线连接符 5"/>
          <p:cNvCxnSpPr/>
          <p:nvPr userDrawn="1"/>
        </p:nvCxnSpPr>
        <p:spPr>
          <a:xfrm flipH="1">
            <a:off x="6092385" y="1273629"/>
            <a:ext cx="0" cy="5584372"/>
          </a:xfrm>
          <a:prstGeom prst="line">
            <a:avLst/>
          </a:prstGeom>
          <a:ln w="38100" cmpd="sng">
            <a:solidFill>
              <a:schemeClr val="accent3">
                <a:lumMod val="60000"/>
                <a:lumOff val="4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椭圆 6"/>
          <p:cNvSpPr/>
          <p:nvPr userDrawn="1"/>
        </p:nvSpPr>
        <p:spPr>
          <a:xfrm>
            <a:off x="5932363" y="2638027"/>
            <a:ext cx="312519" cy="312519"/>
          </a:xfrm>
          <a:prstGeom prst="ellipse">
            <a:avLst/>
          </a:prstGeom>
          <a:solidFill>
            <a:schemeClr val="accent6"/>
          </a:solidFill>
          <a:ln w="38100" cmpd="sng">
            <a:solidFill>
              <a:schemeClr val="accent3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 sz="3200"/>
          </a:p>
        </p:txBody>
      </p:sp>
      <p:sp>
        <p:nvSpPr>
          <p:cNvPr id="8" name="椭圆 7"/>
          <p:cNvSpPr/>
          <p:nvPr userDrawn="1"/>
        </p:nvSpPr>
        <p:spPr>
          <a:xfrm flipH="1">
            <a:off x="5932363" y="5081101"/>
            <a:ext cx="312519" cy="312519"/>
          </a:xfrm>
          <a:prstGeom prst="ellipse">
            <a:avLst/>
          </a:prstGeom>
          <a:solidFill>
            <a:schemeClr val="accent6"/>
          </a:solidFill>
          <a:ln w="38100" cmpd="sng">
            <a:solidFill>
              <a:schemeClr val="accent3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 sz="3200"/>
          </a:p>
        </p:txBody>
      </p:sp>
      <p:pic>
        <p:nvPicPr>
          <p:cNvPr id="3" name="图片 2"/>
          <p:cNvPicPr>
            <a:picLocks noChangeAspect="1"/>
          </p:cNvPicPr>
          <p:nvPr userDrawn="1"/>
        </p:nvPicPr>
        <p:blipFill>
          <a:blip r:embed="rId1">
            <a:extLst>
              <a:ext uri="{28A0092B-C50C-407E-A947-70E740481C1C}">
                <a14:useLocalDpi val="0"/>
              </a:ext>
            </a:extLst>
          </a:blip>
          <a:srcRect b="87116"/>
          <a:stretch>
            <a:fillRect/>
          </a:stretch>
        </p:blipFill>
        <p:spPr>
          <a:xfrm>
            <a:off x="0" y="0"/>
            <a:ext cx="12192000" cy="88556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5" name="等腰三角形 9"/>
          <p:cNvSpPr/>
          <p:nvPr userDrawn="1"/>
        </p:nvSpPr>
        <p:spPr>
          <a:xfrm flipV="1">
            <a:off x="4275439" y="-3134"/>
            <a:ext cx="3642714" cy="1399448"/>
          </a:xfrm>
          <a:custGeom>
            <a:rect l="l" t="t" r="r" b="b"/>
            <a:pathLst>
              <a:path w="2050062" h="989888">
                <a:moveTo>
                  <a:pt x="0" y="989888"/>
                </a:moveTo>
                <a:lnTo>
                  <a:pt x="2050062" y="989888"/>
                </a:lnTo>
                <a:lnTo>
                  <a:pt x="2041981" y="799417"/>
                </a:lnTo>
                <a:cubicBezTo>
                  <a:pt x="2025751" y="615050"/>
                  <a:pt x="1987405" y="475027"/>
                  <a:pt x="1940306" y="434939"/>
                </a:cubicBezTo>
                <a:lnTo>
                  <a:pt x="1918044" y="425604"/>
                </a:lnTo>
                <a:lnTo>
                  <a:pt x="1918044" y="423297"/>
                </a:lnTo>
                <a:lnTo>
                  <a:pt x="1918044" y="423294"/>
                </a:lnTo>
                <a:lnTo>
                  <a:pt x="1918038" y="423294"/>
                </a:lnTo>
                <a:lnTo>
                  <a:pt x="1025031" y="0"/>
                </a:lnTo>
                <a:lnTo>
                  <a:pt x="132025" y="423294"/>
                </a:lnTo>
                <a:lnTo>
                  <a:pt x="132017" y="423294"/>
                </a:lnTo>
                <a:lnTo>
                  <a:pt x="132017" y="425605"/>
                </a:lnTo>
                <a:lnTo>
                  <a:pt x="109756" y="434939"/>
                </a:lnTo>
                <a:cubicBezTo>
                  <a:pt x="62658" y="475027"/>
                  <a:pt x="24311" y="615050"/>
                  <a:pt x="8082" y="799417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 sz="3200"/>
          </a:p>
        </p:txBody>
      </p:sp>
      <p:sp>
        <p:nvSpPr>
          <p:cNvPr id="11" name="文本占位符 10"/>
          <p:cNvSpPr>
            <a:spLocks noGrp="1"/>
          </p:cNvSpPr>
          <p:nvPr>
            <p:ph type="body" sz="quarter" idx="10" hasCustomPrompt="1"/>
          </p:nvPr>
        </p:nvSpPr>
        <p:spPr>
          <a:xfrm>
            <a:off x="4663281" y="64219"/>
            <a:ext cx="2865437" cy="7571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 algn="ctr">
              <a:buNone/>
              <a:defRPr kumimoji="1" lang="zh-CN" altLang="en-US" sz="4800" b="1">
                <a:solidFill>
                  <a:srgbClr val="4C4B4B"/>
                </a:solidFill>
                <a:effectLst>
                  <a:innerShdw blurRad="63500" dist="50800" dir="16200000">
                    <a:prstClr val="black">
                      <a:alpha val="50000"/>
                    </a:prstClr>
                  </a:innerShdw>
                </a:effectLst>
              </a:defRPr>
            </a:lvl1pPr>
          </a:lstStyle>
          <a:p>
            <a:pPr marL="0" lvl="0" algn="ctr" defTabSz="914377"/>
            <a:r>
              <a:rPr kumimoji="1" lang="en-US" altLang="zh-CN" smtClean="0"/>
              <a:t>RESUME</a:t>
            </a:r>
            <a:endParaRPr kumimoji="1" lang="zh-CN" altLang="en-US"/>
          </a:p>
        </p:txBody>
      </p:sp>
      <p:sp>
        <p:nvSpPr>
          <p:cNvPr id="10" name="文本占位符 9"/>
          <p:cNvSpPr>
            <a:spLocks noGrp="1"/>
          </p:cNvSpPr>
          <p:nvPr>
            <p:ph type="body" sz="quarter" idx="11" hasCustomPrompt="1"/>
          </p:nvPr>
        </p:nvSpPr>
        <p:spPr>
          <a:xfrm>
            <a:off x="6977685" y="2526520"/>
            <a:ext cx="4481512" cy="5355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>
            <a:lvl1pPr>
              <a:defRPr kumimoji="1" lang="zh-CN" altLang="en-US" sz="3200" b="1">
                <a:solidFill>
                  <a:srgbClr val="F6DA98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pPr marL="0" lvl="0" defTabSz="914377"/>
            <a:r>
              <a:rPr kumimoji="1" lang="en-US" altLang="zh-CN" smtClean="0"/>
              <a:t>ADD</a:t>
            </a:r>
            <a:r>
              <a:rPr kumimoji="1" lang="zh-CN" altLang="en-US" smtClean="0"/>
              <a:t> </a:t>
            </a:r>
            <a:r>
              <a:rPr kumimoji="1" lang="en-US" altLang="zh-CN" smtClean="0"/>
              <a:t>YOUR</a:t>
            </a:r>
            <a:r>
              <a:rPr kumimoji="1" lang="zh-CN" altLang="en-US" smtClean="0"/>
              <a:t> </a:t>
            </a:r>
            <a:r>
              <a:rPr kumimoji="1" lang="en-US" altLang="zh-CN" smtClean="0"/>
              <a:t>TITLE</a:t>
            </a:r>
            <a:r>
              <a:rPr kumimoji="1" lang="zh-CN" altLang="en-US" smtClean="0"/>
              <a:t> </a:t>
            </a:r>
            <a:r>
              <a:rPr kumimoji="1" lang="en-US" altLang="zh-CN" smtClean="0"/>
              <a:t>HERE</a:t>
            </a:r>
            <a:endParaRPr kumimoji="1" lang="zh-CN" altLang="en-US"/>
          </a:p>
        </p:txBody>
      </p:sp>
      <p:sp>
        <p:nvSpPr>
          <p:cNvPr id="12" name="文本占位符 9"/>
          <p:cNvSpPr>
            <a:spLocks noGrp="1"/>
          </p:cNvSpPr>
          <p:nvPr>
            <p:ph type="body" sz="quarter" idx="12" hasCustomPrompt="1"/>
          </p:nvPr>
        </p:nvSpPr>
        <p:spPr>
          <a:xfrm>
            <a:off x="725574" y="4969594"/>
            <a:ext cx="4481512" cy="5355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>
            <a:lvl1pPr algn="r">
              <a:defRPr kumimoji="1" lang="zh-CN" altLang="en-US" sz="3200" b="1">
                <a:solidFill>
                  <a:srgbClr val="F6DA98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pPr marL="0" lvl="0" defTabSz="914377"/>
            <a:r>
              <a:rPr kumimoji="1" lang="en-US" altLang="zh-CN" smtClean="0"/>
              <a:t>ADD</a:t>
            </a:r>
            <a:r>
              <a:rPr kumimoji="1" lang="zh-CN" altLang="en-US" smtClean="0"/>
              <a:t> </a:t>
            </a:r>
            <a:r>
              <a:rPr kumimoji="1" lang="en-US" altLang="zh-CN" smtClean="0"/>
              <a:t>YOUR</a:t>
            </a:r>
            <a:r>
              <a:rPr kumimoji="1" lang="zh-CN" altLang="en-US" smtClean="0"/>
              <a:t> </a:t>
            </a:r>
            <a:r>
              <a:rPr kumimoji="1" lang="en-US" altLang="zh-CN" smtClean="0"/>
              <a:t>TITLE</a:t>
            </a:r>
            <a:r>
              <a:rPr kumimoji="1" lang="zh-CN" altLang="en-US" smtClean="0"/>
              <a:t> </a:t>
            </a:r>
            <a:r>
              <a:rPr kumimoji="1" lang="en-US" altLang="zh-CN" smtClean="0"/>
              <a:t>HERE</a:t>
            </a:r>
            <a:endParaRPr kumimoji="1" lang="zh-CN" altLang="en-US"/>
          </a:p>
        </p:txBody>
      </p:sp>
    </p:spTree>
    <p:extLst>
      <p:ext uri="{BB962C8B-B14F-4D97-AF65-F5344CB8AC3E}">
        <p14:creationId val="1610009097"/>
      </p:ext>
    </p:extLst>
  </p:cSld>
  <p:clrMapOvr>
    <a:masterClrMapping/>
  </p:clrMapOvr>
  <p:transition/>
  <p:timing/>
</p:sldLayout>
</file>

<file path=ppt/slideLayouts/slideLayout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12_标题幻灯片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图片 1"/>
          <p:cNvPicPr>
            <a:picLocks noChangeAspect="1"/>
          </p:cNvPicPr>
          <p:nvPr userDrawn="1"/>
        </p:nvPicPr>
        <p:blipFill>
          <a:blip r:embed="rId1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>
            <a:off x="0" y="0"/>
            <a:ext cx="12192000" cy="6873240"/>
          </a:xfrm>
          <a:prstGeom prst="rect">
            <a:avLst/>
          </a:prstGeom>
        </p:spPr>
      </p:pic>
    </p:spTree>
    <p:extLst>
      <p:ext uri="{BB962C8B-B14F-4D97-AF65-F5344CB8AC3E}">
        <p14:creationId val="928140528"/>
      </p:ext>
    </p:extLst>
  </p:cSld>
  <p:clrMapOvr>
    <a:masterClrMapping/>
  </p:clrMapOvr>
  <p:transition/>
  <p:timing/>
</p:sldLayout>
</file>

<file path=ppt/slideLayouts/slideLayout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2_标题幻灯片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文本占位符 7"/>
          <p:cNvSpPr>
            <a:spLocks noGrp="1"/>
          </p:cNvSpPr>
          <p:nvPr>
            <p:ph type="body" sz="quarter" idx="10" hasCustomPrompt="1"/>
          </p:nvPr>
        </p:nvSpPr>
        <p:spPr>
          <a:xfrm>
            <a:off x="659004" y="258233"/>
            <a:ext cx="4868117" cy="529569"/>
          </a:xfrm>
          <a:prstGeom prst="rect">
            <a:avLst/>
          </a:prstGeom>
          <a:ln w="12700" cmpd="sng">
            <a:solidFill>
              <a:schemeClr val="tx1"/>
            </a:solidFill>
          </a:ln>
        </p:spPr>
        <p:txBody>
          <a:bodyPr vert="horz" anchor="ctr"/>
          <a:lstStyle>
            <a:lvl1pPr marL="0" indent="0" algn="l">
              <a:buNone/>
              <a:defRPr sz="2400" b="1"/>
            </a:lvl1pPr>
          </a:lstStyle>
          <a:p>
            <a:pPr lvl="0"/>
            <a:r>
              <a:rPr kumimoji="1" lang="en-US" altLang="zh-CN" smtClean="0"/>
              <a:t>CLICK</a:t>
            </a:r>
            <a:r>
              <a:rPr kumimoji="1" lang="zh-CN" altLang="en-US" smtClean="0"/>
              <a:t> </a:t>
            </a:r>
            <a:r>
              <a:rPr kumimoji="1" lang="en-US" altLang="zh-CN" smtClean="0"/>
              <a:t>HERE</a:t>
            </a:r>
            <a:r>
              <a:rPr kumimoji="1" lang="zh-CN" altLang="en-US" smtClean="0"/>
              <a:t> </a:t>
            </a:r>
            <a:r>
              <a:rPr kumimoji="1" lang="en-US" altLang="zh-CN" smtClean="0"/>
              <a:t>TO</a:t>
            </a:r>
            <a:r>
              <a:rPr kumimoji="1" lang="zh-CN" altLang="en-US" smtClean="0"/>
              <a:t> </a:t>
            </a:r>
            <a:r>
              <a:rPr kumimoji="1" lang="en-US" altLang="zh-CN" smtClean="0"/>
              <a:t>ADD</a:t>
            </a:r>
            <a:r>
              <a:rPr kumimoji="1" lang="zh-CN" altLang="en-US" smtClean="0"/>
              <a:t> </a:t>
            </a:r>
            <a:r>
              <a:rPr kumimoji="1" lang="en-US" altLang="zh-CN" smtClean="0"/>
              <a:t>YOUR</a:t>
            </a:r>
            <a:r>
              <a:rPr kumimoji="1" lang="zh-CN" altLang="en-US" smtClean="0"/>
              <a:t> </a:t>
            </a:r>
            <a:r>
              <a:rPr kumimoji="1" lang="en-US" altLang="zh-CN" smtClean="0"/>
              <a:t>TITLE</a:t>
            </a:r>
            <a:endParaRPr kumimoji="1" lang="zh-CN" altLang="en-US"/>
          </a:p>
        </p:txBody>
      </p:sp>
      <p:sp>
        <p:nvSpPr>
          <p:cNvPr id="3" name="文本占位符 7"/>
          <p:cNvSpPr>
            <a:spLocks noGrp="1"/>
          </p:cNvSpPr>
          <p:nvPr>
            <p:ph type="body" sz="quarter" idx="13" hasCustomPrompt="1"/>
          </p:nvPr>
        </p:nvSpPr>
        <p:spPr>
          <a:xfrm>
            <a:off x="11386592" y="171547"/>
            <a:ext cx="805408" cy="616255"/>
          </a:xfrm>
          <a:prstGeom prst="rect">
            <a:avLst/>
          </a:prstGeom>
          <a:solidFill>
            <a:schemeClr val="tx1"/>
          </a:solidFill>
        </p:spPr>
        <p:txBody>
          <a:bodyPr vert="horz" anchor="ctr"/>
          <a:lstStyle>
            <a:lvl1pPr marL="0" indent="0" algn="ctr">
              <a:buNone/>
              <a:defRPr sz="2400" b="1">
                <a:solidFill>
                  <a:srgbClr val="FFFFFF"/>
                </a:solidFill>
              </a:defRPr>
            </a:lvl1pPr>
          </a:lstStyle>
          <a:p>
            <a:pPr lvl="0"/>
            <a:r>
              <a:rPr kumimoji="1" lang="en-US" altLang="zh-CN" smtClean="0"/>
              <a:t>01</a:t>
            </a:r>
            <a:endParaRPr kumimoji="1" lang="zh-CN" altLang="en-US"/>
          </a:p>
        </p:txBody>
      </p:sp>
      <p:sp>
        <p:nvSpPr>
          <p:cNvPr id="4" name="图片占位符 8"/>
          <p:cNvSpPr>
            <a:spLocks noGrp="1"/>
          </p:cNvSpPr>
          <p:nvPr>
            <p:ph type="pic" sz="quarter" idx="14" hasCustomPrompt="1"/>
          </p:nvPr>
        </p:nvSpPr>
        <p:spPr>
          <a:xfrm>
            <a:off x="376768" y="5989475"/>
            <a:ext cx="1960033" cy="533400"/>
          </a:xfrm>
          <a:prstGeom prst="rect">
            <a:avLst/>
          </a:prstGeom>
        </p:spPr>
        <p:txBody>
          <a:bodyPr vert="horz" anchor="ctr"/>
          <a:lstStyle>
            <a:lvl1pPr marL="0" indent="0" algn="ctr">
              <a:buNone/>
              <a:defRPr sz="1600" b="1"/>
            </a:lvl1pPr>
          </a:lstStyle>
          <a:p>
            <a:r>
              <a:rPr kumimoji="1" lang="en-US" altLang="zh-CN" sz="1600" b="1" smtClean="0"/>
              <a:t>LOGO&amp;PIC</a:t>
            </a:r>
            <a:r>
              <a:rPr kumimoji="1" lang="zh-CN" altLang="en-US" sz="1600" b="1" smtClean="0"/>
              <a:t> </a:t>
            </a:r>
            <a:r>
              <a:rPr kumimoji="1" lang="en-US" altLang="zh-CN" sz="1600" b="1" smtClean="0"/>
              <a:t>HERE</a:t>
            </a:r>
            <a:endParaRPr kumimoji="1" lang="zh-CN" altLang="en-US"/>
          </a:p>
        </p:txBody>
      </p:sp>
    </p:spTree>
    <p:extLst>
      <p:ext uri="{BB962C8B-B14F-4D97-AF65-F5344CB8AC3E}">
        <p14:creationId val="1632621729"/>
      </p:ext>
    </p:extLst>
  </p:cSld>
  <p:clrMapOvr>
    <a:masterClrMapping/>
  </p:clrMapOvr>
  <p:transition/>
  <p:timing/>
</p:sldLayout>
</file>

<file path=ppt/slideLayouts/slideLayout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3_标题幻灯片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矩形 1"/>
          <p:cNvSpPr/>
          <p:nvPr userDrawn="1"/>
        </p:nvSpPr>
        <p:spPr>
          <a:xfrm>
            <a:off x="440604" y="759873"/>
            <a:ext cx="1617751" cy="37965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867" smtClean="0">
                <a:solidFill>
                  <a:srgbClr val="000000"/>
                </a:solidFill>
                <a:latin typeface="Segoe UI Light"/>
                <a:ea typeface="微软雅黑"/>
                <a:cs typeface="Segoe UI Light"/>
              </a:rPr>
              <a:t>背景图片素材</a:t>
            </a:r>
            <a:endParaRPr lang="zh-CN" altLang="en-US" sz="1867">
              <a:solidFill>
                <a:srgbClr val="000000"/>
              </a:solidFill>
              <a:latin typeface="Segoe UI Light"/>
              <a:ea typeface="微软雅黑"/>
              <a:cs typeface="Segoe UI Light"/>
            </a:endParaRPr>
          </a:p>
        </p:txBody>
      </p:sp>
      <p:sp>
        <p:nvSpPr>
          <p:cNvPr id="3" name="矩形 2"/>
          <p:cNvSpPr/>
          <p:nvPr userDrawn="1"/>
        </p:nvSpPr>
        <p:spPr>
          <a:xfrm>
            <a:off x="440603" y="182445"/>
            <a:ext cx="816249" cy="25654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kumimoji="1" lang="en-US" altLang="zh-CN" sz="1067" smtClean="0">
                <a:solidFill>
                  <a:srgbClr val="000000"/>
                </a:solidFill>
                <a:latin typeface="Segoe UI Light"/>
                <a:cs typeface="Segoe UI Light"/>
              </a:rPr>
              <a:t>OfficePLUS</a:t>
            </a:r>
            <a:endParaRPr lang="zh-CN" altLang="en-US" sz="1067">
              <a:solidFill>
                <a:srgbClr val="000000"/>
              </a:solidFill>
              <a:latin typeface="Segoe UI Light"/>
              <a:cs typeface="Segoe UI Light"/>
            </a:endParaRPr>
          </a:p>
        </p:txBody>
      </p:sp>
    </p:spTree>
    <p:extLst>
      <p:ext uri="{BB962C8B-B14F-4D97-AF65-F5344CB8AC3E}">
        <p14:creationId val="491705403"/>
      </p:ext>
    </p:extLst>
  </p:cSld>
  <p:clrMapOvr>
    <a:masterClrMapping/>
  </p:clrMapOvr>
  <p:transition/>
  <p:timing/>
</p:sldLayout>
</file>

<file path=ppt/slideLayouts/slideLayout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4_标题幻灯片">
    <p:bg>
      <p:bgPr>
        <a:solidFill>
          <a:srgbClr val="E73A1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7" name="矩形 6"/>
          <p:cNvSpPr/>
          <p:nvPr userDrawn="1"/>
        </p:nvSpPr>
        <p:spPr>
          <a:xfrm>
            <a:off x="440603" y="759873"/>
            <a:ext cx="662361" cy="37965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609585"/>
            <a:r>
              <a:rPr lang="zh-CN" altLang="en-US" sz="1867" smtClean="0">
                <a:solidFill>
                  <a:srgbClr val="FFFFFF"/>
                </a:solidFill>
                <a:latin typeface="Segoe UI Light"/>
                <a:ea typeface="微软雅黑"/>
                <a:cs typeface="Segoe UI Light"/>
              </a:rPr>
              <a:t>标注</a:t>
            </a:r>
            <a:endParaRPr lang="zh-CN" altLang="en-US" sz="1867">
              <a:solidFill>
                <a:srgbClr val="FFFFFF"/>
              </a:solidFill>
              <a:latin typeface="Segoe UI Light"/>
              <a:ea typeface="微软雅黑"/>
              <a:cs typeface="Segoe UI Light"/>
            </a:endParaRPr>
          </a:p>
        </p:txBody>
      </p:sp>
      <p:sp>
        <p:nvSpPr>
          <p:cNvPr id="8" name="矩形 7"/>
          <p:cNvSpPr/>
          <p:nvPr userDrawn="1"/>
        </p:nvSpPr>
        <p:spPr>
          <a:xfrm>
            <a:off x="2857674" y="841948"/>
            <a:ext cx="1402001" cy="32924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609585">
              <a:lnSpc>
                <a:spcPct val="130000"/>
              </a:lnSpc>
            </a:pPr>
            <a:r>
              <a:rPr lang="zh-CN" altLang="en-US" sz="1333" smtClean="0">
                <a:solidFill>
                  <a:srgbClr val="FFFFFF"/>
                </a:solidFill>
                <a:latin typeface="Segoe UI Light"/>
                <a:ea typeface="微软雅黑"/>
                <a:cs typeface="Segoe UI Light"/>
              </a:rPr>
              <a:t>字体使用 </a:t>
            </a:r>
            <a:endParaRPr lang="en-US" altLang="zh-CN" sz="1333">
              <a:solidFill>
                <a:srgbClr val="FFFFFF"/>
              </a:solidFill>
              <a:latin typeface="Segoe UI Light"/>
              <a:ea typeface="微软雅黑"/>
              <a:cs typeface="Segoe UI Light"/>
            </a:endParaRPr>
          </a:p>
          <a:p>
            <a:pPr defTabSz="609585">
              <a:lnSpc>
                <a:spcPct val="130000"/>
              </a:lnSpc>
            </a:pPr>
            <a:endParaRPr lang="en-US" altLang="zh-CN" sz="1333" smtClean="0">
              <a:solidFill>
                <a:srgbClr val="FFFFFF"/>
              </a:solidFill>
              <a:latin typeface="Segoe UI Light"/>
              <a:ea typeface="微软雅黑"/>
              <a:cs typeface="Segoe UI Light"/>
            </a:endParaRPr>
          </a:p>
          <a:p>
            <a:pPr defTabSz="609585">
              <a:lnSpc>
                <a:spcPct val="130000"/>
              </a:lnSpc>
            </a:pPr>
            <a:endParaRPr lang="en-US" altLang="zh-CN" sz="1333" smtClean="0">
              <a:solidFill>
                <a:srgbClr val="FFFFFF"/>
              </a:solidFill>
              <a:latin typeface="Segoe UI Light"/>
              <a:ea typeface="微软雅黑"/>
              <a:cs typeface="Segoe UI Light"/>
            </a:endParaRPr>
          </a:p>
          <a:p>
            <a:pPr defTabSz="609585">
              <a:lnSpc>
                <a:spcPct val="130000"/>
              </a:lnSpc>
            </a:pPr>
            <a:endParaRPr lang="en-US" altLang="zh-CN" sz="1333">
              <a:solidFill>
                <a:srgbClr val="FFFFFF"/>
              </a:solidFill>
              <a:latin typeface="Segoe UI Light"/>
              <a:ea typeface="微软雅黑"/>
              <a:cs typeface="Segoe UI Light"/>
            </a:endParaRPr>
          </a:p>
          <a:p>
            <a:pPr defTabSz="609585">
              <a:lnSpc>
                <a:spcPct val="130000"/>
              </a:lnSpc>
            </a:pPr>
            <a:endParaRPr lang="en-US" altLang="zh-CN" sz="1333" smtClean="0">
              <a:solidFill>
                <a:srgbClr val="FFFFFF"/>
              </a:solidFill>
              <a:latin typeface="Segoe UI Light"/>
              <a:ea typeface="微软雅黑"/>
              <a:cs typeface="Segoe UI Light"/>
            </a:endParaRPr>
          </a:p>
          <a:p>
            <a:pPr defTabSz="609585">
              <a:lnSpc>
                <a:spcPct val="130000"/>
              </a:lnSpc>
            </a:pPr>
            <a:r>
              <a:rPr lang="zh-CN" altLang="en-US" sz="1333" smtClean="0">
                <a:solidFill>
                  <a:srgbClr val="FFFFFF"/>
                </a:solidFill>
                <a:latin typeface="Segoe UI Light"/>
                <a:ea typeface="微软雅黑"/>
                <a:cs typeface="Segoe UI Light"/>
              </a:rPr>
              <a:t>行距</a:t>
            </a:r>
            <a:endParaRPr lang="en-US" altLang="zh-CN" sz="1333" smtClean="0">
              <a:solidFill>
                <a:srgbClr val="FFFFFF"/>
              </a:solidFill>
              <a:latin typeface="Segoe UI Light"/>
              <a:ea typeface="微软雅黑"/>
              <a:cs typeface="Segoe UI Light"/>
            </a:endParaRPr>
          </a:p>
          <a:p>
            <a:pPr defTabSz="609585">
              <a:lnSpc>
                <a:spcPct val="130000"/>
              </a:lnSpc>
            </a:pPr>
            <a:endParaRPr lang="en-US" altLang="zh-CN" sz="1333" smtClean="0">
              <a:solidFill>
                <a:srgbClr val="FFFFFF"/>
              </a:solidFill>
              <a:latin typeface="Segoe UI Light"/>
              <a:ea typeface="微软雅黑"/>
              <a:cs typeface="Segoe UI Light"/>
            </a:endParaRPr>
          </a:p>
          <a:p>
            <a:pPr defTabSz="609585">
              <a:lnSpc>
                <a:spcPct val="130000"/>
              </a:lnSpc>
            </a:pPr>
            <a:endParaRPr lang="en-US" altLang="zh-CN" sz="1333">
              <a:solidFill>
                <a:srgbClr val="FFFFFF"/>
              </a:solidFill>
              <a:latin typeface="Segoe UI Light"/>
              <a:ea typeface="微软雅黑"/>
              <a:cs typeface="Segoe UI Light"/>
            </a:endParaRPr>
          </a:p>
          <a:p>
            <a:pPr defTabSz="609585">
              <a:lnSpc>
                <a:spcPct val="130000"/>
              </a:lnSpc>
            </a:pPr>
            <a:r>
              <a:rPr lang="zh-CN" altLang="en-US" sz="1333" smtClean="0">
                <a:solidFill>
                  <a:srgbClr val="FFFFFF"/>
                </a:solidFill>
                <a:latin typeface="Segoe UI Light"/>
                <a:ea typeface="微软雅黑"/>
                <a:cs typeface="Segoe UI Light"/>
              </a:rPr>
              <a:t>背景图片出处</a:t>
            </a:r>
          </a:p>
          <a:p>
            <a:pPr defTabSz="609585">
              <a:lnSpc>
                <a:spcPct val="130000"/>
              </a:lnSpc>
            </a:pPr>
            <a:endParaRPr lang="zh-CN" altLang="en-US" sz="1333">
              <a:solidFill>
                <a:srgbClr val="FFFFFF"/>
              </a:solidFill>
              <a:latin typeface="Segoe UI Light"/>
              <a:ea typeface="微软雅黑"/>
              <a:cs typeface="Segoe UI Light"/>
            </a:endParaRPr>
          </a:p>
          <a:p>
            <a:pPr defTabSz="609585">
              <a:lnSpc>
                <a:spcPct val="130000"/>
              </a:lnSpc>
            </a:pPr>
            <a:endParaRPr lang="zh-CN" altLang="en-US" sz="1333" smtClean="0">
              <a:solidFill>
                <a:srgbClr val="FFFFFF"/>
              </a:solidFill>
              <a:latin typeface="Segoe UI Light"/>
              <a:ea typeface="微软雅黑"/>
              <a:cs typeface="Segoe UI Light"/>
            </a:endParaRPr>
          </a:p>
          <a:p>
            <a:pPr defTabSz="609585">
              <a:lnSpc>
                <a:spcPct val="130000"/>
              </a:lnSpc>
            </a:pPr>
            <a:r>
              <a:rPr lang="zh-CN" altLang="en-US" sz="1333" smtClean="0">
                <a:solidFill>
                  <a:srgbClr val="FFFFFF"/>
                </a:solidFill>
                <a:latin typeface="Segoe UI Light"/>
                <a:ea typeface="微软雅黑"/>
                <a:cs typeface="Segoe UI Light"/>
              </a:rPr>
              <a:t>声明</a:t>
            </a:r>
            <a:endParaRPr lang="en-US" altLang="zh-CN" sz="1333" smtClean="0">
              <a:solidFill>
                <a:srgbClr val="FFFFFF"/>
              </a:solidFill>
              <a:latin typeface="Segoe UI Light"/>
              <a:ea typeface="微软雅黑"/>
              <a:cs typeface="Segoe UI Light"/>
            </a:endParaRPr>
          </a:p>
        </p:txBody>
      </p:sp>
      <p:sp>
        <p:nvSpPr>
          <p:cNvPr id="9" name="矩形 8"/>
          <p:cNvSpPr/>
          <p:nvPr userDrawn="1"/>
        </p:nvSpPr>
        <p:spPr>
          <a:xfrm>
            <a:off x="4395052" y="841948"/>
            <a:ext cx="3727457" cy="38257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609585">
              <a:lnSpc>
                <a:spcPct val="130000"/>
              </a:lnSpc>
            </a:pPr>
            <a:r>
              <a:rPr lang="zh-CN" altLang="en-US" sz="1333" smtClean="0">
                <a:solidFill>
                  <a:srgbClr val="FFFFFF"/>
                </a:solidFill>
                <a:latin typeface="Segoe UI Light"/>
                <a:ea typeface="微软雅黑"/>
                <a:cs typeface="Segoe UI Light"/>
              </a:rPr>
              <a:t>英文 </a:t>
            </a:r>
            <a:r>
              <a:rPr lang="en-US" altLang="zh-CN" sz="1333" smtClean="0">
                <a:solidFill>
                  <a:srgbClr val="FFFFFF"/>
                </a:solidFill>
                <a:latin typeface="Segoe UI Light"/>
                <a:ea typeface="微软雅黑"/>
                <a:cs typeface="Segoe UI Light"/>
              </a:rPr>
              <a:t>Calibri</a:t>
            </a:r>
          </a:p>
          <a:p>
            <a:pPr defTabSz="609585">
              <a:lnSpc>
                <a:spcPct val="130000"/>
              </a:lnSpc>
            </a:pPr>
            <a:endParaRPr lang="en-US" altLang="zh-CN" sz="1333">
              <a:solidFill>
                <a:srgbClr val="FFFFFF"/>
              </a:solidFill>
              <a:latin typeface="Segoe UI Light"/>
              <a:ea typeface="微软雅黑"/>
              <a:cs typeface="Segoe UI Light"/>
            </a:endParaRPr>
          </a:p>
          <a:p>
            <a:pPr defTabSz="609585">
              <a:lnSpc>
                <a:spcPct val="130000"/>
              </a:lnSpc>
            </a:pPr>
            <a:r>
              <a:rPr lang="zh-CN" altLang="en-US" sz="1333" smtClean="0">
                <a:solidFill>
                  <a:srgbClr val="FFFFFF"/>
                </a:solidFill>
                <a:latin typeface="Segoe UI Light"/>
                <a:ea typeface="微软雅黑"/>
                <a:cs typeface="Segoe UI Light"/>
              </a:rPr>
              <a:t>中文 微软雅黑</a:t>
            </a:r>
            <a:endParaRPr lang="en-US" altLang="zh-CN" sz="1333" smtClean="0">
              <a:solidFill>
                <a:srgbClr val="FFFFFF"/>
              </a:solidFill>
              <a:latin typeface="Segoe UI Light"/>
              <a:ea typeface="微软雅黑"/>
              <a:cs typeface="Segoe UI Light"/>
            </a:endParaRPr>
          </a:p>
          <a:p>
            <a:pPr defTabSz="609585">
              <a:lnSpc>
                <a:spcPct val="130000"/>
              </a:lnSpc>
            </a:pPr>
            <a:endParaRPr lang="en-US" altLang="zh-CN" sz="1333">
              <a:solidFill>
                <a:srgbClr val="FFFFFF"/>
              </a:solidFill>
              <a:latin typeface="Segoe UI Light"/>
              <a:ea typeface="微软雅黑"/>
              <a:cs typeface="Segoe UI Light"/>
            </a:endParaRPr>
          </a:p>
          <a:p>
            <a:pPr defTabSz="609585">
              <a:lnSpc>
                <a:spcPct val="130000"/>
              </a:lnSpc>
            </a:pPr>
            <a:endParaRPr lang="en-US" altLang="zh-CN" sz="1333" smtClean="0">
              <a:solidFill>
                <a:srgbClr val="FFFFFF"/>
              </a:solidFill>
              <a:latin typeface="Segoe UI Light"/>
              <a:ea typeface="微软雅黑"/>
              <a:cs typeface="Segoe UI Light"/>
            </a:endParaRPr>
          </a:p>
          <a:p>
            <a:pPr defTabSz="609585">
              <a:lnSpc>
                <a:spcPct val="130000"/>
              </a:lnSpc>
            </a:pPr>
            <a:r>
              <a:rPr lang="zh-CN" altLang="en-US" sz="1333" smtClean="0">
                <a:solidFill>
                  <a:srgbClr val="FFFFFF"/>
                </a:solidFill>
                <a:latin typeface="Segoe UI Light"/>
                <a:ea typeface="微软雅黑"/>
                <a:cs typeface="Segoe UI Light"/>
              </a:rPr>
              <a:t>正文 </a:t>
            </a:r>
            <a:r>
              <a:rPr lang="en-US" altLang="zh-CN" sz="1333" smtClean="0">
                <a:solidFill>
                  <a:srgbClr val="FFFFFF"/>
                </a:solidFill>
                <a:latin typeface="Segoe UI Light"/>
                <a:ea typeface="微软雅黑"/>
                <a:cs typeface="Segoe UI Light"/>
              </a:rPr>
              <a:t>1.3</a:t>
            </a:r>
          </a:p>
          <a:p>
            <a:pPr defTabSz="609585">
              <a:lnSpc>
                <a:spcPct val="130000"/>
              </a:lnSpc>
            </a:pPr>
            <a:endParaRPr lang="en-US" altLang="zh-CN" sz="1333">
              <a:solidFill>
                <a:srgbClr val="FFFFFF"/>
              </a:solidFill>
              <a:latin typeface="Segoe UI Light"/>
              <a:ea typeface="微软雅黑"/>
              <a:cs typeface="Segoe UI Light"/>
            </a:endParaRPr>
          </a:p>
          <a:p>
            <a:pPr defTabSz="609585">
              <a:lnSpc>
                <a:spcPct val="130000"/>
              </a:lnSpc>
            </a:pPr>
            <a:endParaRPr lang="en-US" altLang="zh-CN" sz="1333" smtClean="0">
              <a:solidFill>
                <a:srgbClr val="FFFFFF"/>
              </a:solidFill>
              <a:latin typeface="Segoe UI Light"/>
              <a:ea typeface="微软雅黑"/>
              <a:cs typeface="Segoe UI Light"/>
            </a:endParaRPr>
          </a:p>
          <a:p>
            <a:pPr defTabSz="609585">
              <a:lnSpc>
                <a:spcPct val="130000"/>
              </a:lnSpc>
            </a:pPr>
            <a:r>
              <a:rPr lang="en-US" altLang="zh-CN" sz="1333" err="1" smtClean="0">
                <a:solidFill>
                  <a:srgbClr val="FFFFFF"/>
                </a:solidFill>
                <a:latin typeface="Segoe UI Light"/>
                <a:ea typeface="微软雅黑"/>
                <a:cs typeface="Segoe UI Light"/>
              </a:rPr>
              <a:t>cn.bing.com</a:t>
            </a:r>
            <a:endParaRPr lang="zh-CN" altLang="en-US" sz="1333" smtClean="0">
              <a:solidFill>
                <a:srgbClr val="FFFFFF"/>
              </a:solidFill>
              <a:latin typeface="Segoe UI Light"/>
              <a:ea typeface="微软雅黑"/>
              <a:cs typeface="Segoe UI Light"/>
            </a:endParaRPr>
          </a:p>
          <a:p>
            <a:pPr defTabSz="609585">
              <a:lnSpc>
                <a:spcPct val="130000"/>
              </a:lnSpc>
            </a:pPr>
            <a:endParaRPr lang="zh-CN" altLang="en-US" sz="1333">
              <a:solidFill>
                <a:srgbClr val="FFFFFF"/>
              </a:solidFill>
              <a:latin typeface="Segoe UI Light"/>
              <a:ea typeface="微软雅黑"/>
              <a:cs typeface="Segoe UI Light"/>
            </a:endParaRPr>
          </a:p>
          <a:p>
            <a:pPr defTabSz="609585">
              <a:lnSpc>
                <a:spcPct val="130000"/>
              </a:lnSpc>
            </a:pPr>
            <a:endParaRPr lang="zh-CN" altLang="en-US" sz="1333" smtClean="0">
              <a:solidFill>
                <a:srgbClr val="FFFFFF"/>
              </a:solidFill>
              <a:latin typeface="Segoe UI Light"/>
              <a:ea typeface="微软雅黑"/>
              <a:cs typeface="Segoe UI Light"/>
            </a:endParaRPr>
          </a:p>
          <a:p>
            <a:pPr defTabSz="609585">
              <a:lnSpc>
                <a:spcPct val="130000"/>
              </a:lnSpc>
            </a:pPr>
            <a:r>
              <a:rPr lang="zh-CN" altLang="en-US" sz="1333">
                <a:solidFill>
                  <a:prstClr val="white"/>
                </a:solidFill>
                <a:latin typeface="Century Gothic"/>
                <a:ea typeface="微软雅黑"/>
              </a:rPr>
              <a:t>互联网是一个开放共享的平台</a:t>
            </a:r>
          </a:p>
          <a:p>
            <a:pPr defTabSz="609585">
              <a:lnSpc>
                <a:spcPct val="130000"/>
              </a:lnSpc>
            </a:pPr>
            <a:r>
              <a:rPr kumimoji="1" lang="en-US" altLang="zh-CN" sz="1333">
                <a:solidFill>
                  <a:prstClr val="white"/>
                </a:solidFill>
                <a:latin typeface="Segoe UI Light"/>
                <a:ea typeface="微软雅黑"/>
                <a:cs typeface="Segoe UI Light"/>
              </a:rPr>
              <a:t>OfficePLUS</a:t>
            </a:r>
            <a:r>
              <a:rPr lang="zh-CN" altLang="en-US" sz="1333" smtClean="0">
                <a:solidFill>
                  <a:prstClr val="white"/>
                </a:solidFill>
                <a:latin typeface="Century Gothic"/>
                <a:ea typeface="微软雅黑"/>
              </a:rPr>
              <a:t> 部分</a:t>
            </a:r>
            <a:r>
              <a:rPr lang="zh-CN" altLang="en-US" sz="1333">
                <a:solidFill>
                  <a:prstClr val="white"/>
                </a:solidFill>
                <a:latin typeface="Century Gothic"/>
                <a:ea typeface="微软雅黑"/>
              </a:rPr>
              <a:t>设计灵感与元素来源于网络</a:t>
            </a:r>
          </a:p>
          <a:p>
            <a:pPr defTabSz="609585">
              <a:lnSpc>
                <a:spcPct val="130000"/>
              </a:lnSpc>
            </a:pPr>
            <a:r>
              <a:rPr lang="zh-CN" altLang="en-US" sz="1333">
                <a:solidFill>
                  <a:prstClr val="white"/>
                </a:solidFill>
                <a:latin typeface="Century Gothic"/>
                <a:ea typeface="微软雅黑"/>
              </a:rPr>
              <a:t>如有建议请</a:t>
            </a:r>
            <a:r>
              <a:rPr lang="zh-CN" altLang="en-US" sz="1333" smtClean="0">
                <a:solidFill>
                  <a:prstClr val="white"/>
                </a:solidFill>
                <a:latin typeface="Century Gothic"/>
                <a:ea typeface="微软雅黑"/>
              </a:rPr>
              <a:t>联系 </a:t>
            </a:r>
            <a:r>
              <a:rPr lang="zh-CN" altLang="en-US" sz="1333" smtClean="0">
                <a:solidFill>
                  <a:prstClr val="white"/>
                </a:solidFill>
                <a:latin typeface="Segoe UI Light"/>
                <a:ea typeface="Segoe UI Light" charset="0"/>
                <a:cs typeface="Segoe UI Light"/>
              </a:rPr>
              <a:t>officeplus@microsoft.com</a:t>
            </a:r>
            <a:endParaRPr lang="en-US" altLang="zh-CN" sz="1333" smtClean="0">
              <a:solidFill>
                <a:srgbClr val="FFFFFF"/>
              </a:solidFill>
              <a:latin typeface="Segoe UI Light"/>
              <a:ea typeface="微软雅黑"/>
              <a:cs typeface="Segoe UI Light"/>
            </a:endParaRPr>
          </a:p>
        </p:txBody>
      </p:sp>
      <p:sp>
        <p:nvSpPr>
          <p:cNvPr id="10" name="矩形 9"/>
          <p:cNvSpPr/>
          <p:nvPr userDrawn="1"/>
        </p:nvSpPr>
        <p:spPr>
          <a:xfrm>
            <a:off x="440603" y="182445"/>
            <a:ext cx="816249" cy="25654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609585"/>
            <a:r>
              <a:rPr kumimoji="1" lang="en-US" altLang="zh-CN" sz="1067" smtClean="0">
                <a:solidFill>
                  <a:prstClr val="white"/>
                </a:solidFill>
                <a:latin typeface="Segoe UI Light"/>
                <a:ea typeface="微软雅黑"/>
                <a:cs typeface="Segoe UI Light"/>
              </a:rPr>
              <a:t>OfficePLUS</a:t>
            </a:r>
            <a:endParaRPr lang="zh-CN" altLang="en-US" sz="1067">
              <a:solidFill>
                <a:prstClr val="white"/>
              </a:solidFill>
              <a:latin typeface="Segoe UI Light"/>
              <a:ea typeface="微软雅黑"/>
              <a:cs typeface="Segoe UI Light"/>
            </a:endParaRPr>
          </a:p>
        </p:txBody>
      </p:sp>
    </p:spTree>
    <p:extLst>
      <p:ext uri="{BB962C8B-B14F-4D97-AF65-F5344CB8AC3E}">
        <p14:creationId val="1433925857"/>
      </p:ext>
    </p:extLst>
  </p:cSld>
  <p:clrMapOvr>
    <a:masterClrMapping/>
  </p:clrMapOvr>
  <p:transition/>
  <p:timing/>
</p:sldLayout>
</file>

<file path=ppt/slideLayouts/slideLayout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5_标题幻灯片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7" name="文本框 6"/>
          <p:cNvSpPr txBox="1"/>
          <p:nvPr userDrawn="1"/>
        </p:nvSpPr>
        <p:spPr>
          <a:xfrm>
            <a:off x="4447955" y="4458724"/>
            <a:ext cx="3296095" cy="2974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defTabSz="609585"/>
            <a:r>
              <a:rPr kumimoji="1" lang="zh-CN" altLang="en-US" sz="1333" smtClean="0">
                <a:solidFill>
                  <a:srgbClr val="000000"/>
                </a:solidFill>
                <a:latin typeface="Century Gothic"/>
                <a:ea typeface="微软雅黑"/>
              </a:rPr>
              <a:t>点击</a:t>
            </a:r>
            <a:r>
              <a:rPr kumimoji="1" lang="en-US" altLang="zh-CN" sz="1333" smtClean="0">
                <a:solidFill>
                  <a:srgbClr val="000000"/>
                </a:solidFill>
                <a:latin typeface="Segoe UI Light"/>
                <a:ea typeface="Segoe UI Light" charset="0"/>
                <a:cs typeface="Segoe UI Light"/>
              </a:rPr>
              <a:t>Logo</a:t>
            </a:r>
            <a:r>
              <a:rPr kumimoji="1" lang="zh-CN" altLang="en-US" sz="1333" smtClean="0">
                <a:solidFill>
                  <a:srgbClr val="000000"/>
                </a:solidFill>
                <a:latin typeface="Century Gothic"/>
                <a:ea typeface="微软雅黑"/>
              </a:rPr>
              <a:t>获取更多优质模板（放映模式）</a:t>
            </a:r>
            <a:endParaRPr kumimoji="1" lang="zh-CN" altLang="en-US" sz="1333">
              <a:solidFill>
                <a:srgbClr val="000000"/>
              </a:solidFill>
              <a:latin typeface="Century Gothic"/>
              <a:ea typeface="微软雅黑"/>
            </a:endParaRPr>
          </a:p>
        </p:txBody>
      </p:sp>
      <p:pic>
        <p:nvPicPr>
          <p:cNvPr id="5" name="图片 4">
            <a:hlinkClick r:id="rId2"/>
          </p:cNvPr>
          <p:cNvPicPr>
            <a:picLocks noChangeAspect="1"/>
          </p:cNvPicPr>
          <p:nvPr userDrawn="1"/>
        </p:nvPicPr>
        <p:blipFill>
          <a:blip r:embed="rId1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>
            <a:off x="4572000" y="3227832"/>
            <a:ext cx="3048000" cy="402336"/>
          </a:xfrm>
          <a:prstGeom prst="rect">
            <a:avLst/>
          </a:prstGeom>
        </p:spPr>
      </p:pic>
    </p:spTree>
    <p:extLst>
      <p:ext uri="{BB962C8B-B14F-4D97-AF65-F5344CB8AC3E}">
        <p14:creationId val="1843993368"/>
      </p:ext>
    </p:extLst>
  </p:cSld>
  <p:clrMapOvr>
    <a:masterClrMapping/>
  </p:clrMapOvr>
  <mc:AlternateContent>
    <mc:Choice Requires="p14">
      <p:transition spd="med" p14:dur="700">
        <p:fade/>
      </p:transition>
    </mc:Choice>
    <mc:Fallback>
      <p:transition spd="med">
        <p:fade/>
      </p:transition>
    </mc:Fallback>
  </mc:AlternateContent>
  <p:timing/>
</p:sldLayout>
</file>

<file path=ppt/slideLayouts/slideLayout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2016/2/19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85436496"/>
      </p:ext>
    </p:extLst>
  </p:cSld>
  <p:clrMapOvr>
    <a:masterClrMapping/>
  </p:clrMapOvr>
  <p:transition/>
  <p:timing/>
</p:sldLayout>
</file>

<file path=ppt/slideLayouts/slideLayout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2016/2/19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892040778"/>
      </p:ext>
    </p:extLst>
  </p:cSld>
  <p:clrMapOvr>
    <a:masterClrMapping/>
  </p:clrMapOvr>
  <p:transition/>
  <p:timing/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theme/theme1.xml" Type="http://schemas.openxmlformats.org/officeDocument/2006/relationships/theme"/></Relationships>
</file>

<file path=ppt/slideMasters/_rels/slideMaster2.xml.rels><?xml version="1.0" encoding="UTF-8" standalone="yes"?><Relationships xmlns="http://schemas.openxmlformats.org/package/2006/relationships"><Relationship Id="rId1" Target="../slideLayouts/slideLayout8.xml" Type="http://schemas.openxmlformats.org/officeDocument/2006/relationships/slideLayout"/><Relationship Id="rId10" Target="../slideLayouts/slideLayout17.xml" Type="http://schemas.openxmlformats.org/officeDocument/2006/relationships/slideLayout"/><Relationship Id="rId11" Target="../slideLayouts/slideLayout18.xml" Type="http://schemas.openxmlformats.org/officeDocument/2006/relationships/slideLayout"/><Relationship Id="rId12" Target="../theme/theme2.xml" Type="http://schemas.openxmlformats.org/officeDocument/2006/relationships/theme"/><Relationship Id="rId2" Target="../slideLayouts/slideLayout9.xml" Type="http://schemas.openxmlformats.org/officeDocument/2006/relationships/slideLayout"/><Relationship Id="rId3" Target="../slideLayouts/slideLayout10.xml" Type="http://schemas.openxmlformats.org/officeDocument/2006/relationships/slideLayout"/><Relationship Id="rId4" Target="../slideLayouts/slideLayout11.xml" Type="http://schemas.openxmlformats.org/officeDocument/2006/relationships/slideLayout"/><Relationship Id="rId5" Target="../slideLayouts/slideLayout12.xml" Type="http://schemas.openxmlformats.org/officeDocument/2006/relationships/slideLayout"/><Relationship Id="rId6" Target="../slideLayouts/slideLayout13.xml" Type="http://schemas.openxmlformats.org/officeDocument/2006/relationships/slideLayout"/><Relationship Id="rId7" Target="../slideLayouts/slideLayout14.xml" Type="http://schemas.openxmlformats.org/officeDocument/2006/relationships/slideLayout"/><Relationship Id="rId8" Target="../slideLayouts/slideLayout15.xml" Type="http://schemas.openxmlformats.org/officeDocument/2006/relationships/slideLayout"/><Relationship Id="rId9" Target="../slideLayouts/slideLayout16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14099597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4" r:id="rId2"/>
    <p:sldLayoutId id="2147483685" r:id="rId3"/>
    <p:sldLayoutId id="2147483662" r:id="rId4"/>
    <p:sldLayoutId id="2147483664" r:id="rId5"/>
    <p:sldLayoutId id="2147483663" r:id="rId6"/>
    <p:sldLayoutId id="2147483665" r:id="rId7"/>
  </p:sldLayoutIdLst>
  <p:transition/>
  <p:timing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2016/2/19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11996995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</p:sldLayoutIdLst>
  <p:transition/>
  <p:timing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media/image3.png" Type="http://schemas.openxmlformats.org/officeDocument/2006/relationships/image"/><Relationship Id="rId3" Target="http://office.msn.com.cn/" TargetMode="External" Type="http://schemas.openxmlformats.org/officeDocument/2006/relationships/hyperlink"/></Relationships>
</file>

<file path=ppt/slides/_rels/slide10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media/image3.png" Type="http://schemas.openxmlformats.org/officeDocument/2006/relationships/image"/><Relationship Id="rId3" Target="http://office.msn.com.cn/" TargetMode="External" Type="http://schemas.openxmlformats.org/officeDocument/2006/relationships/hyperlink"/></Relationships>
</file>

<file path=ppt/slides/_rels/slide2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media/image3.png" Type="http://schemas.openxmlformats.org/officeDocument/2006/relationships/image"/><Relationship Id="rId3" Target="http://office.msn.com.cn/" TargetMode="External" Type="http://schemas.openxmlformats.org/officeDocument/2006/relationships/hyperlink"/></Relationships>
</file>

<file path=ppt/slides/_rels/slide3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media/image3.png" Type="http://schemas.openxmlformats.org/officeDocument/2006/relationships/image"/><Relationship Id="rId3" Target="http://office.msn.com.cn/" TargetMode="External" Type="http://schemas.openxmlformats.org/officeDocument/2006/relationships/hyperlink"/></Relationships>
</file>

<file path=ppt/slides/_rels/slide4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media/image3.png" Type="http://schemas.openxmlformats.org/officeDocument/2006/relationships/image"/><Relationship Id="rId3" Target="http://office.msn.com.cn/" TargetMode="External" Type="http://schemas.openxmlformats.org/officeDocument/2006/relationships/hyperlink"/></Relationships>
</file>

<file path=ppt/slides/_rels/slide5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media/image4.jpeg" Type="http://schemas.openxmlformats.org/officeDocument/2006/relationships/image"/><Relationship Id="rId3" Target="../media/image3.png" Type="http://schemas.openxmlformats.org/officeDocument/2006/relationships/image"/><Relationship Id="rId4" Target="http://office.msn.com.cn/" TargetMode="External" Type="http://schemas.openxmlformats.org/officeDocument/2006/relationships/hyperlink"/></Relationships>
</file>

<file path=ppt/slides/_rels/slide6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media/image3.png" Type="http://schemas.openxmlformats.org/officeDocument/2006/relationships/image"/><Relationship Id="rId3" Target="http://office.msn.com.cn/" TargetMode="External" Type="http://schemas.openxmlformats.org/officeDocument/2006/relationships/hyperlink"/></Relationships>
</file>

<file path=ppt/slides/_rels/slide7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media/image3.png" Type="http://schemas.openxmlformats.org/officeDocument/2006/relationships/image"/><Relationship Id="rId3" Target="http://office.msn.com.cn/" TargetMode="External" Type="http://schemas.openxmlformats.org/officeDocument/2006/relationships/hyperlink"/></Relationships>
</file>

<file path=ppt/slides/_rels/slide8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media/image3.png" Type="http://schemas.openxmlformats.org/officeDocument/2006/relationships/image"/><Relationship Id="rId3" Target="http://office.msn.com.cn/" TargetMode="External" Type="http://schemas.openxmlformats.org/officeDocument/2006/relationships/hyperlink"/></Relationships>
</file>

<file path=ppt/slides/_rels/slide9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media/image3.png" Type="http://schemas.openxmlformats.org/officeDocument/2006/relationships/image"/><Relationship Id="rId3" Target="http://office.msn.com.cn/" TargetMode="External" Type="http://schemas.openxmlformats.org/officeDocument/2006/relationships/hyperlink"/></Relationships>
</file>

<file path=ppt/slides/slide1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文本占位符 1"/>
          <p:cNvSpPr>
            <a:spLocks noGrp="1"/>
          </p:cNvSpPr>
          <p:nvPr>
            <p:ph idx="10" sz="quarter" type="body"/>
          </p:nvPr>
        </p:nvSpPr>
        <p:spPr>
          <a:xfrm>
            <a:off x="4663281" y="64219"/>
            <a:ext cx="2865437" cy="749808"/>
          </a:xfrm>
        </p:spPr>
        <p:txBody>
          <a:bodyPr/>
          <a:lstStyle/>
          <a:p>
            <a:r>
              <a:rPr altLang="zh-CN" kumimoji="1" lang="en-US" smtClean="0"/>
              <a:t>RESUME</a:t>
            </a:r>
          </a:p>
        </p:txBody>
      </p:sp>
      <p:sp>
        <p:nvSpPr>
          <p:cNvPr id="5" name="矩形 4"/>
          <p:cNvSpPr/>
          <p:nvPr/>
        </p:nvSpPr>
        <p:spPr>
          <a:xfrm>
            <a:off x="2698377" y="3666201"/>
            <a:ext cx="6795247" cy="2160858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  <a:effectLst>
            <a:outerShdw algn="t" blurRad="25400" dir="5400000" dist="381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kumimoji="1" lang="zh-CN"/>
          </a:p>
        </p:txBody>
      </p:sp>
      <p:sp>
        <p:nvSpPr>
          <p:cNvPr id="3" name="文本框 2"/>
          <p:cNvSpPr txBox="1"/>
          <p:nvPr/>
        </p:nvSpPr>
        <p:spPr>
          <a:xfrm>
            <a:off x="2923425" y="4006190"/>
            <a:ext cx="6252055" cy="1371828"/>
          </a:xfrm>
          <a:prstGeom prst="rect">
            <a:avLst/>
          </a:prstGeom>
          <a:noFill/>
          <a:effectLst/>
        </p:spPr>
        <p:txBody>
          <a:bodyPr rtlCol="0" wrap="square">
            <a:spAutoFit/>
          </a:bodyPr>
          <a:lstStyle/>
          <a:p>
            <a:pPr>
              <a:lnSpc>
                <a:spcPct val="90000"/>
              </a:lnSpc>
            </a:pPr>
            <a:r>
              <a:rPr altLang="en-US" b="1" kumimoji="1" lang="zh-CN" sz="1867">
                <a:solidFill>
                  <a:schemeClr val="accent3">
                    <a:lumMod val="20000"/>
                    <a:lumOff val="80000"/>
                  </a:schemeClr>
                </a:solidFill>
                <a:effectLst>
                  <a:innerShdw blurRad="63500" dir="16200000" dist="50800">
                    <a:prstClr val="black">
                      <a:alpha val="50000"/>
                    </a:prstClr>
                  </a:innerShdw>
                </a:effectLst>
                <a:latin typeface="微软雅黑"/>
                <a:ea typeface="微软雅黑"/>
                <a:cs typeface="微软雅黑"/>
              </a:rPr>
              <a:t>点击此处添加简短的个人介绍。</a:t>
            </a:r>
          </a:p>
          <a:p>
            <a:pPr>
              <a:lnSpc>
                <a:spcPct val="90000"/>
              </a:lnSpc>
            </a:pPr>
            <a:endParaRPr altLang="en-US" b="1" kumimoji="1" lang="zh-CN" sz="1867">
              <a:solidFill>
                <a:schemeClr val="accent3">
                  <a:lumMod val="20000"/>
                  <a:lumOff val="80000"/>
                </a:schemeClr>
              </a:solidFill>
              <a:effectLst>
                <a:innerShdw blurRad="63500" dir="16200000" dist="50800">
                  <a:prstClr val="black">
                    <a:alpha val="50000"/>
                  </a:prstClr>
                </a:innerShdw>
              </a:effectLst>
              <a:latin typeface="微软雅黑"/>
              <a:ea typeface="微软雅黑"/>
              <a:cs typeface="微软雅黑"/>
            </a:endParaRPr>
          </a:p>
          <a:p>
            <a:pPr>
              <a:lnSpc>
                <a:spcPct val="90000"/>
              </a:lnSpc>
            </a:pPr>
            <a:r>
              <a:rPr altLang="en-US" b="1" kumimoji="1" lang="zh-CN" sz="1867">
                <a:solidFill>
                  <a:schemeClr val="accent3">
                    <a:lumMod val="20000"/>
                    <a:lumOff val="80000"/>
                  </a:schemeClr>
                </a:solidFill>
                <a:effectLst>
                  <a:innerShdw blurRad="63500" dir="16200000" dist="50800">
                    <a:prstClr val="black">
                      <a:alpha val="50000"/>
                    </a:prstClr>
                  </a:innerShdw>
                </a:effectLst>
                <a:latin typeface="微软雅黑"/>
                <a:ea typeface="微软雅黑"/>
                <a:cs typeface="微软雅黑"/>
              </a:rPr>
              <a:t>点击此处添加文本信息。标题数字等都可以通过点击和重新输入进行更改，顶部“开始”面板中可以对字体、字号、颜色、行距等进行修改。建议正文10号字，1.3倍字间距。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2923425" y="1926675"/>
            <a:ext cx="6252055" cy="1554389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>
              <a:lnSpc>
                <a:spcPct val="90000"/>
              </a:lnSpc>
            </a:pPr>
            <a:r>
              <a:rPr altLang="zh-CN" b="1" kumimoji="1" lang="en-US" sz="5333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algn="t" blurRad="50800" dir="5400000" dist="38100" rotWithShape="0">
                    <a:prstClr val="black">
                      <a:alpha val="40000"/>
                    </a:prstClr>
                  </a:outerShdw>
                </a:effectLst>
              </a:rPr>
              <a:t>Hi This is</a:t>
            </a:r>
          </a:p>
          <a:p>
            <a:pPr>
              <a:lnSpc>
                <a:spcPct val="90000"/>
              </a:lnSpc>
            </a:pPr>
            <a:r>
              <a:rPr altLang="zh-CN" b="1" kumimoji="1" lang="en-US" sz="5333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algn="t" blurRad="50800" dir="5400000" dist="38100" rotWithShape="0">
                    <a:prstClr val="black">
                      <a:alpha val="40000"/>
                    </a:prstClr>
                  </a:outerShdw>
                </a:effectLst>
              </a:rPr>
              <a:t>JANE DOE’S RESUME</a:t>
            </a:r>
          </a:p>
        </p:txBody>
      </p:sp>
      <p:pic>
        <p:nvPicPr>
          <p:cNvPr id="6" name="图片 5">
            <a:hlinkClick r:id="rId3"/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>
            <a:off x="5135052" y="6367725"/>
            <a:ext cx="1828800" cy="243840"/>
          </a:xfrm>
          <a:prstGeom prst="rect">
            <a:avLst/>
          </a:prstGeom>
        </p:spPr>
      </p:pic>
    </p:spTree>
    <p:extLst>
      <p:ext uri="{BB962C8B-B14F-4D97-AF65-F5344CB8AC3E}">
        <p14:creationId val="1892430639"/>
      </p:ext>
    </p:extLst>
  </p:cSld>
  <p:clrMapOvr>
    <a:masterClrMapping/>
  </p:clrMapOvr>
  <mc:AlternateContent>
    <mc:Choice Requires="p14">
      <p:transition p14:dur="700" spd="med">
        <p:fade/>
      </p:transition>
    </mc:Choice>
    <mc:Fallback>
      <p:transition spd="med">
        <p:fade/>
      </p:transition>
    </mc:Fallback>
  </mc:AlternateContent>
  <p:timing/>
</p:sld>
</file>

<file path=ppt/slides/slide10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文本占位符 1"/>
          <p:cNvSpPr>
            <a:spLocks noGrp="1"/>
          </p:cNvSpPr>
          <p:nvPr>
            <p:ph idx="10" sz="quarter" type="body"/>
          </p:nvPr>
        </p:nvSpPr>
        <p:spPr/>
        <p:txBody>
          <a:bodyPr/>
          <a:lstStyle/>
          <a:p>
            <a:r>
              <a:rPr altLang="zh-CN" kumimoji="1" lang="en-US" smtClean="0"/>
              <a:t>RESUME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2970768" y="2024037"/>
            <a:ext cx="6252055" cy="822914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>
              <a:lnSpc>
                <a:spcPct val="90000"/>
              </a:lnSpc>
            </a:pPr>
            <a:r>
              <a:rPr altLang="zh-CN" b="1" kumimoji="1" lang="en-US" sz="5333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algn="t" blurRad="50800" dir="5400000" dist="38100" rotWithShape="0">
                    <a:prstClr val="black">
                      <a:alpha val="40000"/>
                    </a:prstClr>
                  </a:outerShdw>
                </a:effectLst>
              </a:rPr>
              <a:t>THANK YOU!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5302299" y="3302934"/>
            <a:ext cx="1914842" cy="375971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kumimoji="1" lang="zh-CN" sz="1867">
                <a:solidFill>
                  <a:schemeClr val="bg1"/>
                </a:solidFill>
                <a:latin typeface="Segoe UI Light"/>
                <a:cs typeface="Segoe UI Light"/>
              </a:rPr>
              <a:t>+86 12345678901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5302298" y="4090051"/>
            <a:ext cx="2214880" cy="33528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kumimoji="1" lang="zh-CN" sz="1600">
                <a:solidFill>
                  <a:schemeClr val="bg1"/>
                </a:solidFill>
                <a:latin typeface="微软雅黑"/>
                <a:ea typeface="微软雅黑"/>
                <a:cs typeface="微软雅黑"/>
              </a:rPr>
              <a:t>点击此处添加邮寄地址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5302299" y="4836128"/>
            <a:ext cx="2102167" cy="375971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kumimoji="1" lang="en-US" sz="1867">
                <a:solidFill>
                  <a:schemeClr val="bg1"/>
                </a:solidFill>
                <a:latin typeface="Segoe UI Light"/>
                <a:cs typeface="Segoe UI Light"/>
              </a:rPr>
              <a:t>template@ppt.com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5302298" y="5623247"/>
            <a:ext cx="2214880" cy="33528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kumimoji="1" lang="zh-CN" sz="1600">
                <a:solidFill>
                  <a:schemeClr val="bg1"/>
                </a:solidFill>
                <a:latin typeface="微软雅黑"/>
                <a:ea typeface="微软雅黑"/>
                <a:cs typeface="微软雅黑"/>
              </a:rPr>
              <a:t>点击此处添加微博名称</a:t>
            </a:r>
          </a:p>
        </p:txBody>
      </p:sp>
      <p:grpSp>
        <p:nvGrpSpPr>
          <p:cNvPr id="11" name="组合 6"/>
          <p:cNvGrpSpPr/>
          <p:nvPr/>
        </p:nvGrpSpPr>
        <p:grpSpPr>
          <a:xfrm>
            <a:off x="4635820" y="3229289"/>
            <a:ext cx="557663" cy="557663"/>
            <a:chOff x="3476269" y="2421966"/>
            <a:chExt cx="418247" cy="418247"/>
          </a:xfrm>
        </p:grpSpPr>
        <p:sp>
          <p:nvSpPr>
            <p:cNvPr id="12" name="椭圆 11"/>
            <p:cNvSpPr/>
            <p:nvPr/>
          </p:nvSpPr>
          <p:spPr>
            <a:xfrm>
              <a:off x="3476269" y="2421966"/>
              <a:ext cx="418247" cy="418247"/>
            </a:xfrm>
            <a:prstGeom prst="ellipse">
              <a:avLst/>
            </a:prstGeom>
            <a:noFill/>
            <a:ln cmpd="sng" w="12700"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kumimoji="1" lang="zh-CN" sz="3200"/>
            </a:p>
          </p:txBody>
        </p:sp>
        <p:grpSp>
          <p:nvGrpSpPr>
            <p:cNvPr id="13" name="组 12"/>
            <p:cNvGrpSpPr/>
            <p:nvPr/>
          </p:nvGrpSpPr>
          <p:grpSpPr>
            <a:xfrm>
              <a:off x="3609221" y="2485961"/>
              <a:ext cx="156178" cy="279818"/>
              <a:chOff x="4557713" y="1657350"/>
              <a:chExt cx="304800" cy="546100"/>
            </a:xfrm>
            <a:solidFill>
              <a:schemeClr val="bg1"/>
            </a:solidFill>
          </p:grpSpPr>
          <p:sp>
            <p:nvSpPr>
              <p:cNvPr id="14" name="Freeform 141"/>
              <p:cNvSpPr>
                <a:spLocks noEditPoints="1"/>
              </p:cNvSpPr>
              <p:nvPr/>
            </p:nvSpPr>
            <p:spPr bwMode="auto">
              <a:xfrm>
                <a:off x="4557713" y="1657350"/>
                <a:ext cx="304800" cy="546100"/>
              </a:xfrm>
              <a:custGeom>
                <a:cxnLst>
                  <a:cxn ang="0">
                    <a:pos x="172" y="344"/>
                  </a:cxn>
                  <a:cxn ang="0">
                    <a:pos x="20" y="344"/>
                  </a:cxn>
                  <a:cxn ang="0">
                    <a:pos x="20" y="344"/>
                  </a:cxn>
                  <a:cxn ang="0">
                    <a:pos x="14" y="344"/>
                  </a:cxn>
                  <a:cxn ang="0">
                    <a:pos x="6" y="338"/>
                  </a:cxn>
                  <a:cxn ang="0">
                    <a:pos x="2" y="332"/>
                  </a:cxn>
                  <a:cxn ang="0">
                    <a:pos x="0" y="324"/>
                  </a:cxn>
                  <a:cxn ang="0">
                    <a:pos x="0" y="20"/>
                  </a:cxn>
                  <a:cxn ang="0">
                    <a:pos x="0" y="20"/>
                  </a:cxn>
                  <a:cxn ang="0">
                    <a:pos x="2" y="14"/>
                  </a:cxn>
                  <a:cxn ang="0">
                    <a:pos x="6" y="6"/>
                  </a:cxn>
                  <a:cxn ang="0">
                    <a:pos x="14" y="2"/>
                  </a:cxn>
                  <a:cxn ang="0">
                    <a:pos x="20" y="0"/>
                  </a:cxn>
                  <a:cxn ang="0">
                    <a:pos x="172" y="0"/>
                  </a:cxn>
                  <a:cxn ang="0">
                    <a:pos x="172" y="0"/>
                  </a:cxn>
                  <a:cxn ang="0">
                    <a:pos x="180" y="2"/>
                  </a:cxn>
                  <a:cxn ang="0">
                    <a:pos x="186" y="6"/>
                  </a:cxn>
                  <a:cxn ang="0">
                    <a:pos x="190" y="14"/>
                  </a:cxn>
                  <a:cxn ang="0">
                    <a:pos x="192" y="20"/>
                  </a:cxn>
                  <a:cxn ang="0">
                    <a:pos x="192" y="324"/>
                  </a:cxn>
                  <a:cxn ang="0">
                    <a:pos x="192" y="324"/>
                  </a:cxn>
                  <a:cxn ang="0">
                    <a:pos x="190" y="332"/>
                  </a:cxn>
                  <a:cxn ang="0">
                    <a:pos x="186" y="338"/>
                  </a:cxn>
                  <a:cxn ang="0">
                    <a:pos x="180" y="344"/>
                  </a:cxn>
                  <a:cxn ang="0">
                    <a:pos x="172" y="344"/>
                  </a:cxn>
                  <a:cxn ang="0">
                    <a:pos x="172" y="344"/>
                  </a:cxn>
                  <a:cxn ang="0">
                    <a:pos x="20" y="16"/>
                  </a:cxn>
                  <a:cxn ang="0">
                    <a:pos x="20" y="16"/>
                  </a:cxn>
                  <a:cxn ang="0">
                    <a:pos x="18" y="18"/>
                  </a:cxn>
                  <a:cxn ang="0">
                    <a:pos x="16" y="20"/>
                  </a:cxn>
                  <a:cxn ang="0">
                    <a:pos x="16" y="324"/>
                  </a:cxn>
                  <a:cxn ang="0">
                    <a:pos x="16" y="324"/>
                  </a:cxn>
                  <a:cxn ang="0">
                    <a:pos x="18" y="328"/>
                  </a:cxn>
                  <a:cxn ang="0">
                    <a:pos x="20" y="330"/>
                  </a:cxn>
                  <a:cxn ang="0">
                    <a:pos x="172" y="330"/>
                  </a:cxn>
                  <a:cxn ang="0">
                    <a:pos x="172" y="330"/>
                  </a:cxn>
                  <a:cxn ang="0">
                    <a:pos x="176" y="328"/>
                  </a:cxn>
                  <a:cxn ang="0">
                    <a:pos x="178" y="324"/>
                  </a:cxn>
                  <a:cxn ang="0">
                    <a:pos x="178" y="20"/>
                  </a:cxn>
                  <a:cxn ang="0">
                    <a:pos x="178" y="20"/>
                  </a:cxn>
                  <a:cxn ang="0">
                    <a:pos x="176" y="18"/>
                  </a:cxn>
                  <a:cxn ang="0">
                    <a:pos x="172" y="16"/>
                  </a:cxn>
                  <a:cxn ang="0">
                    <a:pos x="20" y="16"/>
                  </a:cxn>
                </a:cxnLst>
                <a:rect b="b" l="0" r="r" t="0"/>
                <a:pathLst>
                  <a:path h="344" w="192">
                    <a:moveTo>
                      <a:pt x="172" y="344"/>
                    </a:moveTo>
                    <a:lnTo>
                      <a:pt x="20" y="344"/>
                    </a:lnTo>
                    <a:lnTo>
                      <a:pt x="20" y="344"/>
                    </a:lnTo>
                    <a:lnTo>
                      <a:pt x="14" y="344"/>
                    </a:lnTo>
                    <a:lnTo>
                      <a:pt x="6" y="338"/>
                    </a:lnTo>
                    <a:lnTo>
                      <a:pt x="2" y="332"/>
                    </a:lnTo>
                    <a:lnTo>
                      <a:pt x="0" y="324"/>
                    </a:lnTo>
                    <a:lnTo>
                      <a:pt x="0" y="20"/>
                    </a:lnTo>
                    <a:lnTo>
                      <a:pt x="0" y="20"/>
                    </a:lnTo>
                    <a:lnTo>
                      <a:pt x="2" y="14"/>
                    </a:lnTo>
                    <a:lnTo>
                      <a:pt x="6" y="6"/>
                    </a:lnTo>
                    <a:lnTo>
                      <a:pt x="14" y="2"/>
                    </a:lnTo>
                    <a:lnTo>
                      <a:pt x="20" y="0"/>
                    </a:lnTo>
                    <a:lnTo>
                      <a:pt x="172" y="0"/>
                    </a:lnTo>
                    <a:lnTo>
                      <a:pt x="172" y="0"/>
                    </a:lnTo>
                    <a:lnTo>
                      <a:pt x="180" y="2"/>
                    </a:lnTo>
                    <a:lnTo>
                      <a:pt x="186" y="6"/>
                    </a:lnTo>
                    <a:lnTo>
                      <a:pt x="190" y="14"/>
                    </a:lnTo>
                    <a:lnTo>
                      <a:pt x="192" y="20"/>
                    </a:lnTo>
                    <a:lnTo>
                      <a:pt x="192" y="324"/>
                    </a:lnTo>
                    <a:lnTo>
                      <a:pt x="192" y="324"/>
                    </a:lnTo>
                    <a:lnTo>
                      <a:pt x="190" y="332"/>
                    </a:lnTo>
                    <a:lnTo>
                      <a:pt x="186" y="338"/>
                    </a:lnTo>
                    <a:lnTo>
                      <a:pt x="180" y="344"/>
                    </a:lnTo>
                    <a:lnTo>
                      <a:pt x="172" y="344"/>
                    </a:lnTo>
                    <a:lnTo>
                      <a:pt x="172" y="344"/>
                    </a:lnTo>
                    <a:close/>
                    <a:moveTo>
                      <a:pt x="20" y="16"/>
                    </a:moveTo>
                    <a:lnTo>
                      <a:pt x="20" y="16"/>
                    </a:lnTo>
                    <a:lnTo>
                      <a:pt x="18" y="18"/>
                    </a:lnTo>
                    <a:lnTo>
                      <a:pt x="16" y="20"/>
                    </a:lnTo>
                    <a:lnTo>
                      <a:pt x="16" y="324"/>
                    </a:lnTo>
                    <a:lnTo>
                      <a:pt x="16" y="324"/>
                    </a:lnTo>
                    <a:lnTo>
                      <a:pt x="18" y="328"/>
                    </a:lnTo>
                    <a:lnTo>
                      <a:pt x="20" y="330"/>
                    </a:lnTo>
                    <a:lnTo>
                      <a:pt x="172" y="330"/>
                    </a:lnTo>
                    <a:lnTo>
                      <a:pt x="172" y="330"/>
                    </a:lnTo>
                    <a:lnTo>
                      <a:pt x="176" y="328"/>
                    </a:lnTo>
                    <a:lnTo>
                      <a:pt x="178" y="324"/>
                    </a:lnTo>
                    <a:lnTo>
                      <a:pt x="178" y="20"/>
                    </a:lnTo>
                    <a:lnTo>
                      <a:pt x="178" y="20"/>
                    </a:lnTo>
                    <a:lnTo>
                      <a:pt x="176" y="18"/>
                    </a:lnTo>
                    <a:lnTo>
                      <a:pt x="172" y="16"/>
                    </a:lnTo>
                    <a:lnTo>
                      <a:pt x="20" y="16"/>
                    </a:lnTo>
                    <a:close/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t" anchorCtr="0" bIns="60960" compatLnSpc="1" lIns="121920" numCol="1" rIns="121920" tIns="60960" vert="horz" wrap="square">
                <a:prstTxWarp prst="textNoShape">
                  <a:avLst/>
                </a:prstTxWarp>
              </a:bodyPr>
              <a:lstStyle/>
              <a:p>
                <a:endParaRPr altLang="en-US" lang="zh-CN" sz="3200"/>
              </a:p>
            </p:txBody>
          </p:sp>
          <p:sp>
            <p:nvSpPr>
              <p:cNvPr id="15" name="Freeform 143"/>
              <p:cNvSpPr>
                <a:spLocks noEditPoints="1"/>
              </p:cNvSpPr>
              <p:nvPr/>
            </p:nvSpPr>
            <p:spPr bwMode="auto">
              <a:xfrm>
                <a:off x="4595813" y="1730375"/>
                <a:ext cx="228600" cy="412750"/>
              </a:xfrm>
              <a:custGeom>
                <a:cxnLst>
                  <a:cxn ang="0">
                    <a:pos x="122" y="260"/>
                  </a:cxn>
                  <a:cxn ang="0">
                    <a:pos x="22" y="260"/>
                  </a:cxn>
                  <a:cxn ang="0">
                    <a:pos x="22" y="260"/>
                  </a:cxn>
                  <a:cxn ang="0">
                    <a:pos x="14" y="258"/>
                  </a:cxn>
                  <a:cxn ang="0">
                    <a:pos x="8" y="254"/>
                  </a:cxn>
                  <a:cxn ang="0">
                    <a:pos x="2" y="246"/>
                  </a:cxn>
                  <a:cxn ang="0">
                    <a:pos x="0" y="238"/>
                  </a:cxn>
                  <a:cxn ang="0">
                    <a:pos x="0" y="22"/>
                  </a:cxn>
                  <a:cxn ang="0">
                    <a:pos x="0" y="22"/>
                  </a:cxn>
                  <a:cxn ang="0">
                    <a:pos x="2" y="14"/>
                  </a:cxn>
                  <a:cxn ang="0">
                    <a:pos x="8" y="6"/>
                  </a:cxn>
                  <a:cxn ang="0">
                    <a:pos x="14" y="2"/>
                  </a:cxn>
                  <a:cxn ang="0">
                    <a:pos x="22" y="0"/>
                  </a:cxn>
                  <a:cxn ang="0">
                    <a:pos x="122" y="0"/>
                  </a:cxn>
                  <a:cxn ang="0">
                    <a:pos x="122" y="0"/>
                  </a:cxn>
                  <a:cxn ang="0">
                    <a:pos x="130" y="2"/>
                  </a:cxn>
                  <a:cxn ang="0">
                    <a:pos x="138" y="6"/>
                  </a:cxn>
                  <a:cxn ang="0">
                    <a:pos x="142" y="14"/>
                  </a:cxn>
                  <a:cxn ang="0">
                    <a:pos x="144" y="22"/>
                  </a:cxn>
                  <a:cxn ang="0">
                    <a:pos x="144" y="238"/>
                  </a:cxn>
                  <a:cxn ang="0">
                    <a:pos x="144" y="238"/>
                  </a:cxn>
                  <a:cxn ang="0">
                    <a:pos x="142" y="246"/>
                  </a:cxn>
                  <a:cxn ang="0">
                    <a:pos x="138" y="254"/>
                  </a:cxn>
                  <a:cxn ang="0">
                    <a:pos x="130" y="258"/>
                  </a:cxn>
                  <a:cxn ang="0">
                    <a:pos x="122" y="260"/>
                  </a:cxn>
                  <a:cxn ang="0">
                    <a:pos x="122" y="260"/>
                  </a:cxn>
                  <a:cxn ang="0">
                    <a:pos x="22" y="14"/>
                  </a:cxn>
                  <a:cxn ang="0">
                    <a:pos x="22" y="14"/>
                  </a:cxn>
                  <a:cxn ang="0">
                    <a:pos x="18" y="16"/>
                  </a:cxn>
                  <a:cxn ang="0">
                    <a:pos x="16" y="22"/>
                  </a:cxn>
                  <a:cxn ang="0">
                    <a:pos x="16" y="238"/>
                  </a:cxn>
                  <a:cxn ang="0">
                    <a:pos x="16" y="238"/>
                  </a:cxn>
                  <a:cxn ang="0">
                    <a:pos x="18" y="244"/>
                  </a:cxn>
                  <a:cxn ang="0">
                    <a:pos x="22" y="246"/>
                  </a:cxn>
                  <a:cxn ang="0">
                    <a:pos x="122" y="246"/>
                  </a:cxn>
                  <a:cxn ang="0">
                    <a:pos x="122" y="246"/>
                  </a:cxn>
                  <a:cxn ang="0">
                    <a:pos x="128" y="244"/>
                  </a:cxn>
                  <a:cxn ang="0">
                    <a:pos x="130" y="238"/>
                  </a:cxn>
                  <a:cxn ang="0">
                    <a:pos x="130" y="22"/>
                  </a:cxn>
                  <a:cxn ang="0">
                    <a:pos x="130" y="22"/>
                  </a:cxn>
                  <a:cxn ang="0">
                    <a:pos x="128" y="16"/>
                  </a:cxn>
                  <a:cxn ang="0">
                    <a:pos x="122" y="14"/>
                  </a:cxn>
                  <a:cxn ang="0">
                    <a:pos x="22" y="14"/>
                  </a:cxn>
                </a:cxnLst>
                <a:rect b="b" l="0" r="r" t="0"/>
                <a:pathLst>
                  <a:path h="260" w="144">
                    <a:moveTo>
                      <a:pt x="122" y="260"/>
                    </a:moveTo>
                    <a:lnTo>
                      <a:pt x="22" y="260"/>
                    </a:lnTo>
                    <a:lnTo>
                      <a:pt x="22" y="260"/>
                    </a:lnTo>
                    <a:lnTo>
                      <a:pt x="14" y="258"/>
                    </a:lnTo>
                    <a:lnTo>
                      <a:pt x="8" y="254"/>
                    </a:lnTo>
                    <a:lnTo>
                      <a:pt x="2" y="246"/>
                    </a:lnTo>
                    <a:lnTo>
                      <a:pt x="0" y="238"/>
                    </a:lnTo>
                    <a:lnTo>
                      <a:pt x="0" y="22"/>
                    </a:lnTo>
                    <a:lnTo>
                      <a:pt x="0" y="22"/>
                    </a:lnTo>
                    <a:lnTo>
                      <a:pt x="2" y="14"/>
                    </a:lnTo>
                    <a:lnTo>
                      <a:pt x="8" y="6"/>
                    </a:lnTo>
                    <a:lnTo>
                      <a:pt x="14" y="2"/>
                    </a:lnTo>
                    <a:lnTo>
                      <a:pt x="22" y="0"/>
                    </a:lnTo>
                    <a:lnTo>
                      <a:pt x="122" y="0"/>
                    </a:lnTo>
                    <a:lnTo>
                      <a:pt x="122" y="0"/>
                    </a:lnTo>
                    <a:lnTo>
                      <a:pt x="130" y="2"/>
                    </a:lnTo>
                    <a:lnTo>
                      <a:pt x="138" y="6"/>
                    </a:lnTo>
                    <a:lnTo>
                      <a:pt x="142" y="14"/>
                    </a:lnTo>
                    <a:lnTo>
                      <a:pt x="144" y="22"/>
                    </a:lnTo>
                    <a:lnTo>
                      <a:pt x="144" y="238"/>
                    </a:lnTo>
                    <a:lnTo>
                      <a:pt x="144" y="238"/>
                    </a:lnTo>
                    <a:lnTo>
                      <a:pt x="142" y="246"/>
                    </a:lnTo>
                    <a:lnTo>
                      <a:pt x="138" y="254"/>
                    </a:lnTo>
                    <a:lnTo>
                      <a:pt x="130" y="258"/>
                    </a:lnTo>
                    <a:lnTo>
                      <a:pt x="122" y="260"/>
                    </a:lnTo>
                    <a:lnTo>
                      <a:pt x="122" y="260"/>
                    </a:lnTo>
                    <a:close/>
                    <a:moveTo>
                      <a:pt x="22" y="14"/>
                    </a:moveTo>
                    <a:lnTo>
                      <a:pt x="22" y="14"/>
                    </a:lnTo>
                    <a:lnTo>
                      <a:pt x="18" y="16"/>
                    </a:lnTo>
                    <a:lnTo>
                      <a:pt x="16" y="22"/>
                    </a:lnTo>
                    <a:lnTo>
                      <a:pt x="16" y="238"/>
                    </a:lnTo>
                    <a:lnTo>
                      <a:pt x="16" y="238"/>
                    </a:lnTo>
                    <a:lnTo>
                      <a:pt x="18" y="244"/>
                    </a:lnTo>
                    <a:lnTo>
                      <a:pt x="22" y="246"/>
                    </a:lnTo>
                    <a:lnTo>
                      <a:pt x="122" y="246"/>
                    </a:lnTo>
                    <a:lnTo>
                      <a:pt x="122" y="246"/>
                    </a:lnTo>
                    <a:lnTo>
                      <a:pt x="128" y="244"/>
                    </a:lnTo>
                    <a:lnTo>
                      <a:pt x="130" y="238"/>
                    </a:lnTo>
                    <a:lnTo>
                      <a:pt x="130" y="22"/>
                    </a:lnTo>
                    <a:lnTo>
                      <a:pt x="130" y="22"/>
                    </a:lnTo>
                    <a:lnTo>
                      <a:pt x="128" y="16"/>
                    </a:lnTo>
                    <a:lnTo>
                      <a:pt x="122" y="14"/>
                    </a:lnTo>
                    <a:lnTo>
                      <a:pt x="22" y="14"/>
                    </a:lnTo>
                    <a:close/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t" anchorCtr="0" bIns="60960" compatLnSpc="1" lIns="121920" numCol="1" rIns="121920" tIns="60960" vert="horz" wrap="square">
                <a:prstTxWarp prst="textNoShape">
                  <a:avLst/>
                </a:prstTxWarp>
              </a:bodyPr>
              <a:lstStyle/>
              <a:p>
                <a:endParaRPr altLang="en-US" lang="zh-CN" sz="3200"/>
              </a:p>
            </p:txBody>
          </p:sp>
        </p:grpSp>
      </p:grpSp>
      <p:grpSp>
        <p:nvGrpSpPr>
          <p:cNvPr id="16" name="组合 7"/>
          <p:cNvGrpSpPr/>
          <p:nvPr/>
        </p:nvGrpSpPr>
        <p:grpSpPr>
          <a:xfrm>
            <a:off x="4640565" y="3995886"/>
            <a:ext cx="557663" cy="557663"/>
            <a:chOff x="3479828" y="2996914"/>
            <a:chExt cx="418247" cy="418247"/>
          </a:xfrm>
        </p:grpSpPr>
        <p:sp>
          <p:nvSpPr>
            <p:cNvPr id="17" name="椭圆 16"/>
            <p:cNvSpPr/>
            <p:nvPr/>
          </p:nvSpPr>
          <p:spPr>
            <a:xfrm>
              <a:off x="3479828" y="2996914"/>
              <a:ext cx="418247" cy="418247"/>
            </a:xfrm>
            <a:prstGeom prst="ellipse">
              <a:avLst/>
            </a:prstGeom>
            <a:noFill/>
            <a:ln cmpd="sng" w="12700"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kumimoji="1" lang="zh-CN" sz="3200"/>
            </a:p>
          </p:txBody>
        </p:sp>
        <p:grpSp>
          <p:nvGrpSpPr>
            <p:cNvPr id="18" name="组 17"/>
            <p:cNvGrpSpPr/>
            <p:nvPr/>
          </p:nvGrpSpPr>
          <p:grpSpPr>
            <a:xfrm>
              <a:off x="3591178" y="3086534"/>
              <a:ext cx="193063" cy="258003"/>
              <a:chOff x="3910013" y="1676400"/>
              <a:chExt cx="349250" cy="466725"/>
            </a:xfrm>
            <a:solidFill>
              <a:schemeClr val="bg1"/>
            </a:solidFill>
          </p:grpSpPr>
          <p:sp>
            <p:nvSpPr>
              <p:cNvPr id="19" name="Freeform 139"/>
              <p:cNvSpPr>
                <a:spLocks noEditPoints="1"/>
              </p:cNvSpPr>
              <p:nvPr/>
            </p:nvSpPr>
            <p:spPr bwMode="auto">
              <a:xfrm>
                <a:off x="3910013" y="1676400"/>
                <a:ext cx="349250" cy="466725"/>
              </a:xfrm>
              <a:custGeom>
                <a:cxnLst>
                  <a:cxn ang="0">
                    <a:pos x="110" y="294"/>
                  </a:cxn>
                  <a:cxn ang="0">
                    <a:pos x="96" y="288"/>
                  </a:cxn>
                  <a:cxn ang="0">
                    <a:pos x="76" y="266"/>
                  </a:cxn>
                  <a:cxn ang="0">
                    <a:pos x="44" y="226"/>
                  </a:cxn>
                  <a:cxn ang="0">
                    <a:pos x="14" y="172"/>
                  </a:cxn>
                  <a:cxn ang="0">
                    <a:pos x="4" y="142"/>
                  </a:cxn>
                  <a:cxn ang="0">
                    <a:pos x="0" y="114"/>
                  </a:cxn>
                  <a:cxn ang="0">
                    <a:pos x="0" y="100"/>
                  </a:cxn>
                  <a:cxn ang="0">
                    <a:pos x="6" y="74"/>
                  </a:cxn>
                  <a:cxn ang="0">
                    <a:pos x="14" y="52"/>
                  </a:cxn>
                  <a:cxn ang="0">
                    <a:pos x="28" y="32"/>
                  </a:cxn>
                  <a:cxn ang="0">
                    <a:pos x="36" y="24"/>
                  </a:cxn>
                  <a:cxn ang="0">
                    <a:pos x="70" y="6"/>
                  </a:cxn>
                  <a:cxn ang="0">
                    <a:pos x="110" y="0"/>
                  </a:cxn>
                  <a:cxn ang="0">
                    <a:pos x="132" y="0"/>
                  </a:cxn>
                  <a:cxn ang="0">
                    <a:pos x="168" y="14"/>
                  </a:cxn>
                  <a:cxn ang="0">
                    <a:pos x="184" y="24"/>
                  </a:cxn>
                  <a:cxn ang="0">
                    <a:pos x="200" y="42"/>
                  </a:cxn>
                  <a:cxn ang="0">
                    <a:pos x="212" y="62"/>
                  </a:cxn>
                  <a:cxn ang="0">
                    <a:pos x="218" y="86"/>
                  </a:cxn>
                  <a:cxn ang="0">
                    <a:pos x="220" y="114"/>
                  </a:cxn>
                  <a:cxn ang="0">
                    <a:pos x="220" y="128"/>
                  </a:cxn>
                  <a:cxn ang="0">
                    <a:pos x="212" y="158"/>
                  </a:cxn>
                  <a:cxn ang="0">
                    <a:pos x="192" y="200"/>
                  </a:cxn>
                  <a:cxn ang="0">
                    <a:pos x="160" y="248"/>
                  </a:cxn>
                  <a:cxn ang="0">
                    <a:pos x="126" y="288"/>
                  </a:cxn>
                  <a:cxn ang="0">
                    <a:pos x="118" y="292"/>
                  </a:cxn>
                  <a:cxn ang="0">
                    <a:pos x="110" y="294"/>
                  </a:cxn>
                  <a:cxn ang="0">
                    <a:pos x="110" y="16"/>
                  </a:cxn>
                  <a:cxn ang="0">
                    <a:pos x="86" y="18"/>
                  </a:cxn>
                  <a:cxn ang="0">
                    <a:pos x="66" y="24"/>
                  </a:cxn>
                  <a:cxn ang="0">
                    <a:pos x="38" y="48"/>
                  </a:cxn>
                  <a:cxn ang="0">
                    <a:pos x="22" y="80"/>
                  </a:cxn>
                  <a:cxn ang="0">
                    <a:pos x="16" y="114"/>
                  </a:cxn>
                  <a:cxn ang="0">
                    <a:pos x="18" y="126"/>
                  </a:cxn>
                  <a:cxn ang="0">
                    <a:pos x="24" y="154"/>
                  </a:cxn>
                  <a:cxn ang="0">
                    <a:pos x="42" y="194"/>
                  </a:cxn>
                  <a:cxn ang="0">
                    <a:pos x="74" y="238"/>
                  </a:cxn>
                  <a:cxn ang="0">
                    <a:pos x="106" y="276"/>
                  </a:cxn>
                  <a:cxn ang="0">
                    <a:pos x="110" y="278"/>
                  </a:cxn>
                  <a:cxn ang="0">
                    <a:pos x="114" y="276"/>
                  </a:cxn>
                  <a:cxn ang="0">
                    <a:pos x="146" y="238"/>
                  </a:cxn>
                  <a:cxn ang="0">
                    <a:pos x="178" y="194"/>
                  </a:cxn>
                  <a:cxn ang="0">
                    <a:pos x="196" y="154"/>
                  </a:cxn>
                  <a:cxn ang="0">
                    <a:pos x="204" y="126"/>
                  </a:cxn>
                  <a:cxn ang="0">
                    <a:pos x="204" y="114"/>
                  </a:cxn>
                  <a:cxn ang="0">
                    <a:pos x="200" y="80"/>
                  </a:cxn>
                  <a:cxn ang="0">
                    <a:pos x="184" y="48"/>
                  </a:cxn>
                  <a:cxn ang="0">
                    <a:pos x="154" y="24"/>
                  </a:cxn>
                  <a:cxn ang="0">
                    <a:pos x="134" y="18"/>
                  </a:cxn>
                  <a:cxn ang="0">
                    <a:pos x="110" y="16"/>
                  </a:cxn>
                </a:cxnLst>
                <a:rect b="b" l="0" r="r" t="0"/>
                <a:pathLst>
                  <a:path h="294" w="220">
                    <a:moveTo>
                      <a:pt x="110" y="294"/>
                    </a:moveTo>
                    <a:lnTo>
                      <a:pt x="110" y="294"/>
                    </a:lnTo>
                    <a:lnTo>
                      <a:pt x="102" y="292"/>
                    </a:lnTo>
                    <a:lnTo>
                      <a:pt x="96" y="288"/>
                    </a:lnTo>
                    <a:lnTo>
                      <a:pt x="96" y="288"/>
                    </a:lnTo>
                    <a:lnTo>
                      <a:pt x="76" y="266"/>
                    </a:lnTo>
                    <a:lnTo>
                      <a:pt x="60" y="248"/>
                    </a:lnTo>
                    <a:lnTo>
                      <a:pt x="44" y="226"/>
                    </a:lnTo>
                    <a:lnTo>
                      <a:pt x="28" y="200"/>
                    </a:lnTo>
                    <a:lnTo>
                      <a:pt x="14" y="172"/>
                    </a:lnTo>
                    <a:lnTo>
                      <a:pt x="8" y="158"/>
                    </a:lnTo>
                    <a:lnTo>
                      <a:pt x="4" y="142"/>
                    </a:lnTo>
                    <a:lnTo>
                      <a:pt x="2" y="128"/>
                    </a:lnTo>
                    <a:lnTo>
                      <a:pt x="0" y="114"/>
                    </a:lnTo>
                    <a:lnTo>
                      <a:pt x="0" y="114"/>
                    </a:lnTo>
                    <a:lnTo>
                      <a:pt x="0" y="100"/>
                    </a:lnTo>
                    <a:lnTo>
                      <a:pt x="2" y="86"/>
                    </a:lnTo>
                    <a:lnTo>
                      <a:pt x="6" y="74"/>
                    </a:lnTo>
                    <a:lnTo>
                      <a:pt x="10" y="62"/>
                    </a:lnTo>
                    <a:lnTo>
                      <a:pt x="14" y="52"/>
                    </a:lnTo>
                    <a:lnTo>
                      <a:pt x="20" y="42"/>
                    </a:lnTo>
                    <a:lnTo>
                      <a:pt x="28" y="32"/>
                    </a:lnTo>
                    <a:lnTo>
                      <a:pt x="36" y="24"/>
                    </a:lnTo>
                    <a:lnTo>
                      <a:pt x="36" y="24"/>
                    </a:lnTo>
                    <a:lnTo>
                      <a:pt x="52" y="14"/>
                    </a:lnTo>
                    <a:lnTo>
                      <a:pt x="70" y="6"/>
                    </a:lnTo>
                    <a:lnTo>
                      <a:pt x="90" y="0"/>
                    </a:lnTo>
                    <a:lnTo>
                      <a:pt x="110" y="0"/>
                    </a:lnTo>
                    <a:lnTo>
                      <a:pt x="110" y="0"/>
                    </a:lnTo>
                    <a:lnTo>
                      <a:pt x="132" y="0"/>
                    </a:lnTo>
                    <a:lnTo>
                      <a:pt x="150" y="6"/>
                    </a:lnTo>
                    <a:lnTo>
                      <a:pt x="168" y="14"/>
                    </a:lnTo>
                    <a:lnTo>
                      <a:pt x="184" y="24"/>
                    </a:lnTo>
                    <a:lnTo>
                      <a:pt x="184" y="24"/>
                    </a:lnTo>
                    <a:lnTo>
                      <a:pt x="192" y="32"/>
                    </a:lnTo>
                    <a:lnTo>
                      <a:pt x="200" y="42"/>
                    </a:lnTo>
                    <a:lnTo>
                      <a:pt x="206" y="52"/>
                    </a:lnTo>
                    <a:lnTo>
                      <a:pt x="212" y="62"/>
                    </a:lnTo>
                    <a:lnTo>
                      <a:pt x="216" y="74"/>
                    </a:lnTo>
                    <a:lnTo>
                      <a:pt x="218" y="86"/>
                    </a:lnTo>
                    <a:lnTo>
                      <a:pt x="220" y="100"/>
                    </a:lnTo>
                    <a:lnTo>
                      <a:pt x="220" y="114"/>
                    </a:lnTo>
                    <a:lnTo>
                      <a:pt x="220" y="114"/>
                    </a:lnTo>
                    <a:lnTo>
                      <a:pt x="220" y="128"/>
                    </a:lnTo>
                    <a:lnTo>
                      <a:pt x="216" y="142"/>
                    </a:lnTo>
                    <a:lnTo>
                      <a:pt x="212" y="158"/>
                    </a:lnTo>
                    <a:lnTo>
                      <a:pt x="206" y="172"/>
                    </a:lnTo>
                    <a:lnTo>
                      <a:pt x="192" y="200"/>
                    </a:lnTo>
                    <a:lnTo>
                      <a:pt x="176" y="226"/>
                    </a:lnTo>
                    <a:lnTo>
                      <a:pt x="160" y="248"/>
                    </a:lnTo>
                    <a:lnTo>
                      <a:pt x="144" y="266"/>
                    </a:lnTo>
                    <a:lnTo>
                      <a:pt x="126" y="288"/>
                    </a:lnTo>
                    <a:lnTo>
                      <a:pt x="126" y="288"/>
                    </a:lnTo>
                    <a:lnTo>
                      <a:pt x="118" y="292"/>
                    </a:lnTo>
                    <a:lnTo>
                      <a:pt x="110" y="294"/>
                    </a:lnTo>
                    <a:lnTo>
                      <a:pt x="110" y="294"/>
                    </a:lnTo>
                    <a:close/>
                    <a:moveTo>
                      <a:pt x="110" y="16"/>
                    </a:moveTo>
                    <a:lnTo>
                      <a:pt x="110" y="16"/>
                    </a:lnTo>
                    <a:lnTo>
                      <a:pt x="98" y="16"/>
                    </a:lnTo>
                    <a:lnTo>
                      <a:pt x="86" y="18"/>
                    </a:lnTo>
                    <a:lnTo>
                      <a:pt x="76" y="20"/>
                    </a:lnTo>
                    <a:lnTo>
                      <a:pt x="66" y="24"/>
                    </a:lnTo>
                    <a:lnTo>
                      <a:pt x="50" y="34"/>
                    </a:lnTo>
                    <a:lnTo>
                      <a:pt x="38" y="48"/>
                    </a:lnTo>
                    <a:lnTo>
                      <a:pt x="28" y="62"/>
                    </a:lnTo>
                    <a:lnTo>
                      <a:pt x="22" y="80"/>
                    </a:lnTo>
                    <a:lnTo>
                      <a:pt x="18" y="96"/>
                    </a:lnTo>
                    <a:lnTo>
                      <a:pt x="16" y="114"/>
                    </a:lnTo>
                    <a:lnTo>
                      <a:pt x="16" y="114"/>
                    </a:lnTo>
                    <a:lnTo>
                      <a:pt x="18" y="126"/>
                    </a:lnTo>
                    <a:lnTo>
                      <a:pt x="20" y="140"/>
                    </a:lnTo>
                    <a:lnTo>
                      <a:pt x="24" y="154"/>
                    </a:lnTo>
                    <a:lnTo>
                      <a:pt x="30" y="168"/>
                    </a:lnTo>
                    <a:lnTo>
                      <a:pt x="42" y="194"/>
                    </a:lnTo>
                    <a:lnTo>
                      <a:pt x="58" y="218"/>
                    </a:lnTo>
                    <a:lnTo>
                      <a:pt x="74" y="238"/>
                    </a:lnTo>
                    <a:lnTo>
                      <a:pt x="88" y="256"/>
                    </a:lnTo>
                    <a:lnTo>
                      <a:pt x="106" y="276"/>
                    </a:lnTo>
                    <a:lnTo>
                      <a:pt x="106" y="276"/>
                    </a:lnTo>
                    <a:lnTo>
                      <a:pt x="110" y="278"/>
                    </a:lnTo>
                    <a:lnTo>
                      <a:pt x="114" y="276"/>
                    </a:lnTo>
                    <a:lnTo>
                      <a:pt x="114" y="276"/>
                    </a:lnTo>
                    <a:lnTo>
                      <a:pt x="132" y="256"/>
                    </a:lnTo>
                    <a:lnTo>
                      <a:pt x="146" y="238"/>
                    </a:lnTo>
                    <a:lnTo>
                      <a:pt x="162" y="218"/>
                    </a:lnTo>
                    <a:lnTo>
                      <a:pt x="178" y="194"/>
                    </a:lnTo>
                    <a:lnTo>
                      <a:pt x="192" y="168"/>
                    </a:lnTo>
                    <a:lnTo>
                      <a:pt x="196" y="154"/>
                    </a:lnTo>
                    <a:lnTo>
                      <a:pt x="200" y="140"/>
                    </a:lnTo>
                    <a:lnTo>
                      <a:pt x="204" y="126"/>
                    </a:lnTo>
                    <a:lnTo>
                      <a:pt x="204" y="114"/>
                    </a:lnTo>
                    <a:lnTo>
                      <a:pt x="204" y="114"/>
                    </a:lnTo>
                    <a:lnTo>
                      <a:pt x="204" y="96"/>
                    </a:lnTo>
                    <a:lnTo>
                      <a:pt x="200" y="80"/>
                    </a:lnTo>
                    <a:lnTo>
                      <a:pt x="192" y="62"/>
                    </a:lnTo>
                    <a:lnTo>
                      <a:pt x="184" y="48"/>
                    </a:lnTo>
                    <a:lnTo>
                      <a:pt x="170" y="34"/>
                    </a:lnTo>
                    <a:lnTo>
                      <a:pt x="154" y="24"/>
                    </a:lnTo>
                    <a:lnTo>
                      <a:pt x="144" y="20"/>
                    </a:lnTo>
                    <a:lnTo>
                      <a:pt x="134" y="18"/>
                    </a:lnTo>
                    <a:lnTo>
                      <a:pt x="122" y="16"/>
                    </a:lnTo>
                    <a:lnTo>
                      <a:pt x="110" y="16"/>
                    </a:lnTo>
                    <a:lnTo>
                      <a:pt x="110" y="16"/>
                    </a:lnTo>
                    <a:close/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t" anchorCtr="0" bIns="60960" compatLnSpc="1" lIns="121920" numCol="1" rIns="121920" tIns="60960" vert="horz" wrap="square">
                <a:prstTxWarp prst="textNoShape">
                  <a:avLst/>
                </a:prstTxWarp>
              </a:bodyPr>
              <a:lstStyle/>
              <a:p>
                <a:endParaRPr altLang="en-US" lang="zh-CN" sz="3200"/>
              </a:p>
            </p:txBody>
          </p:sp>
          <p:sp>
            <p:nvSpPr>
              <p:cNvPr id="20" name="Freeform 140"/>
              <p:cNvSpPr>
                <a:spLocks noEditPoints="1"/>
              </p:cNvSpPr>
              <p:nvPr/>
            </p:nvSpPr>
            <p:spPr bwMode="auto">
              <a:xfrm>
                <a:off x="3992563" y="1739900"/>
                <a:ext cx="184150" cy="180975"/>
              </a:xfrm>
              <a:custGeom>
                <a:cxnLst>
                  <a:cxn ang="0">
                    <a:pos x="58" y="114"/>
                  </a:cxn>
                  <a:cxn ang="0">
                    <a:pos x="36" y="110"/>
                  </a:cxn>
                  <a:cxn ang="0">
                    <a:pos x="18" y="98"/>
                  </a:cxn>
                  <a:cxn ang="0">
                    <a:pos x="6" y="80"/>
                  </a:cxn>
                  <a:cxn ang="0">
                    <a:pos x="0" y="58"/>
                  </a:cxn>
                  <a:cxn ang="0">
                    <a:pos x="2" y="46"/>
                  </a:cxn>
                  <a:cxn ang="0">
                    <a:pos x="10" y="24"/>
                  </a:cxn>
                  <a:cxn ang="0">
                    <a:pos x="26" y="10"/>
                  </a:cxn>
                  <a:cxn ang="0">
                    <a:pos x="46" y="0"/>
                  </a:cxn>
                  <a:cxn ang="0">
                    <a:pos x="58" y="0"/>
                  </a:cxn>
                  <a:cxn ang="0">
                    <a:pos x="80" y="4"/>
                  </a:cxn>
                  <a:cxn ang="0">
                    <a:pos x="100" y="16"/>
                  </a:cxn>
                  <a:cxn ang="0">
                    <a:pos x="112" y="34"/>
                  </a:cxn>
                  <a:cxn ang="0">
                    <a:pos x="116" y="58"/>
                  </a:cxn>
                  <a:cxn ang="0">
                    <a:pos x="114" y="68"/>
                  </a:cxn>
                  <a:cxn ang="0">
                    <a:pos x="106" y="90"/>
                  </a:cxn>
                  <a:cxn ang="0">
                    <a:pos x="90" y="104"/>
                  </a:cxn>
                  <a:cxn ang="0">
                    <a:pos x="70" y="114"/>
                  </a:cxn>
                  <a:cxn ang="0">
                    <a:pos x="58" y="114"/>
                  </a:cxn>
                  <a:cxn ang="0">
                    <a:pos x="58" y="16"/>
                  </a:cxn>
                  <a:cxn ang="0">
                    <a:pos x="42" y="18"/>
                  </a:cxn>
                  <a:cxn ang="0">
                    <a:pos x="30" y="28"/>
                  </a:cxn>
                  <a:cxn ang="0">
                    <a:pos x="20" y="42"/>
                  </a:cxn>
                  <a:cxn ang="0">
                    <a:pos x="16" y="58"/>
                  </a:cxn>
                  <a:cxn ang="0">
                    <a:pos x="18" y="66"/>
                  </a:cxn>
                  <a:cxn ang="0">
                    <a:pos x="24" y="80"/>
                  </a:cxn>
                  <a:cxn ang="0">
                    <a:pos x="36" y="92"/>
                  </a:cxn>
                  <a:cxn ang="0">
                    <a:pos x="50" y="98"/>
                  </a:cxn>
                  <a:cxn ang="0">
                    <a:pos x="58" y="98"/>
                  </a:cxn>
                  <a:cxn ang="0">
                    <a:pos x="74" y="96"/>
                  </a:cxn>
                  <a:cxn ang="0">
                    <a:pos x="88" y="86"/>
                  </a:cxn>
                  <a:cxn ang="0">
                    <a:pos x="96" y="74"/>
                  </a:cxn>
                  <a:cxn ang="0">
                    <a:pos x="100" y="58"/>
                  </a:cxn>
                  <a:cxn ang="0">
                    <a:pos x="98" y="48"/>
                  </a:cxn>
                  <a:cxn ang="0">
                    <a:pos x="92" y="34"/>
                  </a:cxn>
                  <a:cxn ang="0">
                    <a:pos x="82" y="22"/>
                  </a:cxn>
                  <a:cxn ang="0">
                    <a:pos x="66" y="16"/>
                  </a:cxn>
                  <a:cxn ang="0">
                    <a:pos x="58" y="16"/>
                  </a:cxn>
                </a:cxnLst>
                <a:rect b="b" l="0" r="r" t="0"/>
                <a:pathLst>
                  <a:path h="114" w="115">
                    <a:moveTo>
                      <a:pt x="58" y="114"/>
                    </a:moveTo>
                    <a:lnTo>
                      <a:pt x="58" y="114"/>
                    </a:lnTo>
                    <a:lnTo>
                      <a:pt x="46" y="114"/>
                    </a:lnTo>
                    <a:lnTo>
                      <a:pt x="36" y="110"/>
                    </a:lnTo>
                    <a:lnTo>
                      <a:pt x="26" y="104"/>
                    </a:lnTo>
                    <a:lnTo>
                      <a:pt x="18" y="98"/>
                    </a:lnTo>
                    <a:lnTo>
                      <a:pt x="10" y="90"/>
                    </a:lnTo>
                    <a:lnTo>
                      <a:pt x="6" y="80"/>
                    </a:lnTo>
                    <a:lnTo>
                      <a:pt x="2" y="68"/>
                    </a:lnTo>
                    <a:lnTo>
                      <a:pt x="0" y="58"/>
                    </a:lnTo>
                    <a:lnTo>
                      <a:pt x="0" y="58"/>
                    </a:lnTo>
                    <a:lnTo>
                      <a:pt x="2" y="46"/>
                    </a:lnTo>
                    <a:lnTo>
                      <a:pt x="6" y="34"/>
                    </a:lnTo>
                    <a:lnTo>
                      <a:pt x="10" y="24"/>
                    </a:lnTo>
                    <a:lnTo>
                      <a:pt x="18" y="16"/>
                    </a:lnTo>
                    <a:lnTo>
                      <a:pt x="26" y="10"/>
                    </a:lnTo>
                    <a:lnTo>
                      <a:pt x="36" y="4"/>
                    </a:lnTo>
                    <a:lnTo>
                      <a:pt x="46" y="0"/>
                    </a:lnTo>
                    <a:lnTo>
                      <a:pt x="58" y="0"/>
                    </a:lnTo>
                    <a:lnTo>
                      <a:pt x="58" y="0"/>
                    </a:lnTo>
                    <a:lnTo>
                      <a:pt x="70" y="0"/>
                    </a:lnTo>
                    <a:lnTo>
                      <a:pt x="80" y="4"/>
                    </a:lnTo>
                    <a:lnTo>
                      <a:pt x="90" y="10"/>
                    </a:lnTo>
                    <a:lnTo>
                      <a:pt x="100" y="16"/>
                    </a:lnTo>
                    <a:lnTo>
                      <a:pt x="106" y="24"/>
                    </a:lnTo>
                    <a:lnTo>
                      <a:pt x="112" y="34"/>
                    </a:lnTo>
                    <a:lnTo>
                      <a:pt x="114" y="46"/>
                    </a:lnTo>
                    <a:lnTo>
                      <a:pt x="116" y="58"/>
                    </a:lnTo>
                    <a:lnTo>
                      <a:pt x="116" y="58"/>
                    </a:lnTo>
                    <a:lnTo>
                      <a:pt x="114" y="68"/>
                    </a:lnTo>
                    <a:lnTo>
                      <a:pt x="112" y="80"/>
                    </a:lnTo>
                    <a:lnTo>
                      <a:pt x="106" y="90"/>
                    </a:lnTo>
                    <a:lnTo>
                      <a:pt x="100" y="98"/>
                    </a:lnTo>
                    <a:lnTo>
                      <a:pt x="90" y="104"/>
                    </a:lnTo>
                    <a:lnTo>
                      <a:pt x="80" y="110"/>
                    </a:lnTo>
                    <a:lnTo>
                      <a:pt x="70" y="114"/>
                    </a:lnTo>
                    <a:lnTo>
                      <a:pt x="58" y="114"/>
                    </a:lnTo>
                    <a:lnTo>
                      <a:pt x="58" y="114"/>
                    </a:lnTo>
                    <a:close/>
                    <a:moveTo>
                      <a:pt x="58" y="16"/>
                    </a:moveTo>
                    <a:lnTo>
                      <a:pt x="58" y="16"/>
                    </a:lnTo>
                    <a:lnTo>
                      <a:pt x="50" y="16"/>
                    </a:lnTo>
                    <a:lnTo>
                      <a:pt x="42" y="18"/>
                    </a:lnTo>
                    <a:lnTo>
                      <a:pt x="36" y="22"/>
                    </a:lnTo>
                    <a:lnTo>
                      <a:pt x="30" y="28"/>
                    </a:lnTo>
                    <a:lnTo>
                      <a:pt x="24" y="34"/>
                    </a:lnTo>
                    <a:lnTo>
                      <a:pt x="20" y="42"/>
                    </a:lnTo>
                    <a:lnTo>
                      <a:pt x="18" y="48"/>
                    </a:lnTo>
                    <a:lnTo>
                      <a:pt x="16" y="58"/>
                    </a:lnTo>
                    <a:lnTo>
                      <a:pt x="16" y="58"/>
                    </a:lnTo>
                    <a:lnTo>
                      <a:pt x="18" y="66"/>
                    </a:lnTo>
                    <a:lnTo>
                      <a:pt x="20" y="74"/>
                    </a:lnTo>
                    <a:lnTo>
                      <a:pt x="24" y="80"/>
                    </a:lnTo>
                    <a:lnTo>
                      <a:pt x="30" y="86"/>
                    </a:lnTo>
                    <a:lnTo>
                      <a:pt x="36" y="92"/>
                    </a:lnTo>
                    <a:lnTo>
                      <a:pt x="42" y="96"/>
                    </a:lnTo>
                    <a:lnTo>
                      <a:pt x="50" y="98"/>
                    </a:lnTo>
                    <a:lnTo>
                      <a:pt x="58" y="98"/>
                    </a:lnTo>
                    <a:lnTo>
                      <a:pt x="58" y="98"/>
                    </a:lnTo>
                    <a:lnTo>
                      <a:pt x="66" y="98"/>
                    </a:lnTo>
                    <a:lnTo>
                      <a:pt x="74" y="96"/>
                    </a:lnTo>
                    <a:lnTo>
                      <a:pt x="82" y="92"/>
                    </a:lnTo>
                    <a:lnTo>
                      <a:pt x="88" y="86"/>
                    </a:lnTo>
                    <a:lnTo>
                      <a:pt x="92" y="80"/>
                    </a:lnTo>
                    <a:lnTo>
                      <a:pt x="96" y="74"/>
                    </a:lnTo>
                    <a:lnTo>
                      <a:pt x="98" y="66"/>
                    </a:lnTo>
                    <a:lnTo>
                      <a:pt x="100" y="58"/>
                    </a:lnTo>
                    <a:lnTo>
                      <a:pt x="100" y="58"/>
                    </a:lnTo>
                    <a:lnTo>
                      <a:pt x="98" y="48"/>
                    </a:lnTo>
                    <a:lnTo>
                      <a:pt x="96" y="40"/>
                    </a:lnTo>
                    <a:lnTo>
                      <a:pt x="92" y="34"/>
                    </a:lnTo>
                    <a:lnTo>
                      <a:pt x="88" y="28"/>
                    </a:lnTo>
                    <a:lnTo>
                      <a:pt x="82" y="22"/>
                    </a:lnTo>
                    <a:lnTo>
                      <a:pt x="74" y="18"/>
                    </a:lnTo>
                    <a:lnTo>
                      <a:pt x="66" y="16"/>
                    </a:lnTo>
                    <a:lnTo>
                      <a:pt x="58" y="16"/>
                    </a:lnTo>
                    <a:lnTo>
                      <a:pt x="58" y="16"/>
                    </a:lnTo>
                    <a:close/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t" anchorCtr="0" bIns="60960" compatLnSpc="1" lIns="121920" numCol="1" rIns="121920" tIns="60960" vert="horz" wrap="square">
                <a:prstTxWarp prst="textNoShape">
                  <a:avLst/>
                </a:prstTxWarp>
              </a:bodyPr>
              <a:lstStyle/>
              <a:p>
                <a:endParaRPr altLang="en-US" lang="zh-CN" sz="3200"/>
              </a:p>
            </p:txBody>
          </p:sp>
        </p:grpSp>
      </p:grpSp>
      <p:grpSp>
        <p:nvGrpSpPr>
          <p:cNvPr id="21" name="组合 9"/>
          <p:cNvGrpSpPr/>
          <p:nvPr/>
        </p:nvGrpSpPr>
        <p:grpSpPr>
          <a:xfrm>
            <a:off x="4650056" y="5529082"/>
            <a:ext cx="557663" cy="557663"/>
            <a:chOff x="3486946" y="4146811"/>
            <a:chExt cx="418247" cy="418247"/>
          </a:xfrm>
        </p:grpSpPr>
        <p:sp>
          <p:nvSpPr>
            <p:cNvPr id="22" name="椭圆 21"/>
            <p:cNvSpPr/>
            <p:nvPr/>
          </p:nvSpPr>
          <p:spPr>
            <a:xfrm>
              <a:off x="3486946" y="4146811"/>
              <a:ext cx="418247" cy="418247"/>
            </a:xfrm>
            <a:prstGeom prst="ellipse">
              <a:avLst/>
            </a:prstGeom>
            <a:noFill/>
            <a:ln cmpd="sng" w="12700"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kumimoji="1" lang="zh-CN" sz="3200"/>
            </a:p>
          </p:txBody>
        </p:sp>
        <p:grpSp>
          <p:nvGrpSpPr>
            <p:cNvPr id="23" name="组 22"/>
            <p:cNvGrpSpPr/>
            <p:nvPr/>
          </p:nvGrpSpPr>
          <p:grpSpPr>
            <a:xfrm>
              <a:off x="3560049" y="4243187"/>
              <a:ext cx="254493" cy="212370"/>
              <a:chOff x="4557713" y="2359025"/>
              <a:chExt cx="460375" cy="384175"/>
            </a:xfrm>
            <a:solidFill>
              <a:schemeClr val="bg1"/>
            </a:solidFill>
          </p:grpSpPr>
          <p:sp>
            <p:nvSpPr>
              <p:cNvPr id="24" name="Freeform 153"/>
              <p:cNvSpPr>
                <a:spLocks noEditPoints="1"/>
              </p:cNvSpPr>
              <p:nvPr/>
            </p:nvSpPr>
            <p:spPr bwMode="auto">
              <a:xfrm>
                <a:off x="4557713" y="2359025"/>
                <a:ext cx="460375" cy="384175"/>
              </a:xfrm>
              <a:custGeom>
                <a:cxnLst>
                  <a:cxn ang="0">
                    <a:pos x="246" y="90"/>
                  </a:cxn>
                  <a:cxn ang="0">
                    <a:pos x="250" y="68"/>
                  </a:cxn>
                  <a:cxn ang="0">
                    <a:pos x="244" y="52"/>
                  </a:cxn>
                  <a:cxn ang="0">
                    <a:pos x="224" y="40"/>
                  </a:cxn>
                  <a:cxn ang="0">
                    <a:pos x="192" y="40"/>
                  </a:cxn>
                  <a:cxn ang="0">
                    <a:pos x="170" y="36"/>
                  </a:cxn>
                  <a:cxn ang="0">
                    <a:pos x="162" y="10"/>
                  </a:cxn>
                  <a:cxn ang="0">
                    <a:pos x="152" y="2"/>
                  </a:cxn>
                  <a:cxn ang="0">
                    <a:pos x="140" y="0"/>
                  </a:cxn>
                  <a:cxn ang="0">
                    <a:pos x="108" y="8"/>
                  </a:cxn>
                  <a:cxn ang="0">
                    <a:pos x="50" y="50"/>
                  </a:cxn>
                  <a:cxn ang="0">
                    <a:pos x="12" y="100"/>
                  </a:cxn>
                  <a:cxn ang="0">
                    <a:pos x="0" y="134"/>
                  </a:cxn>
                  <a:cxn ang="0">
                    <a:pos x="0" y="156"/>
                  </a:cxn>
                  <a:cxn ang="0">
                    <a:pos x="12" y="186"/>
                  </a:cxn>
                  <a:cxn ang="0">
                    <a:pos x="44" y="216"/>
                  </a:cxn>
                  <a:cxn ang="0">
                    <a:pos x="114" y="240"/>
                  </a:cxn>
                  <a:cxn ang="0">
                    <a:pos x="156" y="240"/>
                  </a:cxn>
                  <a:cxn ang="0">
                    <a:pos x="202" y="232"/>
                  </a:cxn>
                  <a:cxn ang="0">
                    <a:pos x="266" y="190"/>
                  </a:cxn>
                  <a:cxn ang="0">
                    <a:pos x="288" y="148"/>
                  </a:cxn>
                  <a:cxn ang="0">
                    <a:pos x="288" y="132"/>
                  </a:cxn>
                  <a:cxn ang="0">
                    <a:pos x="278" y="110"/>
                  </a:cxn>
                  <a:cxn ang="0">
                    <a:pos x="256" y="94"/>
                  </a:cxn>
                  <a:cxn ang="0">
                    <a:pos x="140" y="228"/>
                  </a:cxn>
                  <a:cxn ang="0">
                    <a:pos x="94" y="222"/>
                  </a:cxn>
                  <a:cxn ang="0">
                    <a:pos x="36" y="194"/>
                  </a:cxn>
                  <a:cxn ang="0">
                    <a:pos x="16" y="164"/>
                  </a:cxn>
                  <a:cxn ang="0">
                    <a:pos x="12" y="146"/>
                  </a:cxn>
                  <a:cxn ang="0">
                    <a:pos x="20" y="116"/>
                  </a:cxn>
                  <a:cxn ang="0">
                    <a:pos x="58" y="60"/>
                  </a:cxn>
                  <a:cxn ang="0">
                    <a:pos x="100" y="26"/>
                  </a:cxn>
                  <a:cxn ang="0">
                    <a:pos x="140" y="14"/>
                  </a:cxn>
                  <a:cxn ang="0">
                    <a:pos x="154" y="18"/>
                  </a:cxn>
                  <a:cxn ang="0">
                    <a:pos x="158" y="30"/>
                  </a:cxn>
                  <a:cxn ang="0">
                    <a:pos x="156" y="50"/>
                  </a:cxn>
                  <a:cxn ang="0">
                    <a:pos x="156" y="60"/>
                  </a:cxn>
                  <a:cxn ang="0">
                    <a:pos x="164" y="64"/>
                  </a:cxn>
                  <a:cxn ang="0">
                    <a:pos x="172" y="62"/>
                  </a:cxn>
                  <a:cxn ang="0">
                    <a:pos x="212" y="52"/>
                  </a:cxn>
                  <a:cxn ang="0">
                    <a:pos x="234" y="60"/>
                  </a:cxn>
                  <a:cxn ang="0">
                    <a:pos x="236" y="72"/>
                  </a:cxn>
                  <a:cxn ang="0">
                    <a:pos x="232" y="90"/>
                  </a:cxn>
                  <a:cxn ang="0">
                    <a:pos x="238" y="100"/>
                  </a:cxn>
                  <a:cxn ang="0">
                    <a:pos x="252" y="106"/>
                  </a:cxn>
                  <a:cxn ang="0">
                    <a:pos x="272" y="124"/>
                  </a:cxn>
                  <a:cxn ang="0">
                    <a:pos x="276" y="140"/>
                  </a:cxn>
                  <a:cxn ang="0">
                    <a:pos x="256" y="184"/>
                  </a:cxn>
                  <a:cxn ang="0">
                    <a:pos x="196" y="220"/>
                  </a:cxn>
                  <a:cxn ang="0">
                    <a:pos x="140" y="228"/>
                  </a:cxn>
                </a:cxnLst>
                <a:rect b="b" l="0" r="r" t="0"/>
                <a:pathLst>
                  <a:path h="241" w="290">
                    <a:moveTo>
                      <a:pt x="246" y="90"/>
                    </a:moveTo>
                    <a:lnTo>
                      <a:pt x="246" y="90"/>
                    </a:lnTo>
                    <a:lnTo>
                      <a:pt x="246" y="90"/>
                    </a:lnTo>
                    <a:lnTo>
                      <a:pt x="246" y="90"/>
                    </a:lnTo>
                    <a:lnTo>
                      <a:pt x="250" y="78"/>
                    </a:lnTo>
                    <a:lnTo>
                      <a:pt x="250" y="68"/>
                    </a:lnTo>
                    <a:lnTo>
                      <a:pt x="248" y="60"/>
                    </a:lnTo>
                    <a:lnTo>
                      <a:pt x="244" y="52"/>
                    </a:lnTo>
                    <a:lnTo>
                      <a:pt x="244" y="52"/>
                    </a:lnTo>
                    <a:lnTo>
                      <a:pt x="240" y="46"/>
                    </a:lnTo>
                    <a:lnTo>
                      <a:pt x="232" y="42"/>
                    </a:lnTo>
                    <a:lnTo>
                      <a:pt x="224" y="40"/>
                    </a:lnTo>
                    <a:lnTo>
                      <a:pt x="212" y="38"/>
                    </a:lnTo>
                    <a:lnTo>
                      <a:pt x="212" y="38"/>
                    </a:lnTo>
                    <a:lnTo>
                      <a:pt x="192" y="40"/>
                    </a:lnTo>
                    <a:lnTo>
                      <a:pt x="168" y="48"/>
                    </a:lnTo>
                    <a:lnTo>
                      <a:pt x="168" y="48"/>
                    </a:lnTo>
                    <a:lnTo>
                      <a:pt x="170" y="36"/>
                    </a:lnTo>
                    <a:lnTo>
                      <a:pt x="170" y="26"/>
                    </a:lnTo>
                    <a:lnTo>
                      <a:pt x="168" y="16"/>
                    </a:lnTo>
                    <a:lnTo>
                      <a:pt x="162" y="10"/>
                    </a:lnTo>
                    <a:lnTo>
                      <a:pt x="162" y="10"/>
                    </a:lnTo>
                    <a:lnTo>
                      <a:pt x="158" y="6"/>
                    </a:lnTo>
                    <a:lnTo>
                      <a:pt x="152" y="2"/>
                    </a:lnTo>
                    <a:lnTo>
                      <a:pt x="146" y="2"/>
                    </a:lnTo>
                    <a:lnTo>
                      <a:pt x="140" y="0"/>
                    </a:lnTo>
                    <a:lnTo>
                      <a:pt x="140" y="0"/>
                    </a:lnTo>
                    <a:lnTo>
                      <a:pt x="130" y="2"/>
                    </a:lnTo>
                    <a:lnTo>
                      <a:pt x="118" y="4"/>
                    </a:lnTo>
                    <a:lnTo>
                      <a:pt x="108" y="8"/>
                    </a:lnTo>
                    <a:lnTo>
                      <a:pt x="96" y="14"/>
                    </a:lnTo>
                    <a:lnTo>
                      <a:pt x="72" y="30"/>
                    </a:lnTo>
                    <a:lnTo>
                      <a:pt x="50" y="50"/>
                    </a:lnTo>
                    <a:lnTo>
                      <a:pt x="50" y="50"/>
                    </a:lnTo>
                    <a:lnTo>
                      <a:pt x="28" y="76"/>
                    </a:lnTo>
                    <a:lnTo>
                      <a:pt x="12" y="100"/>
                    </a:lnTo>
                    <a:lnTo>
                      <a:pt x="8" y="112"/>
                    </a:lnTo>
                    <a:lnTo>
                      <a:pt x="4" y="124"/>
                    </a:lnTo>
                    <a:lnTo>
                      <a:pt x="0" y="134"/>
                    </a:lnTo>
                    <a:lnTo>
                      <a:pt x="0" y="146"/>
                    </a:lnTo>
                    <a:lnTo>
                      <a:pt x="0" y="146"/>
                    </a:lnTo>
                    <a:lnTo>
                      <a:pt x="0" y="156"/>
                    </a:lnTo>
                    <a:lnTo>
                      <a:pt x="4" y="166"/>
                    </a:lnTo>
                    <a:lnTo>
                      <a:pt x="8" y="176"/>
                    </a:lnTo>
                    <a:lnTo>
                      <a:pt x="12" y="186"/>
                    </a:lnTo>
                    <a:lnTo>
                      <a:pt x="18" y="194"/>
                    </a:lnTo>
                    <a:lnTo>
                      <a:pt x="26" y="202"/>
                    </a:lnTo>
                    <a:lnTo>
                      <a:pt x="44" y="216"/>
                    </a:lnTo>
                    <a:lnTo>
                      <a:pt x="66" y="226"/>
                    </a:lnTo>
                    <a:lnTo>
                      <a:pt x="90" y="234"/>
                    </a:lnTo>
                    <a:lnTo>
                      <a:pt x="114" y="240"/>
                    </a:lnTo>
                    <a:lnTo>
                      <a:pt x="140" y="242"/>
                    </a:lnTo>
                    <a:lnTo>
                      <a:pt x="140" y="242"/>
                    </a:lnTo>
                    <a:lnTo>
                      <a:pt x="156" y="240"/>
                    </a:lnTo>
                    <a:lnTo>
                      <a:pt x="172" y="238"/>
                    </a:lnTo>
                    <a:lnTo>
                      <a:pt x="188" y="236"/>
                    </a:lnTo>
                    <a:lnTo>
                      <a:pt x="202" y="232"/>
                    </a:lnTo>
                    <a:lnTo>
                      <a:pt x="228" y="220"/>
                    </a:lnTo>
                    <a:lnTo>
                      <a:pt x="250" y="206"/>
                    </a:lnTo>
                    <a:lnTo>
                      <a:pt x="266" y="190"/>
                    </a:lnTo>
                    <a:lnTo>
                      <a:pt x="280" y="174"/>
                    </a:lnTo>
                    <a:lnTo>
                      <a:pt x="286" y="156"/>
                    </a:lnTo>
                    <a:lnTo>
                      <a:pt x="288" y="148"/>
                    </a:lnTo>
                    <a:lnTo>
                      <a:pt x="290" y="140"/>
                    </a:lnTo>
                    <a:lnTo>
                      <a:pt x="290" y="140"/>
                    </a:lnTo>
                    <a:lnTo>
                      <a:pt x="288" y="132"/>
                    </a:lnTo>
                    <a:lnTo>
                      <a:pt x="286" y="124"/>
                    </a:lnTo>
                    <a:lnTo>
                      <a:pt x="284" y="116"/>
                    </a:lnTo>
                    <a:lnTo>
                      <a:pt x="278" y="110"/>
                    </a:lnTo>
                    <a:lnTo>
                      <a:pt x="272" y="104"/>
                    </a:lnTo>
                    <a:lnTo>
                      <a:pt x="264" y="98"/>
                    </a:lnTo>
                    <a:lnTo>
                      <a:pt x="256" y="94"/>
                    </a:lnTo>
                    <a:lnTo>
                      <a:pt x="246" y="90"/>
                    </a:lnTo>
                    <a:lnTo>
                      <a:pt x="246" y="90"/>
                    </a:lnTo>
                    <a:close/>
                    <a:moveTo>
                      <a:pt x="140" y="228"/>
                    </a:moveTo>
                    <a:lnTo>
                      <a:pt x="140" y="228"/>
                    </a:lnTo>
                    <a:lnTo>
                      <a:pt x="116" y="226"/>
                    </a:lnTo>
                    <a:lnTo>
                      <a:pt x="94" y="222"/>
                    </a:lnTo>
                    <a:lnTo>
                      <a:pt x="72" y="216"/>
                    </a:lnTo>
                    <a:lnTo>
                      <a:pt x="54" y="206"/>
                    </a:lnTo>
                    <a:lnTo>
                      <a:pt x="36" y="194"/>
                    </a:lnTo>
                    <a:lnTo>
                      <a:pt x="24" y="180"/>
                    </a:lnTo>
                    <a:lnTo>
                      <a:pt x="20" y="172"/>
                    </a:lnTo>
                    <a:lnTo>
                      <a:pt x="16" y="164"/>
                    </a:lnTo>
                    <a:lnTo>
                      <a:pt x="14" y="154"/>
                    </a:lnTo>
                    <a:lnTo>
                      <a:pt x="12" y="146"/>
                    </a:lnTo>
                    <a:lnTo>
                      <a:pt x="12" y="146"/>
                    </a:lnTo>
                    <a:lnTo>
                      <a:pt x="14" y="136"/>
                    </a:lnTo>
                    <a:lnTo>
                      <a:pt x="16" y="126"/>
                    </a:lnTo>
                    <a:lnTo>
                      <a:pt x="20" y="116"/>
                    </a:lnTo>
                    <a:lnTo>
                      <a:pt x="24" y="104"/>
                    </a:lnTo>
                    <a:lnTo>
                      <a:pt x="38" y="82"/>
                    </a:lnTo>
                    <a:lnTo>
                      <a:pt x="58" y="60"/>
                    </a:lnTo>
                    <a:lnTo>
                      <a:pt x="58" y="60"/>
                    </a:lnTo>
                    <a:lnTo>
                      <a:pt x="80" y="40"/>
                    </a:lnTo>
                    <a:lnTo>
                      <a:pt x="100" y="26"/>
                    </a:lnTo>
                    <a:lnTo>
                      <a:pt x="122" y="16"/>
                    </a:lnTo>
                    <a:lnTo>
                      <a:pt x="130" y="14"/>
                    </a:lnTo>
                    <a:lnTo>
                      <a:pt x="140" y="14"/>
                    </a:lnTo>
                    <a:lnTo>
                      <a:pt x="140" y="14"/>
                    </a:lnTo>
                    <a:lnTo>
                      <a:pt x="148" y="14"/>
                    </a:lnTo>
                    <a:lnTo>
                      <a:pt x="154" y="18"/>
                    </a:lnTo>
                    <a:lnTo>
                      <a:pt x="154" y="18"/>
                    </a:lnTo>
                    <a:lnTo>
                      <a:pt x="156" y="24"/>
                    </a:lnTo>
                    <a:lnTo>
                      <a:pt x="158" y="30"/>
                    </a:lnTo>
                    <a:lnTo>
                      <a:pt x="158" y="40"/>
                    </a:lnTo>
                    <a:lnTo>
                      <a:pt x="156" y="50"/>
                    </a:lnTo>
                    <a:lnTo>
                      <a:pt x="156" y="50"/>
                    </a:lnTo>
                    <a:lnTo>
                      <a:pt x="154" y="56"/>
                    </a:lnTo>
                    <a:lnTo>
                      <a:pt x="156" y="60"/>
                    </a:lnTo>
                    <a:lnTo>
                      <a:pt x="156" y="60"/>
                    </a:lnTo>
                    <a:lnTo>
                      <a:pt x="158" y="62"/>
                    </a:lnTo>
                    <a:lnTo>
                      <a:pt x="164" y="64"/>
                    </a:lnTo>
                    <a:lnTo>
                      <a:pt x="164" y="64"/>
                    </a:lnTo>
                    <a:lnTo>
                      <a:pt x="170" y="62"/>
                    </a:lnTo>
                    <a:lnTo>
                      <a:pt x="172" y="62"/>
                    </a:lnTo>
                    <a:lnTo>
                      <a:pt x="172" y="62"/>
                    </a:lnTo>
                    <a:lnTo>
                      <a:pt x="194" y="54"/>
                    </a:lnTo>
                    <a:lnTo>
                      <a:pt x="212" y="52"/>
                    </a:lnTo>
                    <a:lnTo>
                      <a:pt x="212" y="52"/>
                    </a:lnTo>
                    <a:lnTo>
                      <a:pt x="224" y="52"/>
                    </a:lnTo>
                    <a:lnTo>
                      <a:pt x="230" y="56"/>
                    </a:lnTo>
                    <a:lnTo>
                      <a:pt x="234" y="60"/>
                    </a:lnTo>
                    <a:lnTo>
                      <a:pt x="234" y="60"/>
                    </a:lnTo>
                    <a:lnTo>
                      <a:pt x="236" y="66"/>
                    </a:lnTo>
                    <a:lnTo>
                      <a:pt x="236" y="72"/>
                    </a:lnTo>
                    <a:lnTo>
                      <a:pt x="234" y="86"/>
                    </a:lnTo>
                    <a:lnTo>
                      <a:pt x="234" y="86"/>
                    </a:lnTo>
                    <a:lnTo>
                      <a:pt x="232" y="90"/>
                    </a:lnTo>
                    <a:lnTo>
                      <a:pt x="234" y="96"/>
                    </a:lnTo>
                    <a:lnTo>
                      <a:pt x="234" y="96"/>
                    </a:lnTo>
                    <a:lnTo>
                      <a:pt x="238" y="100"/>
                    </a:lnTo>
                    <a:lnTo>
                      <a:pt x="242" y="102"/>
                    </a:lnTo>
                    <a:lnTo>
                      <a:pt x="242" y="102"/>
                    </a:lnTo>
                    <a:lnTo>
                      <a:pt x="252" y="106"/>
                    </a:lnTo>
                    <a:lnTo>
                      <a:pt x="262" y="112"/>
                    </a:lnTo>
                    <a:lnTo>
                      <a:pt x="268" y="118"/>
                    </a:lnTo>
                    <a:lnTo>
                      <a:pt x="272" y="124"/>
                    </a:lnTo>
                    <a:lnTo>
                      <a:pt x="276" y="132"/>
                    </a:lnTo>
                    <a:lnTo>
                      <a:pt x="276" y="140"/>
                    </a:lnTo>
                    <a:lnTo>
                      <a:pt x="276" y="140"/>
                    </a:lnTo>
                    <a:lnTo>
                      <a:pt x="274" y="154"/>
                    </a:lnTo>
                    <a:lnTo>
                      <a:pt x="266" y="170"/>
                    </a:lnTo>
                    <a:lnTo>
                      <a:pt x="256" y="184"/>
                    </a:lnTo>
                    <a:lnTo>
                      <a:pt x="240" y="198"/>
                    </a:lnTo>
                    <a:lnTo>
                      <a:pt x="220" y="210"/>
                    </a:lnTo>
                    <a:lnTo>
                      <a:pt x="196" y="220"/>
                    </a:lnTo>
                    <a:lnTo>
                      <a:pt x="170" y="226"/>
                    </a:lnTo>
                    <a:lnTo>
                      <a:pt x="154" y="228"/>
                    </a:lnTo>
                    <a:lnTo>
                      <a:pt x="140" y="228"/>
                    </a:lnTo>
                    <a:lnTo>
                      <a:pt x="140" y="228"/>
                    </a:lnTo>
                    <a:close/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t" anchorCtr="0" bIns="60960" compatLnSpc="1" lIns="121920" numCol="1" rIns="121920" tIns="60960" vert="horz" wrap="square">
                <a:prstTxWarp prst="textNoShape">
                  <a:avLst/>
                </a:prstTxWarp>
              </a:bodyPr>
              <a:lstStyle/>
              <a:p>
                <a:endParaRPr altLang="en-US" lang="zh-CN" sz="3200"/>
              </a:p>
            </p:txBody>
          </p:sp>
          <p:sp>
            <p:nvSpPr>
              <p:cNvPr id="25" name="Freeform 154"/>
              <p:cNvSpPr>
                <a:spLocks noEditPoints="1"/>
              </p:cNvSpPr>
              <p:nvPr/>
            </p:nvSpPr>
            <p:spPr bwMode="auto">
              <a:xfrm>
                <a:off x="4608513" y="2482850"/>
                <a:ext cx="320675" cy="222250"/>
              </a:xfrm>
              <a:custGeom>
                <a:cxnLst>
                  <a:cxn ang="0">
                    <a:pos x="110" y="0"/>
                  </a:cxn>
                  <a:cxn ang="0">
                    <a:pos x="94" y="2"/>
                  </a:cxn>
                  <a:cxn ang="0">
                    <a:pos x="56" y="10"/>
                  </a:cxn>
                  <a:cxn ang="0">
                    <a:pos x="24" y="28"/>
                  </a:cxn>
                  <a:cxn ang="0">
                    <a:pos x="6" y="52"/>
                  </a:cxn>
                  <a:cxn ang="0">
                    <a:pos x="0" y="80"/>
                  </a:cxn>
                  <a:cxn ang="0">
                    <a:pos x="2" y="92"/>
                  </a:cxn>
                  <a:cxn ang="0">
                    <a:pos x="18" y="114"/>
                  </a:cxn>
                  <a:cxn ang="0">
                    <a:pos x="42" y="130"/>
                  </a:cxn>
                  <a:cxn ang="0">
                    <a:pos x="74" y="140"/>
                  </a:cxn>
                  <a:cxn ang="0">
                    <a:pos x="94" y="140"/>
                  </a:cxn>
                  <a:cxn ang="0">
                    <a:pos x="108" y="140"/>
                  </a:cxn>
                  <a:cxn ang="0">
                    <a:pos x="148" y="130"/>
                  </a:cxn>
                  <a:cxn ang="0">
                    <a:pos x="178" y="112"/>
                  </a:cxn>
                  <a:cxn ang="0">
                    <a:pos x="198" y="88"/>
                  </a:cxn>
                  <a:cxn ang="0">
                    <a:pos x="202" y="60"/>
                  </a:cxn>
                  <a:cxn ang="0">
                    <a:pos x="200" y="48"/>
                  </a:cxn>
                  <a:cxn ang="0">
                    <a:pos x="186" y="26"/>
                  </a:cxn>
                  <a:cxn ang="0">
                    <a:pos x="160" y="10"/>
                  </a:cxn>
                  <a:cxn ang="0">
                    <a:pos x="128" y="2"/>
                  </a:cxn>
                  <a:cxn ang="0">
                    <a:pos x="110" y="0"/>
                  </a:cxn>
                  <a:cxn ang="0">
                    <a:pos x="108" y="126"/>
                  </a:cxn>
                  <a:cxn ang="0">
                    <a:pos x="94" y="128"/>
                  </a:cxn>
                  <a:cxn ang="0">
                    <a:pos x="62" y="124"/>
                  </a:cxn>
                  <a:cxn ang="0">
                    <a:pos x="38" y="114"/>
                  </a:cxn>
                  <a:cxn ang="0">
                    <a:pos x="20" y="98"/>
                  </a:cxn>
                  <a:cxn ang="0">
                    <a:pos x="12" y="80"/>
                  </a:cxn>
                  <a:cxn ang="0">
                    <a:pos x="14" y="68"/>
                  </a:cxn>
                  <a:cxn ang="0">
                    <a:pos x="24" y="46"/>
                  </a:cxn>
                  <a:cxn ang="0">
                    <a:pos x="48" y="28"/>
                  </a:cxn>
                  <a:cxn ang="0">
                    <a:pos x="78" y="16"/>
                  </a:cxn>
                  <a:cxn ang="0">
                    <a:pos x="96" y="14"/>
                  </a:cxn>
                  <a:cxn ang="0">
                    <a:pos x="110" y="14"/>
                  </a:cxn>
                  <a:cxn ang="0">
                    <a:pos x="140" y="16"/>
                  </a:cxn>
                  <a:cxn ang="0">
                    <a:pos x="166" y="28"/>
                  </a:cxn>
                  <a:cxn ang="0">
                    <a:pos x="182" y="42"/>
                  </a:cxn>
                  <a:cxn ang="0">
                    <a:pos x="190" y="62"/>
                  </a:cxn>
                  <a:cxn ang="0">
                    <a:pos x="190" y="72"/>
                  </a:cxn>
                  <a:cxn ang="0">
                    <a:pos x="178" y="94"/>
                  </a:cxn>
                  <a:cxn ang="0">
                    <a:pos x="156" y="112"/>
                  </a:cxn>
                  <a:cxn ang="0">
                    <a:pos x="124" y="124"/>
                  </a:cxn>
                  <a:cxn ang="0">
                    <a:pos x="108" y="126"/>
                  </a:cxn>
                </a:cxnLst>
                <a:rect b="b" l="0" r="r" t="0"/>
                <a:pathLst>
                  <a:path h="140" w="201">
                    <a:moveTo>
                      <a:pt x="110" y="0"/>
                    </a:moveTo>
                    <a:lnTo>
                      <a:pt x="110" y="0"/>
                    </a:lnTo>
                    <a:lnTo>
                      <a:pt x="94" y="2"/>
                    </a:lnTo>
                    <a:lnTo>
                      <a:pt x="94" y="2"/>
                    </a:lnTo>
                    <a:lnTo>
                      <a:pt x="74" y="4"/>
                    </a:lnTo>
                    <a:lnTo>
                      <a:pt x="56" y="10"/>
                    </a:lnTo>
                    <a:lnTo>
                      <a:pt x="40" y="18"/>
                    </a:lnTo>
                    <a:lnTo>
                      <a:pt x="24" y="28"/>
                    </a:lnTo>
                    <a:lnTo>
                      <a:pt x="14" y="40"/>
                    </a:lnTo>
                    <a:lnTo>
                      <a:pt x="6" y="52"/>
                    </a:lnTo>
                    <a:lnTo>
                      <a:pt x="0" y="66"/>
                    </a:lnTo>
                    <a:lnTo>
                      <a:pt x="0" y="80"/>
                    </a:lnTo>
                    <a:lnTo>
                      <a:pt x="0" y="80"/>
                    </a:lnTo>
                    <a:lnTo>
                      <a:pt x="2" y="92"/>
                    </a:lnTo>
                    <a:lnTo>
                      <a:pt x="8" y="104"/>
                    </a:lnTo>
                    <a:lnTo>
                      <a:pt x="18" y="114"/>
                    </a:lnTo>
                    <a:lnTo>
                      <a:pt x="30" y="124"/>
                    </a:lnTo>
                    <a:lnTo>
                      <a:pt x="42" y="130"/>
                    </a:lnTo>
                    <a:lnTo>
                      <a:pt x="58" y="136"/>
                    </a:lnTo>
                    <a:lnTo>
                      <a:pt x="74" y="140"/>
                    </a:lnTo>
                    <a:lnTo>
                      <a:pt x="94" y="140"/>
                    </a:lnTo>
                    <a:lnTo>
                      <a:pt x="94" y="140"/>
                    </a:lnTo>
                    <a:lnTo>
                      <a:pt x="108" y="140"/>
                    </a:lnTo>
                    <a:lnTo>
                      <a:pt x="108" y="140"/>
                    </a:lnTo>
                    <a:lnTo>
                      <a:pt x="128" y="136"/>
                    </a:lnTo>
                    <a:lnTo>
                      <a:pt x="148" y="130"/>
                    </a:lnTo>
                    <a:lnTo>
                      <a:pt x="164" y="122"/>
                    </a:lnTo>
                    <a:lnTo>
                      <a:pt x="178" y="112"/>
                    </a:lnTo>
                    <a:lnTo>
                      <a:pt x="190" y="100"/>
                    </a:lnTo>
                    <a:lnTo>
                      <a:pt x="198" y="88"/>
                    </a:lnTo>
                    <a:lnTo>
                      <a:pt x="202" y="74"/>
                    </a:lnTo>
                    <a:lnTo>
                      <a:pt x="202" y="60"/>
                    </a:lnTo>
                    <a:lnTo>
                      <a:pt x="202" y="60"/>
                    </a:lnTo>
                    <a:lnTo>
                      <a:pt x="200" y="48"/>
                    </a:lnTo>
                    <a:lnTo>
                      <a:pt x="194" y="36"/>
                    </a:lnTo>
                    <a:lnTo>
                      <a:pt x="186" y="26"/>
                    </a:lnTo>
                    <a:lnTo>
                      <a:pt x="174" y="18"/>
                    </a:lnTo>
                    <a:lnTo>
                      <a:pt x="160" y="10"/>
                    </a:lnTo>
                    <a:lnTo>
                      <a:pt x="146" y="4"/>
                    </a:lnTo>
                    <a:lnTo>
                      <a:pt x="128" y="2"/>
                    </a:lnTo>
                    <a:lnTo>
                      <a:pt x="110" y="0"/>
                    </a:lnTo>
                    <a:lnTo>
                      <a:pt x="110" y="0"/>
                    </a:lnTo>
                    <a:close/>
                    <a:moveTo>
                      <a:pt x="108" y="126"/>
                    </a:moveTo>
                    <a:lnTo>
                      <a:pt x="108" y="126"/>
                    </a:lnTo>
                    <a:lnTo>
                      <a:pt x="94" y="128"/>
                    </a:lnTo>
                    <a:lnTo>
                      <a:pt x="94" y="128"/>
                    </a:lnTo>
                    <a:lnTo>
                      <a:pt x="78" y="126"/>
                    </a:lnTo>
                    <a:lnTo>
                      <a:pt x="62" y="124"/>
                    </a:lnTo>
                    <a:lnTo>
                      <a:pt x="50" y="120"/>
                    </a:lnTo>
                    <a:lnTo>
                      <a:pt x="38" y="114"/>
                    </a:lnTo>
                    <a:lnTo>
                      <a:pt x="28" y="106"/>
                    </a:lnTo>
                    <a:lnTo>
                      <a:pt x="20" y="98"/>
                    </a:lnTo>
                    <a:lnTo>
                      <a:pt x="16" y="90"/>
                    </a:lnTo>
                    <a:lnTo>
                      <a:pt x="12" y="80"/>
                    </a:lnTo>
                    <a:lnTo>
                      <a:pt x="12" y="80"/>
                    </a:lnTo>
                    <a:lnTo>
                      <a:pt x="14" y="68"/>
                    </a:lnTo>
                    <a:lnTo>
                      <a:pt x="18" y="56"/>
                    </a:lnTo>
                    <a:lnTo>
                      <a:pt x="24" y="46"/>
                    </a:lnTo>
                    <a:lnTo>
                      <a:pt x="34" y="36"/>
                    </a:lnTo>
                    <a:lnTo>
                      <a:pt x="48" y="28"/>
                    </a:lnTo>
                    <a:lnTo>
                      <a:pt x="62" y="22"/>
                    </a:lnTo>
                    <a:lnTo>
                      <a:pt x="78" y="16"/>
                    </a:lnTo>
                    <a:lnTo>
                      <a:pt x="96" y="14"/>
                    </a:lnTo>
                    <a:lnTo>
                      <a:pt x="96" y="14"/>
                    </a:lnTo>
                    <a:lnTo>
                      <a:pt x="110" y="14"/>
                    </a:lnTo>
                    <a:lnTo>
                      <a:pt x="110" y="14"/>
                    </a:lnTo>
                    <a:lnTo>
                      <a:pt x="126" y="14"/>
                    </a:lnTo>
                    <a:lnTo>
                      <a:pt x="140" y="16"/>
                    </a:lnTo>
                    <a:lnTo>
                      <a:pt x="154" y="22"/>
                    </a:lnTo>
                    <a:lnTo>
                      <a:pt x="166" y="28"/>
                    </a:lnTo>
                    <a:lnTo>
                      <a:pt x="174" y="34"/>
                    </a:lnTo>
                    <a:lnTo>
                      <a:pt x="182" y="42"/>
                    </a:lnTo>
                    <a:lnTo>
                      <a:pt x="188" y="52"/>
                    </a:lnTo>
                    <a:lnTo>
                      <a:pt x="190" y="62"/>
                    </a:lnTo>
                    <a:lnTo>
                      <a:pt x="190" y="62"/>
                    </a:lnTo>
                    <a:lnTo>
                      <a:pt x="190" y="72"/>
                    </a:lnTo>
                    <a:lnTo>
                      <a:pt x="186" y="84"/>
                    </a:lnTo>
                    <a:lnTo>
                      <a:pt x="178" y="94"/>
                    </a:lnTo>
                    <a:lnTo>
                      <a:pt x="168" y="104"/>
                    </a:lnTo>
                    <a:lnTo>
                      <a:pt x="156" y="112"/>
                    </a:lnTo>
                    <a:lnTo>
                      <a:pt x="142" y="118"/>
                    </a:lnTo>
                    <a:lnTo>
                      <a:pt x="124" y="124"/>
                    </a:lnTo>
                    <a:lnTo>
                      <a:pt x="108" y="126"/>
                    </a:lnTo>
                    <a:lnTo>
                      <a:pt x="108" y="126"/>
                    </a:lnTo>
                    <a:close/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t" anchorCtr="0" bIns="60960" compatLnSpc="1" lIns="121920" numCol="1" rIns="121920" tIns="60960" vert="horz" wrap="square">
                <a:prstTxWarp prst="textNoShape">
                  <a:avLst/>
                </a:prstTxWarp>
              </a:bodyPr>
              <a:lstStyle/>
              <a:p>
                <a:endParaRPr altLang="en-US" lang="zh-CN" sz="3200"/>
              </a:p>
            </p:txBody>
          </p:sp>
          <p:sp>
            <p:nvSpPr>
              <p:cNvPr id="26" name="Freeform 155"/>
              <p:cNvSpPr>
                <a:spLocks noEditPoints="1"/>
              </p:cNvSpPr>
              <p:nvPr/>
            </p:nvSpPr>
            <p:spPr bwMode="auto">
              <a:xfrm>
                <a:off x="4675188" y="2536825"/>
                <a:ext cx="142875" cy="123825"/>
              </a:xfrm>
              <a:custGeom>
                <a:cxnLst>
                  <a:cxn ang="0">
                    <a:pos x="48" y="0"/>
                  </a:cxn>
                  <a:cxn ang="0">
                    <a:pos x="38" y="2"/>
                  </a:cxn>
                  <a:cxn ang="0">
                    <a:pos x="22" y="8"/>
                  </a:cxn>
                  <a:cxn ang="0">
                    <a:pos x="8" y="18"/>
                  </a:cxn>
                  <a:cxn ang="0">
                    <a:pos x="4" y="26"/>
                  </a:cxn>
                  <a:cxn ang="0">
                    <a:pos x="0" y="40"/>
                  </a:cxn>
                  <a:cxn ang="0">
                    <a:pos x="0" y="48"/>
                  </a:cxn>
                  <a:cxn ang="0">
                    <a:pos x="6" y="60"/>
                  </a:cxn>
                  <a:cxn ang="0">
                    <a:pos x="14" y="70"/>
                  </a:cxn>
                  <a:cxn ang="0">
                    <a:pos x="42" y="78"/>
                  </a:cxn>
                  <a:cxn ang="0">
                    <a:pos x="42" y="78"/>
                  </a:cxn>
                  <a:cxn ang="0">
                    <a:pos x="52" y="78"/>
                  </a:cxn>
                  <a:cxn ang="0">
                    <a:pos x="70" y="72"/>
                  </a:cxn>
                  <a:cxn ang="0">
                    <a:pos x="82" y="60"/>
                  </a:cxn>
                  <a:cxn ang="0">
                    <a:pos x="86" y="54"/>
                  </a:cxn>
                  <a:cxn ang="0">
                    <a:pos x="90" y="38"/>
                  </a:cxn>
                  <a:cxn ang="0">
                    <a:pos x="90" y="30"/>
                  </a:cxn>
                  <a:cxn ang="0">
                    <a:pos x="84" y="18"/>
                  </a:cxn>
                  <a:cxn ang="0">
                    <a:pos x="76" y="8"/>
                  </a:cxn>
                  <a:cxn ang="0">
                    <a:pos x="48" y="0"/>
                  </a:cxn>
                  <a:cxn ang="0">
                    <a:pos x="72" y="52"/>
                  </a:cxn>
                  <a:cxn ang="0">
                    <a:pos x="62" y="60"/>
                  </a:cxn>
                  <a:cxn ang="0">
                    <a:pos x="50" y="64"/>
                  </a:cxn>
                  <a:cxn ang="0">
                    <a:pos x="42" y="66"/>
                  </a:cxn>
                  <a:cxn ang="0">
                    <a:pos x="42" y="66"/>
                  </a:cxn>
                  <a:cxn ang="0">
                    <a:pos x="24" y="60"/>
                  </a:cxn>
                  <a:cxn ang="0">
                    <a:pos x="14" y="46"/>
                  </a:cxn>
                  <a:cxn ang="0">
                    <a:pos x="14" y="36"/>
                  </a:cxn>
                  <a:cxn ang="0">
                    <a:pos x="18" y="26"/>
                  </a:cxn>
                  <a:cxn ang="0">
                    <a:pos x="40" y="14"/>
                  </a:cxn>
                  <a:cxn ang="0">
                    <a:pos x="48" y="14"/>
                  </a:cxn>
                  <a:cxn ang="0">
                    <a:pos x="58" y="14"/>
                  </a:cxn>
                  <a:cxn ang="0">
                    <a:pos x="74" y="24"/>
                  </a:cxn>
                  <a:cxn ang="0">
                    <a:pos x="78" y="32"/>
                  </a:cxn>
                  <a:cxn ang="0">
                    <a:pos x="72" y="52"/>
                  </a:cxn>
                </a:cxnLst>
                <a:rect b="b" l="0" r="r" t="0"/>
                <a:pathLst>
                  <a:path h="78" w="90">
                    <a:moveTo>
                      <a:pt x="48" y="0"/>
                    </a:moveTo>
                    <a:lnTo>
                      <a:pt x="48" y="0"/>
                    </a:lnTo>
                    <a:lnTo>
                      <a:pt x="38" y="2"/>
                    </a:lnTo>
                    <a:lnTo>
                      <a:pt x="38" y="2"/>
                    </a:lnTo>
                    <a:lnTo>
                      <a:pt x="30" y="4"/>
                    </a:lnTo>
                    <a:lnTo>
                      <a:pt x="22" y="8"/>
                    </a:lnTo>
                    <a:lnTo>
                      <a:pt x="14" y="12"/>
                    </a:lnTo>
                    <a:lnTo>
                      <a:pt x="8" y="18"/>
                    </a:lnTo>
                    <a:lnTo>
                      <a:pt x="8" y="18"/>
                    </a:lnTo>
                    <a:lnTo>
                      <a:pt x="4" y="26"/>
                    </a:lnTo>
                    <a:lnTo>
                      <a:pt x="2" y="32"/>
                    </a:lnTo>
                    <a:lnTo>
                      <a:pt x="0" y="40"/>
                    </a:lnTo>
                    <a:lnTo>
                      <a:pt x="0" y="48"/>
                    </a:lnTo>
                    <a:lnTo>
                      <a:pt x="0" y="48"/>
                    </a:lnTo>
                    <a:lnTo>
                      <a:pt x="2" y="54"/>
                    </a:lnTo>
                    <a:lnTo>
                      <a:pt x="6" y="60"/>
                    </a:lnTo>
                    <a:lnTo>
                      <a:pt x="10" y="66"/>
                    </a:lnTo>
                    <a:lnTo>
                      <a:pt x="14" y="70"/>
                    </a:lnTo>
                    <a:lnTo>
                      <a:pt x="28" y="76"/>
                    </a:lnTo>
                    <a:lnTo>
                      <a:pt x="42" y="78"/>
                    </a:lnTo>
                    <a:lnTo>
                      <a:pt x="42" y="78"/>
                    </a:lnTo>
                    <a:lnTo>
                      <a:pt x="42" y="78"/>
                    </a:lnTo>
                    <a:lnTo>
                      <a:pt x="52" y="78"/>
                    </a:lnTo>
                    <a:lnTo>
                      <a:pt x="52" y="78"/>
                    </a:lnTo>
                    <a:lnTo>
                      <a:pt x="62" y="76"/>
                    </a:lnTo>
                    <a:lnTo>
                      <a:pt x="70" y="72"/>
                    </a:lnTo>
                    <a:lnTo>
                      <a:pt x="76" y="66"/>
                    </a:lnTo>
                    <a:lnTo>
                      <a:pt x="82" y="60"/>
                    </a:lnTo>
                    <a:lnTo>
                      <a:pt x="82" y="60"/>
                    </a:lnTo>
                    <a:lnTo>
                      <a:pt x="86" y="54"/>
                    </a:lnTo>
                    <a:lnTo>
                      <a:pt x="90" y="46"/>
                    </a:lnTo>
                    <a:lnTo>
                      <a:pt x="90" y="38"/>
                    </a:lnTo>
                    <a:lnTo>
                      <a:pt x="90" y="30"/>
                    </a:lnTo>
                    <a:lnTo>
                      <a:pt x="90" y="30"/>
                    </a:lnTo>
                    <a:lnTo>
                      <a:pt x="88" y="24"/>
                    </a:lnTo>
                    <a:lnTo>
                      <a:pt x="84" y="18"/>
                    </a:lnTo>
                    <a:lnTo>
                      <a:pt x="80" y="12"/>
                    </a:lnTo>
                    <a:lnTo>
                      <a:pt x="76" y="8"/>
                    </a:lnTo>
                    <a:lnTo>
                      <a:pt x="62" y="2"/>
                    </a:lnTo>
                    <a:lnTo>
                      <a:pt x="48" y="0"/>
                    </a:lnTo>
                    <a:lnTo>
                      <a:pt x="48" y="0"/>
                    </a:lnTo>
                    <a:close/>
                    <a:moveTo>
                      <a:pt x="72" y="52"/>
                    </a:moveTo>
                    <a:lnTo>
                      <a:pt x="72" y="52"/>
                    </a:lnTo>
                    <a:lnTo>
                      <a:pt x="62" y="60"/>
                    </a:lnTo>
                    <a:lnTo>
                      <a:pt x="50" y="64"/>
                    </a:lnTo>
                    <a:lnTo>
                      <a:pt x="50" y="64"/>
                    </a:lnTo>
                    <a:lnTo>
                      <a:pt x="42" y="66"/>
                    </a:lnTo>
                    <a:lnTo>
                      <a:pt x="42" y="66"/>
                    </a:lnTo>
                    <a:lnTo>
                      <a:pt x="42" y="66"/>
                    </a:lnTo>
                    <a:lnTo>
                      <a:pt x="42" y="66"/>
                    </a:lnTo>
                    <a:lnTo>
                      <a:pt x="32" y="64"/>
                    </a:lnTo>
                    <a:lnTo>
                      <a:pt x="24" y="60"/>
                    </a:lnTo>
                    <a:lnTo>
                      <a:pt x="16" y="54"/>
                    </a:lnTo>
                    <a:lnTo>
                      <a:pt x="14" y="46"/>
                    </a:lnTo>
                    <a:lnTo>
                      <a:pt x="14" y="46"/>
                    </a:lnTo>
                    <a:lnTo>
                      <a:pt x="14" y="36"/>
                    </a:lnTo>
                    <a:lnTo>
                      <a:pt x="18" y="26"/>
                    </a:lnTo>
                    <a:lnTo>
                      <a:pt x="18" y="26"/>
                    </a:lnTo>
                    <a:lnTo>
                      <a:pt x="28" y="18"/>
                    </a:lnTo>
                    <a:lnTo>
                      <a:pt x="40" y="14"/>
                    </a:lnTo>
                    <a:lnTo>
                      <a:pt x="40" y="14"/>
                    </a:lnTo>
                    <a:lnTo>
                      <a:pt x="48" y="14"/>
                    </a:lnTo>
                    <a:lnTo>
                      <a:pt x="48" y="14"/>
                    </a:lnTo>
                    <a:lnTo>
                      <a:pt x="58" y="14"/>
                    </a:lnTo>
                    <a:lnTo>
                      <a:pt x="68" y="18"/>
                    </a:lnTo>
                    <a:lnTo>
                      <a:pt x="74" y="24"/>
                    </a:lnTo>
                    <a:lnTo>
                      <a:pt x="78" y="32"/>
                    </a:lnTo>
                    <a:lnTo>
                      <a:pt x="78" y="32"/>
                    </a:lnTo>
                    <a:lnTo>
                      <a:pt x="76" y="42"/>
                    </a:lnTo>
                    <a:lnTo>
                      <a:pt x="72" y="52"/>
                    </a:lnTo>
                    <a:lnTo>
                      <a:pt x="72" y="52"/>
                    </a:lnTo>
                    <a:close/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t" anchorCtr="0" bIns="60960" compatLnSpc="1" lIns="121920" numCol="1" rIns="121920" tIns="60960" vert="horz" wrap="square">
                <a:prstTxWarp prst="textNoShape">
                  <a:avLst/>
                </a:prstTxWarp>
              </a:bodyPr>
              <a:lstStyle/>
              <a:p>
                <a:endParaRPr altLang="en-US" lang="zh-CN" sz="3200"/>
              </a:p>
            </p:txBody>
          </p:sp>
        </p:grpSp>
      </p:grpSp>
      <p:grpSp>
        <p:nvGrpSpPr>
          <p:cNvPr id="27" name="组合 8"/>
          <p:cNvGrpSpPr/>
          <p:nvPr/>
        </p:nvGrpSpPr>
        <p:grpSpPr>
          <a:xfrm>
            <a:off x="4645311" y="4762483"/>
            <a:ext cx="557663" cy="557663"/>
            <a:chOff x="3483387" y="3571862"/>
            <a:chExt cx="418247" cy="418247"/>
          </a:xfrm>
        </p:grpSpPr>
        <p:sp>
          <p:nvSpPr>
            <p:cNvPr id="28" name="椭圆 27"/>
            <p:cNvSpPr/>
            <p:nvPr/>
          </p:nvSpPr>
          <p:spPr>
            <a:xfrm>
              <a:off x="3483387" y="3571862"/>
              <a:ext cx="418247" cy="418247"/>
            </a:xfrm>
            <a:prstGeom prst="ellipse">
              <a:avLst/>
            </a:prstGeom>
            <a:noFill/>
            <a:ln cmpd="sng" w="12700"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kumimoji="1" lang="zh-CN" sz="3200"/>
            </a:p>
          </p:txBody>
        </p:sp>
        <p:sp>
          <p:nvSpPr>
            <p:cNvPr id="29" name="Freeform 144"/>
            <p:cNvSpPr>
              <a:spLocks noEditPoints="1"/>
            </p:cNvSpPr>
            <p:nvPr/>
          </p:nvSpPr>
          <p:spPr bwMode="auto">
            <a:xfrm>
              <a:off x="3570527" y="3703178"/>
              <a:ext cx="244016" cy="156346"/>
            </a:xfrm>
            <a:custGeom>
              <a:cxnLst>
                <a:cxn ang="0">
                  <a:pos x="314" y="0"/>
                </a:cxn>
                <a:cxn ang="0">
                  <a:pos x="22" y="0"/>
                </a:cxn>
                <a:cxn ang="0">
                  <a:pos x="22" y="0"/>
                </a:cxn>
                <a:cxn ang="0">
                  <a:pos x="14" y="2"/>
                </a:cxn>
                <a:cxn ang="0">
                  <a:pos x="6" y="6"/>
                </a:cxn>
                <a:cxn ang="0">
                  <a:pos x="2" y="12"/>
                </a:cxn>
                <a:cxn ang="0">
                  <a:pos x="0" y="20"/>
                </a:cxn>
                <a:cxn ang="0">
                  <a:pos x="0" y="192"/>
                </a:cxn>
                <a:cxn ang="0">
                  <a:pos x="0" y="192"/>
                </a:cxn>
                <a:cxn ang="0">
                  <a:pos x="2" y="200"/>
                </a:cxn>
                <a:cxn ang="0">
                  <a:pos x="6" y="208"/>
                </a:cxn>
                <a:cxn ang="0">
                  <a:pos x="14" y="212"/>
                </a:cxn>
                <a:cxn ang="0">
                  <a:pos x="22" y="214"/>
                </a:cxn>
                <a:cxn ang="0">
                  <a:pos x="314" y="214"/>
                </a:cxn>
                <a:cxn ang="0">
                  <a:pos x="314" y="214"/>
                </a:cxn>
                <a:cxn ang="0">
                  <a:pos x="322" y="212"/>
                </a:cxn>
                <a:cxn ang="0">
                  <a:pos x="328" y="208"/>
                </a:cxn>
                <a:cxn ang="0">
                  <a:pos x="334" y="200"/>
                </a:cxn>
                <a:cxn ang="0">
                  <a:pos x="334" y="192"/>
                </a:cxn>
                <a:cxn ang="0">
                  <a:pos x="334" y="20"/>
                </a:cxn>
                <a:cxn ang="0">
                  <a:pos x="334" y="20"/>
                </a:cxn>
                <a:cxn ang="0">
                  <a:pos x="334" y="12"/>
                </a:cxn>
                <a:cxn ang="0">
                  <a:pos x="328" y="6"/>
                </a:cxn>
                <a:cxn ang="0">
                  <a:pos x="322" y="2"/>
                </a:cxn>
                <a:cxn ang="0">
                  <a:pos x="314" y="0"/>
                </a:cxn>
                <a:cxn ang="0">
                  <a:pos x="314" y="0"/>
                </a:cxn>
                <a:cxn ang="0">
                  <a:pos x="300" y="14"/>
                </a:cxn>
                <a:cxn ang="0">
                  <a:pos x="174" y="108"/>
                </a:cxn>
                <a:cxn ang="0">
                  <a:pos x="36" y="14"/>
                </a:cxn>
                <a:cxn ang="0">
                  <a:pos x="300" y="14"/>
                </a:cxn>
                <a:cxn ang="0">
                  <a:pos x="320" y="192"/>
                </a:cxn>
                <a:cxn ang="0">
                  <a:pos x="320" y="192"/>
                </a:cxn>
                <a:cxn ang="0">
                  <a:pos x="318" y="196"/>
                </a:cxn>
                <a:cxn ang="0">
                  <a:pos x="314" y="198"/>
                </a:cxn>
                <a:cxn ang="0">
                  <a:pos x="22" y="198"/>
                </a:cxn>
                <a:cxn ang="0">
                  <a:pos x="22" y="198"/>
                </a:cxn>
                <a:cxn ang="0">
                  <a:pos x="18" y="196"/>
                </a:cxn>
                <a:cxn ang="0">
                  <a:pos x="16" y="192"/>
                </a:cxn>
                <a:cxn ang="0">
                  <a:pos x="16" y="20"/>
                </a:cxn>
                <a:cxn ang="0">
                  <a:pos x="16" y="20"/>
                </a:cxn>
                <a:cxn ang="0">
                  <a:pos x="16" y="18"/>
                </a:cxn>
                <a:cxn ang="0">
                  <a:pos x="170" y="122"/>
                </a:cxn>
                <a:cxn ang="0">
                  <a:pos x="170" y="122"/>
                </a:cxn>
                <a:cxn ang="0">
                  <a:pos x="174" y="124"/>
                </a:cxn>
                <a:cxn ang="0">
                  <a:pos x="174" y="124"/>
                </a:cxn>
                <a:cxn ang="0">
                  <a:pos x="178" y="122"/>
                </a:cxn>
                <a:cxn ang="0">
                  <a:pos x="320" y="18"/>
                </a:cxn>
                <a:cxn ang="0">
                  <a:pos x="320" y="18"/>
                </a:cxn>
                <a:cxn ang="0">
                  <a:pos x="320" y="20"/>
                </a:cxn>
                <a:cxn ang="0">
                  <a:pos x="320" y="192"/>
                </a:cxn>
              </a:cxnLst>
              <a:rect b="b" l="0" r="r" t="0"/>
              <a:pathLst>
                <a:path h="214" w="334">
                  <a:moveTo>
                    <a:pt x="314" y="0"/>
                  </a:moveTo>
                  <a:lnTo>
                    <a:pt x="22" y="0"/>
                  </a:lnTo>
                  <a:lnTo>
                    <a:pt x="22" y="0"/>
                  </a:lnTo>
                  <a:lnTo>
                    <a:pt x="14" y="2"/>
                  </a:lnTo>
                  <a:lnTo>
                    <a:pt x="6" y="6"/>
                  </a:lnTo>
                  <a:lnTo>
                    <a:pt x="2" y="12"/>
                  </a:lnTo>
                  <a:lnTo>
                    <a:pt x="0" y="20"/>
                  </a:lnTo>
                  <a:lnTo>
                    <a:pt x="0" y="192"/>
                  </a:lnTo>
                  <a:lnTo>
                    <a:pt x="0" y="192"/>
                  </a:lnTo>
                  <a:lnTo>
                    <a:pt x="2" y="200"/>
                  </a:lnTo>
                  <a:lnTo>
                    <a:pt x="6" y="208"/>
                  </a:lnTo>
                  <a:lnTo>
                    <a:pt x="14" y="212"/>
                  </a:lnTo>
                  <a:lnTo>
                    <a:pt x="22" y="214"/>
                  </a:lnTo>
                  <a:lnTo>
                    <a:pt x="314" y="214"/>
                  </a:lnTo>
                  <a:lnTo>
                    <a:pt x="314" y="214"/>
                  </a:lnTo>
                  <a:lnTo>
                    <a:pt x="322" y="212"/>
                  </a:lnTo>
                  <a:lnTo>
                    <a:pt x="328" y="208"/>
                  </a:lnTo>
                  <a:lnTo>
                    <a:pt x="334" y="200"/>
                  </a:lnTo>
                  <a:lnTo>
                    <a:pt x="334" y="192"/>
                  </a:lnTo>
                  <a:lnTo>
                    <a:pt x="334" y="20"/>
                  </a:lnTo>
                  <a:lnTo>
                    <a:pt x="334" y="20"/>
                  </a:lnTo>
                  <a:lnTo>
                    <a:pt x="334" y="12"/>
                  </a:lnTo>
                  <a:lnTo>
                    <a:pt x="328" y="6"/>
                  </a:lnTo>
                  <a:lnTo>
                    <a:pt x="322" y="2"/>
                  </a:lnTo>
                  <a:lnTo>
                    <a:pt x="314" y="0"/>
                  </a:lnTo>
                  <a:lnTo>
                    <a:pt x="314" y="0"/>
                  </a:lnTo>
                  <a:close/>
                  <a:moveTo>
                    <a:pt x="300" y="14"/>
                  </a:moveTo>
                  <a:lnTo>
                    <a:pt x="174" y="108"/>
                  </a:lnTo>
                  <a:lnTo>
                    <a:pt x="36" y="14"/>
                  </a:lnTo>
                  <a:lnTo>
                    <a:pt x="300" y="14"/>
                  </a:lnTo>
                  <a:close/>
                  <a:moveTo>
                    <a:pt x="320" y="192"/>
                  </a:moveTo>
                  <a:lnTo>
                    <a:pt x="320" y="192"/>
                  </a:lnTo>
                  <a:lnTo>
                    <a:pt x="318" y="196"/>
                  </a:lnTo>
                  <a:lnTo>
                    <a:pt x="314" y="198"/>
                  </a:lnTo>
                  <a:lnTo>
                    <a:pt x="22" y="198"/>
                  </a:lnTo>
                  <a:lnTo>
                    <a:pt x="22" y="198"/>
                  </a:lnTo>
                  <a:lnTo>
                    <a:pt x="18" y="196"/>
                  </a:lnTo>
                  <a:lnTo>
                    <a:pt x="16" y="192"/>
                  </a:lnTo>
                  <a:lnTo>
                    <a:pt x="16" y="20"/>
                  </a:lnTo>
                  <a:lnTo>
                    <a:pt x="16" y="20"/>
                  </a:lnTo>
                  <a:lnTo>
                    <a:pt x="16" y="18"/>
                  </a:lnTo>
                  <a:lnTo>
                    <a:pt x="170" y="122"/>
                  </a:lnTo>
                  <a:lnTo>
                    <a:pt x="170" y="122"/>
                  </a:lnTo>
                  <a:lnTo>
                    <a:pt x="174" y="124"/>
                  </a:lnTo>
                  <a:lnTo>
                    <a:pt x="174" y="124"/>
                  </a:lnTo>
                  <a:lnTo>
                    <a:pt x="178" y="122"/>
                  </a:lnTo>
                  <a:lnTo>
                    <a:pt x="320" y="18"/>
                  </a:lnTo>
                  <a:lnTo>
                    <a:pt x="320" y="18"/>
                  </a:lnTo>
                  <a:lnTo>
                    <a:pt x="320" y="20"/>
                  </a:lnTo>
                  <a:lnTo>
                    <a:pt x="320" y="192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</a:ln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endParaRPr altLang="en-US" lang="zh-CN" sz="3200"/>
            </a:p>
          </p:txBody>
        </p:sp>
      </p:grpSp>
      <p:pic>
        <p:nvPicPr>
          <p:cNvPr id="30" name="图片 29">
            <a:hlinkClick r:id="rId3"/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>
            <a:off x="5135052" y="6367725"/>
            <a:ext cx="1828800" cy="243840"/>
          </a:xfrm>
          <a:prstGeom prst="rect">
            <a:avLst/>
          </a:prstGeom>
        </p:spPr>
      </p:pic>
    </p:spTree>
    <p:extLst>
      <p:ext uri="{BB962C8B-B14F-4D97-AF65-F5344CB8AC3E}">
        <p14:creationId val="2084546560"/>
      </p:ext>
    </p:extLst>
  </p:cSld>
  <p:clrMapOvr>
    <a:masterClrMapping/>
  </p:clrMapOvr>
  <mc:AlternateContent>
    <mc:Choice Requires="p14">
      <p:transition p14:dur="700" spd="med">
        <p:fade/>
      </p:transition>
    </mc:Choice>
    <mc:Fallback>
      <p:transition spd="med">
        <p:fade/>
      </p:transition>
    </mc:Fallback>
  </mc:AlternateContent>
  <p:timing/>
</p:sld>
</file>

<file path=ppt/slides/slide2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文本占位符 1"/>
          <p:cNvSpPr>
            <a:spLocks noGrp="1"/>
          </p:cNvSpPr>
          <p:nvPr>
            <p:ph idx="10" sz="quarter" type="body"/>
          </p:nvPr>
        </p:nvSpPr>
        <p:spPr/>
        <p:txBody>
          <a:bodyPr/>
          <a:lstStyle/>
          <a:p>
            <a:r>
              <a:rPr altLang="zh-CN" kumimoji="1" lang="en-US" smtClean="0"/>
              <a:t>ABOUT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1870607" y="2120948"/>
            <a:ext cx="1914842" cy="375971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kumimoji="1" lang="zh-CN" sz="1867">
                <a:solidFill>
                  <a:schemeClr val="bg1"/>
                </a:solidFill>
                <a:latin typeface="Segoe UI Light"/>
                <a:cs typeface="Segoe UI Light"/>
              </a:rPr>
              <a:t>+86 12345678901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1870606" y="2908064"/>
            <a:ext cx="2214880" cy="33528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kumimoji="1" lang="zh-CN" sz="1600">
                <a:solidFill>
                  <a:schemeClr val="bg1"/>
                </a:solidFill>
                <a:latin typeface="微软雅黑"/>
                <a:ea typeface="微软雅黑"/>
                <a:cs typeface="微软雅黑"/>
              </a:rPr>
              <a:t>点击此处添加邮寄地址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1870608" y="3654142"/>
            <a:ext cx="2102167" cy="375971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kumimoji="1" lang="en-US" sz="1867">
                <a:solidFill>
                  <a:schemeClr val="bg1"/>
                </a:solidFill>
                <a:latin typeface="Segoe UI Light"/>
                <a:cs typeface="Segoe UI Light"/>
              </a:rPr>
              <a:t>template@ppt.com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1870606" y="4441260"/>
            <a:ext cx="2214880" cy="33528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kumimoji="1" lang="zh-CN" sz="1600">
                <a:solidFill>
                  <a:schemeClr val="bg1"/>
                </a:solidFill>
                <a:latin typeface="微软雅黑"/>
                <a:ea typeface="微软雅黑"/>
                <a:cs typeface="微软雅黑"/>
              </a:rPr>
              <a:t>点击此处添加微博名称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8647238" y="2128993"/>
            <a:ext cx="2721501" cy="22860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kumimoji="1" lang="zh-CN" sz="1600">
                <a:solidFill>
                  <a:schemeClr val="bg1"/>
                </a:solidFill>
                <a:latin typeface="Segoe UI Light"/>
                <a:ea typeface="微软雅黑"/>
                <a:cs typeface="Segoe UI Light"/>
              </a:rPr>
              <a:t>点击此处添加个人简介。</a:t>
            </a:r>
          </a:p>
          <a:p>
            <a:endParaRPr altLang="en-US" kumimoji="1" lang="zh-CN" sz="1600">
              <a:solidFill>
                <a:schemeClr val="bg1"/>
              </a:solidFill>
              <a:latin typeface="Segoe UI Light"/>
              <a:ea typeface="微软雅黑"/>
              <a:cs typeface="Segoe UI Light"/>
            </a:endParaRPr>
          </a:p>
          <a:p>
            <a:r>
              <a:rPr altLang="en-US" kumimoji="1" lang="zh-CN" sz="1600">
                <a:solidFill>
                  <a:schemeClr val="bg1"/>
                </a:solidFill>
                <a:latin typeface="Segoe UI Light"/>
                <a:ea typeface="微软雅黑"/>
                <a:cs typeface="Segoe UI Light"/>
              </a:rPr>
              <a:t>点击此处添加文本信息。标题数字等都可以通过点击和重新输入进行更改，顶部“开始”面板中可以对字体、字号、颜色、行距等进行修改。建议正文10号字，1.3倍字间距。</a:t>
            </a:r>
          </a:p>
        </p:txBody>
      </p:sp>
      <p:grpSp>
        <p:nvGrpSpPr>
          <p:cNvPr id="9" name="组合 5"/>
          <p:cNvGrpSpPr/>
          <p:nvPr/>
        </p:nvGrpSpPr>
        <p:grpSpPr>
          <a:xfrm>
            <a:off x="1204128" y="2047302"/>
            <a:ext cx="557663" cy="557663"/>
            <a:chOff x="902500" y="1535476"/>
            <a:chExt cx="418247" cy="418247"/>
          </a:xfrm>
        </p:grpSpPr>
        <p:sp>
          <p:nvSpPr>
            <p:cNvPr id="10" name="椭圆 9"/>
            <p:cNvSpPr/>
            <p:nvPr/>
          </p:nvSpPr>
          <p:spPr>
            <a:xfrm>
              <a:off x="902500" y="1535476"/>
              <a:ext cx="418247" cy="418247"/>
            </a:xfrm>
            <a:prstGeom prst="ellipse">
              <a:avLst/>
            </a:prstGeom>
            <a:noFill/>
            <a:ln cmpd="sng" w="12700"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kumimoji="1" lang="zh-CN" sz="3200"/>
            </a:p>
          </p:txBody>
        </p:sp>
        <p:grpSp>
          <p:nvGrpSpPr>
            <p:cNvPr id="11" name="组 10"/>
            <p:cNvGrpSpPr/>
            <p:nvPr/>
          </p:nvGrpSpPr>
          <p:grpSpPr>
            <a:xfrm>
              <a:off x="1035452" y="1599471"/>
              <a:ext cx="156178" cy="279818"/>
              <a:chOff x="4557713" y="1657350"/>
              <a:chExt cx="304800" cy="546100"/>
            </a:xfrm>
            <a:solidFill>
              <a:schemeClr val="bg1"/>
            </a:solidFill>
          </p:grpSpPr>
          <p:sp>
            <p:nvSpPr>
              <p:cNvPr id="12" name="Freeform 141"/>
              <p:cNvSpPr>
                <a:spLocks noEditPoints="1"/>
              </p:cNvSpPr>
              <p:nvPr/>
            </p:nvSpPr>
            <p:spPr bwMode="auto">
              <a:xfrm>
                <a:off x="4557713" y="1657350"/>
                <a:ext cx="304800" cy="546100"/>
              </a:xfrm>
              <a:custGeom>
                <a:cxnLst>
                  <a:cxn ang="0">
                    <a:pos x="172" y="344"/>
                  </a:cxn>
                  <a:cxn ang="0">
                    <a:pos x="20" y="344"/>
                  </a:cxn>
                  <a:cxn ang="0">
                    <a:pos x="20" y="344"/>
                  </a:cxn>
                  <a:cxn ang="0">
                    <a:pos x="14" y="344"/>
                  </a:cxn>
                  <a:cxn ang="0">
                    <a:pos x="6" y="338"/>
                  </a:cxn>
                  <a:cxn ang="0">
                    <a:pos x="2" y="332"/>
                  </a:cxn>
                  <a:cxn ang="0">
                    <a:pos x="0" y="324"/>
                  </a:cxn>
                  <a:cxn ang="0">
                    <a:pos x="0" y="20"/>
                  </a:cxn>
                  <a:cxn ang="0">
                    <a:pos x="0" y="20"/>
                  </a:cxn>
                  <a:cxn ang="0">
                    <a:pos x="2" y="14"/>
                  </a:cxn>
                  <a:cxn ang="0">
                    <a:pos x="6" y="6"/>
                  </a:cxn>
                  <a:cxn ang="0">
                    <a:pos x="14" y="2"/>
                  </a:cxn>
                  <a:cxn ang="0">
                    <a:pos x="20" y="0"/>
                  </a:cxn>
                  <a:cxn ang="0">
                    <a:pos x="172" y="0"/>
                  </a:cxn>
                  <a:cxn ang="0">
                    <a:pos x="172" y="0"/>
                  </a:cxn>
                  <a:cxn ang="0">
                    <a:pos x="180" y="2"/>
                  </a:cxn>
                  <a:cxn ang="0">
                    <a:pos x="186" y="6"/>
                  </a:cxn>
                  <a:cxn ang="0">
                    <a:pos x="190" y="14"/>
                  </a:cxn>
                  <a:cxn ang="0">
                    <a:pos x="192" y="20"/>
                  </a:cxn>
                  <a:cxn ang="0">
                    <a:pos x="192" y="324"/>
                  </a:cxn>
                  <a:cxn ang="0">
                    <a:pos x="192" y="324"/>
                  </a:cxn>
                  <a:cxn ang="0">
                    <a:pos x="190" y="332"/>
                  </a:cxn>
                  <a:cxn ang="0">
                    <a:pos x="186" y="338"/>
                  </a:cxn>
                  <a:cxn ang="0">
                    <a:pos x="180" y="344"/>
                  </a:cxn>
                  <a:cxn ang="0">
                    <a:pos x="172" y="344"/>
                  </a:cxn>
                  <a:cxn ang="0">
                    <a:pos x="172" y="344"/>
                  </a:cxn>
                  <a:cxn ang="0">
                    <a:pos x="20" y="16"/>
                  </a:cxn>
                  <a:cxn ang="0">
                    <a:pos x="20" y="16"/>
                  </a:cxn>
                  <a:cxn ang="0">
                    <a:pos x="18" y="18"/>
                  </a:cxn>
                  <a:cxn ang="0">
                    <a:pos x="16" y="20"/>
                  </a:cxn>
                  <a:cxn ang="0">
                    <a:pos x="16" y="324"/>
                  </a:cxn>
                  <a:cxn ang="0">
                    <a:pos x="16" y="324"/>
                  </a:cxn>
                  <a:cxn ang="0">
                    <a:pos x="18" y="328"/>
                  </a:cxn>
                  <a:cxn ang="0">
                    <a:pos x="20" y="330"/>
                  </a:cxn>
                  <a:cxn ang="0">
                    <a:pos x="172" y="330"/>
                  </a:cxn>
                  <a:cxn ang="0">
                    <a:pos x="172" y="330"/>
                  </a:cxn>
                  <a:cxn ang="0">
                    <a:pos x="176" y="328"/>
                  </a:cxn>
                  <a:cxn ang="0">
                    <a:pos x="178" y="324"/>
                  </a:cxn>
                  <a:cxn ang="0">
                    <a:pos x="178" y="20"/>
                  </a:cxn>
                  <a:cxn ang="0">
                    <a:pos x="178" y="20"/>
                  </a:cxn>
                  <a:cxn ang="0">
                    <a:pos x="176" y="18"/>
                  </a:cxn>
                  <a:cxn ang="0">
                    <a:pos x="172" y="16"/>
                  </a:cxn>
                  <a:cxn ang="0">
                    <a:pos x="20" y="16"/>
                  </a:cxn>
                </a:cxnLst>
                <a:rect b="b" l="0" r="r" t="0"/>
                <a:pathLst>
                  <a:path h="344" w="192">
                    <a:moveTo>
                      <a:pt x="172" y="344"/>
                    </a:moveTo>
                    <a:lnTo>
                      <a:pt x="20" y="344"/>
                    </a:lnTo>
                    <a:lnTo>
                      <a:pt x="20" y="344"/>
                    </a:lnTo>
                    <a:lnTo>
                      <a:pt x="14" y="344"/>
                    </a:lnTo>
                    <a:lnTo>
                      <a:pt x="6" y="338"/>
                    </a:lnTo>
                    <a:lnTo>
                      <a:pt x="2" y="332"/>
                    </a:lnTo>
                    <a:lnTo>
                      <a:pt x="0" y="324"/>
                    </a:lnTo>
                    <a:lnTo>
                      <a:pt x="0" y="20"/>
                    </a:lnTo>
                    <a:lnTo>
                      <a:pt x="0" y="20"/>
                    </a:lnTo>
                    <a:lnTo>
                      <a:pt x="2" y="14"/>
                    </a:lnTo>
                    <a:lnTo>
                      <a:pt x="6" y="6"/>
                    </a:lnTo>
                    <a:lnTo>
                      <a:pt x="14" y="2"/>
                    </a:lnTo>
                    <a:lnTo>
                      <a:pt x="20" y="0"/>
                    </a:lnTo>
                    <a:lnTo>
                      <a:pt x="172" y="0"/>
                    </a:lnTo>
                    <a:lnTo>
                      <a:pt x="172" y="0"/>
                    </a:lnTo>
                    <a:lnTo>
                      <a:pt x="180" y="2"/>
                    </a:lnTo>
                    <a:lnTo>
                      <a:pt x="186" y="6"/>
                    </a:lnTo>
                    <a:lnTo>
                      <a:pt x="190" y="14"/>
                    </a:lnTo>
                    <a:lnTo>
                      <a:pt x="192" y="20"/>
                    </a:lnTo>
                    <a:lnTo>
                      <a:pt x="192" y="324"/>
                    </a:lnTo>
                    <a:lnTo>
                      <a:pt x="192" y="324"/>
                    </a:lnTo>
                    <a:lnTo>
                      <a:pt x="190" y="332"/>
                    </a:lnTo>
                    <a:lnTo>
                      <a:pt x="186" y="338"/>
                    </a:lnTo>
                    <a:lnTo>
                      <a:pt x="180" y="344"/>
                    </a:lnTo>
                    <a:lnTo>
                      <a:pt x="172" y="344"/>
                    </a:lnTo>
                    <a:lnTo>
                      <a:pt x="172" y="344"/>
                    </a:lnTo>
                    <a:close/>
                    <a:moveTo>
                      <a:pt x="20" y="16"/>
                    </a:moveTo>
                    <a:lnTo>
                      <a:pt x="20" y="16"/>
                    </a:lnTo>
                    <a:lnTo>
                      <a:pt x="18" y="18"/>
                    </a:lnTo>
                    <a:lnTo>
                      <a:pt x="16" y="20"/>
                    </a:lnTo>
                    <a:lnTo>
                      <a:pt x="16" y="324"/>
                    </a:lnTo>
                    <a:lnTo>
                      <a:pt x="16" y="324"/>
                    </a:lnTo>
                    <a:lnTo>
                      <a:pt x="18" y="328"/>
                    </a:lnTo>
                    <a:lnTo>
                      <a:pt x="20" y="330"/>
                    </a:lnTo>
                    <a:lnTo>
                      <a:pt x="172" y="330"/>
                    </a:lnTo>
                    <a:lnTo>
                      <a:pt x="172" y="330"/>
                    </a:lnTo>
                    <a:lnTo>
                      <a:pt x="176" y="328"/>
                    </a:lnTo>
                    <a:lnTo>
                      <a:pt x="178" y="324"/>
                    </a:lnTo>
                    <a:lnTo>
                      <a:pt x="178" y="20"/>
                    </a:lnTo>
                    <a:lnTo>
                      <a:pt x="178" y="20"/>
                    </a:lnTo>
                    <a:lnTo>
                      <a:pt x="176" y="18"/>
                    </a:lnTo>
                    <a:lnTo>
                      <a:pt x="172" y="16"/>
                    </a:lnTo>
                    <a:lnTo>
                      <a:pt x="20" y="16"/>
                    </a:lnTo>
                    <a:close/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t" anchorCtr="0" bIns="60960" compatLnSpc="1" lIns="121920" numCol="1" rIns="121920" tIns="60960" vert="horz" wrap="square">
                <a:prstTxWarp prst="textNoShape">
                  <a:avLst/>
                </a:prstTxWarp>
              </a:bodyPr>
              <a:lstStyle/>
              <a:p>
                <a:endParaRPr altLang="en-US" lang="zh-CN" sz="3200"/>
              </a:p>
            </p:txBody>
          </p:sp>
          <p:sp>
            <p:nvSpPr>
              <p:cNvPr id="13" name="Freeform 143"/>
              <p:cNvSpPr>
                <a:spLocks noEditPoints="1"/>
              </p:cNvSpPr>
              <p:nvPr/>
            </p:nvSpPr>
            <p:spPr bwMode="auto">
              <a:xfrm>
                <a:off x="4595813" y="1730375"/>
                <a:ext cx="228600" cy="412750"/>
              </a:xfrm>
              <a:custGeom>
                <a:cxnLst>
                  <a:cxn ang="0">
                    <a:pos x="122" y="260"/>
                  </a:cxn>
                  <a:cxn ang="0">
                    <a:pos x="22" y="260"/>
                  </a:cxn>
                  <a:cxn ang="0">
                    <a:pos x="22" y="260"/>
                  </a:cxn>
                  <a:cxn ang="0">
                    <a:pos x="14" y="258"/>
                  </a:cxn>
                  <a:cxn ang="0">
                    <a:pos x="8" y="254"/>
                  </a:cxn>
                  <a:cxn ang="0">
                    <a:pos x="2" y="246"/>
                  </a:cxn>
                  <a:cxn ang="0">
                    <a:pos x="0" y="238"/>
                  </a:cxn>
                  <a:cxn ang="0">
                    <a:pos x="0" y="22"/>
                  </a:cxn>
                  <a:cxn ang="0">
                    <a:pos x="0" y="22"/>
                  </a:cxn>
                  <a:cxn ang="0">
                    <a:pos x="2" y="14"/>
                  </a:cxn>
                  <a:cxn ang="0">
                    <a:pos x="8" y="6"/>
                  </a:cxn>
                  <a:cxn ang="0">
                    <a:pos x="14" y="2"/>
                  </a:cxn>
                  <a:cxn ang="0">
                    <a:pos x="22" y="0"/>
                  </a:cxn>
                  <a:cxn ang="0">
                    <a:pos x="122" y="0"/>
                  </a:cxn>
                  <a:cxn ang="0">
                    <a:pos x="122" y="0"/>
                  </a:cxn>
                  <a:cxn ang="0">
                    <a:pos x="130" y="2"/>
                  </a:cxn>
                  <a:cxn ang="0">
                    <a:pos x="138" y="6"/>
                  </a:cxn>
                  <a:cxn ang="0">
                    <a:pos x="142" y="14"/>
                  </a:cxn>
                  <a:cxn ang="0">
                    <a:pos x="144" y="22"/>
                  </a:cxn>
                  <a:cxn ang="0">
                    <a:pos x="144" y="238"/>
                  </a:cxn>
                  <a:cxn ang="0">
                    <a:pos x="144" y="238"/>
                  </a:cxn>
                  <a:cxn ang="0">
                    <a:pos x="142" y="246"/>
                  </a:cxn>
                  <a:cxn ang="0">
                    <a:pos x="138" y="254"/>
                  </a:cxn>
                  <a:cxn ang="0">
                    <a:pos x="130" y="258"/>
                  </a:cxn>
                  <a:cxn ang="0">
                    <a:pos x="122" y="260"/>
                  </a:cxn>
                  <a:cxn ang="0">
                    <a:pos x="122" y="260"/>
                  </a:cxn>
                  <a:cxn ang="0">
                    <a:pos x="22" y="14"/>
                  </a:cxn>
                  <a:cxn ang="0">
                    <a:pos x="22" y="14"/>
                  </a:cxn>
                  <a:cxn ang="0">
                    <a:pos x="18" y="16"/>
                  </a:cxn>
                  <a:cxn ang="0">
                    <a:pos x="16" y="22"/>
                  </a:cxn>
                  <a:cxn ang="0">
                    <a:pos x="16" y="238"/>
                  </a:cxn>
                  <a:cxn ang="0">
                    <a:pos x="16" y="238"/>
                  </a:cxn>
                  <a:cxn ang="0">
                    <a:pos x="18" y="244"/>
                  </a:cxn>
                  <a:cxn ang="0">
                    <a:pos x="22" y="246"/>
                  </a:cxn>
                  <a:cxn ang="0">
                    <a:pos x="122" y="246"/>
                  </a:cxn>
                  <a:cxn ang="0">
                    <a:pos x="122" y="246"/>
                  </a:cxn>
                  <a:cxn ang="0">
                    <a:pos x="128" y="244"/>
                  </a:cxn>
                  <a:cxn ang="0">
                    <a:pos x="130" y="238"/>
                  </a:cxn>
                  <a:cxn ang="0">
                    <a:pos x="130" y="22"/>
                  </a:cxn>
                  <a:cxn ang="0">
                    <a:pos x="130" y="22"/>
                  </a:cxn>
                  <a:cxn ang="0">
                    <a:pos x="128" y="16"/>
                  </a:cxn>
                  <a:cxn ang="0">
                    <a:pos x="122" y="14"/>
                  </a:cxn>
                  <a:cxn ang="0">
                    <a:pos x="22" y="14"/>
                  </a:cxn>
                </a:cxnLst>
                <a:rect b="b" l="0" r="r" t="0"/>
                <a:pathLst>
                  <a:path h="260" w="144">
                    <a:moveTo>
                      <a:pt x="122" y="260"/>
                    </a:moveTo>
                    <a:lnTo>
                      <a:pt x="22" y="260"/>
                    </a:lnTo>
                    <a:lnTo>
                      <a:pt x="22" y="260"/>
                    </a:lnTo>
                    <a:lnTo>
                      <a:pt x="14" y="258"/>
                    </a:lnTo>
                    <a:lnTo>
                      <a:pt x="8" y="254"/>
                    </a:lnTo>
                    <a:lnTo>
                      <a:pt x="2" y="246"/>
                    </a:lnTo>
                    <a:lnTo>
                      <a:pt x="0" y="238"/>
                    </a:lnTo>
                    <a:lnTo>
                      <a:pt x="0" y="22"/>
                    </a:lnTo>
                    <a:lnTo>
                      <a:pt x="0" y="22"/>
                    </a:lnTo>
                    <a:lnTo>
                      <a:pt x="2" y="14"/>
                    </a:lnTo>
                    <a:lnTo>
                      <a:pt x="8" y="6"/>
                    </a:lnTo>
                    <a:lnTo>
                      <a:pt x="14" y="2"/>
                    </a:lnTo>
                    <a:lnTo>
                      <a:pt x="22" y="0"/>
                    </a:lnTo>
                    <a:lnTo>
                      <a:pt x="122" y="0"/>
                    </a:lnTo>
                    <a:lnTo>
                      <a:pt x="122" y="0"/>
                    </a:lnTo>
                    <a:lnTo>
                      <a:pt x="130" y="2"/>
                    </a:lnTo>
                    <a:lnTo>
                      <a:pt x="138" y="6"/>
                    </a:lnTo>
                    <a:lnTo>
                      <a:pt x="142" y="14"/>
                    </a:lnTo>
                    <a:lnTo>
                      <a:pt x="144" y="22"/>
                    </a:lnTo>
                    <a:lnTo>
                      <a:pt x="144" y="238"/>
                    </a:lnTo>
                    <a:lnTo>
                      <a:pt x="144" y="238"/>
                    </a:lnTo>
                    <a:lnTo>
                      <a:pt x="142" y="246"/>
                    </a:lnTo>
                    <a:lnTo>
                      <a:pt x="138" y="254"/>
                    </a:lnTo>
                    <a:lnTo>
                      <a:pt x="130" y="258"/>
                    </a:lnTo>
                    <a:lnTo>
                      <a:pt x="122" y="260"/>
                    </a:lnTo>
                    <a:lnTo>
                      <a:pt x="122" y="260"/>
                    </a:lnTo>
                    <a:close/>
                    <a:moveTo>
                      <a:pt x="22" y="14"/>
                    </a:moveTo>
                    <a:lnTo>
                      <a:pt x="22" y="14"/>
                    </a:lnTo>
                    <a:lnTo>
                      <a:pt x="18" y="16"/>
                    </a:lnTo>
                    <a:lnTo>
                      <a:pt x="16" y="22"/>
                    </a:lnTo>
                    <a:lnTo>
                      <a:pt x="16" y="238"/>
                    </a:lnTo>
                    <a:lnTo>
                      <a:pt x="16" y="238"/>
                    </a:lnTo>
                    <a:lnTo>
                      <a:pt x="18" y="244"/>
                    </a:lnTo>
                    <a:lnTo>
                      <a:pt x="22" y="246"/>
                    </a:lnTo>
                    <a:lnTo>
                      <a:pt x="122" y="246"/>
                    </a:lnTo>
                    <a:lnTo>
                      <a:pt x="122" y="246"/>
                    </a:lnTo>
                    <a:lnTo>
                      <a:pt x="128" y="244"/>
                    </a:lnTo>
                    <a:lnTo>
                      <a:pt x="130" y="238"/>
                    </a:lnTo>
                    <a:lnTo>
                      <a:pt x="130" y="22"/>
                    </a:lnTo>
                    <a:lnTo>
                      <a:pt x="130" y="22"/>
                    </a:lnTo>
                    <a:lnTo>
                      <a:pt x="128" y="16"/>
                    </a:lnTo>
                    <a:lnTo>
                      <a:pt x="122" y="14"/>
                    </a:lnTo>
                    <a:lnTo>
                      <a:pt x="22" y="14"/>
                    </a:lnTo>
                    <a:close/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t" anchorCtr="0" bIns="60960" compatLnSpc="1" lIns="121920" numCol="1" rIns="121920" tIns="60960" vert="horz" wrap="square">
                <a:prstTxWarp prst="textNoShape">
                  <a:avLst/>
                </a:prstTxWarp>
              </a:bodyPr>
              <a:lstStyle/>
              <a:p>
                <a:endParaRPr altLang="en-US" lang="zh-CN" sz="3200"/>
              </a:p>
            </p:txBody>
          </p:sp>
        </p:grpSp>
      </p:grpSp>
      <p:grpSp>
        <p:nvGrpSpPr>
          <p:cNvPr id="14" name="组合 6"/>
          <p:cNvGrpSpPr/>
          <p:nvPr/>
        </p:nvGrpSpPr>
        <p:grpSpPr>
          <a:xfrm>
            <a:off x="1208873" y="2813899"/>
            <a:ext cx="557663" cy="557663"/>
            <a:chOff x="906059" y="2110424"/>
            <a:chExt cx="418247" cy="418247"/>
          </a:xfrm>
        </p:grpSpPr>
        <p:sp>
          <p:nvSpPr>
            <p:cNvPr id="15" name="椭圆 14"/>
            <p:cNvSpPr/>
            <p:nvPr/>
          </p:nvSpPr>
          <p:spPr>
            <a:xfrm>
              <a:off x="906059" y="2110424"/>
              <a:ext cx="418247" cy="418247"/>
            </a:xfrm>
            <a:prstGeom prst="ellipse">
              <a:avLst/>
            </a:prstGeom>
            <a:noFill/>
            <a:ln cmpd="sng" w="12700"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kumimoji="1" lang="zh-CN" sz="3200"/>
            </a:p>
          </p:txBody>
        </p:sp>
        <p:grpSp>
          <p:nvGrpSpPr>
            <p:cNvPr id="16" name="组 15"/>
            <p:cNvGrpSpPr/>
            <p:nvPr/>
          </p:nvGrpSpPr>
          <p:grpSpPr>
            <a:xfrm>
              <a:off x="1017409" y="2200044"/>
              <a:ext cx="193063" cy="258003"/>
              <a:chOff x="3910013" y="1676400"/>
              <a:chExt cx="349250" cy="466725"/>
            </a:xfrm>
            <a:solidFill>
              <a:schemeClr val="bg1"/>
            </a:solidFill>
          </p:grpSpPr>
          <p:sp>
            <p:nvSpPr>
              <p:cNvPr id="17" name="Freeform 139"/>
              <p:cNvSpPr>
                <a:spLocks noEditPoints="1"/>
              </p:cNvSpPr>
              <p:nvPr/>
            </p:nvSpPr>
            <p:spPr bwMode="auto">
              <a:xfrm>
                <a:off x="3910013" y="1676400"/>
                <a:ext cx="349250" cy="466725"/>
              </a:xfrm>
              <a:custGeom>
                <a:cxnLst>
                  <a:cxn ang="0">
                    <a:pos x="110" y="294"/>
                  </a:cxn>
                  <a:cxn ang="0">
                    <a:pos x="96" y="288"/>
                  </a:cxn>
                  <a:cxn ang="0">
                    <a:pos x="76" y="266"/>
                  </a:cxn>
                  <a:cxn ang="0">
                    <a:pos x="44" y="226"/>
                  </a:cxn>
                  <a:cxn ang="0">
                    <a:pos x="14" y="172"/>
                  </a:cxn>
                  <a:cxn ang="0">
                    <a:pos x="4" y="142"/>
                  </a:cxn>
                  <a:cxn ang="0">
                    <a:pos x="0" y="114"/>
                  </a:cxn>
                  <a:cxn ang="0">
                    <a:pos x="0" y="100"/>
                  </a:cxn>
                  <a:cxn ang="0">
                    <a:pos x="6" y="74"/>
                  </a:cxn>
                  <a:cxn ang="0">
                    <a:pos x="14" y="52"/>
                  </a:cxn>
                  <a:cxn ang="0">
                    <a:pos x="28" y="32"/>
                  </a:cxn>
                  <a:cxn ang="0">
                    <a:pos x="36" y="24"/>
                  </a:cxn>
                  <a:cxn ang="0">
                    <a:pos x="70" y="6"/>
                  </a:cxn>
                  <a:cxn ang="0">
                    <a:pos x="110" y="0"/>
                  </a:cxn>
                  <a:cxn ang="0">
                    <a:pos x="132" y="0"/>
                  </a:cxn>
                  <a:cxn ang="0">
                    <a:pos x="168" y="14"/>
                  </a:cxn>
                  <a:cxn ang="0">
                    <a:pos x="184" y="24"/>
                  </a:cxn>
                  <a:cxn ang="0">
                    <a:pos x="200" y="42"/>
                  </a:cxn>
                  <a:cxn ang="0">
                    <a:pos x="212" y="62"/>
                  </a:cxn>
                  <a:cxn ang="0">
                    <a:pos x="218" y="86"/>
                  </a:cxn>
                  <a:cxn ang="0">
                    <a:pos x="220" y="114"/>
                  </a:cxn>
                  <a:cxn ang="0">
                    <a:pos x="220" y="128"/>
                  </a:cxn>
                  <a:cxn ang="0">
                    <a:pos x="212" y="158"/>
                  </a:cxn>
                  <a:cxn ang="0">
                    <a:pos x="192" y="200"/>
                  </a:cxn>
                  <a:cxn ang="0">
                    <a:pos x="160" y="248"/>
                  </a:cxn>
                  <a:cxn ang="0">
                    <a:pos x="126" y="288"/>
                  </a:cxn>
                  <a:cxn ang="0">
                    <a:pos x="118" y="292"/>
                  </a:cxn>
                  <a:cxn ang="0">
                    <a:pos x="110" y="294"/>
                  </a:cxn>
                  <a:cxn ang="0">
                    <a:pos x="110" y="16"/>
                  </a:cxn>
                  <a:cxn ang="0">
                    <a:pos x="86" y="18"/>
                  </a:cxn>
                  <a:cxn ang="0">
                    <a:pos x="66" y="24"/>
                  </a:cxn>
                  <a:cxn ang="0">
                    <a:pos x="38" y="48"/>
                  </a:cxn>
                  <a:cxn ang="0">
                    <a:pos x="22" y="80"/>
                  </a:cxn>
                  <a:cxn ang="0">
                    <a:pos x="16" y="114"/>
                  </a:cxn>
                  <a:cxn ang="0">
                    <a:pos x="18" y="126"/>
                  </a:cxn>
                  <a:cxn ang="0">
                    <a:pos x="24" y="154"/>
                  </a:cxn>
                  <a:cxn ang="0">
                    <a:pos x="42" y="194"/>
                  </a:cxn>
                  <a:cxn ang="0">
                    <a:pos x="74" y="238"/>
                  </a:cxn>
                  <a:cxn ang="0">
                    <a:pos x="106" y="276"/>
                  </a:cxn>
                  <a:cxn ang="0">
                    <a:pos x="110" y="278"/>
                  </a:cxn>
                  <a:cxn ang="0">
                    <a:pos x="114" y="276"/>
                  </a:cxn>
                  <a:cxn ang="0">
                    <a:pos x="146" y="238"/>
                  </a:cxn>
                  <a:cxn ang="0">
                    <a:pos x="178" y="194"/>
                  </a:cxn>
                  <a:cxn ang="0">
                    <a:pos x="196" y="154"/>
                  </a:cxn>
                  <a:cxn ang="0">
                    <a:pos x="204" y="126"/>
                  </a:cxn>
                  <a:cxn ang="0">
                    <a:pos x="204" y="114"/>
                  </a:cxn>
                  <a:cxn ang="0">
                    <a:pos x="200" y="80"/>
                  </a:cxn>
                  <a:cxn ang="0">
                    <a:pos x="184" y="48"/>
                  </a:cxn>
                  <a:cxn ang="0">
                    <a:pos x="154" y="24"/>
                  </a:cxn>
                  <a:cxn ang="0">
                    <a:pos x="134" y="18"/>
                  </a:cxn>
                  <a:cxn ang="0">
                    <a:pos x="110" y="16"/>
                  </a:cxn>
                </a:cxnLst>
                <a:rect b="b" l="0" r="r" t="0"/>
                <a:pathLst>
                  <a:path h="294" w="220">
                    <a:moveTo>
                      <a:pt x="110" y="294"/>
                    </a:moveTo>
                    <a:lnTo>
                      <a:pt x="110" y="294"/>
                    </a:lnTo>
                    <a:lnTo>
                      <a:pt x="102" y="292"/>
                    </a:lnTo>
                    <a:lnTo>
                      <a:pt x="96" y="288"/>
                    </a:lnTo>
                    <a:lnTo>
                      <a:pt x="96" y="288"/>
                    </a:lnTo>
                    <a:lnTo>
                      <a:pt x="76" y="266"/>
                    </a:lnTo>
                    <a:lnTo>
                      <a:pt x="60" y="248"/>
                    </a:lnTo>
                    <a:lnTo>
                      <a:pt x="44" y="226"/>
                    </a:lnTo>
                    <a:lnTo>
                      <a:pt x="28" y="200"/>
                    </a:lnTo>
                    <a:lnTo>
                      <a:pt x="14" y="172"/>
                    </a:lnTo>
                    <a:lnTo>
                      <a:pt x="8" y="158"/>
                    </a:lnTo>
                    <a:lnTo>
                      <a:pt x="4" y="142"/>
                    </a:lnTo>
                    <a:lnTo>
                      <a:pt x="2" y="128"/>
                    </a:lnTo>
                    <a:lnTo>
                      <a:pt x="0" y="114"/>
                    </a:lnTo>
                    <a:lnTo>
                      <a:pt x="0" y="114"/>
                    </a:lnTo>
                    <a:lnTo>
                      <a:pt x="0" y="100"/>
                    </a:lnTo>
                    <a:lnTo>
                      <a:pt x="2" y="86"/>
                    </a:lnTo>
                    <a:lnTo>
                      <a:pt x="6" y="74"/>
                    </a:lnTo>
                    <a:lnTo>
                      <a:pt x="10" y="62"/>
                    </a:lnTo>
                    <a:lnTo>
                      <a:pt x="14" y="52"/>
                    </a:lnTo>
                    <a:lnTo>
                      <a:pt x="20" y="42"/>
                    </a:lnTo>
                    <a:lnTo>
                      <a:pt x="28" y="32"/>
                    </a:lnTo>
                    <a:lnTo>
                      <a:pt x="36" y="24"/>
                    </a:lnTo>
                    <a:lnTo>
                      <a:pt x="36" y="24"/>
                    </a:lnTo>
                    <a:lnTo>
                      <a:pt x="52" y="14"/>
                    </a:lnTo>
                    <a:lnTo>
                      <a:pt x="70" y="6"/>
                    </a:lnTo>
                    <a:lnTo>
                      <a:pt x="90" y="0"/>
                    </a:lnTo>
                    <a:lnTo>
                      <a:pt x="110" y="0"/>
                    </a:lnTo>
                    <a:lnTo>
                      <a:pt x="110" y="0"/>
                    </a:lnTo>
                    <a:lnTo>
                      <a:pt x="132" y="0"/>
                    </a:lnTo>
                    <a:lnTo>
                      <a:pt x="150" y="6"/>
                    </a:lnTo>
                    <a:lnTo>
                      <a:pt x="168" y="14"/>
                    </a:lnTo>
                    <a:lnTo>
                      <a:pt x="184" y="24"/>
                    </a:lnTo>
                    <a:lnTo>
                      <a:pt x="184" y="24"/>
                    </a:lnTo>
                    <a:lnTo>
                      <a:pt x="192" y="32"/>
                    </a:lnTo>
                    <a:lnTo>
                      <a:pt x="200" y="42"/>
                    </a:lnTo>
                    <a:lnTo>
                      <a:pt x="206" y="52"/>
                    </a:lnTo>
                    <a:lnTo>
                      <a:pt x="212" y="62"/>
                    </a:lnTo>
                    <a:lnTo>
                      <a:pt x="216" y="74"/>
                    </a:lnTo>
                    <a:lnTo>
                      <a:pt x="218" y="86"/>
                    </a:lnTo>
                    <a:lnTo>
                      <a:pt x="220" y="100"/>
                    </a:lnTo>
                    <a:lnTo>
                      <a:pt x="220" y="114"/>
                    </a:lnTo>
                    <a:lnTo>
                      <a:pt x="220" y="114"/>
                    </a:lnTo>
                    <a:lnTo>
                      <a:pt x="220" y="128"/>
                    </a:lnTo>
                    <a:lnTo>
                      <a:pt x="216" y="142"/>
                    </a:lnTo>
                    <a:lnTo>
                      <a:pt x="212" y="158"/>
                    </a:lnTo>
                    <a:lnTo>
                      <a:pt x="206" y="172"/>
                    </a:lnTo>
                    <a:lnTo>
                      <a:pt x="192" y="200"/>
                    </a:lnTo>
                    <a:lnTo>
                      <a:pt x="176" y="226"/>
                    </a:lnTo>
                    <a:lnTo>
                      <a:pt x="160" y="248"/>
                    </a:lnTo>
                    <a:lnTo>
                      <a:pt x="144" y="266"/>
                    </a:lnTo>
                    <a:lnTo>
                      <a:pt x="126" y="288"/>
                    </a:lnTo>
                    <a:lnTo>
                      <a:pt x="126" y="288"/>
                    </a:lnTo>
                    <a:lnTo>
                      <a:pt x="118" y="292"/>
                    </a:lnTo>
                    <a:lnTo>
                      <a:pt x="110" y="294"/>
                    </a:lnTo>
                    <a:lnTo>
                      <a:pt x="110" y="294"/>
                    </a:lnTo>
                    <a:close/>
                    <a:moveTo>
                      <a:pt x="110" y="16"/>
                    </a:moveTo>
                    <a:lnTo>
                      <a:pt x="110" y="16"/>
                    </a:lnTo>
                    <a:lnTo>
                      <a:pt x="98" y="16"/>
                    </a:lnTo>
                    <a:lnTo>
                      <a:pt x="86" y="18"/>
                    </a:lnTo>
                    <a:lnTo>
                      <a:pt x="76" y="20"/>
                    </a:lnTo>
                    <a:lnTo>
                      <a:pt x="66" y="24"/>
                    </a:lnTo>
                    <a:lnTo>
                      <a:pt x="50" y="34"/>
                    </a:lnTo>
                    <a:lnTo>
                      <a:pt x="38" y="48"/>
                    </a:lnTo>
                    <a:lnTo>
                      <a:pt x="28" y="62"/>
                    </a:lnTo>
                    <a:lnTo>
                      <a:pt x="22" y="80"/>
                    </a:lnTo>
                    <a:lnTo>
                      <a:pt x="18" y="96"/>
                    </a:lnTo>
                    <a:lnTo>
                      <a:pt x="16" y="114"/>
                    </a:lnTo>
                    <a:lnTo>
                      <a:pt x="16" y="114"/>
                    </a:lnTo>
                    <a:lnTo>
                      <a:pt x="18" y="126"/>
                    </a:lnTo>
                    <a:lnTo>
                      <a:pt x="20" y="140"/>
                    </a:lnTo>
                    <a:lnTo>
                      <a:pt x="24" y="154"/>
                    </a:lnTo>
                    <a:lnTo>
                      <a:pt x="30" y="168"/>
                    </a:lnTo>
                    <a:lnTo>
                      <a:pt x="42" y="194"/>
                    </a:lnTo>
                    <a:lnTo>
                      <a:pt x="58" y="218"/>
                    </a:lnTo>
                    <a:lnTo>
                      <a:pt x="74" y="238"/>
                    </a:lnTo>
                    <a:lnTo>
                      <a:pt x="88" y="256"/>
                    </a:lnTo>
                    <a:lnTo>
                      <a:pt x="106" y="276"/>
                    </a:lnTo>
                    <a:lnTo>
                      <a:pt x="106" y="276"/>
                    </a:lnTo>
                    <a:lnTo>
                      <a:pt x="110" y="278"/>
                    </a:lnTo>
                    <a:lnTo>
                      <a:pt x="114" y="276"/>
                    </a:lnTo>
                    <a:lnTo>
                      <a:pt x="114" y="276"/>
                    </a:lnTo>
                    <a:lnTo>
                      <a:pt x="132" y="256"/>
                    </a:lnTo>
                    <a:lnTo>
                      <a:pt x="146" y="238"/>
                    </a:lnTo>
                    <a:lnTo>
                      <a:pt x="162" y="218"/>
                    </a:lnTo>
                    <a:lnTo>
                      <a:pt x="178" y="194"/>
                    </a:lnTo>
                    <a:lnTo>
                      <a:pt x="192" y="168"/>
                    </a:lnTo>
                    <a:lnTo>
                      <a:pt x="196" y="154"/>
                    </a:lnTo>
                    <a:lnTo>
                      <a:pt x="200" y="140"/>
                    </a:lnTo>
                    <a:lnTo>
                      <a:pt x="204" y="126"/>
                    </a:lnTo>
                    <a:lnTo>
                      <a:pt x="204" y="114"/>
                    </a:lnTo>
                    <a:lnTo>
                      <a:pt x="204" y="114"/>
                    </a:lnTo>
                    <a:lnTo>
                      <a:pt x="204" y="96"/>
                    </a:lnTo>
                    <a:lnTo>
                      <a:pt x="200" y="80"/>
                    </a:lnTo>
                    <a:lnTo>
                      <a:pt x="192" y="62"/>
                    </a:lnTo>
                    <a:lnTo>
                      <a:pt x="184" y="48"/>
                    </a:lnTo>
                    <a:lnTo>
                      <a:pt x="170" y="34"/>
                    </a:lnTo>
                    <a:lnTo>
                      <a:pt x="154" y="24"/>
                    </a:lnTo>
                    <a:lnTo>
                      <a:pt x="144" y="20"/>
                    </a:lnTo>
                    <a:lnTo>
                      <a:pt x="134" y="18"/>
                    </a:lnTo>
                    <a:lnTo>
                      <a:pt x="122" y="16"/>
                    </a:lnTo>
                    <a:lnTo>
                      <a:pt x="110" y="16"/>
                    </a:lnTo>
                    <a:lnTo>
                      <a:pt x="110" y="16"/>
                    </a:lnTo>
                    <a:close/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t" anchorCtr="0" bIns="60960" compatLnSpc="1" lIns="121920" numCol="1" rIns="121920" tIns="60960" vert="horz" wrap="square">
                <a:prstTxWarp prst="textNoShape">
                  <a:avLst/>
                </a:prstTxWarp>
              </a:bodyPr>
              <a:lstStyle/>
              <a:p>
                <a:endParaRPr altLang="en-US" lang="zh-CN" sz="3200"/>
              </a:p>
            </p:txBody>
          </p:sp>
          <p:sp>
            <p:nvSpPr>
              <p:cNvPr id="18" name="Freeform 140"/>
              <p:cNvSpPr>
                <a:spLocks noEditPoints="1"/>
              </p:cNvSpPr>
              <p:nvPr/>
            </p:nvSpPr>
            <p:spPr bwMode="auto">
              <a:xfrm>
                <a:off x="3992563" y="1739900"/>
                <a:ext cx="184150" cy="180975"/>
              </a:xfrm>
              <a:custGeom>
                <a:cxnLst>
                  <a:cxn ang="0">
                    <a:pos x="58" y="114"/>
                  </a:cxn>
                  <a:cxn ang="0">
                    <a:pos x="36" y="110"/>
                  </a:cxn>
                  <a:cxn ang="0">
                    <a:pos x="18" y="98"/>
                  </a:cxn>
                  <a:cxn ang="0">
                    <a:pos x="6" y="80"/>
                  </a:cxn>
                  <a:cxn ang="0">
                    <a:pos x="0" y="58"/>
                  </a:cxn>
                  <a:cxn ang="0">
                    <a:pos x="2" y="46"/>
                  </a:cxn>
                  <a:cxn ang="0">
                    <a:pos x="10" y="24"/>
                  </a:cxn>
                  <a:cxn ang="0">
                    <a:pos x="26" y="10"/>
                  </a:cxn>
                  <a:cxn ang="0">
                    <a:pos x="46" y="0"/>
                  </a:cxn>
                  <a:cxn ang="0">
                    <a:pos x="58" y="0"/>
                  </a:cxn>
                  <a:cxn ang="0">
                    <a:pos x="80" y="4"/>
                  </a:cxn>
                  <a:cxn ang="0">
                    <a:pos x="100" y="16"/>
                  </a:cxn>
                  <a:cxn ang="0">
                    <a:pos x="112" y="34"/>
                  </a:cxn>
                  <a:cxn ang="0">
                    <a:pos x="116" y="58"/>
                  </a:cxn>
                  <a:cxn ang="0">
                    <a:pos x="114" y="68"/>
                  </a:cxn>
                  <a:cxn ang="0">
                    <a:pos x="106" y="90"/>
                  </a:cxn>
                  <a:cxn ang="0">
                    <a:pos x="90" y="104"/>
                  </a:cxn>
                  <a:cxn ang="0">
                    <a:pos x="70" y="114"/>
                  </a:cxn>
                  <a:cxn ang="0">
                    <a:pos x="58" y="114"/>
                  </a:cxn>
                  <a:cxn ang="0">
                    <a:pos x="58" y="16"/>
                  </a:cxn>
                  <a:cxn ang="0">
                    <a:pos x="42" y="18"/>
                  </a:cxn>
                  <a:cxn ang="0">
                    <a:pos x="30" y="28"/>
                  </a:cxn>
                  <a:cxn ang="0">
                    <a:pos x="20" y="42"/>
                  </a:cxn>
                  <a:cxn ang="0">
                    <a:pos x="16" y="58"/>
                  </a:cxn>
                  <a:cxn ang="0">
                    <a:pos x="18" y="66"/>
                  </a:cxn>
                  <a:cxn ang="0">
                    <a:pos x="24" y="80"/>
                  </a:cxn>
                  <a:cxn ang="0">
                    <a:pos x="36" y="92"/>
                  </a:cxn>
                  <a:cxn ang="0">
                    <a:pos x="50" y="98"/>
                  </a:cxn>
                  <a:cxn ang="0">
                    <a:pos x="58" y="98"/>
                  </a:cxn>
                  <a:cxn ang="0">
                    <a:pos x="74" y="96"/>
                  </a:cxn>
                  <a:cxn ang="0">
                    <a:pos x="88" y="86"/>
                  </a:cxn>
                  <a:cxn ang="0">
                    <a:pos x="96" y="74"/>
                  </a:cxn>
                  <a:cxn ang="0">
                    <a:pos x="100" y="58"/>
                  </a:cxn>
                  <a:cxn ang="0">
                    <a:pos x="98" y="48"/>
                  </a:cxn>
                  <a:cxn ang="0">
                    <a:pos x="92" y="34"/>
                  </a:cxn>
                  <a:cxn ang="0">
                    <a:pos x="82" y="22"/>
                  </a:cxn>
                  <a:cxn ang="0">
                    <a:pos x="66" y="16"/>
                  </a:cxn>
                  <a:cxn ang="0">
                    <a:pos x="58" y="16"/>
                  </a:cxn>
                </a:cxnLst>
                <a:rect b="b" l="0" r="r" t="0"/>
                <a:pathLst>
                  <a:path h="114" w="115">
                    <a:moveTo>
                      <a:pt x="58" y="114"/>
                    </a:moveTo>
                    <a:lnTo>
                      <a:pt x="58" y="114"/>
                    </a:lnTo>
                    <a:lnTo>
                      <a:pt x="46" y="114"/>
                    </a:lnTo>
                    <a:lnTo>
                      <a:pt x="36" y="110"/>
                    </a:lnTo>
                    <a:lnTo>
                      <a:pt x="26" y="104"/>
                    </a:lnTo>
                    <a:lnTo>
                      <a:pt x="18" y="98"/>
                    </a:lnTo>
                    <a:lnTo>
                      <a:pt x="10" y="90"/>
                    </a:lnTo>
                    <a:lnTo>
                      <a:pt x="6" y="80"/>
                    </a:lnTo>
                    <a:lnTo>
                      <a:pt x="2" y="68"/>
                    </a:lnTo>
                    <a:lnTo>
                      <a:pt x="0" y="58"/>
                    </a:lnTo>
                    <a:lnTo>
                      <a:pt x="0" y="58"/>
                    </a:lnTo>
                    <a:lnTo>
                      <a:pt x="2" y="46"/>
                    </a:lnTo>
                    <a:lnTo>
                      <a:pt x="6" y="34"/>
                    </a:lnTo>
                    <a:lnTo>
                      <a:pt x="10" y="24"/>
                    </a:lnTo>
                    <a:lnTo>
                      <a:pt x="18" y="16"/>
                    </a:lnTo>
                    <a:lnTo>
                      <a:pt x="26" y="10"/>
                    </a:lnTo>
                    <a:lnTo>
                      <a:pt x="36" y="4"/>
                    </a:lnTo>
                    <a:lnTo>
                      <a:pt x="46" y="0"/>
                    </a:lnTo>
                    <a:lnTo>
                      <a:pt x="58" y="0"/>
                    </a:lnTo>
                    <a:lnTo>
                      <a:pt x="58" y="0"/>
                    </a:lnTo>
                    <a:lnTo>
                      <a:pt x="70" y="0"/>
                    </a:lnTo>
                    <a:lnTo>
                      <a:pt x="80" y="4"/>
                    </a:lnTo>
                    <a:lnTo>
                      <a:pt x="90" y="10"/>
                    </a:lnTo>
                    <a:lnTo>
                      <a:pt x="100" y="16"/>
                    </a:lnTo>
                    <a:lnTo>
                      <a:pt x="106" y="24"/>
                    </a:lnTo>
                    <a:lnTo>
                      <a:pt x="112" y="34"/>
                    </a:lnTo>
                    <a:lnTo>
                      <a:pt x="114" y="46"/>
                    </a:lnTo>
                    <a:lnTo>
                      <a:pt x="116" y="58"/>
                    </a:lnTo>
                    <a:lnTo>
                      <a:pt x="116" y="58"/>
                    </a:lnTo>
                    <a:lnTo>
                      <a:pt x="114" y="68"/>
                    </a:lnTo>
                    <a:lnTo>
                      <a:pt x="112" y="80"/>
                    </a:lnTo>
                    <a:lnTo>
                      <a:pt x="106" y="90"/>
                    </a:lnTo>
                    <a:lnTo>
                      <a:pt x="100" y="98"/>
                    </a:lnTo>
                    <a:lnTo>
                      <a:pt x="90" y="104"/>
                    </a:lnTo>
                    <a:lnTo>
                      <a:pt x="80" y="110"/>
                    </a:lnTo>
                    <a:lnTo>
                      <a:pt x="70" y="114"/>
                    </a:lnTo>
                    <a:lnTo>
                      <a:pt x="58" y="114"/>
                    </a:lnTo>
                    <a:lnTo>
                      <a:pt x="58" y="114"/>
                    </a:lnTo>
                    <a:close/>
                    <a:moveTo>
                      <a:pt x="58" y="16"/>
                    </a:moveTo>
                    <a:lnTo>
                      <a:pt x="58" y="16"/>
                    </a:lnTo>
                    <a:lnTo>
                      <a:pt x="50" y="16"/>
                    </a:lnTo>
                    <a:lnTo>
                      <a:pt x="42" y="18"/>
                    </a:lnTo>
                    <a:lnTo>
                      <a:pt x="36" y="22"/>
                    </a:lnTo>
                    <a:lnTo>
                      <a:pt x="30" y="28"/>
                    </a:lnTo>
                    <a:lnTo>
                      <a:pt x="24" y="34"/>
                    </a:lnTo>
                    <a:lnTo>
                      <a:pt x="20" y="42"/>
                    </a:lnTo>
                    <a:lnTo>
                      <a:pt x="18" y="48"/>
                    </a:lnTo>
                    <a:lnTo>
                      <a:pt x="16" y="58"/>
                    </a:lnTo>
                    <a:lnTo>
                      <a:pt x="16" y="58"/>
                    </a:lnTo>
                    <a:lnTo>
                      <a:pt x="18" y="66"/>
                    </a:lnTo>
                    <a:lnTo>
                      <a:pt x="20" y="74"/>
                    </a:lnTo>
                    <a:lnTo>
                      <a:pt x="24" y="80"/>
                    </a:lnTo>
                    <a:lnTo>
                      <a:pt x="30" y="86"/>
                    </a:lnTo>
                    <a:lnTo>
                      <a:pt x="36" y="92"/>
                    </a:lnTo>
                    <a:lnTo>
                      <a:pt x="42" y="96"/>
                    </a:lnTo>
                    <a:lnTo>
                      <a:pt x="50" y="98"/>
                    </a:lnTo>
                    <a:lnTo>
                      <a:pt x="58" y="98"/>
                    </a:lnTo>
                    <a:lnTo>
                      <a:pt x="58" y="98"/>
                    </a:lnTo>
                    <a:lnTo>
                      <a:pt x="66" y="98"/>
                    </a:lnTo>
                    <a:lnTo>
                      <a:pt x="74" y="96"/>
                    </a:lnTo>
                    <a:lnTo>
                      <a:pt x="82" y="92"/>
                    </a:lnTo>
                    <a:lnTo>
                      <a:pt x="88" y="86"/>
                    </a:lnTo>
                    <a:lnTo>
                      <a:pt x="92" y="80"/>
                    </a:lnTo>
                    <a:lnTo>
                      <a:pt x="96" y="74"/>
                    </a:lnTo>
                    <a:lnTo>
                      <a:pt x="98" y="66"/>
                    </a:lnTo>
                    <a:lnTo>
                      <a:pt x="100" y="58"/>
                    </a:lnTo>
                    <a:lnTo>
                      <a:pt x="100" y="58"/>
                    </a:lnTo>
                    <a:lnTo>
                      <a:pt x="98" y="48"/>
                    </a:lnTo>
                    <a:lnTo>
                      <a:pt x="96" y="40"/>
                    </a:lnTo>
                    <a:lnTo>
                      <a:pt x="92" y="34"/>
                    </a:lnTo>
                    <a:lnTo>
                      <a:pt x="88" y="28"/>
                    </a:lnTo>
                    <a:lnTo>
                      <a:pt x="82" y="22"/>
                    </a:lnTo>
                    <a:lnTo>
                      <a:pt x="74" y="18"/>
                    </a:lnTo>
                    <a:lnTo>
                      <a:pt x="66" y="16"/>
                    </a:lnTo>
                    <a:lnTo>
                      <a:pt x="58" y="16"/>
                    </a:lnTo>
                    <a:lnTo>
                      <a:pt x="58" y="16"/>
                    </a:lnTo>
                    <a:close/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t" anchorCtr="0" bIns="60960" compatLnSpc="1" lIns="121920" numCol="1" rIns="121920" tIns="60960" vert="horz" wrap="square">
                <a:prstTxWarp prst="textNoShape">
                  <a:avLst/>
                </a:prstTxWarp>
              </a:bodyPr>
              <a:lstStyle/>
              <a:p>
                <a:endParaRPr altLang="en-US" lang="zh-CN" sz="3200"/>
              </a:p>
            </p:txBody>
          </p:sp>
        </p:grpSp>
      </p:grpSp>
      <p:grpSp>
        <p:nvGrpSpPr>
          <p:cNvPr id="19" name="组合 8"/>
          <p:cNvGrpSpPr/>
          <p:nvPr/>
        </p:nvGrpSpPr>
        <p:grpSpPr>
          <a:xfrm>
            <a:off x="1218364" y="4347095"/>
            <a:ext cx="557663" cy="557663"/>
            <a:chOff x="913177" y="3260321"/>
            <a:chExt cx="418247" cy="418247"/>
          </a:xfrm>
        </p:grpSpPr>
        <p:sp>
          <p:nvSpPr>
            <p:cNvPr id="20" name="椭圆 19"/>
            <p:cNvSpPr/>
            <p:nvPr/>
          </p:nvSpPr>
          <p:spPr>
            <a:xfrm>
              <a:off x="913177" y="3260321"/>
              <a:ext cx="418247" cy="418247"/>
            </a:xfrm>
            <a:prstGeom prst="ellipse">
              <a:avLst/>
            </a:prstGeom>
            <a:noFill/>
            <a:ln cmpd="sng" w="12700"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kumimoji="1" lang="zh-CN" sz="3200"/>
            </a:p>
          </p:txBody>
        </p:sp>
        <p:grpSp>
          <p:nvGrpSpPr>
            <p:cNvPr id="21" name="组 20"/>
            <p:cNvGrpSpPr/>
            <p:nvPr/>
          </p:nvGrpSpPr>
          <p:grpSpPr>
            <a:xfrm>
              <a:off x="986280" y="3356697"/>
              <a:ext cx="254493" cy="212370"/>
              <a:chOff x="4557713" y="2359025"/>
              <a:chExt cx="460375" cy="384175"/>
            </a:xfrm>
            <a:solidFill>
              <a:schemeClr val="bg1"/>
            </a:solidFill>
          </p:grpSpPr>
          <p:sp>
            <p:nvSpPr>
              <p:cNvPr id="22" name="Freeform 153"/>
              <p:cNvSpPr>
                <a:spLocks noEditPoints="1"/>
              </p:cNvSpPr>
              <p:nvPr/>
            </p:nvSpPr>
            <p:spPr bwMode="auto">
              <a:xfrm>
                <a:off x="4557713" y="2359025"/>
                <a:ext cx="460375" cy="384175"/>
              </a:xfrm>
              <a:custGeom>
                <a:cxnLst>
                  <a:cxn ang="0">
                    <a:pos x="246" y="90"/>
                  </a:cxn>
                  <a:cxn ang="0">
                    <a:pos x="250" y="68"/>
                  </a:cxn>
                  <a:cxn ang="0">
                    <a:pos x="244" y="52"/>
                  </a:cxn>
                  <a:cxn ang="0">
                    <a:pos x="224" y="40"/>
                  </a:cxn>
                  <a:cxn ang="0">
                    <a:pos x="192" y="40"/>
                  </a:cxn>
                  <a:cxn ang="0">
                    <a:pos x="170" y="36"/>
                  </a:cxn>
                  <a:cxn ang="0">
                    <a:pos x="162" y="10"/>
                  </a:cxn>
                  <a:cxn ang="0">
                    <a:pos x="152" y="2"/>
                  </a:cxn>
                  <a:cxn ang="0">
                    <a:pos x="140" y="0"/>
                  </a:cxn>
                  <a:cxn ang="0">
                    <a:pos x="108" y="8"/>
                  </a:cxn>
                  <a:cxn ang="0">
                    <a:pos x="50" y="50"/>
                  </a:cxn>
                  <a:cxn ang="0">
                    <a:pos x="12" y="100"/>
                  </a:cxn>
                  <a:cxn ang="0">
                    <a:pos x="0" y="134"/>
                  </a:cxn>
                  <a:cxn ang="0">
                    <a:pos x="0" y="156"/>
                  </a:cxn>
                  <a:cxn ang="0">
                    <a:pos x="12" y="186"/>
                  </a:cxn>
                  <a:cxn ang="0">
                    <a:pos x="44" y="216"/>
                  </a:cxn>
                  <a:cxn ang="0">
                    <a:pos x="114" y="240"/>
                  </a:cxn>
                  <a:cxn ang="0">
                    <a:pos x="156" y="240"/>
                  </a:cxn>
                  <a:cxn ang="0">
                    <a:pos x="202" y="232"/>
                  </a:cxn>
                  <a:cxn ang="0">
                    <a:pos x="266" y="190"/>
                  </a:cxn>
                  <a:cxn ang="0">
                    <a:pos x="288" y="148"/>
                  </a:cxn>
                  <a:cxn ang="0">
                    <a:pos x="288" y="132"/>
                  </a:cxn>
                  <a:cxn ang="0">
                    <a:pos x="278" y="110"/>
                  </a:cxn>
                  <a:cxn ang="0">
                    <a:pos x="256" y="94"/>
                  </a:cxn>
                  <a:cxn ang="0">
                    <a:pos x="140" y="228"/>
                  </a:cxn>
                  <a:cxn ang="0">
                    <a:pos x="94" y="222"/>
                  </a:cxn>
                  <a:cxn ang="0">
                    <a:pos x="36" y="194"/>
                  </a:cxn>
                  <a:cxn ang="0">
                    <a:pos x="16" y="164"/>
                  </a:cxn>
                  <a:cxn ang="0">
                    <a:pos x="12" y="146"/>
                  </a:cxn>
                  <a:cxn ang="0">
                    <a:pos x="20" y="116"/>
                  </a:cxn>
                  <a:cxn ang="0">
                    <a:pos x="58" y="60"/>
                  </a:cxn>
                  <a:cxn ang="0">
                    <a:pos x="100" y="26"/>
                  </a:cxn>
                  <a:cxn ang="0">
                    <a:pos x="140" y="14"/>
                  </a:cxn>
                  <a:cxn ang="0">
                    <a:pos x="154" y="18"/>
                  </a:cxn>
                  <a:cxn ang="0">
                    <a:pos x="158" y="30"/>
                  </a:cxn>
                  <a:cxn ang="0">
                    <a:pos x="156" y="50"/>
                  </a:cxn>
                  <a:cxn ang="0">
                    <a:pos x="156" y="60"/>
                  </a:cxn>
                  <a:cxn ang="0">
                    <a:pos x="164" y="64"/>
                  </a:cxn>
                  <a:cxn ang="0">
                    <a:pos x="172" y="62"/>
                  </a:cxn>
                  <a:cxn ang="0">
                    <a:pos x="212" y="52"/>
                  </a:cxn>
                  <a:cxn ang="0">
                    <a:pos x="234" y="60"/>
                  </a:cxn>
                  <a:cxn ang="0">
                    <a:pos x="236" y="72"/>
                  </a:cxn>
                  <a:cxn ang="0">
                    <a:pos x="232" y="90"/>
                  </a:cxn>
                  <a:cxn ang="0">
                    <a:pos x="238" y="100"/>
                  </a:cxn>
                  <a:cxn ang="0">
                    <a:pos x="252" y="106"/>
                  </a:cxn>
                  <a:cxn ang="0">
                    <a:pos x="272" y="124"/>
                  </a:cxn>
                  <a:cxn ang="0">
                    <a:pos x="276" y="140"/>
                  </a:cxn>
                  <a:cxn ang="0">
                    <a:pos x="256" y="184"/>
                  </a:cxn>
                  <a:cxn ang="0">
                    <a:pos x="196" y="220"/>
                  </a:cxn>
                  <a:cxn ang="0">
                    <a:pos x="140" y="228"/>
                  </a:cxn>
                </a:cxnLst>
                <a:rect b="b" l="0" r="r" t="0"/>
                <a:pathLst>
                  <a:path h="241" w="290">
                    <a:moveTo>
                      <a:pt x="246" y="90"/>
                    </a:moveTo>
                    <a:lnTo>
                      <a:pt x="246" y="90"/>
                    </a:lnTo>
                    <a:lnTo>
                      <a:pt x="246" y="90"/>
                    </a:lnTo>
                    <a:lnTo>
                      <a:pt x="246" y="90"/>
                    </a:lnTo>
                    <a:lnTo>
                      <a:pt x="250" y="78"/>
                    </a:lnTo>
                    <a:lnTo>
                      <a:pt x="250" y="68"/>
                    </a:lnTo>
                    <a:lnTo>
                      <a:pt x="248" y="60"/>
                    </a:lnTo>
                    <a:lnTo>
                      <a:pt x="244" y="52"/>
                    </a:lnTo>
                    <a:lnTo>
                      <a:pt x="244" y="52"/>
                    </a:lnTo>
                    <a:lnTo>
                      <a:pt x="240" y="46"/>
                    </a:lnTo>
                    <a:lnTo>
                      <a:pt x="232" y="42"/>
                    </a:lnTo>
                    <a:lnTo>
                      <a:pt x="224" y="40"/>
                    </a:lnTo>
                    <a:lnTo>
                      <a:pt x="212" y="38"/>
                    </a:lnTo>
                    <a:lnTo>
                      <a:pt x="212" y="38"/>
                    </a:lnTo>
                    <a:lnTo>
                      <a:pt x="192" y="40"/>
                    </a:lnTo>
                    <a:lnTo>
                      <a:pt x="168" y="48"/>
                    </a:lnTo>
                    <a:lnTo>
                      <a:pt x="168" y="48"/>
                    </a:lnTo>
                    <a:lnTo>
                      <a:pt x="170" y="36"/>
                    </a:lnTo>
                    <a:lnTo>
                      <a:pt x="170" y="26"/>
                    </a:lnTo>
                    <a:lnTo>
                      <a:pt x="168" y="16"/>
                    </a:lnTo>
                    <a:lnTo>
                      <a:pt x="162" y="10"/>
                    </a:lnTo>
                    <a:lnTo>
                      <a:pt x="162" y="10"/>
                    </a:lnTo>
                    <a:lnTo>
                      <a:pt x="158" y="6"/>
                    </a:lnTo>
                    <a:lnTo>
                      <a:pt x="152" y="2"/>
                    </a:lnTo>
                    <a:lnTo>
                      <a:pt x="146" y="2"/>
                    </a:lnTo>
                    <a:lnTo>
                      <a:pt x="140" y="0"/>
                    </a:lnTo>
                    <a:lnTo>
                      <a:pt x="140" y="0"/>
                    </a:lnTo>
                    <a:lnTo>
                      <a:pt x="130" y="2"/>
                    </a:lnTo>
                    <a:lnTo>
                      <a:pt x="118" y="4"/>
                    </a:lnTo>
                    <a:lnTo>
                      <a:pt x="108" y="8"/>
                    </a:lnTo>
                    <a:lnTo>
                      <a:pt x="96" y="14"/>
                    </a:lnTo>
                    <a:lnTo>
                      <a:pt x="72" y="30"/>
                    </a:lnTo>
                    <a:lnTo>
                      <a:pt x="50" y="50"/>
                    </a:lnTo>
                    <a:lnTo>
                      <a:pt x="50" y="50"/>
                    </a:lnTo>
                    <a:lnTo>
                      <a:pt x="28" y="76"/>
                    </a:lnTo>
                    <a:lnTo>
                      <a:pt x="12" y="100"/>
                    </a:lnTo>
                    <a:lnTo>
                      <a:pt x="8" y="112"/>
                    </a:lnTo>
                    <a:lnTo>
                      <a:pt x="4" y="124"/>
                    </a:lnTo>
                    <a:lnTo>
                      <a:pt x="0" y="134"/>
                    </a:lnTo>
                    <a:lnTo>
                      <a:pt x="0" y="146"/>
                    </a:lnTo>
                    <a:lnTo>
                      <a:pt x="0" y="146"/>
                    </a:lnTo>
                    <a:lnTo>
                      <a:pt x="0" y="156"/>
                    </a:lnTo>
                    <a:lnTo>
                      <a:pt x="4" y="166"/>
                    </a:lnTo>
                    <a:lnTo>
                      <a:pt x="8" y="176"/>
                    </a:lnTo>
                    <a:lnTo>
                      <a:pt x="12" y="186"/>
                    </a:lnTo>
                    <a:lnTo>
                      <a:pt x="18" y="194"/>
                    </a:lnTo>
                    <a:lnTo>
                      <a:pt x="26" y="202"/>
                    </a:lnTo>
                    <a:lnTo>
                      <a:pt x="44" y="216"/>
                    </a:lnTo>
                    <a:lnTo>
                      <a:pt x="66" y="226"/>
                    </a:lnTo>
                    <a:lnTo>
                      <a:pt x="90" y="234"/>
                    </a:lnTo>
                    <a:lnTo>
                      <a:pt x="114" y="240"/>
                    </a:lnTo>
                    <a:lnTo>
                      <a:pt x="140" y="242"/>
                    </a:lnTo>
                    <a:lnTo>
                      <a:pt x="140" y="242"/>
                    </a:lnTo>
                    <a:lnTo>
                      <a:pt x="156" y="240"/>
                    </a:lnTo>
                    <a:lnTo>
                      <a:pt x="172" y="238"/>
                    </a:lnTo>
                    <a:lnTo>
                      <a:pt x="188" y="236"/>
                    </a:lnTo>
                    <a:lnTo>
                      <a:pt x="202" y="232"/>
                    </a:lnTo>
                    <a:lnTo>
                      <a:pt x="228" y="220"/>
                    </a:lnTo>
                    <a:lnTo>
                      <a:pt x="250" y="206"/>
                    </a:lnTo>
                    <a:lnTo>
                      <a:pt x="266" y="190"/>
                    </a:lnTo>
                    <a:lnTo>
                      <a:pt x="280" y="174"/>
                    </a:lnTo>
                    <a:lnTo>
                      <a:pt x="286" y="156"/>
                    </a:lnTo>
                    <a:lnTo>
                      <a:pt x="288" y="148"/>
                    </a:lnTo>
                    <a:lnTo>
                      <a:pt x="290" y="140"/>
                    </a:lnTo>
                    <a:lnTo>
                      <a:pt x="290" y="140"/>
                    </a:lnTo>
                    <a:lnTo>
                      <a:pt x="288" y="132"/>
                    </a:lnTo>
                    <a:lnTo>
                      <a:pt x="286" y="124"/>
                    </a:lnTo>
                    <a:lnTo>
                      <a:pt x="284" y="116"/>
                    </a:lnTo>
                    <a:lnTo>
                      <a:pt x="278" y="110"/>
                    </a:lnTo>
                    <a:lnTo>
                      <a:pt x="272" y="104"/>
                    </a:lnTo>
                    <a:lnTo>
                      <a:pt x="264" y="98"/>
                    </a:lnTo>
                    <a:lnTo>
                      <a:pt x="256" y="94"/>
                    </a:lnTo>
                    <a:lnTo>
                      <a:pt x="246" y="90"/>
                    </a:lnTo>
                    <a:lnTo>
                      <a:pt x="246" y="90"/>
                    </a:lnTo>
                    <a:close/>
                    <a:moveTo>
                      <a:pt x="140" y="228"/>
                    </a:moveTo>
                    <a:lnTo>
                      <a:pt x="140" y="228"/>
                    </a:lnTo>
                    <a:lnTo>
                      <a:pt x="116" y="226"/>
                    </a:lnTo>
                    <a:lnTo>
                      <a:pt x="94" y="222"/>
                    </a:lnTo>
                    <a:lnTo>
                      <a:pt x="72" y="216"/>
                    </a:lnTo>
                    <a:lnTo>
                      <a:pt x="54" y="206"/>
                    </a:lnTo>
                    <a:lnTo>
                      <a:pt x="36" y="194"/>
                    </a:lnTo>
                    <a:lnTo>
                      <a:pt x="24" y="180"/>
                    </a:lnTo>
                    <a:lnTo>
                      <a:pt x="20" y="172"/>
                    </a:lnTo>
                    <a:lnTo>
                      <a:pt x="16" y="164"/>
                    </a:lnTo>
                    <a:lnTo>
                      <a:pt x="14" y="154"/>
                    </a:lnTo>
                    <a:lnTo>
                      <a:pt x="12" y="146"/>
                    </a:lnTo>
                    <a:lnTo>
                      <a:pt x="12" y="146"/>
                    </a:lnTo>
                    <a:lnTo>
                      <a:pt x="14" y="136"/>
                    </a:lnTo>
                    <a:lnTo>
                      <a:pt x="16" y="126"/>
                    </a:lnTo>
                    <a:lnTo>
                      <a:pt x="20" y="116"/>
                    </a:lnTo>
                    <a:lnTo>
                      <a:pt x="24" y="104"/>
                    </a:lnTo>
                    <a:lnTo>
                      <a:pt x="38" y="82"/>
                    </a:lnTo>
                    <a:lnTo>
                      <a:pt x="58" y="60"/>
                    </a:lnTo>
                    <a:lnTo>
                      <a:pt x="58" y="60"/>
                    </a:lnTo>
                    <a:lnTo>
                      <a:pt x="80" y="40"/>
                    </a:lnTo>
                    <a:lnTo>
                      <a:pt x="100" y="26"/>
                    </a:lnTo>
                    <a:lnTo>
                      <a:pt x="122" y="16"/>
                    </a:lnTo>
                    <a:lnTo>
                      <a:pt x="130" y="14"/>
                    </a:lnTo>
                    <a:lnTo>
                      <a:pt x="140" y="14"/>
                    </a:lnTo>
                    <a:lnTo>
                      <a:pt x="140" y="14"/>
                    </a:lnTo>
                    <a:lnTo>
                      <a:pt x="148" y="14"/>
                    </a:lnTo>
                    <a:lnTo>
                      <a:pt x="154" y="18"/>
                    </a:lnTo>
                    <a:lnTo>
                      <a:pt x="154" y="18"/>
                    </a:lnTo>
                    <a:lnTo>
                      <a:pt x="156" y="24"/>
                    </a:lnTo>
                    <a:lnTo>
                      <a:pt x="158" y="30"/>
                    </a:lnTo>
                    <a:lnTo>
                      <a:pt x="158" y="40"/>
                    </a:lnTo>
                    <a:lnTo>
                      <a:pt x="156" y="50"/>
                    </a:lnTo>
                    <a:lnTo>
                      <a:pt x="156" y="50"/>
                    </a:lnTo>
                    <a:lnTo>
                      <a:pt x="154" y="56"/>
                    </a:lnTo>
                    <a:lnTo>
                      <a:pt x="156" y="60"/>
                    </a:lnTo>
                    <a:lnTo>
                      <a:pt x="156" y="60"/>
                    </a:lnTo>
                    <a:lnTo>
                      <a:pt x="158" y="62"/>
                    </a:lnTo>
                    <a:lnTo>
                      <a:pt x="164" y="64"/>
                    </a:lnTo>
                    <a:lnTo>
                      <a:pt x="164" y="64"/>
                    </a:lnTo>
                    <a:lnTo>
                      <a:pt x="170" y="62"/>
                    </a:lnTo>
                    <a:lnTo>
                      <a:pt x="172" y="62"/>
                    </a:lnTo>
                    <a:lnTo>
                      <a:pt x="172" y="62"/>
                    </a:lnTo>
                    <a:lnTo>
                      <a:pt x="194" y="54"/>
                    </a:lnTo>
                    <a:lnTo>
                      <a:pt x="212" y="52"/>
                    </a:lnTo>
                    <a:lnTo>
                      <a:pt x="212" y="52"/>
                    </a:lnTo>
                    <a:lnTo>
                      <a:pt x="224" y="52"/>
                    </a:lnTo>
                    <a:lnTo>
                      <a:pt x="230" y="56"/>
                    </a:lnTo>
                    <a:lnTo>
                      <a:pt x="234" y="60"/>
                    </a:lnTo>
                    <a:lnTo>
                      <a:pt x="234" y="60"/>
                    </a:lnTo>
                    <a:lnTo>
                      <a:pt x="236" y="66"/>
                    </a:lnTo>
                    <a:lnTo>
                      <a:pt x="236" y="72"/>
                    </a:lnTo>
                    <a:lnTo>
                      <a:pt x="234" y="86"/>
                    </a:lnTo>
                    <a:lnTo>
                      <a:pt x="234" y="86"/>
                    </a:lnTo>
                    <a:lnTo>
                      <a:pt x="232" y="90"/>
                    </a:lnTo>
                    <a:lnTo>
                      <a:pt x="234" y="96"/>
                    </a:lnTo>
                    <a:lnTo>
                      <a:pt x="234" y="96"/>
                    </a:lnTo>
                    <a:lnTo>
                      <a:pt x="238" y="100"/>
                    </a:lnTo>
                    <a:lnTo>
                      <a:pt x="242" y="102"/>
                    </a:lnTo>
                    <a:lnTo>
                      <a:pt x="242" y="102"/>
                    </a:lnTo>
                    <a:lnTo>
                      <a:pt x="252" y="106"/>
                    </a:lnTo>
                    <a:lnTo>
                      <a:pt x="262" y="112"/>
                    </a:lnTo>
                    <a:lnTo>
                      <a:pt x="268" y="118"/>
                    </a:lnTo>
                    <a:lnTo>
                      <a:pt x="272" y="124"/>
                    </a:lnTo>
                    <a:lnTo>
                      <a:pt x="276" y="132"/>
                    </a:lnTo>
                    <a:lnTo>
                      <a:pt x="276" y="140"/>
                    </a:lnTo>
                    <a:lnTo>
                      <a:pt x="276" y="140"/>
                    </a:lnTo>
                    <a:lnTo>
                      <a:pt x="274" y="154"/>
                    </a:lnTo>
                    <a:lnTo>
                      <a:pt x="266" y="170"/>
                    </a:lnTo>
                    <a:lnTo>
                      <a:pt x="256" y="184"/>
                    </a:lnTo>
                    <a:lnTo>
                      <a:pt x="240" y="198"/>
                    </a:lnTo>
                    <a:lnTo>
                      <a:pt x="220" y="210"/>
                    </a:lnTo>
                    <a:lnTo>
                      <a:pt x="196" y="220"/>
                    </a:lnTo>
                    <a:lnTo>
                      <a:pt x="170" y="226"/>
                    </a:lnTo>
                    <a:lnTo>
                      <a:pt x="154" y="228"/>
                    </a:lnTo>
                    <a:lnTo>
                      <a:pt x="140" y="228"/>
                    </a:lnTo>
                    <a:lnTo>
                      <a:pt x="140" y="228"/>
                    </a:lnTo>
                    <a:close/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t" anchorCtr="0" bIns="60960" compatLnSpc="1" lIns="121920" numCol="1" rIns="121920" tIns="60960" vert="horz" wrap="square">
                <a:prstTxWarp prst="textNoShape">
                  <a:avLst/>
                </a:prstTxWarp>
              </a:bodyPr>
              <a:lstStyle/>
              <a:p>
                <a:endParaRPr altLang="en-US" lang="zh-CN" sz="3200"/>
              </a:p>
            </p:txBody>
          </p:sp>
          <p:sp>
            <p:nvSpPr>
              <p:cNvPr id="23" name="Freeform 154"/>
              <p:cNvSpPr>
                <a:spLocks noEditPoints="1"/>
              </p:cNvSpPr>
              <p:nvPr/>
            </p:nvSpPr>
            <p:spPr bwMode="auto">
              <a:xfrm>
                <a:off x="4608513" y="2482850"/>
                <a:ext cx="320675" cy="222250"/>
              </a:xfrm>
              <a:custGeom>
                <a:cxnLst>
                  <a:cxn ang="0">
                    <a:pos x="110" y="0"/>
                  </a:cxn>
                  <a:cxn ang="0">
                    <a:pos x="94" y="2"/>
                  </a:cxn>
                  <a:cxn ang="0">
                    <a:pos x="56" y="10"/>
                  </a:cxn>
                  <a:cxn ang="0">
                    <a:pos x="24" y="28"/>
                  </a:cxn>
                  <a:cxn ang="0">
                    <a:pos x="6" y="52"/>
                  </a:cxn>
                  <a:cxn ang="0">
                    <a:pos x="0" y="80"/>
                  </a:cxn>
                  <a:cxn ang="0">
                    <a:pos x="2" y="92"/>
                  </a:cxn>
                  <a:cxn ang="0">
                    <a:pos x="18" y="114"/>
                  </a:cxn>
                  <a:cxn ang="0">
                    <a:pos x="42" y="130"/>
                  </a:cxn>
                  <a:cxn ang="0">
                    <a:pos x="74" y="140"/>
                  </a:cxn>
                  <a:cxn ang="0">
                    <a:pos x="94" y="140"/>
                  </a:cxn>
                  <a:cxn ang="0">
                    <a:pos x="108" y="140"/>
                  </a:cxn>
                  <a:cxn ang="0">
                    <a:pos x="148" y="130"/>
                  </a:cxn>
                  <a:cxn ang="0">
                    <a:pos x="178" y="112"/>
                  </a:cxn>
                  <a:cxn ang="0">
                    <a:pos x="198" y="88"/>
                  </a:cxn>
                  <a:cxn ang="0">
                    <a:pos x="202" y="60"/>
                  </a:cxn>
                  <a:cxn ang="0">
                    <a:pos x="200" y="48"/>
                  </a:cxn>
                  <a:cxn ang="0">
                    <a:pos x="186" y="26"/>
                  </a:cxn>
                  <a:cxn ang="0">
                    <a:pos x="160" y="10"/>
                  </a:cxn>
                  <a:cxn ang="0">
                    <a:pos x="128" y="2"/>
                  </a:cxn>
                  <a:cxn ang="0">
                    <a:pos x="110" y="0"/>
                  </a:cxn>
                  <a:cxn ang="0">
                    <a:pos x="108" y="126"/>
                  </a:cxn>
                  <a:cxn ang="0">
                    <a:pos x="94" y="128"/>
                  </a:cxn>
                  <a:cxn ang="0">
                    <a:pos x="62" y="124"/>
                  </a:cxn>
                  <a:cxn ang="0">
                    <a:pos x="38" y="114"/>
                  </a:cxn>
                  <a:cxn ang="0">
                    <a:pos x="20" y="98"/>
                  </a:cxn>
                  <a:cxn ang="0">
                    <a:pos x="12" y="80"/>
                  </a:cxn>
                  <a:cxn ang="0">
                    <a:pos x="14" y="68"/>
                  </a:cxn>
                  <a:cxn ang="0">
                    <a:pos x="24" y="46"/>
                  </a:cxn>
                  <a:cxn ang="0">
                    <a:pos x="48" y="28"/>
                  </a:cxn>
                  <a:cxn ang="0">
                    <a:pos x="78" y="16"/>
                  </a:cxn>
                  <a:cxn ang="0">
                    <a:pos x="96" y="14"/>
                  </a:cxn>
                  <a:cxn ang="0">
                    <a:pos x="110" y="14"/>
                  </a:cxn>
                  <a:cxn ang="0">
                    <a:pos x="140" y="16"/>
                  </a:cxn>
                  <a:cxn ang="0">
                    <a:pos x="166" y="28"/>
                  </a:cxn>
                  <a:cxn ang="0">
                    <a:pos x="182" y="42"/>
                  </a:cxn>
                  <a:cxn ang="0">
                    <a:pos x="190" y="62"/>
                  </a:cxn>
                  <a:cxn ang="0">
                    <a:pos x="190" y="72"/>
                  </a:cxn>
                  <a:cxn ang="0">
                    <a:pos x="178" y="94"/>
                  </a:cxn>
                  <a:cxn ang="0">
                    <a:pos x="156" y="112"/>
                  </a:cxn>
                  <a:cxn ang="0">
                    <a:pos x="124" y="124"/>
                  </a:cxn>
                  <a:cxn ang="0">
                    <a:pos x="108" y="126"/>
                  </a:cxn>
                </a:cxnLst>
                <a:rect b="b" l="0" r="r" t="0"/>
                <a:pathLst>
                  <a:path h="140" w="201">
                    <a:moveTo>
                      <a:pt x="110" y="0"/>
                    </a:moveTo>
                    <a:lnTo>
                      <a:pt x="110" y="0"/>
                    </a:lnTo>
                    <a:lnTo>
                      <a:pt x="94" y="2"/>
                    </a:lnTo>
                    <a:lnTo>
                      <a:pt x="94" y="2"/>
                    </a:lnTo>
                    <a:lnTo>
                      <a:pt x="74" y="4"/>
                    </a:lnTo>
                    <a:lnTo>
                      <a:pt x="56" y="10"/>
                    </a:lnTo>
                    <a:lnTo>
                      <a:pt x="40" y="18"/>
                    </a:lnTo>
                    <a:lnTo>
                      <a:pt x="24" y="28"/>
                    </a:lnTo>
                    <a:lnTo>
                      <a:pt x="14" y="40"/>
                    </a:lnTo>
                    <a:lnTo>
                      <a:pt x="6" y="52"/>
                    </a:lnTo>
                    <a:lnTo>
                      <a:pt x="0" y="66"/>
                    </a:lnTo>
                    <a:lnTo>
                      <a:pt x="0" y="80"/>
                    </a:lnTo>
                    <a:lnTo>
                      <a:pt x="0" y="80"/>
                    </a:lnTo>
                    <a:lnTo>
                      <a:pt x="2" y="92"/>
                    </a:lnTo>
                    <a:lnTo>
                      <a:pt x="8" y="104"/>
                    </a:lnTo>
                    <a:lnTo>
                      <a:pt x="18" y="114"/>
                    </a:lnTo>
                    <a:lnTo>
                      <a:pt x="30" y="124"/>
                    </a:lnTo>
                    <a:lnTo>
                      <a:pt x="42" y="130"/>
                    </a:lnTo>
                    <a:lnTo>
                      <a:pt x="58" y="136"/>
                    </a:lnTo>
                    <a:lnTo>
                      <a:pt x="74" y="140"/>
                    </a:lnTo>
                    <a:lnTo>
                      <a:pt x="94" y="140"/>
                    </a:lnTo>
                    <a:lnTo>
                      <a:pt x="94" y="140"/>
                    </a:lnTo>
                    <a:lnTo>
                      <a:pt x="108" y="140"/>
                    </a:lnTo>
                    <a:lnTo>
                      <a:pt x="108" y="140"/>
                    </a:lnTo>
                    <a:lnTo>
                      <a:pt x="128" y="136"/>
                    </a:lnTo>
                    <a:lnTo>
                      <a:pt x="148" y="130"/>
                    </a:lnTo>
                    <a:lnTo>
                      <a:pt x="164" y="122"/>
                    </a:lnTo>
                    <a:lnTo>
                      <a:pt x="178" y="112"/>
                    </a:lnTo>
                    <a:lnTo>
                      <a:pt x="190" y="100"/>
                    </a:lnTo>
                    <a:lnTo>
                      <a:pt x="198" y="88"/>
                    </a:lnTo>
                    <a:lnTo>
                      <a:pt x="202" y="74"/>
                    </a:lnTo>
                    <a:lnTo>
                      <a:pt x="202" y="60"/>
                    </a:lnTo>
                    <a:lnTo>
                      <a:pt x="202" y="60"/>
                    </a:lnTo>
                    <a:lnTo>
                      <a:pt x="200" y="48"/>
                    </a:lnTo>
                    <a:lnTo>
                      <a:pt x="194" y="36"/>
                    </a:lnTo>
                    <a:lnTo>
                      <a:pt x="186" y="26"/>
                    </a:lnTo>
                    <a:lnTo>
                      <a:pt x="174" y="18"/>
                    </a:lnTo>
                    <a:lnTo>
                      <a:pt x="160" y="10"/>
                    </a:lnTo>
                    <a:lnTo>
                      <a:pt x="146" y="4"/>
                    </a:lnTo>
                    <a:lnTo>
                      <a:pt x="128" y="2"/>
                    </a:lnTo>
                    <a:lnTo>
                      <a:pt x="110" y="0"/>
                    </a:lnTo>
                    <a:lnTo>
                      <a:pt x="110" y="0"/>
                    </a:lnTo>
                    <a:close/>
                    <a:moveTo>
                      <a:pt x="108" y="126"/>
                    </a:moveTo>
                    <a:lnTo>
                      <a:pt x="108" y="126"/>
                    </a:lnTo>
                    <a:lnTo>
                      <a:pt x="94" y="128"/>
                    </a:lnTo>
                    <a:lnTo>
                      <a:pt x="94" y="128"/>
                    </a:lnTo>
                    <a:lnTo>
                      <a:pt x="78" y="126"/>
                    </a:lnTo>
                    <a:lnTo>
                      <a:pt x="62" y="124"/>
                    </a:lnTo>
                    <a:lnTo>
                      <a:pt x="50" y="120"/>
                    </a:lnTo>
                    <a:lnTo>
                      <a:pt x="38" y="114"/>
                    </a:lnTo>
                    <a:lnTo>
                      <a:pt x="28" y="106"/>
                    </a:lnTo>
                    <a:lnTo>
                      <a:pt x="20" y="98"/>
                    </a:lnTo>
                    <a:lnTo>
                      <a:pt x="16" y="90"/>
                    </a:lnTo>
                    <a:lnTo>
                      <a:pt x="12" y="80"/>
                    </a:lnTo>
                    <a:lnTo>
                      <a:pt x="12" y="80"/>
                    </a:lnTo>
                    <a:lnTo>
                      <a:pt x="14" y="68"/>
                    </a:lnTo>
                    <a:lnTo>
                      <a:pt x="18" y="56"/>
                    </a:lnTo>
                    <a:lnTo>
                      <a:pt x="24" y="46"/>
                    </a:lnTo>
                    <a:lnTo>
                      <a:pt x="34" y="36"/>
                    </a:lnTo>
                    <a:lnTo>
                      <a:pt x="48" y="28"/>
                    </a:lnTo>
                    <a:lnTo>
                      <a:pt x="62" y="22"/>
                    </a:lnTo>
                    <a:lnTo>
                      <a:pt x="78" y="16"/>
                    </a:lnTo>
                    <a:lnTo>
                      <a:pt x="96" y="14"/>
                    </a:lnTo>
                    <a:lnTo>
                      <a:pt x="96" y="14"/>
                    </a:lnTo>
                    <a:lnTo>
                      <a:pt x="110" y="14"/>
                    </a:lnTo>
                    <a:lnTo>
                      <a:pt x="110" y="14"/>
                    </a:lnTo>
                    <a:lnTo>
                      <a:pt x="126" y="14"/>
                    </a:lnTo>
                    <a:lnTo>
                      <a:pt x="140" y="16"/>
                    </a:lnTo>
                    <a:lnTo>
                      <a:pt x="154" y="22"/>
                    </a:lnTo>
                    <a:lnTo>
                      <a:pt x="166" y="28"/>
                    </a:lnTo>
                    <a:lnTo>
                      <a:pt x="174" y="34"/>
                    </a:lnTo>
                    <a:lnTo>
                      <a:pt x="182" y="42"/>
                    </a:lnTo>
                    <a:lnTo>
                      <a:pt x="188" y="52"/>
                    </a:lnTo>
                    <a:lnTo>
                      <a:pt x="190" y="62"/>
                    </a:lnTo>
                    <a:lnTo>
                      <a:pt x="190" y="62"/>
                    </a:lnTo>
                    <a:lnTo>
                      <a:pt x="190" y="72"/>
                    </a:lnTo>
                    <a:lnTo>
                      <a:pt x="186" y="84"/>
                    </a:lnTo>
                    <a:lnTo>
                      <a:pt x="178" y="94"/>
                    </a:lnTo>
                    <a:lnTo>
                      <a:pt x="168" y="104"/>
                    </a:lnTo>
                    <a:lnTo>
                      <a:pt x="156" y="112"/>
                    </a:lnTo>
                    <a:lnTo>
                      <a:pt x="142" y="118"/>
                    </a:lnTo>
                    <a:lnTo>
                      <a:pt x="124" y="124"/>
                    </a:lnTo>
                    <a:lnTo>
                      <a:pt x="108" y="126"/>
                    </a:lnTo>
                    <a:lnTo>
                      <a:pt x="108" y="126"/>
                    </a:lnTo>
                    <a:close/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t" anchorCtr="0" bIns="60960" compatLnSpc="1" lIns="121920" numCol="1" rIns="121920" tIns="60960" vert="horz" wrap="square">
                <a:prstTxWarp prst="textNoShape">
                  <a:avLst/>
                </a:prstTxWarp>
              </a:bodyPr>
              <a:lstStyle/>
              <a:p>
                <a:endParaRPr altLang="en-US" lang="zh-CN" sz="3200"/>
              </a:p>
            </p:txBody>
          </p:sp>
          <p:sp>
            <p:nvSpPr>
              <p:cNvPr id="24" name="Freeform 155"/>
              <p:cNvSpPr>
                <a:spLocks noEditPoints="1"/>
              </p:cNvSpPr>
              <p:nvPr/>
            </p:nvSpPr>
            <p:spPr bwMode="auto">
              <a:xfrm>
                <a:off x="4675188" y="2536825"/>
                <a:ext cx="142875" cy="123825"/>
              </a:xfrm>
              <a:custGeom>
                <a:cxnLst>
                  <a:cxn ang="0">
                    <a:pos x="48" y="0"/>
                  </a:cxn>
                  <a:cxn ang="0">
                    <a:pos x="38" y="2"/>
                  </a:cxn>
                  <a:cxn ang="0">
                    <a:pos x="22" y="8"/>
                  </a:cxn>
                  <a:cxn ang="0">
                    <a:pos x="8" y="18"/>
                  </a:cxn>
                  <a:cxn ang="0">
                    <a:pos x="4" y="26"/>
                  </a:cxn>
                  <a:cxn ang="0">
                    <a:pos x="0" y="40"/>
                  </a:cxn>
                  <a:cxn ang="0">
                    <a:pos x="0" y="48"/>
                  </a:cxn>
                  <a:cxn ang="0">
                    <a:pos x="6" y="60"/>
                  </a:cxn>
                  <a:cxn ang="0">
                    <a:pos x="14" y="70"/>
                  </a:cxn>
                  <a:cxn ang="0">
                    <a:pos x="42" y="78"/>
                  </a:cxn>
                  <a:cxn ang="0">
                    <a:pos x="42" y="78"/>
                  </a:cxn>
                  <a:cxn ang="0">
                    <a:pos x="52" y="78"/>
                  </a:cxn>
                  <a:cxn ang="0">
                    <a:pos x="70" y="72"/>
                  </a:cxn>
                  <a:cxn ang="0">
                    <a:pos x="82" y="60"/>
                  </a:cxn>
                  <a:cxn ang="0">
                    <a:pos x="86" y="54"/>
                  </a:cxn>
                  <a:cxn ang="0">
                    <a:pos x="90" y="38"/>
                  </a:cxn>
                  <a:cxn ang="0">
                    <a:pos x="90" y="30"/>
                  </a:cxn>
                  <a:cxn ang="0">
                    <a:pos x="84" y="18"/>
                  </a:cxn>
                  <a:cxn ang="0">
                    <a:pos x="76" y="8"/>
                  </a:cxn>
                  <a:cxn ang="0">
                    <a:pos x="48" y="0"/>
                  </a:cxn>
                  <a:cxn ang="0">
                    <a:pos x="72" y="52"/>
                  </a:cxn>
                  <a:cxn ang="0">
                    <a:pos x="62" y="60"/>
                  </a:cxn>
                  <a:cxn ang="0">
                    <a:pos x="50" y="64"/>
                  </a:cxn>
                  <a:cxn ang="0">
                    <a:pos x="42" y="66"/>
                  </a:cxn>
                  <a:cxn ang="0">
                    <a:pos x="42" y="66"/>
                  </a:cxn>
                  <a:cxn ang="0">
                    <a:pos x="24" y="60"/>
                  </a:cxn>
                  <a:cxn ang="0">
                    <a:pos x="14" y="46"/>
                  </a:cxn>
                  <a:cxn ang="0">
                    <a:pos x="14" y="36"/>
                  </a:cxn>
                  <a:cxn ang="0">
                    <a:pos x="18" y="26"/>
                  </a:cxn>
                  <a:cxn ang="0">
                    <a:pos x="40" y="14"/>
                  </a:cxn>
                  <a:cxn ang="0">
                    <a:pos x="48" y="14"/>
                  </a:cxn>
                  <a:cxn ang="0">
                    <a:pos x="58" y="14"/>
                  </a:cxn>
                  <a:cxn ang="0">
                    <a:pos x="74" y="24"/>
                  </a:cxn>
                  <a:cxn ang="0">
                    <a:pos x="78" y="32"/>
                  </a:cxn>
                  <a:cxn ang="0">
                    <a:pos x="72" y="52"/>
                  </a:cxn>
                </a:cxnLst>
                <a:rect b="b" l="0" r="r" t="0"/>
                <a:pathLst>
                  <a:path h="78" w="90">
                    <a:moveTo>
                      <a:pt x="48" y="0"/>
                    </a:moveTo>
                    <a:lnTo>
                      <a:pt x="48" y="0"/>
                    </a:lnTo>
                    <a:lnTo>
                      <a:pt x="38" y="2"/>
                    </a:lnTo>
                    <a:lnTo>
                      <a:pt x="38" y="2"/>
                    </a:lnTo>
                    <a:lnTo>
                      <a:pt x="30" y="4"/>
                    </a:lnTo>
                    <a:lnTo>
                      <a:pt x="22" y="8"/>
                    </a:lnTo>
                    <a:lnTo>
                      <a:pt x="14" y="12"/>
                    </a:lnTo>
                    <a:lnTo>
                      <a:pt x="8" y="18"/>
                    </a:lnTo>
                    <a:lnTo>
                      <a:pt x="8" y="18"/>
                    </a:lnTo>
                    <a:lnTo>
                      <a:pt x="4" y="26"/>
                    </a:lnTo>
                    <a:lnTo>
                      <a:pt x="2" y="32"/>
                    </a:lnTo>
                    <a:lnTo>
                      <a:pt x="0" y="40"/>
                    </a:lnTo>
                    <a:lnTo>
                      <a:pt x="0" y="48"/>
                    </a:lnTo>
                    <a:lnTo>
                      <a:pt x="0" y="48"/>
                    </a:lnTo>
                    <a:lnTo>
                      <a:pt x="2" y="54"/>
                    </a:lnTo>
                    <a:lnTo>
                      <a:pt x="6" y="60"/>
                    </a:lnTo>
                    <a:lnTo>
                      <a:pt x="10" y="66"/>
                    </a:lnTo>
                    <a:lnTo>
                      <a:pt x="14" y="70"/>
                    </a:lnTo>
                    <a:lnTo>
                      <a:pt x="28" y="76"/>
                    </a:lnTo>
                    <a:lnTo>
                      <a:pt x="42" y="78"/>
                    </a:lnTo>
                    <a:lnTo>
                      <a:pt x="42" y="78"/>
                    </a:lnTo>
                    <a:lnTo>
                      <a:pt x="42" y="78"/>
                    </a:lnTo>
                    <a:lnTo>
                      <a:pt x="52" y="78"/>
                    </a:lnTo>
                    <a:lnTo>
                      <a:pt x="52" y="78"/>
                    </a:lnTo>
                    <a:lnTo>
                      <a:pt x="62" y="76"/>
                    </a:lnTo>
                    <a:lnTo>
                      <a:pt x="70" y="72"/>
                    </a:lnTo>
                    <a:lnTo>
                      <a:pt x="76" y="66"/>
                    </a:lnTo>
                    <a:lnTo>
                      <a:pt x="82" y="60"/>
                    </a:lnTo>
                    <a:lnTo>
                      <a:pt x="82" y="60"/>
                    </a:lnTo>
                    <a:lnTo>
                      <a:pt x="86" y="54"/>
                    </a:lnTo>
                    <a:lnTo>
                      <a:pt x="90" y="46"/>
                    </a:lnTo>
                    <a:lnTo>
                      <a:pt x="90" y="38"/>
                    </a:lnTo>
                    <a:lnTo>
                      <a:pt x="90" y="30"/>
                    </a:lnTo>
                    <a:lnTo>
                      <a:pt x="90" y="30"/>
                    </a:lnTo>
                    <a:lnTo>
                      <a:pt x="88" y="24"/>
                    </a:lnTo>
                    <a:lnTo>
                      <a:pt x="84" y="18"/>
                    </a:lnTo>
                    <a:lnTo>
                      <a:pt x="80" y="12"/>
                    </a:lnTo>
                    <a:lnTo>
                      <a:pt x="76" y="8"/>
                    </a:lnTo>
                    <a:lnTo>
                      <a:pt x="62" y="2"/>
                    </a:lnTo>
                    <a:lnTo>
                      <a:pt x="48" y="0"/>
                    </a:lnTo>
                    <a:lnTo>
                      <a:pt x="48" y="0"/>
                    </a:lnTo>
                    <a:close/>
                    <a:moveTo>
                      <a:pt x="72" y="52"/>
                    </a:moveTo>
                    <a:lnTo>
                      <a:pt x="72" y="52"/>
                    </a:lnTo>
                    <a:lnTo>
                      <a:pt x="62" y="60"/>
                    </a:lnTo>
                    <a:lnTo>
                      <a:pt x="50" y="64"/>
                    </a:lnTo>
                    <a:lnTo>
                      <a:pt x="50" y="64"/>
                    </a:lnTo>
                    <a:lnTo>
                      <a:pt x="42" y="66"/>
                    </a:lnTo>
                    <a:lnTo>
                      <a:pt x="42" y="66"/>
                    </a:lnTo>
                    <a:lnTo>
                      <a:pt x="42" y="66"/>
                    </a:lnTo>
                    <a:lnTo>
                      <a:pt x="42" y="66"/>
                    </a:lnTo>
                    <a:lnTo>
                      <a:pt x="32" y="64"/>
                    </a:lnTo>
                    <a:lnTo>
                      <a:pt x="24" y="60"/>
                    </a:lnTo>
                    <a:lnTo>
                      <a:pt x="16" y="54"/>
                    </a:lnTo>
                    <a:lnTo>
                      <a:pt x="14" y="46"/>
                    </a:lnTo>
                    <a:lnTo>
                      <a:pt x="14" y="46"/>
                    </a:lnTo>
                    <a:lnTo>
                      <a:pt x="14" y="36"/>
                    </a:lnTo>
                    <a:lnTo>
                      <a:pt x="18" y="26"/>
                    </a:lnTo>
                    <a:lnTo>
                      <a:pt x="18" y="26"/>
                    </a:lnTo>
                    <a:lnTo>
                      <a:pt x="28" y="18"/>
                    </a:lnTo>
                    <a:lnTo>
                      <a:pt x="40" y="14"/>
                    </a:lnTo>
                    <a:lnTo>
                      <a:pt x="40" y="14"/>
                    </a:lnTo>
                    <a:lnTo>
                      <a:pt x="48" y="14"/>
                    </a:lnTo>
                    <a:lnTo>
                      <a:pt x="48" y="14"/>
                    </a:lnTo>
                    <a:lnTo>
                      <a:pt x="58" y="14"/>
                    </a:lnTo>
                    <a:lnTo>
                      <a:pt x="68" y="18"/>
                    </a:lnTo>
                    <a:lnTo>
                      <a:pt x="74" y="24"/>
                    </a:lnTo>
                    <a:lnTo>
                      <a:pt x="78" y="32"/>
                    </a:lnTo>
                    <a:lnTo>
                      <a:pt x="78" y="32"/>
                    </a:lnTo>
                    <a:lnTo>
                      <a:pt x="76" y="42"/>
                    </a:lnTo>
                    <a:lnTo>
                      <a:pt x="72" y="52"/>
                    </a:lnTo>
                    <a:lnTo>
                      <a:pt x="72" y="52"/>
                    </a:lnTo>
                    <a:close/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t" anchorCtr="0" bIns="60960" compatLnSpc="1" lIns="121920" numCol="1" rIns="121920" tIns="60960" vert="horz" wrap="square">
                <a:prstTxWarp prst="textNoShape">
                  <a:avLst/>
                </a:prstTxWarp>
              </a:bodyPr>
              <a:lstStyle/>
              <a:p>
                <a:endParaRPr altLang="en-US" lang="zh-CN" sz="3200"/>
              </a:p>
            </p:txBody>
          </p:sp>
        </p:grpSp>
      </p:grpSp>
      <p:grpSp>
        <p:nvGrpSpPr>
          <p:cNvPr id="25" name="组合 7"/>
          <p:cNvGrpSpPr/>
          <p:nvPr/>
        </p:nvGrpSpPr>
        <p:grpSpPr>
          <a:xfrm>
            <a:off x="1213619" y="3580497"/>
            <a:ext cx="557663" cy="557663"/>
            <a:chOff x="909618" y="2685372"/>
            <a:chExt cx="418247" cy="418247"/>
          </a:xfrm>
        </p:grpSpPr>
        <p:sp>
          <p:nvSpPr>
            <p:cNvPr id="26" name="椭圆 25"/>
            <p:cNvSpPr/>
            <p:nvPr/>
          </p:nvSpPr>
          <p:spPr>
            <a:xfrm>
              <a:off x="909618" y="2685372"/>
              <a:ext cx="418247" cy="418247"/>
            </a:xfrm>
            <a:prstGeom prst="ellipse">
              <a:avLst/>
            </a:prstGeom>
            <a:noFill/>
            <a:ln cmpd="sng" w="12700"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kumimoji="1" lang="zh-CN" sz="3200"/>
            </a:p>
          </p:txBody>
        </p:sp>
        <p:sp>
          <p:nvSpPr>
            <p:cNvPr id="27" name="Freeform 144"/>
            <p:cNvSpPr>
              <a:spLocks noEditPoints="1"/>
            </p:cNvSpPr>
            <p:nvPr/>
          </p:nvSpPr>
          <p:spPr bwMode="auto">
            <a:xfrm>
              <a:off x="996758" y="2816688"/>
              <a:ext cx="244016" cy="156346"/>
            </a:xfrm>
            <a:custGeom>
              <a:cxnLst>
                <a:cxn ang="0">
                  <a:pos x="314" y="0"/>
                </a:cxn>
                <a:cxn ang="0">
                  <a:pos x="22" y="0"/>
                </a:cxn>
                <a:cxn ang="0">
                  <a:pos x="22" y="0"/>
                </a:cxn>
                <a:cxn ang="0">
                  <a:pos x="14" y="2"/>
                </a:cxn>
                <a:cxn ang="0">
                  <a:pos x="6" y="6"/>
                </a:cxn>
                <a:cxn ang="0">
                  <a:pos x="2" y="12"/>
                </a:cxn>
                <a:cxn ang="0">
                  <a:pos x="0" y="20"/>
                </a:cxn>
                <a:cxn ang="0">
                  <a:pos x="0" y="192"/>
                </a:cxn>
                <a:cxn ang="0">
                  <a:pos x="0" y="192"/>
                </a:cxn>
                <a:cxn ang="0">
                  <a:pos x="2" y="200"/>
                </a:cxn>
                <a:cxn ang="0">
                  <a:pos x="6" y="208"/>
                </a:cxn>
                <a:cxn ang="0">
                  <a:pos x="14" y="212"/>
                </a:cxn>
                <a:cxn ang="0">
                  <a:pos x="22" y="214"/>
                </a:cxn>
                <a:cxn ang="0">
                  <a:pos x="314" y="214"/>
                </a:cxn>
                <a:cxn ang="0">
                  <a:pos x="314" y="214"/>
                </a:cxn>
                <a:cxn ang="0">
                  <a:pos x="322" y="212"/>
                </a:cxn>
                <a:cxn ang="0">
                  <a:pos x="328" y="208"/>
                </a:cxn>
                <a:cxn ang="0">
                  <a:pos x="334" y="200"/>
                </a:cxn>
                <a:cxn ang="0">
                  <a:pos x="334" y="192"/>
                </a:cxn>
                <a:cxn ang="0">
                  <a:pos x="334" y="20"/>
                </a:cxn>
                <a:cxn ang="0">
                  <a:pos x="334" y="20"/>
                </a:cxn>
                <a:cxn ang="0">
                  <a:pos x="334" y="12"/>
                </a:cxn>
                <a:cxn ang="0">
                  <a:pos x="328" y="6"/>
                </a:cxn>
                <a:cxn ang="0">
                  <a:pos x="322" y="2"/>
                </a:cxn>
                <a:cxn ang="0">
                  <a:pos x="314" y="0"/>
                </a:cxn>
                <a:cxn ang="0">
                  <a:pos x="314" y="0"/>
                </a:cxn>
                <a:cxn ang="0">
                  <a:pos x="300" y="14"/>
                </a:cxn>
                <a:cxn ang="0">
                  <a:pos x="174" y="108"/>
                </a:cxn>
                <a:cxn ang="0">
                  <a:pos x="36" y="14"/>
                </a:cxn>
                <a:cxn ang="0">
                  <a:pos x="300" y="14"/>
                </a:cxn>
                <a:cxn ang="0">
                  <a:pos x="320" y="192"/>
                </a:cxn>
                <a:cxn ang="0">
                  <a:pos x="320" y="192"/>
                </a:cxn>
                <a:cxn ang="0">
                  <a:pos x="318" y="196"/>
                </a:cxn>
                <a:cxn ang="0">
                  <a:pos x="314" y="198"/>
                </a:cxn>
                <a:cxn ang="0">
                  <a:pos x="22" y="198"/>
                </a:cxn>
                <a:cxn ang="0">
                  <a:pos x="22" y="198"/>
                </a:cxn>
                <a:cxn ang="0">
                  <a:pos x="18" y="196"/>
                </a:cxn>
                <a:cxn ang="0">
                  <a:pos x="16" y="192"/>
                </a:cxn>
                <a:cxn ang="0">
                  <a:pos x="16" y="20"/>
                </a:cxn>
                <a:cxn ang="0">
                  <a:pos x="16" y="20"/>
                </a:cxn>
                <a:cxn ang="0">
                  <a:pos x="16" y="18"/>
                </a:cxn>
                <a:cxn ang="0">
                  <a:pos x="170" y="122"/>
                </a:cxn>
                <a:cxn ang="0">
                  <a:pos x="170" y="122"/>
                </a:cxn>
                <a:cxn ang="0">
                  <a:pos x="174" y="124"/>
                </a:cxn>
                <a:cxn ang="0">
                  <a:pos x="174" y="124"/>
                </a:cxn>
                <a:cxn ang="0">
                  <a:pos x="178" y="122"/>
                </a:cxn>
                <a:cxn ang="0">
                  <a:pos x="320" y="18"/>
                </a:cxn>
                <a:cxn ang="0">
                  <a:pos x="320" y="18"/>
                </a:cxn>
                <a:cxn ang="0">
                  <a:pos x="320" y="20"/>
                </a:cxn>
                <a:cxn ang="0">
                  <a:pos x="320" y="192"/>
                </a:cxn>
              </a:cxnLst>
              <a:rect b="b" l="0" r="r" t="0"/>
              <a:pathLst>
                <a:path h="214" w="334">
                  <a:moveTo>
                    <a:pt x="314" y="0"/>
                  </a:moveTo>
                  <a:lnTo>
                    <a:pt x="22" y="0"/>
                  </a:lnTo>
                  <a:lnTo>
                    <a:pt x="22" y="0"/>
                  </a:lnTo>
                  <a:lnTo>
                    <a:pt x="14" y="2"/>
                  </a:lnTo>
                  <a:lnTo>
                    <a:pt x="6" y="6"/>
                  </a:lnTo>
                  <a:lnTo>
                    <a:pt x="2" y="12"/>
                  </a:lnTo>
                  <a:lnTo>
                    <a:pt x="0" y="20"/>
                  </a:lnTo>
                  <a:lnTo>
                    <a:pt x="0" y="192"/>
                  </a:lnTo>
                  <a:lnTo>
                    <a:pt x="0" y="192"/>
                  </a:lnTo>
                  <a:lnTo>
                    <a:pt x="2" y="200"/>
                  </a:lnTo>
                  <a:lnTo>
                    <a:pt x="6" y="208"/>
                  </a:lnTo>
                  <a:lnTo>
                    <a:pt x="14" y="212"/>
                  </a:lnTo>
                  <a:lnTo>
                    <a:pt x="22" y="214"/>
                  </a:lnTo>
                  <a:lnTo>
                    <a:pt x="314" y="214"/>
                  </a:lnTo>
                  <a:lnTo>
                    <a:pt x="314" y="214"/>
                  </a:lnTo>
                  <a:lnTo>
                    <a:pt x="322" y="212"/>
                  </a:lnTo>
                  <a:lnTo>
                    <a:pt x="328" y="208"/>
                  </a:lnTo>
                  <a:lnTo>
                    <a:pt x="334" y="200"/>
                  </a:lnTo>
                  <a:lnTo>
                    <a:pt x="334" y="192"/>
                  </a:lnTo>
                  <a:lnTo>
                    <a:pt x="334" y="20"/>
                  </a:lnTo>
                  <a:lnTo>
                    <a:pt x="334" y="20"/>
                  </a:lnTo>
                  <a:lnTo>
                    <a:pt x="334" y="12"/>
                  </a:lnTo>
                  <a:lnTo>
                    <a:pt x="328" y="6"/>
                  </a:lnTo>
                  <a:lnTo>
                    <a:pt x="322" y="2"/>
                  </a:lnTo>
                  <a:lnTo>
                    <a:pt x="314" y="0"/>
                  </a:lnTo>
                  <a:lnTo>
                    <a:pt x="314" y="0"/>
                  </a:lnTo>
                  <a:close/>
                  <a:moveTo>
                    <a:pt x="300" y="14"/>
                  </a:moveTo>
                  <a:lnTo>
                    <a:pt x="174" y="108"/>
                  </a:lnTo>
                  <a:lnTo>
                    <a:pt x="36" y="14"/>
                  </a:lnTo>
                  <a:lnTo>
                    <a:pt x="300" y="14"/>
                  </a:lnTo>
                  <a:close/>
                  <a:moveTo>
                    <a:pt x="320" y="192"/>
                  </a:moveTo>
                  <a:lnTo>
                    <a:pt x="320" y="192"/>
                  </a:lnTo>
                  <a:lnTo>
                    <a:pt x="318" y="196"/>
                  </a:lnTo>
                  <a:lnTo>
                    <a:pt x="314" y="198"/>
                  </a:lnTo>
                  <a:lnTo>
                    <a:pt x="22" y="198"/>
                  </a:lnTo>
                  <a:lnTo>
                    <a:pt x="22" y="198"/>
                  </a:lnTo>
                  <a:lnTo>
                    <a:pt x="18" y="196"/>
                  </a:lnTo>
                  <a:lnTo>
                    <a:pt x="16" y="192"/>
                  </a:lnTo>
                  <a:lnTo>
                    <a:pt x="16" y="20"/>
                  </a:lnTo>
                  <a:lnTo>
                    <a:pt x="16" y="20"/>
                  </a:lnTo>
                  <a:lnTo>
                    <a:pt x="16" y="18"/>
                  </a:lnTo>
                  <a:lnTo>
                    <a:pt x="170" y="122"/>
                  </a:lnTo>
                  <a:lnTo>
                    <a:pt x="170" y="122"/>
                  </a:lnTo>
                  <a:lnTo>
                    <a:pt x="174" y="124"/>
                  </a:lnTo>
                  <a:lnTo>
                    <a:pt x="174" y="124"/>
                  </a:lnTo>
                  <a:lnTo>
                    <a:pt x="178" y="122"/>
                  </a:lnTo>
                  <a:lnTo>
                    <a:pt x="320" y="18"/>
                  </a:lnTo>
                  <a:lnTo>
                    <a:pt x="320" y="18"/>
                  </a:lnTo>
                  <a:lnTo>
                    <a:pt x="320" y="20"/>
                  </a:lnTo>
                  <a:lnTo>
                    <a:pt x="320" y="192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</a:ln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endParaRPr altLang="en-US" lang="zh-CN" sz="3200"/>
            </a:p>
          </p:txBody>
        </p:sp>
      </p:grpSp>
      <p:grpSp>
        <p:nvGrpSpPr>
          <p:cNvPr id="28" name="组合 9"/>
          <p:cNvGrpSpPr/>
          <p:nvPr/>
        </p:nvGrpSpPr>
        <p:grpSpPr>
          <a:xfrm>
            <a:off x="7942379" y="2040065"/>
            <a:ext cx="557663" cy="557663"/>
            <a:chOff x="5956188" y="1530048"/>
            <a:chExt cx="418247" cy="418247"/>
          </a:xfrm>
        </p:grpSpPr>
        <p:sp>
          <p:nvSpPr>
            <p:cNvPr id="29" name="椭圆 28"/>
            <p:cNvSpPr/>
            <p:nvPr/>
          </p:nvSpPr>
          <p:spPr>
            <a:xfrm>
              <a:off x="5956188" y="1530048"/>
              <a:ext cx="418247" cy="418247"/>
            </a:xfrm>
            <a:prstGeom prst="ellipse">
              <a:avLst/>
            </a:prstGeom>
            <a:noFill/>
            <a:ln cmpd="sng" w="12700"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kumimoji="1" lang="zh-CN" sz="3200"/>
            </a:p>
          </p:txBody>
        </p:sp>
        <p:sp>
          <p:nvSpPr>
            <p:cNvPr id="30" name="Freeform 156"/>
            <p:cNvSpPr>
              <a:spLocks noEditPoints="1"/>
            </p:cNvSpPr>
            <p:nvPr/>
          </p:nvSpPr>
          <p:spPr bwMode="auto">
            <a:xfrm>
              <a:off x="6043700" y="1612262"/>
              <a:ext cx="255558" cy="242700"/>
            </a:xfrm>
            <a:custGeom>
              <a:cxnLst>
                <a:cxn ang="0">
                  <a:pos x="30" y="302"/>
                </a:cxn>
                <a:cxn ang="0">
                  <a:pos x="24" y="300"/>
                </a:cxn>
                <a:cxn ang="0">
                  <a:pos x="8" y="292"/>
                </a:cxn>
                <a:cxn ang="0">
                  <a:pos x="0" y="278"/>
                </a:cxn>
                <a:cxn ang="0">
                  <a:pos x="0" y="238"/>
                </a:cxn>
                <a:cxn ang="0">
                  <a:pos x="2" y="230"/>
                </a:cxn>
                <a:cxn ang="0">
                  <a:pos x="12" y="214"/>
                </a:cxn>
                <a:cxn ang="0">
                  <a:pos x="100" y="186"/>
                </a:cxn>
                <a:cxn ang="0">
                  <a:pos x="90" y="166"/>
                </a:cxn>
                <a:cxn ang="0">
                  <a:pos x="76" y="120"/>
                </a:cxn>
                <a:cxn ang="0">
                  <a:pos x="74" y="94"/>
                </a:cxn>
                <a:cxn ang="0">
                  <a:pos x="80" y="56"/>
                </a:cxn>
                <a:cxn ang="0">
                  <a:pos x="98" y="26"/>
                </a:cxn>
                <a:cxn ang="0">
                  <a:pos x="124" y="6"/>
                </a:cxn>
                <a:cxn ang="0">
                  <a:pos x="158" y="0"/>
                </a:cxn>
                <a:cxn ang="0">
                  <a:pos x="176" y="2"/>
                </a:cxn>
                <a:cxn ang="0">
                  <a:pos x="208" y="16"/>
                </a:cxn>
                <a:cxn ang="0">
                  <a:pos x="230" y="40"/>
                </a:cxn>
                <a:cxn ang="0">
                  <a:pos x="242" y="74"/>
                </a:cxn>
                <a:cxn ang="0">
                  <a:pos x="244" y="94"/>
                </a:cxn>
                <a:cxn ang="0">
                  <a:pos x="236" y="144"/>
                </a:cxn>
                <a:cxn ang="0">
                  <a:pos x="216" y="186"/>
                </a:cxn>
                <a:cxn ang="0">
                  <a:pos x="296" y="210"/>
                </a:cxn>
                <a:cxn ang="0">
                  <a:pos x="312" y="222"/>
                </a:cxn>
                <a:cxn ang="0">
                  <a:pos x="318" y="238"/>
                </a:cxn>
                <a:cxn ang="0">
                  <a:pos x="318" y="272"/>
                </a:cxn>
                <a:cxn ang="0">
                  <a:pos x="316" y="284"/>
                </a:cxn>
                <a:cxn ang="0">
                  <a:pos x="300" y="300"/>
                </a:cxn>
                <a:cxn ang="0">
                  <a:pos x="288" y="302"/>
                </a:cxn>
                <a:cxn ang="0">
                  <a:pos x="158" y="16"/>
                </a:cxn>
                <a:cxn ang="0">
                  <a:pos x="144" y="18"/>
                </a:cxn>
                <a:cxn ang="0">
                  <a:pos x="118" y="28"/>
                </a:cxn>
                <a:cxn ang="0">
                  <a:pos x="102" y="48"/>
                </a:cxn>
                <a:cxn ang="0">
                  <a:pos x="92" y="78"/>
                </a:cxn>
                <a:cxn ang="0">
                  <a:pos x="90" y="94"/>
                </a:cxn>
                <a:cxn ang="0">
                  <a:pos x="98" y="144"/>
                </a:cxn>
                <a:cxn ang="0">
                  <a:pos x="120" y="184"/>
                </a:cxn>
                <a:cxn ang="0">
                  <a:pos x="26" y="226"/>
                </a:cxn>
                <a:cxn ang="0">
                  <a:pos x="22" y="228"/>
                </a:cxn>
                <a:cxn ang="0">
                  <a:pos x="16" y="234"/>
                </a:cxn>
                <a:cxn ang="0">
                  <a:pos x="16" y="272"/>
                </a:cxn>
                <a:cxn ang="0">
                  <a:pos x="18" y="276"/>
                </a:cxn>
                <a:cxn ang="0">
                  <a:pos x="24" y="284"/>
                </a:cxn>
                <a:cxn ang="0">
                  <a:pos x="288" y="286"/>
                </a:cxn>
                <a:cxn ang="0">
                  <a:pos x="292" y="284"/>
                </a:cxn>
                <a:cxn ang="0">
                  <a:pos x="300" y="278"/>
                </a:cxn>
                <a:cxn ang="0">
                  <a:pos x="302" y="272"/>
                </a:cxn>
                <a:cxn ang="0">
                  <a:pos x="302" y="238"/>
                </a:cxn>
                <a:cxn ang="0">
                  <a:pos x="298" y="230"/>
                </a:cxn>
                <a:cxn ang="0">
                  <a:pos x="292" y="226"/>
                </a:cxn>
                <a:cxn ang="0">
                  <a:pos x="198" y="184"/>
                </a:cxn>
                <a:cxn ang="0">
                  <a:pos x="210" y="166"/>
                </a:cxn>
                <a:cxn ang="0">
                  <a:pos x="224" y="120"/>
                </a:cxn>
                <a:cxn ang="0">
                  <a:pos x="226" y="94"/>
                </a:cxn>
                <a:cxn ang="0">
                  <a:pos x="222" y="62"/>
                </a:cxn>
                <a:cxn ang="0">
                  <a:pos x="208" y="38"/>
                </a:cxn>
                <a:cxn ang="0">
                  <a:pos x="188" y="22"/>
                </a:cxn>
                <a:cxn ang="0">
                  <a:pos x="158" y="16"/>
                </a:cxn>
              </a:cxnLst>
              <a:rect b="b" l="0" r="r" t="0"/>
              <a:pathLst>
                <a:path h="302" w="318">
                  <a:moveTo>
                    <a:pt x="288" y="302"/>
                  </a:moveTo>
                  <a:lnTo>
                    <a:pt x="30" y="302"/>
                  </a:lnTo>
                  <a:lnTo>
                    <a:pt x="30" y="302"/>
                  </a:lnTo>
                  <a:lnTo>
                    <a:pt x="24" y="300"/>
                  </a:lnTo>
                  <a:lnTo>
                    <a:pt x="18" y="300"/>
                  </a:lnTo>
                  <a:lnTo>
                    <a:pt x="8" y="292"/>
                  </a:lnTo>
                  <a:lnTo>
                    <a:pt x="2" y="284"/>
                  </a:lnTo>
                  <a:lnTo>
                    <a:pt x="0" y="278"/>
                  </a:lnTo>
                  <a:lnTo>
                    <a:pt x="0" y="272"/>
                  </a:lnTo>
                  <a:lnTo>
                    <a:pt x="0" y="238"/>
                  </a:lnTo>
                  <a:lnTo>
                    <a:pt x="0" y="238"/>
                  </a:lnTo>
                  <a:lnTo>
                    <a:pt x="2" y="230"/>
                  </a:lnTo>
                  <a:lnTo>
                    <a:pt x="6" y="222"/>
                  </a:lnTo>
                  <a:lnTo>
                    <a:pt x="12" y="214"/>
                  </a:lnTo>
                  <a:lnTo>
                    <a:pt x="20" y="210"/>
                  </a:lnTo>
                  <a:lnTo>
                    <a:pt x="100" y="186"/>
                  </a:lnTo>
                  <a:lnTo>
                    <a:pt x="100" y="186"/>
                  </a:lnTo>
                  <a:lnTo>
                    <a:pt x="90" y="166"/>
                  </a:lnTo>
                  <a:lnTo>
                    <a:pt x="82" y="144"/>
                  </a:lnTo>
                  <a:lnTo>
                    <a:pt x="76" y="120"/>
                  </a:lnTo>
                  <a:lnTo>
                    <a:pt x="74" y="94"/>
                  </a:lnTo>
                  <a:lnTo>
                    <a:pt x="74" y="94"/>
                  </a:lnTo>
                  <a:lnTo>
                    <a:pt x="76" y="74"/>
                  </a:lnTo>
                  <a:lnTo>
                    <a:pt x="80" y="56"/>
                  </a:lnTo>
                  <a:lnTo>
                    <a:pt x="88" y="40"/>
                  </a:lnTo>
                  <a:lnTo>
                    <a:pt x="98" y="26"/>
                  </a:lnTo>
                  <a:lnTo>
                    <a:pt x="110" y="16"/>
                  </a:lnTo>
                  <a:lnTo>
                    <a:pt x="124" y="6"/>
                  </a:lnTo>
                  <a:lnTo>
                    <a:pt x="140" y="2"/>
                  </a:lnTo>
                  <a:lnTo>
                    <a:pt x="158" y="0"/>
                  </a:lnTo>
                  <a:lnTo>
                    <a:pt x="158" y="0"/>
                  </a:lnTo>
                  <a:lnTo>
                    <a:pt x="176" y="2"/>
                  </a:lnTo>
                  <a:lnTo>
                    <a:pt x="194" y="6"/>
                  </a:lnTo>
                  <a:lnTo>
                    <a:pt x="208" y="16"/>
                  </a:lnTo>
                  <a:lnTo>
                    <a:pt x="220" y="26"/>
                  </a:lnTo>
                  <a:lnTo>
                    <a:pt x="230" y="40"/>
                  </a:lnTo>
                  <a:lnTo>
                    <a:pt x="238" y="56"/>
                  </a:lnTo>
                  <a:lnTo>
                    <a:pt x="242" y="74"/>
                  </a:lnTo>
                  <a:lnTo>
                    <a:pt x="244" y="94"/>
                  </a:lnTo>
                  <a:lnTo>
                    <a:pt x="244" y="94"/>
                  </a:lnTo>
                  <a:lnTo>
                    <a:pt x="242" y="120"/>
                  </a:lnTo>
                  <a:lnTo>
                    <a:pt x="236" y="144"/>
                  </a:lnTo>
                  <a:lnTo>
                    <a:pt x="228" y="166"/>
                  </a:lnTo>
                  <a:lnTo>
                    <a:pt x="216" y="186"/>
                  </a:lnTo>
                  <a:lnTo>
                    <a:pt x="296" y="210"/>
                  </a:lnTo>
                  <a:lnTo>
                    <a:pt x="296" y="210"/>
                  </a:lnTo>
                  <a:lnTo>
                    <a:pt x="306" y="214"/>
                  </a:lnTo>
                  <a:lnTo>
                    <a:pt x="312" y="222"/>
                  </a:lnTo>
                  <a:lnTo>
                    <a:pt x="316" y="230"/>
                  </a:lnTo>
                  <a:lnTo>
                    <a:pt x="318" y="238"/>
                  </a:lnTo>
                  <a:lnTo>
                    <a:pt x="318" y="272"/>
                  </a:lnTo>
                  <a:lnTo>
                    <a:pt x="318" y="272"/>
                  </a:lnTo>
                  <a:lnTo>
                    <a:pt x="316" y="278"/>
                  </a:lnTo>
                  <a:lnTo>
                    <a:pt x="316" y="284"/>
                  </a:lnTo>
                  <a:lnTo>
                    <a:pt x="308" y="292"/>
                  </a:lnTo>
                  <a:lnTo>
                    <a:pt x="300" y="300"/>
                  </a:lnTo>
                  <a:lnTo>
                    <a:pt x="294" y="300"/>
                  </a:lnTo>
                  <a:lnTo>
                    <a:pt x="288" y="302"/>
                  </a:lnTo>
                  <a:lnTo>
                    <a:pt x="288" y="302"/>
                  </a:lnTo>
                  <a:close/>
                  <a:moveTo>
                    <a:pt x="158" y="16"/>
                  </a:moveTo>
                  <a:lnTo>
                    <a:pt x="158" y="16"/>
                  </a:lnTo>
                  <a:lnTo>
                    <a:pt x="144" y="18"/>
                  </a:lnTo>
                  <a:lnTo>
                    <a:pt x="130" y="22"/>
                  </a:lnTo>
                  <a:lnTo>
                    <a:pt x="118" y="28"/>
                  </a:lnTo>
                  <a:lnTo>
                    <a:pt x="108" y="38"/>
                  </a:lnTo>
                  <a:lnTo>
                    <a:pt x="102" y="48"/>
                  </a:lnTo>
                  <a:lnTo>
                    <a:pt x="96" y="62"/>
                  </a:lnTo>
                  <a:lnTo>
                    <a:pt x="92" y="78"/>
                  </a:lnTo>
                  <a:lnTo>
                    <a:pt x="90" y="94"/>
                  </a:lnTo>
                  <a:lnTo>
                    <a:pt x="90" y="94"/>
                  </a:lnTo>
                  <a:lnTo>
                    <a:pt x="92" y="120"/>
                  </a:lnTo>
                  <a:lnTo>
                    <a:pt x="98" y="144"/>
                  </a:lnTo>
                  <a:lnTo>
                    <a:pt x="108" y="166"/>
                  </a:lnTo>
                  <a:lnTo>
                    <a:pt x="120" y="184"/>
                  </a:lnTo>
                  <a:lnTo>
                    <a:pt x="128" y="194"/>
                  </a:lnTo>
                  <a:lnTo>
                    <a:pt x="26" y="226"/>
                  </a:lnTo>
                  <a:lnTo>
                    <a:pt x="26" y="226"/>
                  </a:lnTo>
                  <a:lnTo>
                    <a:pt x="22" y="228"/>
                  </a:lnTo>
                  <a:lnTo>
                    <a:pt x="18" y="230"/>
                  </a:lnTo>
                  <a:lnTo>
                    <a:pt x="16" y="234"/>
                  </a:lnTo>
                  <a:lnTo>
                    <a:pt x="16" y="238"/>
                  </a:lnTo>
                  <a:lnTo>
                    <a:pt x="16" y="272"/>
                  </a:lnTo>
                  <a:lnTo>
                    <a:pt x="16" y="272"/>
                  </a:lnTo>
                  <a:lnTo>
                    <a:pt x="18" y="276"/>
                  </a:lnTo>
                  <a:lnTo>
                    <a:pt x="20" y="282"/>
                  </a:lnTo>
                  <a:lnTo>
                    <a:pt x="24" y="284"/>
                  </a:lnTo>
                  <a:lnTo>
                    <a:pt x="30" y="286"/>
                  </a:lnTo>
                  <a:lnTo>
                    <a:pt x="288" y="286"/>
                  </a:lnTo>
                  <a:lnTo>
                    <a:pt x="288" y="286"/>
                  </a:lnTo>
                  <a:lnTo>
                    <a:pt x="292" y="284"/>
                  </a:lnTo>
                  <a:lnTo>
                    <a:pt x="296" y="282"/>
                  </a:lnTo>
                  <a:lnTo>
                    <a:pt x="300" y="278"/>
                  </a:lnTo>
                  <a:lnTo>
                    <a:pt x="302" y="272"/>
                  </a:lnTo>
                  <a:lnTo>
                    <a:pt x="302" y="272"/>
                  </a:lnTo>
                  <a:lnTo>
                    <a:pt x="302" y="238"/>
                  </a:lnTo>
                  <a:lnTo>
                    <a:pt x="302" y="238"/>
                  </a:lnTo>
                  <a:lnTo>
                    <a:pt x="300" y="234"/>
                  </a:lnTo>
                  <a:lnTo>
                    <a:pt x="298" y="230"/>
                  </a:lnTo>
                  <a:lnTo>
                    <a:pt x="296" y="228"/>
                  </a:lnTo>
                  <a:lnTo>
                    <a:pt x="292" y="226"/>
                  </a:lnTo>
                  <a:lnTo>
                    <a:pt x="190" y="194"/>
                  </a:lnTo>
                  <a:lnTo>
                    <a:pt x="198" y="184"/>
                  </a:lnTo>
                  <a:lnTo>
                    <a:pt x="198" y="184"/>
                  </a:lnTo>
                  <a:lnTo>
                    <a:pt x="210" y="166"/>
                  </a:lnTo>
                  <a:lnTo>
                    <a:pt x="218" y="144"/>
                  </a:lnTo>
                  <a:lnTo>
                    <a:pt x="224" y="120"/>
                  </a:lnTo>
                  <a:lnTo>
                    <a:pt x="226" y="94"/>
                  </a:lnTo>
                  <a:lnTo>
                    <a:pt x="226" y="94"/>
                  </a:lnTo>
                  <a:lnTo>
                    <a:pt x="226" y="78"/>
                  </a:lnTo>
                  <a:lnTo>
                    <a:pt x="222" y="62"/>
                  </a:lnTo>
                  <a:lnTo>
                    <a:pt x="216" y="48"/>
                  </a:lnTo>
                  <a:lnTo>
                    <a:pt x="208" y="38"/>
                  </a:lnTo>
                  <a:lnTo>
                    <a:pt x="198" y="28"/>
                  </a:lnTo>
                  <a:lnTo>
                    <a:pt x="188" y="22"/>
                  </a:lnTo>
                  <a:lnTo>
                    <a:pt x="174" y="18"/>
                  </a:lnTo>
                  <a:lnTo>
                    <a:pt x="158" y="16"/>
                  </a:lnTo>
                  <a:lnTo>
                    <a:pt x="158" y="16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</a:ln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endParaRPr altLang="en-US" lang="zh-CN" sz="3200"/>
            </a:p>
          </p:txBody>
        </p:sp>
      </p:grpSp>
      <p:sp>
        <p:nvSpPr>
          <p:cNvPr id="31" name="文本框 30"/>
          <p:cNvSpPr txBox="1"/>
          <p:nvPr/>
        </p:nvSpPr>
        <p:spPr>
          <a:xfrm>
            <a:off x="2307748" y="5499164"/>
            <a:ext cx="7578093" cy="8229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zh-CN" b="1" kumimoji="1" lang="en-US" sz="4800">
                <a:solidFill>
                  <a:srgbClr val="F6DA98"/>
                </a:solidFill>
                <a:effectLst>
                  <a:outerShdw algn="t" blurRad="50800" dir="5400000" dist="38100" rotWithShape="0">
                    <a:prstClr val="black">
                      <a:alpha val="40000"/>
                    </a:prstClr>
                  </a:outerShdw>
                </a:effectLst>
              </a:rPr>
              <a:t>SOMETHING ABOUT MYSELF</a:t>
            </a:r>
          </a:p>
        </p:txBody>
      </p:sp>
      <p:sp>
        <p:nvSpPr>
          <p:cNvPr id="32" name="椭圆 31"/>
          <p:cNvSpPr/>
          <p:nvPr/>
        </p:nvSpPr>
        <p:spPr>
          <a:xfrm>
            <a:off x="4489624" y="1922243"/>
            <a:ext cx="3116450" cy="3116450"/>
          </a:xfrm>
          <a:prstGeom prst="ellipse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zh-CN" kumimoji="1" lang="en-US" smtClean="0" sz="2400"/>
              <a:t>Picture here</a:t>
            </a:r>
          </a:p>
        </p:txBody>
      </p:sp>
      <p:pic>
        <p:nvPicPr>
          <p:cNvPr id="33" name="图片 32">
            <a:hlinkClick r:id="rId3"/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>
            <a:off x="5135052" y="6367725"/>
            <a:ext cx="1828800" cy="243840"/>
          </a:xfrm>
          <a:prstGeom prst="rect">
            <a:avLst/>
          </a:prstGeom>
        </p:spPr>
      </p:pic>
    </p:spTree>
    <p:extLst>
      <p:ext uri="{BB962C8B-B14F-4D97-AF65-F5344CB8AC3E}">
        <p14:creationId val="1434322197"/>
      </p:ext>
    </p:extLst>
  </p:cSld>
  <p:clrMapOvr>
    <a:masterClrMapping/>
  </p:clrMapOvr>
  <mc:AlternateContent>
    <mc:Choice Requires="p14">
      <p:transition p14:dur="700" spd="med">
        <p:fade/>
      </p:transition>
    </mc:Choice>
    <mc:Fallback>
      <p:transition spd="med">
        <p:fade/>
      </p:transition>
    </mc:Fallback>
  </mc:AlternateContent>
  <p:timing/>
</p:sld>
</file>

<file path=ppt/slides/slide3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文本占位符 1"/>
          <p:cNvSpPr>
            <a:spLocks noGrp="1"/>
          </p:cNvSpPr>
          <p:nvPr>
            <p:ph idx="10" sz="quarter" type="body"/>
          </p:nvPr>
        </p:nvSpPr>
        <p:spPr>
          <a:xfrm>
            <a:off x="4410636" y="64219"/>
            <a:ext cx="3370728" cy="749808"/>
          </a:xfrm>
        </p:spPr>
        <p:txBody>
          <a:bodyPr/>
          <a:lstStyle/>
          <a:p>
            <a:r>
              <a:rPr altLang="zh-CN" kumimoji="1" lang="en-US" smtClean="0"/>
              <a:t>EDUCATION</a:t>
            </a:r>
          </a:p>
        </p:txBody>
      </p:sp>
      <p:sp>
        <p:nvSpPr>
          <p:cNvPr id="3" name="文本占位符 2"/>
          <p:cNvSpPr>
            <a:spLocks noGrp="1"/>
          </p:cNvSpPr>
          <p:nvPr>
            <p:ph idx="11" sz="quarter" type="body"/>
          </p:nvPr>
        </p:nvSpPr>
        <p:spPr>
          <a:xfrm>
            <a:off x="6977683" y="2529109"/>
            <a:ext cx="4891586" cy="530352"/>
          </a:xfrm>
        </p:spPr>
        <p:txBody>
          <a:bodyPr/>
          <a:lstStyle/>
          <a:p>
            <a:r>
              <a:rPr altLang="zh-CN" lang="en-US"/>
              <a:t>2013 DOCTOR’S DEGREE</a:t>
            </a:r>
          </a:p>
        </p:txBody>
      </p:sp>
      <p:sp>
        <p:nvSpPr>
          <p:cNvPr id="4" name="文本占位符 3"/>
          <p:cNvSpPr>
            <a:spLocks noGrp="1"/>
          </p:cNvSpPr>
          <p:nvPr>
            <p:ph idx="12" sz="quarter" type="body"/>
          </p:nvPr>
        </p:nvSpPr>
        <p:spPr>
          <a:xfrm>
            <a:off x="725574" y="4972183"/>
            <a:ext cx="4481512" cy="530352"/>
          </a:xfrm>
        </p:spPr>
        <p:txBody>
          <a:bodyPr/>
          <a:lstStyle/>
          <a:p>
            <a:r>
              <a:rPr altLang="zh-CN" lang="en-US"/>
              <a:t>2010 MASTER’S DEGREE</a:t>
            </a:r>
          </a:p>
        </p:txBody>
      </p:sp>
      <p:grpSp>
        <p:nvGrpSpPr>
          <p:cNvPr id="7" name="组 6"/>
          <p:cNvGrpSpPr/>
          <p:nvPr/>
        </p:nvGrpSpPr>
        <p:grpSpPr>
          <a:xfrm>
            <a:off x="725574" y="2097741"/>
            <a:ext cx="4564334" cy="1434353"/>
            <a:chOff x="725574" y="2097741"/>
            <a:chExt cx="4564334" cy="1434353"/>
          </a:xfrm>
        </p:grpSpPr>
        <p:sp>
          <p:nvSpPr>
            <p:cNvPr id="6" name="矩形 5"/>
            <p:cNvSpPr/>
            <p:nvPr/>
          </p:nvSpPr>
          <p:spPr>
            <a:xfrm>
              <a:off x="725574" y="2097741"/>
              <a:ext cx="4564334" cy="1434353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  <a:effectLst>
              <a:outerShdw algn="t" blurRad="25400" dir="5400000" dist="381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kumimoji="1" lang="zh-CN"/>
            </a:p>
          </p:txBody>
        </p:sp>
        <p:sp>
          <p:nvSpPr>
            <p:cNvPr id="5" name="文本框 4"/>
            <p:cNvSpPr txBox="1"/>
            <p:nvPr/>
          </p:nvSpPr>
          <p:spPr>
            <a:xfrm flipH="1">
              <a:off x="1092072" y="2322849"/>
              <a:ext cx="3480659" cy="971804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>
                <a:lnSpc>
                  <a:spcPts val="1733"/>
                </a:lnSpc>
              </a:pPr>
              <a:r>
                <a:rPr altLang="en-US" kumimoji="1" lang="zh-CN" sz="1067">
                  <a:solidFill>
                    <a:srgbClr val="FFFFFF"/>
                  </a:solidFill>
                  <a:latin typeface="Segoe UI Light"/>
                  <a:ea typeface="微软雅黑"/>
                  <a:cs typeface="Segoe UI Light"/>
                </a:rPr>
                <a:t>毕业于北京大学，获得博士学位</a:t>
              </a:r>
            </a:p>
            <a:p>
              <a:pPr>
                <a:lnSpc>
                  <a:spcPts val="1733"/>
                </a:lnSpc>
              </a:pPr>
              <a:r>
                <a:rPr altLang="en-US" kumimoji="1" lang="zh-CN" sz="1067">
                  <a:solidFill>
                    <a:srgbClr val="FFFFFF"/>
                  </a:solidFill>
                  <a:latin typeface="Segoe UI Light"/>
                  <a:ea typeface="微软雅黑"/>
                  <a:cs typeface="Segoe UI Light"/>
                </a:rPr>
                <a:t>Graduated from Peking University with doctor’s degree</a:t>
              </a:r>
            </a:p>
            <a:p>
              <a:pPr>
                <a:lnSpc>
                  <a:spcPts val="1733"/>
                </a:lnSpc>
              </a:pPr>
              <a:r>
                <a:rPr altLang="en-US" kumimoji="1" lang="zh-CN" sz="1067">
                  <a:solidFill>
                    <a:srgbClr val="FFFFFF"/>
                  </a:solidFill>
                  <a:latin typeface="Segoe UI Light"/>
                  <a:ea typeface="微软雅黑"/>
                  <a:cs typeface="Segoe UI Light"/>
                </a:rPr>
                <a:t>专业 | 点击此处填写专业名称</a:t>
              </a:r>
            </a:p>
            <a:p>
              <a:pPr>
                <a:lnSpc>
                  <a:spcPts val="1733"/>
                </a:lnSpc>
              </a:pPr>
              <a:r>
                <a:rPr altLang="en-US" kumimoji="1" lang="zh-CN" sz="1067">
                  <a:solidFill>
                    <a:srgbClr val="FFFFFF"/>
                  </a:solidFill>
                  <a:latin typeface="Segoe UI Light"/>
                  <a:ea typeface="微软雅黑"/>
                  <a:cs typeface="Segoe UI Light"/>
                </a:rPr>
                <a:t>Major | Click here to add your major</a:t>
              </a:r>
            </a:p>
          </p:txBody>
        </p:sp>
      </p:grpSp>
      <p:grpSp>
        <p:nvGrpSpPr>
          <p:cNvPr id="8" name="组 7"/>
          <p:cNvGrpSpPr/>
          <p:nvPr/>
        </p:nvGrpSpPr>
        <p:grpSpPr>
          <a:xfrm>
            <a:off x="6977685" y="4520182"/>
            <a:ext cx="4564334" cy="1434353"/>
            <a:chOff x="725574" y="2097741"/>
            <a:chExt cx="4564334" cy="1434353"/>
          </a:xfrm>
        </p:grpSpPr>
        <p:sp>
          <p:nvSpPr>
            <p:cNvPr id="9" name="矩形 8"/>
            <p:cNvSpPr/>
            <p:nvPr/>
          </p:nvSpPr>
          <p:spPr>
            <a:xfrm>
              <a:off x="725574" y="2097741"/>
              <a:ext cx="4564334" cy="1434353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  <a:effectLst>
              <a:outerShdw algn="t" blurRad="25400" dir="5400000" dist="381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kumimoji="1" lang="zh-CN"/>
            </a:p>
          </p:txBody>
        </p:sp>
        <p:sp>
          <p:nvSpPr>
            <p:cNvPr id="10" name="文本框 9"/>
            <p:cNvSpPr txBox="1"/>
            <p:nvPr/>
          </p:nvSpPr>
          <p:spPr>
            <a:xfrm flipH="1">
              <a:off x="1092071" y="2322850"/>
              <a:ext cx="3480659" cy="971804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>
                <a:lnSpc>
                  <a:spcPts val="1733"/>
                </a:lnSpc>
              </a:pPr>
              <a:r>
                <a:rPr altLang="en-US" kumimoji="1" lang="zh-CN" sz="1067">
                  <a:solidFill>
                    <a:srgbClr val="FFFFFF"/>
                  </a:solidFill>
                  <a:latin typeface="Segoe UI Light"/>
                  <a:ea typeface="微软雅黑"/>
                  <a:cs typeface="Segoe UI Light"/>
                </a:rPr>
                <a:t>毕业于北京大学，获得硕士学位</a:t>
              </a:r>
            </a:p>
            <a:p>
              <a:pPr>
                <a:lnSpc>
                  <a:spcPts val="1733"/>
                </a:lnSpc>
              </a:pPr>
              <a:r>
                <a:rPr altLang="en-US" kumimoji="1" lang="zh-CN" sz="1067">
                  <a:solidFill>
                    <a:srgbClr val="FFFFFF"/>
                  </a:solidFill>
                  <a:latin typeface="Segoe UI Light"/>
                  <a:ea typeface="微软雅黑"/>
                  <a:cs typeface="Segoe UI Light"/>
                </a:rPr>
                <a:t>Graduated from Peking University with master’s degree</a:t>
              </a:r>
            </a:p>
            <a:p>
              <a:pPr>
                <a:lnSpc>
                  <a:spcPts val="1733"/>
                </a:lnSpc>
              </a:pPr>
              <a:r>
                <a:rPr altLang="en-US" kumimoji="1" lang="zh-CN" sz="1067">
                  <a:solidFill>
                    <a:srgbClr val="FFFFFF"/>
                  </a:solidFill>
                  <a:latin typeface="Segoe UI Light"/>
                  <a:ea typeface="微软雅黑"/>
                  <a:cs typeface="Segoe UI Light"/>
                </a:rPr>
                <a:t>专业 | 点击此处填写专业名称</a:t>
              </a:r>
            </a:p>
            <a:p>
              <a:pPr>
                <a:lnSpc>
                  <a:spcPts val="1733"/>
                </a:lnSpc>
              </a:pPr>
              <a:r>
                <a:rPr altLang="en-US" kumimoji="1" lang="zh-CN" sz="1067">
                  <a:solidFill>
                    <a:srgbClr val="FFFFFF"/>
                  </a:solidFill>
                  <a:latin typeface="Segoe UI Light"/>
                  <a:ea typeface="微软雅黑"/>
                  <a:cs typeface="Segoe UI Light"/>
                </a:rPr>
                <a:t>Major | Click here to add your major</a:t>
              </a:r>
            </a:p>
          </p:txBody>
        </p:sp>
      </p:grpSp>
      <p:pic>
        <p:nvPicPr>
          <p:cNvPr id="11" name="图片 10">
            <a:hlinkClick r:id="rId3"/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>
            <a:off x="569457" y="6367725"/>
            <a:ext cx="1828800" cy="243840"/>
          </a:xfrm>
          <a:prstGeom prst="rect">
            <a:avLst/>
          </a:prstGeom>
        </p:spPr>
      </p:pic>
    </p:spTree>
    <p:extLst>
      <p:ext uri="{BB962C8B-B14F-4D97-AF65-F5344CB8AC3E}">
        <p14:creationId val="1539942439"/>
      </p:ext>
    </p:extLst>
  </p:cSld>
  <p:clrMapOvr>
    <a:masterClrMapping/>
  </p:clrMapOvr>
  <mc:AlternateContent>
    <mc:Choice Requires="p14">
      <p:transition p14:dur="700" spd="med">
        <p:fade/>
      </p:transition>
    </mc:Choice>
    <mc:Fallback>
      <p:transition spd="med">
        <p:fade/>
      </p:transition>
    </mc:Fallback>
  </mc:AlternateContent>
  <p:timing/>
</p:sld>
</file>

<file path=ppt/slides/slide4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文本占位符 1"/>
          <p:cNvSpPr>
            <a:spLocks noGrp="1"/>
          </p:cNvSpPr>
          <p:nvPr>
            <p:ph idx="10" sz="quarter" type="body"/>
          </p:nvPr>
        </p:nvSpPr>
        <p:spPr>
          <a:xfrm>
            <a:off x="4410636" y="64219"/>
            <a:ext cx="3370728" cy="749808"/>
          </a:xfrm>
        </p:spPr>
        <p:txBody>
          <a:bodyPr/>
          <a:lstStyle/>
          <a:p>
            <a:r>
              <a:rPr altLang="zh-CN" kumimoji="1" lang="en-US" smtClean="0"/>
              <a:t>EDUCATION</a:t>
            </a:r>
          </a:p>
        </p:txBody>
      </p:sp>
      <p:sp>
        <p:nvSpPr>
          <p:cNvPr id="3" name="文本占位符 2"/>
          <p:cNvSpPr>
            <a:spLocks noGrp="1"/>
          </p:cNvSpPr>
          <p:nvPr>
            <p:ph idx="11" sz="quarter" type="body"/>
          </p:nvPr>
        </p:nvSpPr>
        <p:spPr>
          <a:xfrm>
            <a:off x="6977683" y="2529109"/>
            <a:ext cx="4891586" cy="530352"/>
          </a:xfrm>
        </p:spPr>
        <p:txBody>
          <a:bodyPr/>
          <a:lstStyle/>
          <a:p>
            <a:r>
              <a:rPr altLang="zh-CN" lang="en-US"/>
              <a:t>2008 BACHELOR’S DEGREE</a:t>
            </a:r>
          </a:p>
        </p:txBody>
      </p:sp>
      <p:sp>
        <p:nvSpPr>
          <p:cNvPr id="4" name="文本占位符 3"/>
          <p:cNvSpPr>
            <a:spLocks noGrp="1"/>
          </p:cNvSpPr>
          <p:nvPr>
            <p:ph idx="12" sz="quarter" type="body"/>
          </p:nvPr>
        </p:nvSpPr>
        <p:spPr>
          <a:xfrm>
            <a:off x="725574" y="4972183"/>
            <a:ext cx="4481512" cy="530352"/>
          </a:xfrm>
        </p:spPr>
        <p:txBody>
          <a:bodyPr/>
          <a:lstStyle/>
          <a:p>
            <a:r>
              <a:rPr altLang="zh-CN" lang="en-US"/>
              <a:t>2005</a:t>
            </a:r>
          </a:p>
        </p:txBody>
      </p:sp>
      <p:grpSp>
        <p:nvGrpSpPr>
          <p:cNvPr id="7" name="组 6"/>
          <p:cNvGrpSpPr/>
          <p:nvPr/>
        </p:nvGrpSpPr>
        <p:grpSpPr>
          <a:xfrm>
            <a:off x="725574" y="2097741"/>
            <a:ext cx="4564334" cy="1434353"/>
            <a:chOff x="725574" y="2097741"/>
            <a:chExt cx="4564334" cy="1434353"/>
          </a:xfrm>
        </p:grpSpPr>
        <p:sp>
          <p:nvSpPr>
            <p:cNvPr id="6" name="矩形 5"/>
            <p:cNvSpPr/>
            <p:nvPr/>
          </p:nvSpPr>
          <p:spPr>
            <a:xfrm>
              <a:off x="725574" y="2097741"/>
              <a:ext cx="4564334" cy="1434353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  <a:effectLst>
              <a:outerShdw algn="t" blurRad="25400" dir="5400000" dist="381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kumimoji="1" lang="zh-CN"/>
            </a:p>
          </p:txBody>
        </p:sp>
        <p:sp>
          <p:nvSpPr>
            <p:cNvPr id="5" name="文本框 4"/>
            <p:cNvSpPr txBox="1"/>
            <p:nvPr/>
          </p:nvSpPr>
          <p:spPr>
            <a:xfrm flipH="1">
              <a:off x="1092072" y="2322849"/>
              <a:ext cx="3480659" cy="971804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>
                <a:lnSpc>
                  <a:spcPts val="1733"/>
                </a:lnSpc>
              </a:pPr>
              <a:r>
                <a:rPr altLang="en-US" kumimoji="1" lang="zh-CN" sz="1067">
                  <a:solidFill>
                    <a:srgbClr val="FFFFFF"/>
                  </a:solidFill>
                  <a:latin typeface="Segoe UI Light"/>
                  <a:ea typeface="微软雅黑"/>
                  <a:cs typeface="Segoe UI Light"/>
                </a:rPr>
                <a:t>毕业于北京大学，获得学士学位</a:t>
              </a:r>
            </a:p>
            <a:p>
              <a:pPr>
                <a:lnSpc>
                  <a:spcPts val="1733"/>
                </a:lnSpc>
              </a:pPr>
              <a:r>
                <a:rPr altLang="en-US" kumimoji="1" lang="zh-CN" sz="1067">
                  <a:solidFill>
                    <a:srgbClr val="FFFFFF"/>
                  </a:solidFill>
                  <a:latin typeface="Segoe UI Light"/>
                  <a:ea typeface="微软雅黑"/>
                  <a:cs typeface="Segoe UI Light"/>
                </a:rPr>
                <a:t>Graduated from Peking University with bachelor's degree</a:t>
              </a:r>
            </a:p>
            <a:p>
              <a:pPr>
                <a:lnSpc>
                  <a:spcPts val="1733"/>
                </a:lnSpc>
              </a:pPr>
              <a:r>
                <a:rPr altLang="en-US" kumimoji="1" lang="zh-CN" sz="1067">
                  <a:solidFill>
                    <a:srgbClr val="FFFFFF"/>
                  </a:solidFill>
                  <a:latin typeface="Segoe UI Light"/>
                  <a:ea typeface="微软雅黑"/>
                  <a:cs typeface="Segoe UI Light"/>
                </a:rPr>
                <a:t>专业 | 点击此处填写专业名称</a:t>
              </a:r>
            </a:p>
            <a:p>
              <a:pPr>
                <a:lnSpc>
                  <a:spcPts val="1733"/>
                </a:lnSpc>
              </a:pPr>
              <a:r>
                <a:rPr altLang="en-US" kumimoji="1" lang="zh-CN" sz="1067">
                  <a:solidFill>
                    <a:srgbClr val="FFFFFF"/>
                  </a:solidFill>
                  <a:latin typeface="Segoe UI Light"/>
                  <a:ea typeface="微软雅黑"/>
                  <a:cs typeface="Segoe UI Light"/>
                </a:rPr>
                <a:t>Major | Click here to add your major</a:t>
              </a:r>
            </a:p>
          </p:txBody>
        </p:sp>
      </p:grpSp>
      <p:grpSp>
        <p:nvGrpSpPr>
          <p:cNvPr id="8" name="组 7"/>
          <p:cNvGrpSpPr/>
          <p:nvPr/>
        </p:nvGrpSpPr>
        <p:grpSpPr>
          <a:xfrm>
            <a:off x="6977685" y="4520182"/>
            <a:ext cx="4564334" cy="1434353"/>
            <a:chOff x="725574" y="2097741"/>
            <a:chExt cx="4564334" cy="1434353"/>
          </a:xfrm>
        </p:grpSpPr>
        <p:sp>
          <p:nvSpPr>
            <p:cNvPr id="9" name="矩形 8"/>
            <p:cNvSpPr/>
            <p:nvPr/>
          </p:nvSpPr>
          <p:spPr>
            <a:xfrm>
              <a:off x="725574" y="2097741"/>
              <a:ext cx="4564334" cy="1434353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  <a:effectLst>
              <a:outerShdw algn="t" blurRad="25400" dir="5400000" dist="381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kumimoji="1" lang="zh-CN"/>
            </a:p>
          </p:txBody>
        </p:sp>
        <p:sp>
          <p:nvSpPr>
            <p:cNvPr id="10" name="文本框 9"/>
            <p:cNvSpPr txBox="1"/>
            <p:nvPr/>
          </p:nvSpPr>
          <p:spPr>
            <a:xfrm flipH="1">
              <a:off x="1092071" y="2322850"/>
              <a:ext cx="3480659" cy="971804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>
                <a:lnSpc>
                  <a:spcPts val="1733"/>
                </a:lnSpc>
              </a:pPr>
              <a:r>
                <a:rPr altLang="en-US" kumimoji="1" lang="zh-CN" sz="1067">
                  <a:solidFill>
                    <a:srgbClr val="FFFFFF"/>
                  </a:solidFill>
                  <a:latin typeface="Segoe UI Light"/>
                  <a:ea typeface="微软雅黑"/>
                  <a:cs typeface="Segoe UI Light"/>
                </a:rPr>
                <a:t>毕业于人大附中</a:t>
              </a:r>
            </a:p>
            <a:p>
              <a:pPr>
                <a:lnSpc>
                  <a:spcPts val="1733"/>
                </a:lnSpc>
              </a:pPr>
              <a:r>
                <a:rPr altLang="en-US" kumimoji="1" lang="zh-CN" sz="1067">
                  <a:solidFill>
                    <a:srgbClr val="FFFFFF"/>
                  </a:solidFill>
                  <a:latin typeface="Segoe UI Light"/>
                  <a:ea typeface="微软雅黑"/>
                  <a:cs typeface="Segoe UI Light"/>
                </a:rPr>
                <a:t>Graduated from Renmin University High School</a:t>
              </a:r>
            </a:p>
            <a:p>
              <a:pPr>
                <a:lnSpc>
                  <a:spcPts val="1733"/>
                </a:lnSpc>
              </a:pPr>
              <a:r>
                <a:rPr altLang="en-US" kumimoji="1" lang="zh-CN" sz="1067">
                  <a:solidFill>
                    <a:srgbClr val="FFFFFF"/>
                  </a:solidFill>
                  <a:latin typeface="Segoe UI Light"/>
                  <a:ea typeface="微软雅黑"/>
                  <a:cs typeface="Segoe UI Light"/>
                </a:rPr>
                <a:t>专业 | 点击此处填写专业名称</a:t>
              </a:r>
            </a:p>
            <a:p>
              <a:pPr>
                <a:lnSpc>
                  <a:spcPts val="1733"/>
                </a:lnSpc>
              </a:pPr>
              <a:r>
                <a:rPr altLang="en-US" kumimoji="1" lang="zh-CN" sz="1067">
                  <a:solidFill>
                    <a:srgbClr val="FFFFFF"/>
                  </a:solidFill>
                  <a:latin typeface="Segoe UI Light"/>
                  <a:ea typeface="微软雅黑"/>
                  <a:cs typeface="Segoe UI Light"/>
                </a:rPr>
                <a:t>Major | Click here to add your major</a:t>
              </a:r>
            </a:p>
          </p:txBody>
        </p:sp>
      </p:grpSp>
      <p:pic>
        <p:nvPicPr>
          <p:cNvPr id="12" name="图片 11">
            <a:hlinkClick r:id="rId3"/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>
            <a:off x="569457" y="6367725"/>
            <a:ext cx="1828800" cy="243840"/>
          </a:xfrm>
          <a:prstGeom prst="rect">
            <a:avLst/>
          </a:prstGeom>
        </p:spPr>
      </p:pic>
    </p:spTree>
    <p:extLst>
      <p:ext uri="{BB962C8B-B14F-4D97-AF65-F5344CB8AC3E}">
        <p14:creationId val="472131489"/>
      </p:ext>
    </p:extLst>
  </p:cSld>
  <p:clrMapOvr>
    <a:masterClrMapping/>
  </p:clrMapOvr>
  <mc:AlternateContent>
    <mc:Choice Requires="p14">
      <p:transition p14:dur="700" spd="med">
        <p:fade/>
      </p:transition>
    </mc:Choice>
    <mc:Fallback>
      <p:transition spd="med">
        <p:fade/>
      </p:transition>
    </mc:Fallback>
  </mc:AlternateContent>
  <p:timing/>
</p:sld>
</file>

<file path=ppt/slides/slide5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文本占位符 1"/>
          <p:cNvSpPr>
            <a:spLocks noGrp="1"/>
          </p:cNvSpPr>
          <p:nvPr>
            <p:ph idx="10" sz="quarter" type="body"/>
          </p:nvPr>
        </p:nvSpPr>
        <p:spPr>
          <a:xfrm>
            <a:off x="4231342" y="64219"/>
            <a:ext cx="3729316" cy="749808"/>
          </a:xfrm>
        </p:spPr>
        <p:txBody>
          <a:bodyPr/>
          <a:lstStyle/>
          <a:p>
            <a:r>
              <a:rPr altLang="zh-CN" kumimoji="1" lang="en-US" smtClean="0"/>
              <a:t>EXPERIENCE</a:t>
            </a:r>
          </a:p>
        </p:txBody>
      </p:sp>
      <p:grpSp>
        <p:nvGrpSpPr>
          <p:cNvPr id="54" name="组 53"/>
          <p:cNvGrpSpPr/>
          <p:nvPr/>
        </p:nvGrpSpPr>
        <p:grpSpPr>
          <a:xfrm>
            <a:off x="669493" y="1831022"/>
            <a:ext cx="2493084" cy="4383165"/>
            <a:chOff x="669493" y="1831022"/>
            <a:chExt cx="2493084" cy="4383165"/>
          </a:xfrm>
        </p:grpSpPr>
        <p:sp>
          <p:nvSpPr>
            <p:cNvPr id="32" name="矩形 31"/>
            <p:cNvSpPr/>
            <p:nvPr/>
          </p:nvSpPr>
          <p:spPr>
            <a:xfrm>
              <a:off x="669493" y="1831022"/>
              <a:ext cx="2493084" cy="4383165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kumimoji="1" lang="zh-CN" sz="3200">
                <a:solidFill>
                  <a:schemeClr val="accent3">
                    <a:lumMod val="20000"/>
                    <a:lumOff val="80000"/>
                  </a:schemeClr>
                </a:solidFill>
              </a:endParaRPr>
            </a:p>
          </p:txBody>
        </p:sp>
        <p:sp>
          <p:nvSpPr>
            <p:cNvPr id="33" name="矩形 32"/>
            <p:cNvSpPr/>
            <p:nvPr/>
          </p:nvSpPr>
          <p:spPr>
            <a:xfrm>
              <a:off x="791904" y="1950549"/>
              <a:ext cx="2248261" cy="1595535"/>
            </a:xfrm>
            <a:prstGeom prst="rect">
              <a:avLst/>
            </a:prstGeom>
            <a:blipFill rotWithShape="1">
              <a:blip r:embed="rId2"/>
              <a:stretch>
                <a:fillRect/>
              </a:stretch>
            </a:blipFill>
            <a:ln>
              <a:noFill/>
            </a:ln>
            <a:effectLst>
              <a:outerShdw algn="t" blurRad="50800" dir="5400000" dist="38100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kumimoji="1" lang="zh-CN" sz="3200">
                <a:solidFill>
                  <a:schemeClr val="accent3">
                    <a:lumMod val="20000"/>
                    <a:lumOff val="80000"/>
                  </a:schemeClr>
                </a:solidFill>
              </a:endParaRPr>
            </a:p>
          </p:txBody>
        </p:sp>
        <p:sp>
          <p:nvSpPr>
            <p:cNvPr id="34" name="矩形 33"/>
            <p:cNvSpPr/>
            <p:nvPr/>
          </p:nvSpPr>
          <p:spPr>
            <a:xfrm>
              <a:off x="791904" y="1955453"/>
              <a:ext cx="2248261" cy="1595535"/>
            </a:xfrm>
            <a:prstGeom prst="rect">
              <a:avLst/>
            </a:prstGeom>
            <a:solidFill>
              <a:schemeClr val="tx1">
                <a:alpha val="4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kumimoji="1" lang="zh-CN" sz="3200">
                <a:solidFill>
                  <a:schemeClr val="accent3">
                    <a:lumMod val="20000"/>
                    <a:lumOff val="80000"/>
                  </a:schemeClr>
                </a:solidFill>
              </a:endParaRPr>
            </a:p>
          </p:txBody>
        </p:sp>
        <p:sp>
          <p:nvSpPr>
            <p:cNvPr id="35" name="文本框 34"/>
            <p:cNvSpPr txBox="1"/>
            <p:nvPr/>
          </p:nvSpPr>
          <p:spPr>
            <a:xfrm>
              <a:off x="1607108" y="1950548"/>
              <a:ext cx="617855" cy="155448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pPr algn="ctr"/>
              <a:r>
                <a:rPr altLang="zh-CN" kumimoji="1" lang="en-US" sz="9600">
                  <a:solidFill>
                    <a:schemeClr val="accent3">
                      <a:lumMod val="20000"/>
                      <a:lumOff val="80000"/>
                    </a:schemeClr>
                  </a:solidFill>
                  <a:effectLst>
                    <a:outerShdw algn="t" blurRad="50800" dir="5400000" dist="38100" rotWithShape="0">
                      <a:prstClr val="black">
                        <a:alpha val="40000"/>
                      </a:prstClr>
                    </a:outerShdw>
                  </a:effectLst>
                  <a:latin typeface="Segoe UI Light"/>
                  <a:cs typeface="Segoe UI Light"/>
                </a:rPr>
                <a:t>1</a:t>
              </a:r>
            </a:p>
          </p:txBody>
        </p:sp>
        <p:sp>
          <p:nvSpPr>
            <p:cNvPr id="36" name="文本框 35"/>
            <p:cNvSpPr txBox="1"/>
            <p:nvPr/>
          </p:nvSpPr>
          <p:spPr>
            <a:xfrm>
              <a:off x="791903" y="3659387"/>
              <a:ext cx="2155291" cy="1716634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en-US" kumimoji="1" lang="zh-CN" sz="1333">
                  <a:solidFill>
                    <a:schemeClr val="accent3">
                      <a:lumMod val="20000"/>
                      <a:lumOff val="80000"/>
                    </a:schemeClr>
                  </a:solidFill>
                  <a:latin typeface="Segoe UI Light"/>
                  <a:ea typeface="微软雅黑"/>
                  <a:cs typeface="Segoe UI Light"/>
                </a:rPr>
                <a:t>点击此处添加公司名称。</a:t>
              </a:r>
            </a:p>
            <a:p>
              <a:endParaRPr altLang="en-US" kumimoji="1" lang="zh-CN" sz="1333">
                <a:solidFill>
                  <a:schemeClr val="accent3">
                    <a:lumMod val="20000"/>
                    <a:lumOff val="80000"/>
                  </a:schemeClr>
                </a:solidFill>
                <a:latin typeface="Segoe UI Light"/>
                <a:ea typeface="微软雅黑"/>
                <a:cs typeface="Segoe UI Light"/>
              </a:endParaRPr>
            </a:p>
            <a:p>
              <a:r>
                <a:rPr altLang="en-US" kumimoji="1" lang="zh-CN" sz="1333">
                  <a:solidFill>
                    <a:schemeClr val="accent3">
                      <a:lumMod val="20000"/>
                      <a:lumOff val="80000"/>
                    </a:schemeClr>
                  </a:solidFill>
                  <a:latin typeface="Segoe UI Light"/>
                  <a:ea typeface="微软雅黑"/>
                  <a:cs typeface="Segoe UI Light"/>
                </a:rPr>
                <a:t>点击此处添加公司及所在职位介绍。</a:t>
              </a:r>
            </a:p>
            <a:p>
              <a:endParaRPr altLang="en-US" kumimoji="1" lang="zh-CN" sz="1333">
                <a:solidFill>
                  <a:schemeClr val="accent3">
                    <a:lumMod val="20000"/>
                    <a:lumOff val="80000"/>
                  </a:schemeClr>
                </a:solidFill>
                <a:latin typeface="Segoe UI Light"/>
                <a:ea typeface="微软雅黑"/>
                <a:cs typeface="Segoe UI Light"/>
              </a:endParaRPr>
            </a:p>
            <a:p>
              <a:r>
                <a:rPr altLang="en-US" kumimoji="1" lang="zh-CN" sz="1333">
                  <a:solidFill>
                    <a:schemeClr val="accent3">
                      <a:lumMod val="20000"/>
                      <a:lumOff val="80000"/>
                    </a:schemeClr>
                  </a:solidFill>
                  <a:latin typeface="Segoe UI Light"/>
                  <a:ea typeface="微软雅黑"/>
                  <a:cs typeface="Segoe UI Light"/>
                </a:rPr>
                <a:t>点击此处添加文本信息。</a:t>
              </a:r>
            </a:p>
            <a:p>
              <a:r>
                <a:rPr altLang="en-US" kumimoji="1" lang="zh-CN" sz="1333">
                  <a:solidFill>
                    <a:schemeClr val="accent3">
                      <a:lumMod val="20000"/>
                      <a:lumOff val="80000"/>
                    </a:schemeClr>
                  </a:solidFill>
                  <a:latin typeface="Segoe UI Light"/>
                  <a:ea typeface="微软雅黑"/>
                  <a:cs typeface="Segoe UI Light"/>
                </a:rPr>
                <a:t>建议正文10号字，1.3倍字间距。</a:t>
              </a:r>
            </a:p>
          </p:txBody>
        </p:sp>
      </p:grpSp>
      <p:grpSp>
        <p:nvGrpSpPr>
          <p:cNvPr id="53" name="组 52"/>
          <p:cNvGrpSpPr/>
          <p:nvPr/>
        </p:nvGrpSpPr>
        <p:grpSpPr>
          <a:xfrm>
            <a:off x="3456667" y="1831022"/>
            <a:ext cx="2493084" cy="4383165"/>
            <a:chOff x="3456667" y="1831022"/>
            <a:chExt cx="2493084" cy="4383165"/>
          </a:xfrm>
        </p:grpSpPr>
        <p:sp>
          <p:nvSpPr>
            <p:cNvPr id="37" name="矩形 36"/>
            <p:cNvSpPr/>
            <p:nvPr/>
          </p:nvSpPr>
          <p:spPr>
            <a:xfrm>
              <a:off x="3456667" y="1831022"/>
              <a:ext cx="2493084" cy="4383165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kumimoji="1" lang="zh-CN" sz="3200">
                <a:solidFill>
                  <a:schemeClr val="accent3">
                    <a:lumMod val="20000"/>
                    <a:lumOff val="80000"/>
                  </a:schemeClr>
                </a:solidFill>
              </a:endParaRPr>
            </a:p>
          </p:txBody>
        </p:sp>
        <p:sp>
          <p:nvSpPr>
            <p:cNvPr id="38" name="矩形 37"/>
            <p:cNvSpPr/>
            <p:nvPr/>
          </p:nvSpPr>
          <p:spPr>
            <a:xfrm>
              <a:off x="3579077" y="1950549"/>
              <a:ext cx="2248261" cy="1595535"/>
            </a:xfrm>
            <a:prstGeom prst="rect">
              <a:avLst/>
            </a:prstGeom>
            <a:blipFill rotWithShape="1">
              <a:blip r:embed="rId2"/>
              <a:stretch>
                <a:fillRect/>
              </a:stretch>
            </a:blipFill>
            <a:ln>
              <a:noFill/>
            </a:ln>
            <a:effectLst>
              <a:outerShdw algn="t" blurRad="50800" dir="5400000" dist="38100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kumimoji="1" lang="zh-CN" sz="3200">
                <a:solidFill>
                  <a:schemeClr val="accent3">
                    <a:lumMod val="20000"/>
                    <a:lumOff val="80000"/>
                  </a:schemeClr>
                </a:solidFill>
              </a:endParaRPr>
            </a:p>
          </p:txBody>
        </p:sp>
        <p:sp>
          <p:nvSpPr>
            <p:cNvPr id="39" name="矩形 38"/>
            <p:cNvSpPr/>
            <p:nvPr/>
          </p:nvSpPr>
          <p:spPr>
            <a:xfrm>
              <a:off x="3579077" y="1955453"/>
              <a:ext cx="2248261" cy="1595535"/>
            </a:xfrm>
            <a:prstGeom prst="rect">
              <a:avLst/>
            </a:prstGeom>
            <a:solidFill>
              <a:schemeClr val="tx1">
                <a:alpha val="4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kumimoji="1" lang="zh-CN" sz="3200">
                <a:solidFill>
                  <a:schemeClr val="accent3">
                    <a:lumMod val="20000"/>
                    <a:lumOff val="80000"/>
                  </a:schemeClr>
                </a:solidFill>
              </a:endParaRPr>
            </a:p>
          </p:txBody>
        </p:sp>
        <p:sp>
          <p:nvSpPr>
            <p:cNvPr id="40" name="文本框 39"/>
            <p:cNvSpPr txBox="1"/>
            <p:nvPr/>
          </p:nvSpPr>
          <p:spPr>
            <a:xfrm>
              <a:off x="4297443" y="1950548"/>
              <a:ext cx="811530" cy="155448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pPr algn="ctr"/>
              <a:r>
                <a:rPr altLang="zh-CN" kumimoji="1" lang="en-US" sz="9600">
                  <a:solidFill>
                    <a:schemeClr val="accent3">
                      <a:lumMod val="20000"/>
                      <a:lumOff val="80000"/>
                    </a:schemeClr>
                  </a:solidFill>
                  <a:effectLst>
                    <a:outerShdw algn="t" blurRad="50800" dir="5400000" dist="38100" rotWithShape="0">
                      <a:prstClr val="black">
                        <a:alpha val="40000"/>
                      </a:prstClr>
                    </a:outerShdw>
                  </a:effectLst>
                  <a:latin typeface="Segoe UI Light"/>
                  <a:cs typeface="Segoe UI Light"/>
                </a:rPr>
                <a:t>2</a:t>
              </a:r>
            </a:p>
          </p:txBody>
        </p:sp>
        <p:sp>
          <p:nvSpPr>
            <p:cNvPr id="41" name="文本框 40"/>
            <p:cNvSpPr txBox="1"/>
            <p:nvPr/>
          </p:nvSpPr>
          <p:spPr>
            <a:xfrm>
              <a:off x="3579077" y="3659386"/>
              <a:ext cx="2092844" cy="1716634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en-US" kumimoji="1" lang="zh-CN" sz="1333">
                  <a:solidFill>
                    <a:schemeClr val="accent3">
                      <a:lumMod val="20000"/>
                      <a:lumOff val="80000"/>
                    </a:schemeClr>
                  </a:solidFill>
                  <a:latin typeface="Segoe UI Light"/>
                  <a:ea typeface="微软雅黑"/>
                  <a:cs typeface="Segoe UI Light"/>
                </a:rPr>
                <a:t>点击此处添加公司名称。</a:t>
              </a:r>
            </a:p>
            <a:p>
              <a:endParaRPr altLang="en-US" kumimoji="1" lang="zh-CN" sz="1333">
                <a:solidFill>
                  <a:schemeClr val="accent3">
                    <a:lumMod val="20000"/>
                    <a:lumOff val="80000"/>
                  </a:schemeClr>
                </a:solidFill>
                <a:latin typeface="Segoe UI Light"/>
                <a:ea typeface="微软雅黑"/>
                <a:cs typeface="Segoe UI Light"/>
              </a:endParaRPr>
            </a:p>
            <a:p>
              <a:r>
                <a:rPr altLang="en-US" kumimoji="1" lang="zh-CN" sz="1333">
                  <a:solidFill>
                    <a:schemeClr val="accent3">
                      <a:lumMod val="20000"/>
                      <a:lumOff val="80000"/>
                    </a:schemeClr>
                  </a:solidFill>
                  <a:latin typeface="Segoe UI Light"/>
                  <a:ea typeface="微软雅黑"/>
                  <a:cs typeface="Segoe UI Light"/>
                </a:rPr>
                <a:t>点击此处添加公司及所在职位介绍。</a:t>
              </a:r>
            </a:p>
            <a:p>
              <a:endParaRPr altLang="en-US" kumimoji="1" lang="zh-CN" sz="1333">
                <a:solidFill>
                  <a:schemeClr val="accent3">
                    <a:lumMod val="20000"/>
                    <a:lumOff val="80000"/>
                  </a:schemeClr>
                </a:solidFill>
                <a:latin typeface="Segoe UI Light"/>
                <a:ea typeface="微软雅黑"/>
                <a:cs typeface="Segoe UI Light"/>
              </a:endParaRPr>
            </a:p>
            <a:p>
              <a:r>
                <a:rPr altLang="en-US" kumimoji="1" lang="zh-CN" sz="1333">
                  <a:solidFill>
                    <a:schemeClr val="accent3">
                      <a:lumMod val="20000"/>
                      <a:lumOff val="80000"/>
                    </a:schemeClr>
                  </a:solidFill>
                  <a:latin typeface="Segoe UI Light"/>
                  <a:ea typeface="微软雅黑"/>
                  <a:cs typeface="Segoe UI Light"/>
                </a:rPr>
                <a:t>点击此处添加文本信息。</a:t>
              </a:r>
            </a:p>
            <a:p>
              <a:r>
                <a:rPr altLang="en-US" kumimoji="1" lang="zh-CN" sz="1333">
                  <a:solidFill>
                    <a:schemeClr val="accent3">
                      <a:lumMod val="20000"/>
                      <a:lumOff val="80000"/>
                    </a:schemeClr>
                  </a:solidFill>
                  <a:latin typeface="Segoe UI Light"/>
                  <a:ea typeface="微软雅黑"/>
                  <a:cs typeface="Segoe UI Light"/>
                </a:rPr>
                <a:t>建议正文10号字，1.3倍字间距。</a:t>
              </a:r>
            </a:p>
          </p:txBody>
        </p:sp>
      </p:grpSp>
      <p:grpSp>
        <p:nvGrpSpPr>
          <p:cNvPr id="55" name="组 54"/>
          <p:cNvGrpSpPr/>
          <p:nvPr/>
        </p:nvGrpSpPr>
        <p:grpSpPr>
          <a:xfrm>
            <a:off x="6243840" y="1793847"/>
            <a:ext cx="2493084" cy="4383165"/>
            <a:chOff x="6243840" y="1793847"/>
            <a:chExt cx="2493084" cy="4383165"/>
          </a:xfrm>
        </p:grpSpPr>
        <p:sp>
          <p:nvSpPr>
            <p:cNvPr id="42" name="矩形 41"/>
            <p:cNvSpPr/>
            <p:nvPr/>
          </p:nvSpPr>
          <p:spPr>
            <a:xfrm>
              <a:off x="6243840" y="1793847"/>
              <a:ext cx="2493084" cy="4383165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kumimoji="1" lang="zh-CN" sz="3200">
                <a:solidFill>
                  <a:schemeClr val="accent3">
                    <a:lumMod val="20000"/>
                    <a:lumOff val="80000"/>
                  </a:schemeClr>
                </a:solidFill>
              </a:endParaRPr>
            </a:p>
          </p:txBody>
        </p:sp>
        <p:sp>
          <p:nvSpPr>
            <p:cNvPr id="43" name="矩形 42"/>
            <p:cNvSpPr/>
            <p:nvPr/>
          </p:nvSpPr>
          <p:spPr>
            <a:xfrm>
              <a:off x="6366250" y="1913374"/>
              <a:ext cx="2248261" cy="1595535"/>
            </a:xfrm>
            <a:prstGeom prst="rect">
              <a:avLst/>
            </a:prstGeom>
            <a:blipFill rotWithShape="1">
              <a:blip r:embed="rId2"/>
              <a:stretch>
                <a:fillRect/>
              </a:stretch>
            </a:blipFill>
            <a:ln>
              <a:noFill/>
            </a:ln>
            <a:effectLst>
              <a:outerShdw algn="t" blurRad="50800" dir="5400000" dist="38100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kumimoji="1" lang="zh-CN" sz="3200">
                <a:solidFill>
                  <a:schemeClr val="accent3">
                    <a:lumMod val="20000"/>
                    <a:lumOff val="80000"/>
                  </a:schemeClr>
                </a:solidFill>
              </a:endParaRPr>
            </a:p>
          </p:txBody>
        </p:sp>
        <p:sp>
          <p:nvSpPr>
            <p:cNvPr id="44" name="矩形 43"/>
            <p:cNvSpPr/>
            <p:nvPr/>
          </p:nvSpPr>
          <p:spPr>
            <a:xfrm>
              <a:off x="6366250" y="1918278"/>
              <a:ext cx="2248261" cy="1595535"/>
            </a:xfrm>
            <a:prstGeom prst="rect">
              <a:avLst/>
            </a:prstGeom>
            <a:solidFill>
              <a:schemeClr val="tx1">
                <a:alpha val="4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kumimoji="1" lang="zh-CN" sz="3200">
                <a:solidFill>
                  <a:schemeClr val="accent3">
                    <a:lumMod val="20000"/>
                    <a:lumOff val="80000"/>
                  </a:schemeClr>
                </a:solidFill>
              </a:endParaRPr>
            </a:p>
          </p:txBody>
        </p:sp>
        <p:sp>
          <p:nvSpPr>
            <p:cNvPr id="45" name="文本框 44"/>
            <p:cNvSpPr txBox="1"/>
            <p:nvPr/>
          </p:nvSpPr>
          <p:spPr>
            <a:xfrm>
              <a:off x="7084617" y="1913373"/>
              <a:ext cx="811530" cy="155448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pPr algn="ctr"/>
              <a:r>
                <a:rPr altLang="zh-CN" kumimoji="1" lang="en-US" sz="9600">
                  <a:solidFill>
                    <a:schemeClr val="accent3">
                      <a:lumMod val="20000"/>
                      <a:lumOff val="80000"/>
                    </a:schemeClr>
                  </a:solidFill>
                  <a:effectLst>
                    <a:outerShdw algn="t" blurRad="50800" dir="5400000" dist="38100" rotWithShape="0">
                      <a:prstClr val="black">
                        <a:alpha val="40000"/>
                      </a:prstClr>
                    </a:outerShdw>
                  </a:effectLst>
                  <a:latin typeface="Segoe UI Light"/>
                  <a:cs typeface="Segoe UI Light"/>
                </a:rPr>
                <a:t>3</a:t>
              </a:r>
            </a:p>
          </p:txBody>
        </p:sp>
        <p:sp>
          <p:nvSpPr>
            <p:cNvPr id="46" name="文本框 45"/>
            <p:cNvSpPr txBox="1"/>
            <p:nvPr/>
          </p:nvSpPr>
          <p:spPr>
            <a:xfrm>
              <a:off x="6366250" y="3622214"/>
              <a:ext cx="2141235" cy="1716634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en-US" kumimoji="1" lang="zh-CN" sz="1333">
                  <a:solidFill>
                    <a:schemeClr val="accent3">
                      <a:lumMod val="20000"/>
                      <a:lumOff val="80000"/>
                    </a:schemeClr>
                  </a:solidFill>
                  <a:latin typeface="Segoe UI Light"/>
                  <a:ea typeface="微软雅黑"/>
                  <a:cs typeface="Segoe UI Light"/>
                </a:rPr>
                <a:t>点击此处添加公司名称。</a:t>
              </a:r>
            </a:p>
            <a:p>
              <a:endParaRPr altLang="en-US" kumimoji="1" lang="zh-CN" sz="1333">
                <a:solidFill>
                  <a:schemeClr val="accent3">
                    <a:lumMod val="20000"/>
                    <a:lumOff val="80000"/>
                  </a:schemeClr>
                </a:solidFill>
                <a:latin typeface="Segoe UI Light"/>
                <a:ea typeface="微软雅黑"/>
                <a:cs typeface="Segoe UI Light"/>
              </a:endParaRPr>
            </a:p>
            <a:p>
              <a:r>
                <a:rPr altLang="en-US" kumimoji="1" lang="zh-CN" sz="1333">
                  <a:solidFill>
                    <a:schemeClr val="accent3">
                      <a:lumMod val="20000"/>
                      <a:lumOff val="80000"/>
                    </a:schemeClr>
                  </a:solidFill>
                  <a:latin typeface="Segoe UI Light"/>
                  <a:ea typeface="微软雅黑"/>
                  <a:cs typeface="Segoe UI Light"/>
                </a:rPr>
                <a:t>点击此处添加公司及所在职位介绍。</a:t>
              </a:r>
            </a:p>
            <a:p>
              <a:endParaRPr altLang="en-US" kumimoji="1" lang="zh-CN" sz="1333">
                <a:solidFill>
                  <a:schemeClr val="accent3">
                    <a:lumMod val="20000"/>
                    <a:lumOff val="80000"/>
                  </a:schemeClr>
                </a:solidFill>
                <a:latin typeface="Segoe UI Light"/>
                <a:ea typeface="微软雅黑"/>
                <a:cs typeface="Segoe UI Light"/>
              </a:endParaRPr>
            </a:p>
            <a:p>
              <a:r>
                <a:rPr altLang="en-US" kumimoji="1" lang="zh-CN" sz="1333">
                  <a:solidFill>
                    <a:schemeClr val="accent3">
                      <a:lumMod val="20000"/>
                      <a:lumOff val="80000"/>
                    </a:schemeClr>
                  </a:solidFill>
                  <a:latin typeface="Segoe UI Light"/>
                  <a:ea typeface="微软雅黑"/>
                  <a:cs typeface="Segoe UI Light"/>
                </a:rPr>
                <a:t>点击此处添加文本信息。</a:t>
              </a:r>
            </a:p>
            <a:p>
              <a:r>
                <a:rPr altLang="en-US" kumimoji="1" lang="zh-CN" sz="1333">
                  <a:solidFill>
                    <a:schemeClr val="accent3">
                      <a:lumMod val="20000"/>
                      <a:lumOff val="80000"/>
                    </a:schemeClr>
                  </a:solidFill>
                  <a:latin typeface="Segoe UI Light"/>
                  <a:ea typeface="微软雅黑"/>
                  <a:cs typeface="Segoe UI Light"/>
                </a:rPr>
                <a:t>建议正文10号字，1.3倍字间距。</a:t>
              </a:r>
            </a:p>
          </p:txBody>
        </p:sp>
      </p:grpSp>
      <p:grpSp>
        <p:nvGrpSpPr>
          <p:cNvPr id="47" name="组 46"/>
          <p:cNvGrpSpPr/>
          <p:nvPr/>
        </p:nvGrpSpPr>
        <p:grpSpPr>
          <a:xfrm>
            <a:off x="9031013" y="1793847"/>
            <a:ext cx="2493084" cy="4383165"/>
            <a:chOff x="541348" y="1100346"/>
            <a:chExt cx="1869813" cy="3287374"/>
          </a:xfrm>
        </p:grpSpPr>
        <p:sp>
          <p:nvSpPr>
            <p:cNvPr id="48" name="矩形 47"/>
            <p:cNvSpPr/>
            <p:nvPr/>
          </p:nvSpPr>
          <p:spPr>
            <a:xfrm>
              <a:off x="541348" y="1100346"/>
              <a:ext cx="1869813" cy="3287374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kumimoji="1" lang="zh-CN" sz="3200">
                <a:solidFill>
                  <a:schemeClr val="accent3">
                    <a:lumMod val="20000"/>
                    <a:lumOff val="80000"/>
                  </a:schemeClr>
                </a:solidFill>
              </a:endParaRPr>
            </a:p>
          </p:txBody>
        </p:sp>
        <p:sp>
          <p:nvSpPr>
            <p:cNvPr id="49" name="矩形 48"/>
            <p:cNvSpPr/>
            <p:nvPr/>
          </p:nvSpPr>
          <p:spPr>
            <a:xfrm>
              <a:off x="633156" y="1189991"/>
              <a:ext cx="1686196" cy="1196651"/>
            </a:xfrm>
            <a:prstGeom prst="rect">
              <a:avLst/>
            </a:prstGeom>
            <a:blipFill rotWithShape="1">
              <a:blip r:embed="rId2"/>
              <a:stretch>
                <a:fillRect/>
              </a:stretch>
            </a:blipFill>
            <a:ln>
              <a:noFill/>
            </a:ln>
            <a:effectLst>
              <a:outerShdw algn="t" blurRad="50800" dir="5400000" dist="38100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kumimoji="1" lang="zh-CN" sz="3200">
                <a:solidFill>
                  <a:schemeClr val="accent3">
                    <a:lumMod val="20000"/>
                    <a:lumOff val="80000"/>
                  </a:schemeClr>
                </a:solidFill>
              </a:endParaRPr>
            </a:p>
          </p:txBody>
        </p:sp>
        <p:sp>
          <p:nvSpPr>
            <p:cNvPr id="50" name="矩形 49"/>
            <p:cNvSpPr/>
            <p:nvPr/>
          </p:nvSpPr>
          <p:spPr>
            <a:xfrm>
              <a:off x="633156" y="1193669"/>
              <a:ext cx="1686196" cy="1196651"/>
            </a:xfrm>
            <a:prstGeom prst="rect">
              <a:avLst/>
            </a:prstGeom>
            <a:solidFill>
              <a:schemeClr val="tx1">
                <a:alpha val="4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kumimoji="1" lang="zh-CN" sz="3200">
                <a:solidFill>
                  <a:schemeClr val="accent3">
                    <a:lumMod val="20000"/>
                    <a:lumOff val="80000"/>
                  </a:schemeClr>
                </a:solidFill>
              </a:endParaRPr>
            </a:p>
          </p:txBody>
        </p:sp>
        <p:sp>
          <p:nvSpPr>
            <p:cNvPr id="51" name="文本框 50"/>
            <p:cNvSpPr txBox="1"/>
            <p:nvPr/>
          </p:nvSpPr>
          <p:spPr>
            <a:xfrm>
              <a:off x="1164788" y="1189991"/>
              <a:ext cx="622935" cy="116586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pPr algn="ctr"/>
              <a:r>
                <a:rPr altLang="zh-CN" kumimoji="1" lang="en-US" sz="9600">
                  <a:solidFill>
                    <a:schemeClr val="accent3">
                      <a:lumMod val="20000"/>
                      <a:lumOff val="80000"/>
                    </a:schemeClr>
                  </a:solidFill>
                  <a:effectLst>
                    <a:outerShdw algn="t" blurRad="50800" dir="5400000" dist="38100" rotWithShape="0">
                      <a:prstClr val="black">
                        <a:alpha val="40000"/>
                      </a:prstClr>
                    </a:outerShdw>
                  </a:effectLst>
                  <a:latin typeface="Segoe UI Light"/>
                  <a:cs typeface="Segoe UI Light"/>
                </a:rPr>
                <a:t>4</a:t>
              </a:r>
            </a:p>
          </p:txBody>
        </p:sp>
        <p:sp>
          <p:nvSpPr>
            <p:cNvPr id="52" name="文本框 51"/>
            <p:cNvSpPr txBox="1"/>
            <p:nvPr/>
          </p:nvSpPr>
          <p:spPr>
            <a:xfrm>
              <a:off x="633157" y="2471620"/>
              <a:ext cx="1593728" cy="1287475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en-US" kumimoji="1" lang="zh-CN" sz="1333">
                  <a:solidFill>
                    <a:schemeClr val="accent3">
                      <a:lumMod val="20000"/>
                      <a:lumOff val="80000"/>
                    </a:schemeClr>
                  </a:solidFill>
                  <a:latin typeface="Segoe UI Light"/>
                  <a:ea typeface="微软雅黑"/>
                  <a:cs typeface="Segoe UI Light"/>
                </a:rPr>
                <a:t>点击此处添加公司名称。</a:t>
              </a:r>
            </a:p>
            <a:p>
              <a:endParaRPr altLang="en-US" kumimoji="1" lang="zh-CN" sz="1333">
                <a:solidFill>
                  <a:schemeClr val="accent3">
                    <a:lumMod val="20000"/>
                    <a:lumOff val="80000"/>
                  </a:schemeClr>
                </a:solidFill>
                <a:latin typeface="Segoe UI Light"/>
                <a:ea typeface="微软雅黑"/>
                <a:cs typeface="Segoe UI Light"/>
              </a:endParaRPr>
            </a:p>
            <a:p>
              <a:r>
                <a:rPr altLang="en-US" kumimoji="1" lang="zh-CN" sz="1333">
                  <a:solidFill>
                    <a:schemeClr val="accent3">
                      <a:lumMod val="20000"/>
                      <a:lumOff val="80000"/>
                    </a:schemeClr>
                  </a:solidFill>
                  <a:latin typeface="Segoe UI Light"/>
                  <a:ea typeface="微软雅黑"/>
                  <a:cs typeface="Segoe UI Light"/>
                </a:rPr>
                <a:t>点击此处添加公司及所在职位介绍。</a:t>
              </a:r>
            </a:p>
            <a:p>
              <a:endParaRPr altLang="en-US" kumimoji="1" lang="zh-CN" sz="1333">
                <a:solidFill>
                  <a:schemeClr val="accent3">
                    <a:lumMod val="20000"/>
                    <a:lumOff val="80000"/>
                  </a:schemeClr>
                </a:solidFill>
                <a:latin typeface="Segoe UI Light"/>
                <a:ea typeface="微软雅黑"/>
                <a:cs typeface="Segoe UI Light"/>
              </a:endParaRPr>
            </a:p>
            <a:p>
              <a:r>
                <a:rPr altLang="en-US" kumimoji="1" lang="zh-CN" sz="1333">
                  <a:solidFill>
                    <a:schemeClr val="accent3">
                      <a:lumMod val="20000"/>
                      <a:lumOff val="80000"/>
                    </a:schemeClr>
                  </a:solidFill>
                  <a:latin typeface="Segoe UI Light"/>
                  <a:ea typeface="微软雅黑"/>
                  <a:cs typeface="Segoe UI Light"/>
                </a:rPr>
                <a:t>点击此处添加文本信息。</a:t>
              </a:r>
            </a:p>
            <a:p>
              <a:r>
                <a:rPr altLang="en-US" kumimoji="1" lang="zh-CN" sz="1333">
                  <a:solidFill>
                    <a:schemeClr val="accent3">
                      <a:lumMod val="20000"/>
                      <a:lumOff val="80000"/>
                    </a:schemeClr>
                  </a:solidFill>
                  <a:latin typeface="Segoe UI Light"/>
                  <a:ea typeface="微软雅黑"/>
                  <a:cs typeface="Segoe UI Light"/>
                </a:rPr>
                <a:t>建议正文10号字，1.3倍字间距。</a:t>
              </a:r>
            </a:p>
          </p:txBody>
        </p:sp>
      </p:grpSp>
      <p:pic>
        <p:nvPicPr>
          <p:cNvPr id="27" name="图片 26">
            <a:hlinkClick r:id="rId4"/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>
            <a:off x="5135052" y="6367725"/>
            <a:ext cx="1828800" cy="243840"/>
          </a:xfrm>
          <a:prstGeom prst="rect">
            <a:avLst/>
          </a:prstGeom>
        </p:spPr>
      </p:pic>
    </p:spTree>
    <p:extLst>
      <p:ext uri="{BB962C8B-B14F-4D97-AF65-F5344CB8AC3E}">
        <p14:creationId val="1444311956"/>
      </p:ext>
    </p:extLst>
  </p:cSld>
  <p:clrMapOvr>
    <a:masterClrMapping/>
  </p:clrMapOvr>
  <mc:AlternateContent>
    <mc:Choice Requires="p14">
      <p:transition p14:dur="700" spd="med">
        <p:fade/>
      </p:transition>
    </mc:Choice>
    <mc:Fallback>
      <p:transition spd="med">
        <p:fade/>
      </p:transition>
    </mc:Fallback>
  </mc:AlternateContent>
  <p:timing/>
</p:sld>
</file>

<file path=ppt/slides/slide6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文本占位符 1"/>
          <p:cNvSpPr>
            <a:spLocks noGrp="1"/>
          </p:cNvSpPr>
          <p:nvPr>
            <p:ph idx="10" sz="quarter" type="body"/>
          </p:nvPr>
        </p:nvSpPr>
        <p:spPr>
          <a:xfrm>
            <a:off x="4231342" y="64219"/>
            <a:ext cx="3729316" cy="749808"/>
          </a:xfrm>
        </p:spPr>
        <p:txBody>
          <a:bodyPr/>
          <a:lstStyle/>
          <a:p>
            <a:r>
              <a:rPr altLang="zh-CN" kumimoji="1" lang="en-US" smtClean="0"/>
              <a:t>EXPERIENCE</a:t>
            </a:r>
          </a:p>
        </p:txBody>
      </p:sp>
      <p:sp>
        <p:nvSpPr>
          <p:cNvPr id="27" name="椭圆 26"/>
          <p:cNvSpPr/>
          <p:nvPr/>
        </p:nvSpPr>
        <p:spPr>
          <a:xfrm>
            <a:off x="4748137" y="2080343"/>
            <a:ext cx="2697315" cy="2697315"/>
          </a:xfrm>
          <a:prstGeom prst="ellipse">
            <a:avLst/>
          </a:prstGeom>
          <a:noFill/>
          <a:ln cmpd="sng" w="12700">
            <a:solidFill>
              <a:schemeClr val="bg1"/>
            </a:solidFill>
          </a:ln>
          <a:effectLst>
            <a:outerShdw algn="t" blurRad="50800" dir="5400000" dist="38100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kumimoji="1" lang="zh-CN" sz="3200"/>
          </a:p>
        </p:txBody>
      </p:sp>
      <p:sp>
        <p:nvSpPr>
          <p:cNvPr id="28" name="椭圆 27"/>
          <p:cNvSpPr/>
          <p:nvPr/>
        </p:nvSpPr>
        <p:spPr>
          <a:xfrm>
            <a:off x="3579403" y="1635431"/>
            <a:ext cx="889824" cy="889824"/>
          </a:xfrm>
          <a:prstGeom prst="ellipse">
            <a:avLst/>
          </a:prstGeom>
          <a:solidFill>
            <a:srgbClr val="E6E2D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>
              <a:lnSpc>
                <a:spcPct val="90000"/>
              </a:lnSpc>
            </a:pPr>
            <a:r>
              <a:rPr altLang="zh-CN" b="1" kumimoji="1" lang="en-US" sz="4800">
                <a:solidFill>
                  <a:schemeClr val="accent6">
                    <a:lumMod val="75000"/>
                  </a:schemeClr>
                </a:solidFill>
                <a:effectLst>
                  <a:innerShdw blurRad="63500" dir="16200000" dist="50800">
                    <a:prstClr val="black">
                      <a:alpha val="50000"/>
                    </a:prstClr>
                  </a:innerShdw>
                </a:effectLst>
                <a:cs typeface="Segoe UI Light"/>
              </a:rPr>
              <a:t>1</a:t>
            </a:r>
          </a:p>
        </p:txBody>
      </p:sp>
      <p:sp>
        <p:nvSpPr>
          <p:cNvPr id="29" name="椭圆 28"/>
          <p:cNvSpPr/>
          <p:nvPr/>
        </p:nvSpPr>
        <p:spPr>
          <a:xfrm>
            <a:off x="3579403" y="4751576"/>
            <a:ext cx="889824" cy="889824"/>
          </a:xfrm>
          <a:prstGeom prst="ellipse">
            <a:avLst/>
          </a:prstGeom>
          <a:solidFill>
            <a:srgbClr val="E6E2D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>
              <a:lnSpc>
                <a:spcPct val="90000"/>
              </a:lnSpc>
            </a:pPr>
            <a:r>
              <a:rPr altLang="zh-CN" b="1" kumimoji="1" lang="en-US" sz="4800">
                <a:solidFill>
                  <a:schemeClr val="accent6">
                    <a:lumMod val="75000"/>
                  </a:schemeClr>
                </a:solidFill>
                <a:effectLst>
                  <a:innerShdw blurRad="63500" dir="16200000" dist="50800">
                    <a:prstClr val="black">
                      <a:alpha val="50000"/>
                    </a:prstClr>
                  </a:innerShdw>
                </a:effectLst>
                <a:cs typeface="Segoe UI Light"/>
              </a:rPr>
              <a:t>3</a:t>
            </a:r>
          </a:p>
        </p:txBody>
      </p:sp>
      <p:sp>
        <p:nvSpPr>
          <p:cNvPr id="30" name="椭圆 29"/>
          <p:cNvSpPr/>
          <p:nvPr/>
        </p:nvSpPr>
        <p:spPr>
          <a:xfrm flipH="1">
            <a:off x="7721474" y="1635431"/>
            <a:ext cx="889824" cy="889824"/>
          </a:xfrm>
          <a:prstGeom prst="ellipse">
            <a:avLst/>
          </a:prstGeom>
          <a:solidFill>
            <a:srgbClr val="E6E2D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>
              <a:lnSpc>
                <a:spcPct val="90000"/>
              </a:lnSpc>
            </a:pPr>
            <a:r>
              <a:rPr altLang="zh-CN" b="1" kumimoji="1" lang="en-US" sz="4800">
                <a:solidFill>
                  <a:schemeClr val="accent6">
                    <a:lumMod val="75000"/>
                  </a:schemeClr>
                </a:solidFill>
                <a:effectLst>
                  <a:innerShdw blurRad="63500" dir="16200000" dist="50800">
                    <a:prstClr val="black">
                      <a:alpha val="50000"/>
                    </a:prstClr>
                  </a:innerShdw>
                </a:effectLst>
                <a:cs typeface="Segoe UI Light"/>
              </a:rPr>
              <a:t>2</a:t>
            </a:r>
          </a:p>
        </p:txBody>
      </p:sp>
      <p:sp>
        <p:nvSpPr>
          <p:cNvPr id="31" name="椭圆 30"/>
          <p:cNvSpPr/>
          <p:nvPr/>
        </p:nvSpPr>
        <p:spPr>
          <a:xfrm flipH="1">
            <a:off x="7721474" y="4751576"/>
            <a:ext cx="889824" cy="889824"/>
          </a:xfrm>
          <a:prstGeom prst="ellipse">
            <a:avLst/>
          </a:prstGeom>
          <a:solidFill>
            <a:srgbClr val="E6E2D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>
              <a:lnSpc>
                <a:spcPct val="90000"/>
              </a:lnSpc>
            </a:pPr>
            <a:r>
              <a:rPr altLang="zh-CN" b="1" kumimoji="1" lang="en-US" sz="4800">
                <a:solidFill>
                  <a:schemeClr val="accent6">
                    <a:lumMod val="75000"/>
                  </a:schemeClr>
                </a:solidFill>
                <a:effectLst>
                  <a:innerShdw blurRad="63500" dir="16200000" dist="50800">
                    <a:prstClr val="black">
                      <a:alpha val="50000"/>
                    </a:prstClr>
                  </a:innerShdw>
                </a:effectLst>
                <a:cs typeface="Segoe UI Light"/>
              </a:rPr>
              <a:t>4</a:t>
            </a:r>
          </a:p>
        </p:txBody>
      </p:sp>
      <p:grpSp>
        <p:nvGrpSpPr>
          <p:cNvPr id="56" name="组合 5"/>
          <p:cNvGrpSpPr/>
          <p:nvPr/>
        </p:nvGrpSpPr>
        <p:grpSpPr>
          <a:xfrm>
            <a:off x="669493" y="1593430"/>
            <a:ext cx="2493084" cy="1822375"/>
            <a:chOff x="501524" y="1195072"/>
            <a:chExt cx="1869813" cy="1366781"/>
          </a:xfrm>
        </p:grpSpPr>
        <p:sp>
          <p:nvSpPr>
            <p:cNvPr id="57" name="矩形 56"/>
            <p:cNvSpPr/>
            <p:nvPr/>
          </p:nvSpPr>
          <p:spPr>
            <a:xfrm>
              <a:off x="501524" y="1195072"/>
              <a:ext cx="1869813" cy="1366781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kumimoji="1" lang="zh-CN" sz="3200"/>
            </a:p>
          </p:txBody>
        </p:sp>
        <p:sp>
          <p:nvSpPr>
            <p:cNvPr id="58" name="文本框 57"/>
            <p:cNvSpPr txBox="1"/>
            <p:nvPr/>
          </p:nvSpPr>
          <p:spPr>
            <a:xfrm>
              <a:off x="593332" y="1286732"/>
              <a:ext cx="1686196" cy="982751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en-US" kumimoji="1" lang="zh-CN" sz="1333">
                  <a:solidFill>
                    <a:schemeClr val="bg1"/>
                  </a:solidFill>
                  <a:latin typeface="Segoe UI Light"/>
                  <a:ea typeface="微软雅黑"/>
                  <a:cs typeface="Segoe UI Light"/>
                </a:rPr>
                <a:t>点击此处添加公司名称。</a:t>
              </a:r>
            </a:p>
            <a:p>
              <a:endParaRPr altLang="en-US" kumimoji="1" lang="zh-CN" sz="1333">
                <a:solidFill>
                  <a:schemeClr val="bg1"/>
                </a:solidFill>
                <a:latin typeface="Segoe UI Light"/>
                <a:ea typeface="微软雅黑"/>
                <a:cs typeface="Segoe UI Light"/>
              </a:endParaRPr>
            </a:p>
            <a:p>
              <a:r>
                <a:rPr altLang="en-US" kumimoji="1" lang="zh-CN" sz="1333">
                  <a:solidFill>
                    <a:schemeClr val="bg1"/>
                  </a:solidFill>
                  <a:latin typeface="Segoe UI Light"/>
                  <a:ea typeface="微软雅黑"/>
                  <a:cs typeface="Segoe UI Light"/>
                </a:rPr>
                <a:t>点击此处添加公司及所在职位介绍。</a:t>
              </a:r>
            </a:p>
            <a:p>
              <a:endParaRPr altLang="en-US" kumimoji="1" lang="zh-CN" sz="1333">
                <a:solidFill>
                  <a:schemeClr val="bg1"/>
                </a:solidFill>
                <a:latin typeface="Segoe UI Light"/>
                <a:ea typeface="微软雅黑"/>
                <a:cs typeface="Segoe UI Light"/>
              </a:endParaRPr>
            </a:p>
            <a:p>
              <a:r>
                <a:rPr altLang="en-US" kumimoji="1" lang="zh-CN" sz="1333">
                  <a:solidFill>
                    <a:schemeClr val="bg1"/>
                  </a:solidFill>
                  <a:latin typeface="Segoe UI Light"/>
                  <a:ea typeface="微软雅黑"/>
                  <a:cs typeface="Segoe UI Light"/>
                </a:rPr>
                <a:t>点击此处添加文本信息。</a:t>
              </a:r>
            </a:p>
          </p:txBody>
        </p:sp>
      </p:grpSp>
      <p:grpSp>
        <p:nvGrpSpPr>
          <p:cNvPr id="59" name="组合 6"/>
          <p:cNvGrpSpPr/>
          <p:nvPr/>
        </p:nvGrpSpPr>
        <p:grpSpPr>
          <a:xfrm>
            <a:off x="665528" y="3819025"/>
            <a:ext cx="2493084" cy="1822374"/>
            <a:chOff x="498550" y="2864269"/>
            <a:chExt cx="1869813" cy="1366781"/>
          </a:xfrm>
        </p:grpSpPr>
        <p:sp>
          <p:nvSpPr>
            <p:cNvPr id="60" name="矩形 59"/>
            <p:cNvSpPr/>
            <p:nvPr/>
          </p:nvSpPr>
          <p:spPr>
            <a:xfrm>
              <a:off x="498550" y="2864269"/>
              <a:ext cx="1869813" cy="1366781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kumimoji="1" lang="zh-CN" sz="3200"/>
            </a:p>
          </p:txBody>
        </p:sp>
        <p:sp>
          <p:nvSpPr>
            <p:cNvPr id="61" name="文本框 60"/>
            <p:cNvSpPr txBox="1"/>
            <p:nvPr/>
          </p:nvSpPr>
          <p:spPr>
            <a:xfrm>
              <a:off x="590358" y="2955929"/>
              <a:ext cx="1686196" cy="982752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en-US" kumimoji="1" lang="zh-CN" sz="1333">
                  <a:solidFill>
                    <a:schemeClr val="bg1"/>
                  </a:solidFill>
                  <a:latin typeface="Segoe UI Light"/>
                  <a:ea typeface="微软雅黑"/>
                  <a:cs typeface="Segoe UI Light"/>
                </a:rPr>
                <a:t>点击此处添加公司名称。</a:t>
              </a:r>
            </a:p>
            <a:p>
              <a:endParaRPr altLang="en-US" kumimoji="1" lang="zh-CN" sz="1333">
                <a:solidFill>
                  <a:schemeClr val="bg1"/>
                </a:solidFill>
                <a:latin typeface="Segoe UI Light"/>
                <a:ea typeface="微软雅黑"/>
                <a:cs typeface="Segoe UI Light"/>
              </a:endParaRPr>
            </a:p>
            <a:p>
              <a:r>
                <a:rPr altLang="en-US" kumimoji="1" lang="zh-CN" sz="1333">
                  <a:solidFill>
                    <a:schemeClr val="bg1"/>
                  </a:solidFill>
                  <a:latin typeface="Segoe UI Light"/>
                  <a:ea typeface="微软雅黑"/>
                  <a:cs typeface="Segoe UI Light"/>
                </a:rPr>
                <a:t>点击此处添加公司及所在职位介绍。</a:t>
              </a:r>
            </a:p>
            <a:p>
              <a:endParaRPr altLang="en-US" kumimoji="1" lang="zh-CN" sz="1333">
                <a:solidFill>
                  <a:schemeClr val="bg1"/>
                </a:solidFill>
                <a:latin typeface="Segoe UI Light"/>
                <a:ea typeface="微软雅黑"/>
                <a:cs typeface="Segoe UI Light"/>
              </a:endParaRPr>
            </a:p>
            <a:p>
              <a:r>
                <a:rPr altLang="en-US" kumimoji="1" lang="zh-CN" sz="1333">
                  <a:solidFill>
                    <a:schemeClr val="bg1"/>
                  </a:solidFill>
                  <a:latin typeface="Segoe UI Light"/>
                  <a:ea typeface="微软雅黑"/>
                  <a:cs typeface="Segoe UI Light"/>
                </a:rPr>
                <a:t>点击此处添加文本信息。</a:t>
              </a:r>
            </a:p>
          </p:txBody>
        </p:sp>
      </p:grpSp>
      <p:grpSp>
        <p:nvGrpSpPr>
          <p:cNvPr id="62" name="组合 7"/>
          <p:cNvGrpSpPr/>
          <p:nvPr/>
        </p:nvGrpSpPr>
        <p:grpSpPr>
          <a:xfrm>
            <a:off x="8981535" y="1593430"/>
            <a:ext cx="2493084" cy="1822374"/>
            <a:chOff x="6735555" y="1195072"/>
            <a:chExt cx="1869813" cy="1366781"/>
          </a:xfrm>
        </p:grpSpPr>
        <p:sp>
          <p:nvSpPr>
            <p:cNvPr id="63" name="矩形 62"/>
            <p:cNvSpPr/>
            <p:nvPr/>
          </p:nvSpPr>
          <p:spPr>
            <a:xfrm>
              <a:off x="6735555" y="1195072"/>
              <a:ext cx="1869813" cy="1366781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kumimoji="1" lang="zh-CN" sz="3200"/>
            </a:p>
          </p:txBody>
        </p:sp>
        <p:sp>
          <p:nvSpPr>
            <p:cNvPr id="64" name="文本框 63"/>
            <p:cNvSpPr txBox="1"/>
            <p:nvPr/>
          </p:nvSpPr>
          <p:spPr>
            <a:xfrm>
              <a:off x="6827363" y="1286732"/>
              <a:ext cx="1686196" cy="982752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en-US" kumimoji="1" lang="zh-CN" sz="1333">
                  <a:solidFill>
                    <a:schemeClr val="bg1"/>
                  </a:solidFill>
                  <a:latin typeface="Segoe UI Light"/>
                  <a:ea typeface="微软雅黑"/>
                  <a:cs typeface="Segoe UI Light"/>
                </a:rPr>
                <a:t>点击此处添加公司名称。</a:t>
              </a:r>
            </a:p>
            <a:p>
              <a:endParaRPr altLang="en-US" kumimoji="1" lang="zh-CN" sz="1333">
                <a:solidFill>
                  <a:schemeClr val="bg1"/>
                </a:solidFill>
                <a:latin typeface="Segoe UI Light"/>
                <a:ea typeface="微软雅黑"/>
                <a:cs typeface="Segoe UI Light"/>
              </a:endParaRPr>
            </a:p>
            <a:p>
              <a:r>
                <a:rPr altLang="en-US" kumimoji="1" lang="zh-CN" sz="1333">
                  <a:solidFill>
                    <a:schemeClr val="bg1"/>
                  </a:solidFill>
                  <a:latin typeface="Segoe UI Light"/>
                  <a:ea typeface="微软雅黑"/>
                  <a:cs typeface="Segoe UI Light"/>
                </a:rPr>
                <a:t>点击此处添加公司及所在职位介绍。</a:t>
              </a:r>
            </a:p>
            <a:p>
              <a:endParaRPr altLang="en-US" kumimoji="1" lang="zh-CN" sz="1333">
                <a:solidFill>
                  <a:schemeClr val="bg1"/>
                </a:solidFill>
                <a:latin typeface="Segoe UI Light"/>
                <a:ea typeface="微软雅黑"/>
                <a:cs typeface="Segoe UI Light"/>
              </a:endParaRPr>
            </a:p>
            <a:p>
              <a:r>
                <a:rPr altLang="en-US" kumimoji="1" lang="zh-CN" sz="1333">
                  <a:solidFill>
                    <a:schemeClr val="bg1"/>
                  </a:solidFill>
                  <a:latin typeface="Segoe UI Light"/>
                  <a:ea typeface="微软雅黑"/>
                  <a:cs typeface="Segoe UI Light"/>
                </a:rPr>
                <a:t>点击此处添加文本信息。</a:t>
              </a:r>
            </a:p>
          </p:txBody>
        </p:sp>
      </p:grpSp>
      <p:grpSp>
        <p:nvGrpSpPr>
          <p:cNvPr id="65" name="组合 8"/>
          <p:cNvGrpSpPr/>
          <p:nvPr/>
        </p:nvGrpSpPr>
        <p:grpSpPr>
          <a:xfrm>
            <a:off x="8977569" y="3819025"/>
            <a:ext cx="2493084" cy="1822374"/>
            <a:chOff x="6732581" y="2864269"/>
            <a:chExt cx="1869813" cy="1366781"/>
          </a:xfrm>
        </p:grpSpPr>
        <p:sp>
          <p:nvSpPr>
            <p:cNvPr id="66" name="矩形 65"/>
            <p:cNvSpPr/>
            <p:nvPr/>
          </p:nvSpPr>
          <p:spPr>
            <a:xfrm>
              <a:off x="6732581" y="2864269"/>
              <a:ext cx="1869813" cy="1366781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kumimoji="1" lang="zh-CN" sz="3200"/>
            </a:p>
          </p:txBody>
        </p:sp>
        <p:sp>
          <p:nvSpPr>
            <p:cNvPr id="67" name="文本框 66"/>
            <p:cNvSpPr txBox="1"/>
            <p:nvPr/>
          </p:nvSpPr>
          <p:spPr>
            <a:xfrm>
              <a:off x="6824389" y="2955929"/>
              <a:ext cx="1686196" cy="982752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en-US" kumimoji="1" lang="zh-CN" sz="1333">
                  <a:solidFill>
                    <a:schemeClr val="bg1"/>
                  </a:solidFill>
                  <a:latin typeface="Segoe UI Light"/>
                  <a:ea typeface="微软雅黑"/>
                  <a:cs typeface="Segoe UI Light"/>
                </a:rPr>
                <a:t>点击此处添加公司名称。</a:t>
              </a:r>
            </a:p>
            <a:p>
              <a:endParaRPr altLang="en-US" kumimoji="1" lang="zh-CN" sz="1333">
                <a:solidFill>
                  <a:schemeClr val="bg1"/>
                </a:solidFill>
                <a:latin typeface="Segoe UI Light"/>
                <a:ea typeface="微软雅黑"/>
                <a:cs typeface="Segoe UI Light"/>
              </a:endParaRPr>
            </a:p>
            <a:p>
              <a:r>
                <a:rPr altLang="en-US" kumimoji="1" lang="zh-CN" sz="1333">
                  <a:solidFill>
                    <a:schemeClr val="bg1"/>
                  </a:solidFill>
                  <a:latin typeface="Segoe UI Light"/>
                  <a:ea typeface="微软雅黑"/>
                  <a:cs typeface="Segoe UI Light"/>
                </a:rPr>
                <a:t>点击此处添加公司及所在职位介绍。</a:t>
              </a:r>
            </a:p>
            <a:p>
              <a:endParaRPr altLang="en-US" kumimoji="1" lang="zh-CN" sz="1333">
                <a:solidFill>
                  <a:schemeClr val="bg1"/>
                </a:solidFill>
                <a:latin typeface="Segoe UI Light"/>
                <a:ea typeface="微软雅黑"/>
                <a:cs typeface="Segoe UI Light"/>
              </a:endParaRPr>
            </a:p>
            <a:p>
              <a:r>
                <a:rPr altLang="en-US" kumimoji="1" lang="zh-CN" sz="1333">
                  <a:solidFill>
                    <a:schemeClr val="bg1"/>
                  </a:solidFill>
                  <a:latin typeface="Segoe UI Light"/>
                  <a:ea typeface="微软雅黑"/>
                  <a:cs typeface="Segoe UI Light"/>
                </a:rPr>
                <a:t>点击此处添加文本信息。</a:t>
              </a:r>
            </a:p>
          </p:txBody>
        </p:sp>
      </p:grpSp>
      <p:sp>
        <p:nvSpPr>
          <p:cNvPr id="68" name="Freeform 136"/>
          <p:cNvSpPr>
            <a:spLocks noEditPoints="1"/>
          </p:cNvSpPr>
          <p:nvPr/>
        </p:nvSpPr>
        <p:spPr bwMode="auto">
          <a:xfrm>
            <a:off x="5292123" y="2811389"/>
            <a:ext cx="1609344" cy="1277092"/>
          </a:xfrm>
          <a:custGeom>
            <a:cxnLst>
              <a:cxn ang="0">
                <a:pos x="216" y="36"/>
              </a:cxn>
              <a:cxn ang="0">
                <a:pos x="206" y="16"/>
              </a:cxn>
              <a:cxn ang="0">
                <a:pos x="178" y="2"/>
              </a:cxn>
              <a:cxn ang="0">
                <a:pos x="156" y="0"/>
              </a:cxn>
              <a:cxn ang="0">
                <a:pos x="122" y="6"/>
              </a:cxn>
              <a:cxn ang="0">
                <a:pos x="100" y="22"/>
              </a:cxn>
              <a:cxn ang="0">
                <a:pos x="24" y="36"/>
              </a:cxn>
              <a:cxn ang="0">
                <a:pos x="8" y="42"/>
              </a:cxn>
              <a:cxn ang="0">
                <a:pos x="0" y="108"/>
              </a:cxn>
              <a:cxn ang="0">
                <a:pos x="6" y="122"/>
              </a:cxn>
              <a:cxn ang="0">
                <a:pos x="22" y="224"/>
              </a:cxn>
              <a:cxn ang="0">
                <a:pos x="28" y="240"/>
              </a:cxn>
              <a:cxn ang="0">
                <a:pos x="266" y="246"/>
              </a:cxn>
              <a:cxn ang="0">
                <a:pos x="284" y="240"/>
              </a:cxn>
              <a:cxn ang="0">
                <a:pos x="290" y="130"/>
              </a:cxn>
              <a:cxn ang="0">
                <a:pos x="304" y="122"/>
              </a:cxn>
              <a:cxn ang="0">
                <a:pos x="310" y="60"/>
              </a:cxn>
              <a:cxn ang="0">
                <a:pos x="304" y="42"/>
              </a:cxn>
              <a:cxn ang="0">
                <a:pos x="286" y="36"/>
              </a:cxn>
              <a:cxn ang="0">
                <a:pos x="294" y="110"/>
              </a:cxn>
              <a:cxn ang="0">
                <a:pos x="286" y="116"/>
              </a:cxn>
              <a:cxn ang="0">
                <a:pos x="204" y="98"/>
              </a:cxn>
              <a:cxn ang="0">
                <a:pos x="114" y="90"/>
              </a:cxn>
              <a:cxn ang="0">
                <a:pos x="106" y="98"/>
              </a:cxn>
              <a:cxn ang="0">
                <a:pos x="24" y="116"/>
              </a:cxn>
              <a:cxn ang="0">
                <a:pos x="16" y="110"/>
              </a:cxn>
              <a:cxn ang="0">
                <a:pos x="16" y="60"/>
              </a:cxn>
              <a:cxn ang="0">
                <a:pos x="22" y="52"/>
              </a:cxn>
              <a:cxn ang="0">
                <a:pos x="286" y="50"/>
              </a:cxn>
              <a:cxn ang="0">
                <a:pos x="294" y="56"/>
              </a:cxn>
              <a:cxn ang="0">
                <a:pos x="266" y="232"/>
              </a:cxn>
              <a:cxn ang="0">
                <a:pos x="42" y="230"/>
              </a:cxn>
              <a:cxn ang="0">
                <a:pos x="36" y="224"/>
              </a:cxn>
              <a:cxn ang="0">
                <a:pos x="106" y="138"/>
              </a:cxn>
              <a:cxn ang="0">
                <a:pos x="114" y="146"/>
              </a:cxn>
              <a:cxn ang="0">
                <a:pos x="202" y="144"/>
              </a:cxn>
              <a:cxn ang="0">
                <a:pos x="276" y="130"/>
              </a:cxn>
              <a:cxn ang="0">
                <a:pos x="274" y="226"/>
              </a:cxn>
              <a:cxn ang="0">
                <a:pos x="266" y="232"/>
              </a:cxn>
              <a:cxn ang="0">
                <a:pos x="122" y="132"/>
              </a:cxn>
              <a:cxn ang="0">
                <a:pos x="190" y="132"/>
              </a:cxn>
              <a:cxn ang="0">
                <a:pos x="174" y="16"/>
              </a:cxn>
              <a:cxn ang="0">
                <a:pos x="200" y="32"/>
              </a:cxn>
              <a:cxn ang="0">
                <a:pos x="110" y="36"/>
              </a:cxn>
              <a:cxn ang="0">
                <a:pos x="124" y="22"/>
              </a:cxn>
              <a:cxn ang="0">
                <a:pos x="156" y="14"/>
              </a:cxn>
            </a:cxnLst>
            <a:rect b="b" l="0" r="r" t="0"/>
            <a:pathLst>
              <a:path h="246" w="310">
                <a:moveTo>
                  <a:pt x="286" y="36"/>
                </a:moveTo>
                <a:lnTo>
                  <a:pt x="216" y="36"/>
                </a:lnTo>
                <a:lnTo>
                  <a:pt x="216" y="36"/>
                </a:lnTo>
                <a:lnTo>
                  <a:pt x="214" y="28"/>
                </a:lnTo>
                <a:lnTo>
                  <a:pt x="212" y="22"/>
                </a:lnTo>
                <a:lnTo>
                  <a:pt x="206" y="16"/>
                </a:lnTo>
                <a:lnTo>
                  <a:pt x="198" y="10"/>
                </a:lnTo>
                <a:lnTo>
                  <a:pt x="190" y="6"/>
                </a:lnTo>
                <a:lnTo>
                  <a:pt x="178" y="2"/>
                </a:lnTo>
                <a:lnTo>
                  <a:pt x="168" y="0"/>
                </a:lnTo>
                <a:lnTo>
                  <a:pt x="156" y="0"/>
                </a:lnTo>
                <a:lnTo>
                  <a:pt x="156" y="0"/>
                </a:lnTo>
                <a:lnTo>
                  <a:pt x="144" y="0"/>
                </a:lnTo>
                <a:lnTo>
                  <a:pt x="132" y="2"/>
                </a:lnTo>
                <a:lnTo>
                  <a:pt x="122" y="6"/>
                </a:lnTo>
                <a:lnTo>
                  <a:pt x="114" y="10"/>
                </a:lnTo>
                <a:lnTo>
                  <a:pt x="106" y="16"/>
                </a:lnTo>
                <a:lnTo>
                  <a:pt x="100" y="22"/>
                </a:lnTo>
                <a:lnTo>
                  <a:pt x="96" y="28"/>
                </a:lnTo>
                <a:lnTo>
                  <a:pt x="94" y="36"/>
                </a:lnTo>
                <a:lnTo>
                  <a:pt x="24" y="36"/>
                </a:lnTo>
                <a:lnTo>
                  <a:pt x="24" y="36"/>
                </a:lnTo>
                <a:lnTo>
                  <a:pt x="16" y="38"/>
                </a:lnTo>
                <a:lnTo>
                  <a:pt x="8" y="42"/>
                </a:lnTo>
                <a:lnTo>
                  <a:pt x="2" y="50"/>
                </a:lnTo>
                <a:lnTo>
                  <a:pt x="0" y="60"/>
                </a:lnTo>
                <a:lnTo>
                  <a:pt x="0" y="108"/>
                </a:lnTo>
                <a:lnTo>
                  <a:pt x="0" y="108"/>
                </a:lnTo>
                <a:lnTo>
                  <a:pt x="2" y="116"/>
                </a:lnTo>
                <a:lnTo>
                  <a:pt x="6" y="122"/>
                </a:lnTo>
                <a:lnTo>
                  <a:pt x="14" y="128"/>
                </a:lnTo>
                <a:lnTo>
                  <a:pt x="22" y="130"/>
                </a:lnTo>
                <a:lnTo>
                  <a:pt x="22" y="224"/>
                </a:lnTo>
                <a:lnTo>
                  <a:pt x="22" y="224"/>
                </a:lnTo>
                <a:lnTo>
                  <a:pt x="22" y="232"/>
                </a:lnTo>
                <a:lnTo>
                  <a:pt x="28" y="240"/>
                </a:lnTo>
                <a:lnTo>
                  <a:pt x="36" y="244"/>
                </a:lnTo>
                <a:lnTo>
                  <a:pt x="46" y="246"/>
                </a:lnTo>
                <a:lnTo>
                  <a:pt x="266" y="246"/>
                </a:lnTo>
                <a:lnTo>
                  <a:pt x="266" y="246"/>
                </a:lnTo>
                <a:lnTo>
                  <a:pt x="276" y="244"/>
                </a:lnTo>
                <a:lnTo>
                  <a:pt x="284" y="240"/>
                </a:lnTo>
                <a:lnTo>
                  <a:pt x="288" y="232"/>
                </a:lnTo>
                <a:lnTo>
                  <a:pt x="290" y="224"/>
                </a:lnTo>
                <a:lnTo>
                  <a:pt x="290" y="130"/>
                </a:lnTo>
                <a:lnTo>
                  <a:pt x="290" y="130"/>
                </a:lnTo>
                <a:lnTo>
                  <a:pt x="298" y="128"/>
                </a:lnTo>
                <a:lnTo>
                  <a:pt x="304" y="122"/>
                </a:lnTo>
                <a:lnTo>
                  <a:pt x="308" y="116"/>
                </a:lnTo>
                <a:lnTo>
                  <a:pt x="310" y="108"/>
                </a:lnTo>
                <a:lnTo>
                  <a:pt x="310" y="60"/>
                </a:lnTo>
                <a:lnTo>
                  <a:pt x="310" y="60"/>
                </a:lnTo>
                <a:lnTo>
                  <a:pt x="308" y="50"/>
                </a:lnTo>
                <a:lnTo>
                  <a:pt x="304" y="42"/>
                </a:lnTo>
                <a:lnTo>
                  <a:pt x="296" y="38"/>
                </a:lnTo>
                <a:lnTo>
                  <a:pt x="286" y="36"/>
                </a:lnTo>
                <a:lnTo>
                  <a:pt x="286" y="36"/>
                </a:lnTo>
                <a:close/>
                <a:moveTo>
                  <a:pt x="296" y="108"/>
                </a:moveTo>
                <a:lnTo>
                  <a:pt x="296" y="108"/>
                </a:lnTo>
                <a:lnTo>
                  <a:pt x="294" y="110"/>
                </a:lnTo>
                <a:lnTo>
                  <a:pt x="292" y="114"/>
                </a:lnTo>
                <a:lnTo>
                  <a:pt x="290" y="114"/>
                </a:lnTo>
                <a:lnTo>
                  <a:pt x="286" y="116"/>
                </a:lnTo>
                <a:lnTo>
                  <a:pt x="204" y="116"/>
                </a:lnTo>
                <a:lnTo>
                  <a:pt x="204" y="98"/>
                </a:lnTo>
                <a:lnTo>
                  <a:pt x="204" y="98"/>
                </a:lnTo>
                <a:lnTo>
                  <a:pt x="202" y="92"/>
                </a:lnTo>
                <a:lnTo>
                  <a:pt x="196" y="90"/>
                </a:lnTo>
                <a:lnTo>
                  <a:pt x="114" y="90"/>
                </a:lnTo>
                <a:lnTo>
                  <a:pt x="114" y="90"/>
                </a:lnTo>
                <a:lnTo>
                  <a:pt x="110" y="92"/>
                </a:lnTo>
                <a:lnTo>
                  <a:pt x="106" y="98"/>
                </a:lnTo>
                <a:lnTo>
                  <a:pt x="106" y="116"/>
                </a:lnTo>
                <a:lnTo>
                  <a:pt x="24" y="116"/>
                </a:lnTo>
                <a:lnTo>
                  <a:pt x="24" y="116"/>
                </a:lnTo>
                <a:lnTo>
                  <a:pt x="22" y="114"/>
                </a:lnTo>
                <a:lnTo>
                  <a:pt x="18" y="114"/>
                </a:lnTo>
                <a:lnTo>
                  <a:pt x="16" y="110"/>
                </a:lnTo>
                <a:lnTo>
                  <a:pt x="16" y="108"/>
                </a:lnTo>
                <a:lnTo>
                  <a:pt x="16" y="60"/>
                </a:lnTo>
                <a:lnTo>
                  <a:pt x="16" y="60"/>
                </a:lnTo>
                <a:lnTo>
                  <a:pt x="16" y="56"/>
                </a:lnTo>
                <a:lnTo>
                  <a:pt x="18" y="54"/>
                </a:lnTo>
                <a:lnTo>
                  <a:pt x="22" y="52"/>
                </a:lnTo>
                <a:lnTo>
                  <a:pt x="24" y="50"/>
                </a:lnTo>
                <a:lnTo>
                  <a:pt x="286" y="50"/>
                </a:lnTo>
                <a:lnTo>
                  <a:pt x="286" y="50"/>
                </a:lnTo>
                <a:lnTo>
                  <a:pt x="290" y="52"/>
                </a:lnTo>
                <a:lnTo>
                  <a:pt x="292" y="54"/>
                </a:lnTo>
                <a:lnTo>
                  <a:pt x="294" y="56"/>
                </a:lnTo>
                <a:lnTo>
                  <a:pt x="296" y="60"/>
                </a:lnTo>
                <a:lnTo>
                  <a:pt x="296" y="108"/>
                </a:lnTo>
                <a:close/>
                <a:moveTo>
                  <a:pt x="266" y="232"/>
                </a:moveTo>
                <a:lnTo>
                  <a:pt x="46" y="232"/>
                </a:lnTo>
                <a:lnTo>
                  <a:pt x="46" y="232"/>
                </a:lnTo>
                <a:lnTo>
                  <a:pt x="42" y="230"/>
                </a:lnTo>
                <a:lnTo>
                  <a:pt x="38" y="230"/>
                </a:lnTo>
                <a:lnTo>
                  <a:pt x="36" y="226"/>
                </a:lnTo>
                <a:lnTo>
                  <a:pt x="36" y="224"/>
                </a:lnTo>
                <a:lnTo>
                  <a:pt x="36" y="130"/>
                </a:lnTo>
                <a:lnTo>
                  <a:pt x="106" y="130"/>
                </a:lnTo>
                <a:lnTo>
                  <a:pt x="106" y="138"/>
                </a:lnTo>
                <a:lnTo>
                  <a:pt x="106" y="138"/>
                </a:lnTo>
                <a:lnTo>
                  <a:pt x="110" y="144"/>
                </a:lnTo>
                <a:lnTo>
                  <a:pt x="114" y="146"/>
                </a:lnTo>
                <a:lnTo>
                  <a:pt x="196" y="146"/>
                </a:lnTo>
                <a:lnTo>
                  <a:pt x="196" y="146"/>
                </a:lnTo>
                <a:lnTo>
                  <a:pt x="202" y="144"/>
                </a:lnTo>
                <a:lnTo>
                  <a:pt x="204" y="138"/>
                </a:lnTo>
                <a:lnTo>
                  <a:pt x="204" y="130"/>
                </a:lnTo>
                <a:lnTo>
                  <a:pt x="276" y="130"/>
                </a:lnTo>
                <a:lnTo>
                  <a:pt x="276" y="224"/>
                </a:lnTo>
                <a:lnTo>
                  <a:pt x="276" y="224"/>
                </a:lnTo>
                <a:lnTo>
                  <a:pt x="274" y="226"/>
                </a:lnTo>
                <a:lnTo>
                  <a:pt x="272" y="230"/>
                </a:lnTo>
                <a:lnTo>
                  <a:pt x="270" y="230"/>
                </a:lnTo>
                <a:lnTo>
                  <a:pt x="266" y="232"/>
                </a:lnTo>
                <a:lnTo>
                  <a:pt x="266" y="232"/>
                </a:lnTo>
                <a:close/>
                <a:moveTo>
                  <a:pt x="190" y="132"/>
                </a:moveTo>
                <a:lnTo>
                  <a:pt x="122" y="132"/>
                </a:lnTo>
                <a:lnTo>
                  <a:pt x="122" y="106"/>
                </a:lnTo>
                <a:lnTo>
                  <a:pt x="190" y="106"/>
                </a:lnTo>
                <a:lnTo>
                  <a:pt x="190" y="132"/>
                </a:lnTo>
                <a:close/>
                <a:moveTo>
                  <a:pt x="156" y="14"/>
                </a:moveTo>
                <a:lnTo>
                  <a:pt x="156" y="14"/>
                </a:lnTo>
                <a:lnTo>
                  <a:pt x="174" y="16"/>
                </a:lnTo>
                <a:lnTo>
                  <a:pt x="188" y="22"/>
                </a:lnTo>
                <a:lnTo>
                  <a:pt x="198" y="28"/>
                </a:lnTo>
                <a:lnTo>
                  <a:pt x="200" y="32"/>
                </a:lnTo>
                <a:lnTo>
                  <a:pt x="202" y="36"/>
                </a:lnTo>
                <a:lnTo>
                  <a:pt x="110" y="36"/>
                </a:lnTo>
                <a:lnTo>
                  <a:pt x="110" y="36"/>
                </a:lnTo>
                <a:lnTo>
                  <a:pt x="110" y="32"/>
                </a:lnTo>
                <a:lnTo>
                  <a:pt x="114" y="28"/>
                </a:lnTo>
                <a:lnTo>
                  <a:pt x="124" y="22"/>
                </a:lnTo>
                <a:lnTo>
                  <a:pt x="138" y="16"/>
                </a:lnTo>
                <a:lnTo>
                  <a:pt x="156" y="14"/>
                </a:lnTo>
                <a:lnTo>
                  <a:pt x="156" y="14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</a:ln>
          <a:effectLst>
            <a:outerShdw algn="t" blurRad="50800" dir="5400000" dist="38100" rotWithShape="0">
              <a:prstClr val="black">
                <a:alpha val="40000"/>
              </a:prstClr>
            </a:outerShdw>
          </a:effectLst>
        </p:spPr>
        <p:txBody>
          <a:bodyPr anchor="t" anchorCtr="0" bIns="60960" compatLnSpc="1" lIns="121920" numCol="1" rIns="121920" tIns="60960" vert="horz" wrap="square">
            <a:prstTxWarp prst="textNoShape">
              <a:avLst/>
            </a:prstTxWarp>
          </a:bodyPr>
          <a:lstStyle/>
          <a:p>
            <a:endParaRPr altLang="en-US" lang="zh-CN" sz="3200"/>
          </a:p>
        </p:txBody>
      </p:sp>
      <p:pic>
        <p:nvPicPr>
          <p:cNvPr id="21" name="图片 20">
            <a:hlinkClick r:id="rId3"/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>
            <a:off x="5135052" y="6367725"/>
            <a:ext cx="1828800" cy="243840"/>
          </a:xfrm>
          <a:prstGeom prst="rect">
            <a:avLst/>
          </a:prstGeom>
        </p:spPr>
      </p:pic>
    </p:spTree>
    <p:extLst>
      <p:ext uri="{BB962C8B-B14F-4D97-AF65-F5344CB8AC3E}">
        <p14:creationId val="752704313"/>
      </p:ext>
    </p:extLst>
  </p:cSld>
  <p:clrMapOvr>
    <a:masterClrMapping/>
  </p:clrMapOvr>
  <mc:AlternateContent>
    <mc:Choice Requires="p14">
      <p:transition p14:dur="700" spd="med">
        <p:fade/>
      </p:transition>
    </mc:Choice>
    <mc:Fallback>
      <p:transition spd="med">
        <p:fade/>
      </p:transition>
    </mc:Fallback>
  </mc:AlternateContent>
  <p:timing/>
</p:sld>
</file>

<file path=ppt/slides/slide7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文本占位符 1"/>
          <p:cNvSpPr>
            <a:spLocks noGrp="1"/>
          </p:cNvSpPr>
          <p:nvPr>
            <p:ph idx="10" sz="quarter" type="body"/>
          </p:nvPr>
        </p:nvSpPr>
        <p:spPr>
          <a:xfrm>
            <a:off x="4231342" y="64219"/>
            <a:ext cx="3729316" cy="749808"/>
          </a:xfrm>
        </p:spPr>
        <p:txBody>
          <a:bodyPr/>
          <a:lstStyle/>
          <a:p>
            <a:r>
              <a:rPr altLang="zh-CN" kumimoji="1" lang="en-US" smtClean="0"/>
              <a:t>PROCESS</a:t>
            </a:r>
          </a:p>
        </p:txBody>
      </p:sp>
      <p:sp>
        <p:nvSpPr>
          <p:cNvPr id="22" name="文本框 21"/>
          <p:cNvSpPr txBox="1"/>
          <p:nvPr/>
        </p:nvSpPr>
        <p:spPr>
          <a:xfrm>
            <a:off x="956015" y="3957879"/>
            <a:ext cx="1855939" cy="5181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zh-CN" b="1" kumimoji="1" lang="en-US" smtClean="0" sz="2800">
                <a:solidFill>
                  <a:schemeClr val="accent3">
                    <a:lumMod val="40000"/>
                    <a:lumOff val="60000"/>
                  </a:schemeClr>
                </a:solidFill>
                <a:ea typeface="微软雅黑"/>
                <a:cs typeface="微软雅黑"/>
              </a:rPr>
              <a:t>TITLE HERE</a:t>
            </a:r>
          </a:p>
        </p:txBody>
      </p:sp>
      <p:sp>
        <p:nvSpPr>
          <p:cNvPr id="23" name="文本框 22"/>
          <p:cNvSpPr txBox="1"/>
          <p:nvPr/>
        </p:nvSpPr>
        <p:spPr>
          <a:xfrm>
            <a:off x="658471" y="4737579"/>
            <a:ext cx="2451027" cy="141191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>
              <a:lnSpc>
                <a:spcPct val="130000"/>
              </a:lnSpc>
            </a:pPr>
            <a:r>
              <a:rPr altLang="zh-CN" lang="zh-CN" sz="1333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</a:rPr>
              <a:t>标题数字等都可以通过点击和重新输入进行更改，顶部“开始”面板中可以对字体、字号、颜色、行距等进行修改。建议正文10号字，1.3倍字间距。</a:t>
            </a:r>
          </a:p>
        </p:txBody>
      </p:sp>
      <p:sp>
        <p:nvSpPr>
          <p:cNvPr id="25" name="文本框 24"/>
          <p:cNvSpPr txBox="1"/>
          <p:nvPr/>
        </p:nvSpPr>
        <p:spPr>
          <a:xfrm>
            <a:off x="3740613" y="3957879"/>
            <a:ext cx="1855939" cy="5181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 lvl="0"/>
            <a:r>
              <a:rPr altLang="zh-CN" b="1" kumimoji="1" lang="en-US" sz="2800">
                <a:solidFill>
                  <a:schemeClr val="accent3">
                    <a:lumMod val="40000"/>
                    <a:lumOff val="60000"/>
                  </a:schemeClr>
                </a:solidFill>
                <a:ea typeface="微软雅黑"/>
                <a:cs typeface="微软雅黑"/>
              </a:rPr>
              <a:t>TITLE HERE</a:t>
            </a:r>
          </a:p>
        </p:txBody>
      </p:sp>
      <p:sp>
        <p:nvSpPr>
          <p:cNvPr id="26" name="文本框 25"/>
          <p:cNvSpPr txBox="1"/>
          <p:nvPr/>
        </p:nvSpPr>
        <p:spPr>
          <a:xfrm>
            <a:off x="3443069" y="4737579"/>
            <a:ext cx="2451027" cy="141191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lvl="0">
              <a:lnSpc>
                <a:spcPct val="130000"/>
              </a:lnSpc>
            </a:pPr>
            <a:r>
              <a:rPr altLang="zh-CN" lang="zh-CN" sz="1333">
                <a:solidFill>
                  <a:prstClr val="white"/>
                </a:solidFill>
                <a:latin charset="-122" pitchFamily="34" typeface="微软雅黑"/>
                <a:ea charset="-122" pitchFamily="34" typeface="微软雅黑"/>
              </a:rPr>
              <a:t>标题数字等都可以通过点击和重新输入进行更改，顶部“开始”面板中可以对字体、字号、颜色、行距等进行修改。建议正文10号字，1.3倍字间距。</a:t>
            </a:r>
          </a:p>
        </p:txBody>
      </p:sp>
      <p:sp>
        <p:nvSpPr>
          <p:cNvPr id="33" name="文本框 32"/>
          <p:cNvSpPr txBox="1"/>
          <p:nvPr/>
        </p:nvSpPr>
        <p:spPr>
          <a:xfrm>
            <a:off x="6525209" y="3957879"/>
            <a:ext cx="1855939" cy="5181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 lvl="0"/>
            <a:r>
              <a:rPr altLang="zh-CN" b="1" kumimoji="1" lang="en-US" sz="2800">
                <a:solidFill>
                  <a:schemeClr val="accent3">
                    <a:lumMod val="40000"/>
                    <a:lumOff val="60000"/>
                  </a:schemeClr>
                </a:solidFill>
                <a:ea typeface="微软雅黑"/>
                <a:cs typeface="微软雅黑"/>
              </a:rPr>
              <a:t>TITLE HERE</a:t>
            </a:r>
          </a:p>
        </p:txBody>
      </p:sp>
      <p:sp>
        <p:nvSpPr>
          <p:cNvPr id="34" name="文本框 33"/>
          <p:cNvSpPr txBox="1"/>
          <p:nvPr/>
        </p:nvSpPr>
        <p:spPr>
          <a:xfrm>
            <a:off x="6227666" y="4737579"/>
            <a:ext cx="2451027" cy="141191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lvl="0">
              <a:lnSpc>
                <a:spcPct val="130000"/>
              </a:lnSpc>
            </a:pPr>
            <a:r>
              <a:rPr altLang="zh-CN" lang="zh-CN" sz="1333">
                <a:solidFill>
                  <a:prstClr val="white"/>
                </a:solidFill>
                <a:latin charset="-122" pitchFamily="34" typeface="微软雅黑"/>
                <a:ea charset="-122" pitchFamily="34" typeface="微软雅黑"/>
              </a:rPr>
              <a:t>标题数字等都可以通过点击和重新输入进行更改，顶部“开始”面板中可以对字体、字号、颜色、行距等进行修改。建议正文10号字，1.3倍字间距。</a:t>
            </a:r>
          </a:p>
        </p:txBody>
      </p:sp>
      <p:sp>
        <p:nvSpPr>
          <p:cNvPr id="36" name="文本框 35"/>
          <p:cNvSpPr txBox="1"/>
          <p:nvPr/>
        </p:nvSpPr>
        <p:spPr>
          <a:xfrm>
            <a:off x="9309808" y="3957879"/>
            <a:ext cx="1855939" cy="5181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 lvl="0"/>
            <a:r>
              <a:rPr altLang="zh-CN" b="1" kumimoji="1" lang="en-US" sz="2800">
                <a:solidFill>
                  <a:schemeClr val="accent3">
                    <a:lumMod val="40000"/>
                    <a:lumOff val="60000"/>
                  </a:schemeClr>
                </a:solidFill>
                <a:ea typeface="微软雅黑"/>
                <a:cs typeface="微软雅黑"/>
              </a:rPr>
              <a:t>TITLE HERE</a:t>
            </a:r>
          </a:p>
        </p:txBody>
      </p:sp>
      <p:sp>
        <p:nvSpPr>
          <p:cNvPr id="37" name="文本框 36"/>
          <p:cNvSpPr txBox="1"/>
          <p:nvPr/>
        </p:nvSpPr>
        <p:spPr>
          <a:xfrm>
            <a:off x="9012264" y="4737579"/>
            <a:ext cx="2451027" cy="141191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>
              <a:lnSpc>
                <a:spcPct val="130000"/>
              </a:lnSpc>
            </a:pPr>
            <a:r>
              <a:rPr altLang="zh-CN" lang="zh-CN" sz="1333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</a:rPr>
              <a:t>标题数字等都可以通过点击和重新输入进行更改，顶部“开始”面板中可以对字体、字号、颜色、行距等进行修改。建议正文10号字，1.3倍字间距。</a:t>
            </a:r>
          </a:p>
        </p:txBody>
      </p:sp>
      <p:grpSp>
        <p:nvGrpSpPr>
          <p:cNvPr id="3" name="组 2"/>
          <p:cNvGrpSpPr/>
          <p:nvPr/>
        </p:nvGrpSpPr>
        <p:grpSpPr>
          <a:xfrm>
            <a:off x="910163" y="1783667"/>
            <a:ext cx="1947643" cy="1947643"/>
            <a:chOff x="910163" y="1783667"/>
            <a:chExt cx="1947643" cy="1947643"/>
          </a:xfrm>
        </p:grpSpPr>
        <p:sp>
          <p:nvSpPr>
            <p:cNvPr id="21" name="椭圆 20"/>
            <p:cNvSpPr/>
            <p:nvPr/>
          </p:nvSpPr>
          <p:spPr>
            <a:xfrm>
              <a:off x="910163" y="1783667"/>
              <a:ext cx="1947643" cy="1947643"/>
            </a:xfrm>
            <a:prstGeom prst="ellipse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kumimoji="1" lang="zh-CN" sz="3200"/>
            </a:p>
          </p:txBody>
        </p:sp>
        <p:sp>
          <p:nvSpPr>
            <p:cNvPr id="46" name="Freeform 5"/>
            <p:cNvSpPr/>
            <p:nvPr/>
          </p:nvSpPr>
          <p:spPr bwMode="auto">
            <a:xfrm>
              <a:off x="1553265" y="2374649"/>
              <a:ext cx="649632" cy="615974"/>
            </a:xfrm>
            <a:custGeom>
              <a:gdLst>
                <a:gd fmla="*/ 772 w 772" name="T0"/>
                <a:gd fmla="*/ 592 h 732" name="T1"/>
                <a:gd fmla="*/ 770 w 772" name="T2"/>
                <a:gd fmla="*/ 574 h 732" name="T3"/>
                <a:gd fmla="*/ 762 w 772" name="T4"/>
                <a:gd fmla="*/ 560 h 732" name="T5"/>
                <a:gd fmla="*/ 750 w 772" name="T6"/>
                <a:gd fmla="*/ 548 h 732" name="T7"/>
                <a:gd fmla="*/ 734 w 772" name="T8"/>
                <a:gd fmla="*/ 540 h 732" name="T9"/>
                <a:gd fmla="*/ 500 w 772" name="T10"/>
                <a:gd fmla="*/ 466 h 732" name="T11"/>
                <a:gd fmla="*/ 534 w 772" name="T12"/>
                <a:gd fmla="*/ 416 h 732" name="T13"/>
                <a:gd fmla="*/ 560 w 772" name="T14"/>
                <a:gd fmla="*/ 356 h 732" name="T15"/>
                <a:gd fmla="*/ 576 w 772" name="T16"/>
                <a:gd fmla="*/ 290 h 732" name="T17"/>
                <a:gd fmla="*/ 582 w 772" name="T18"/>
                <a:gd fmla="*/ 222 h 732" name="T19"/>
                <a:gd fmla="*/ 580 w 772" name="T20"/>
                <a:gd fmla="*/ 198 h 732" name="T21"/>
                <a:gd fmla="*/ 574 w 772" name="T22"/>
                <a:gd fmla="*/ 152 h 732" name="T23"/>
                <a:gd fmla="*/ 560 w 772" name="T24"/>
                <a:gd fmla="*/ 112 h 732" name="T25"/>
                <a:gd fmla="*/ 540 w 772" name="T26"/>
                <a:gd fmla="*/ 76 h 732" name="T27"/>
                <a:gd fmla="*/ 516 w 772" name="T28"/>
                <a:gd fmla="*/ 48 h 732" name="T29"/>
                <a:gd fmla="*/ 484 w 772" name="T30"/>
                <a:gd fmla="*/ 24 h 732" name="T31"/>
                <a:gd fmla="*/ 448 w 772" name="T32"/>
                <a:gd fmla="*/ 10 h 732" name="T33"/>
                <a:gd fmla="*/ 408 w 772" name="T34"/>
                <a:gd fmla="*/ 2 h 732" name="T35"/>
                <a:gd fmla="*/ 386 w 772" name="T36"/>
                <a:gd fmla="*/ 0 h 732" name="T37"/>
                <a:gd fmla="*/ 344 w 772" name="T38"/>
                <a:gd fmla="*/ 4 h 732" name="T39"/>
                <a:gd fmla="*/ 306 w 772" name="T40"/>
                <a:gd fmla="*/ 16 h 732" name="T41"/>
                <a:gd fmla="*/ 272 w 772" name="T42"/>
                <a:gd fmla="*/ 36 h 732" name="T43"/>
                <a:gd fmla="*/ 244 w 772" name="T44"/>
                <a:gd fmla="*/ 60 h 732" name="T45"/>
                <a:gd fmla="*/ 222 w 772" name="T46"/>
                <a:gd fmla="*/ 92 h 732" name="T47"/>
                <a:gd fmla="*/ 204 w 772" name="T48"/>
                <a:gd fmla="*/ 130 h 732" name="T49"/>
                <a:gd fmla="*/ 194 w 772" name="T50"/>
                <a:gd fmla="*/ 174 h 732" name="T51"/>
                <a:gd fmla="*/ 190 w 772" name="T52"/>
                <a:gd fmla="*/ 222 h 732" name="T53"/>
                <a:gd fmla="*/ 192 w 772" name="T54"/>
                <a:gd fmla="*/ 256 h 732" name="T55"/>
                <a:gd fmla="*/ 204 w 772" name="T56"/>
                <a:gd fmla="*/ 322 h 732" name="T57"/>
                <a:gd fmla="*/ 224 w 772" name="T58"/>
                <a:gd fmla="*/ 386 h 732" name="T59"/>
                <a:gd fmla="*/ 254 w 772" name="T60"/>
                <a:gd fmla="*/ 442 h 732" name="T61"/>
                <a:gd fmla="*/ 38 w 772" name="T62"/>
                <a:gd fmla="*/ 540 h 732" name="T63"/>
                <a:gd fmla="*/ 30 w 772" name="T64"/>
                <a:gd fmla="*/ 542 h 732" name="T65"/>
                <a:gd fmla="*/ 16 w 772" name="T66"/>
                <a:gd fmla="*/ 552 h 732" name="T67"/>
                <a:gd fmla="*/ 6 w 772" name="T68"/>
                <a:gd fmla="*/ 566 h 732" name="T69"/>
                <a:gd fmla="*/ 0 w 772" name="T70"/>
                <a:gd fmla="*/ 584 h 732" name="T71"/>
                <a:gd fmla="*/ 0 w 772" name="T72"/>
                <a:gd fmla="*/ 676 h 732" name="T73"/>
                <a:gd fmla="*/ 0 w 772" name="T74"/>
                <a:gd fmla="*/ 688 h 732" name="T75"/>
                <a:gd fmla="*/ 10 w 772" name="T76"/>
                <a:gd fmla="*/ 708 h 732" name="T77"/>
                <a:gd fmla="*/ 24 w 772" name="T78"/>
                <a:gd fmla="*/ 722 h 732" name="T79"/>
                <a:gd fmla="*/ 44 w 772" name="T80"/>
                <a:gd fmla="*/ 730 h 732" name="T81"/>
                <a:gd fmla="*/ 718 w 772" name="T82"/>
                <a:gd fmla="*/ 732 h 732" name="T83"/>
                <a:gd fmla="*/ 728 w 772" name="T84"/>
                <a:gd fmla="*/ 730 h 732" name="T85"/>
                <a:gd fmla="*/ 748 w 772" name="T86"/>
                <a:gd fmla="*/ 722 h 732" name="T87"/>
                <a:gd fmla="*/ 764 w 772" name="T88"/>
                <a:gd fmla="*/ 708 h 732" name="T89"/>
                <a:gd fmla="*/ 772 w 772" name="T90"/>
                <a:gd fmla="*/ 688 h 732" name="T91"/>
                <a:gd fmla="*/ 772 w 772" name="T92"/>
                <a:gd fmla="*/ 676 h 732" name="T9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b="b" l="0" r="r" t="0"/>
              <a:pathLst>
                <a:path h="732" w="772">
                  <a:moveTo>
                    <a:pt x="772" y="592"/>
                  </a:moveTo>
                  <a:lnTo>
                    <a:pt x="772" y="592"/>
                  </a:lnTo>
                  <a:lnTo>
                    <a:pt x="772" y="584"/>
                  </a:lnTo>
                  <a:lnTo>
                    <a:pt x="770" y="574"/>
                  </a:lnTo>
                  <a:lnTo>
                    <a:pt x="766" y="566"/>
                  </a:lnTo>
                  <a:lnTo>
                    <a:pt x="762" y="560"/>
                  </a:lnTo>
                  <a:lnTo>
                    <a:pt x="756" y="552"/>
                  </a:lnTo>
                  <a:lnTo>
                    <a:pt x="750" y="548"/>
                  </a:lnTo>
                  <a:lnTo>
                    <a:pt x="742" y="542"/>
                  </a:lnTo>
                  <a:lnTo>
                    <a:pt x="734" y="540"/>
                  </a:lnTo>
                  <a:lnTo>
                    <a:pt x="500" y="466"/>
                  </a:lnTo>
                  <a:lnTo>
                    <a:pt x="500" y="466"/>
                  </a:lnTo>
                  <a:lnTo>
                    <a:pt x="518" y="442"/>
                  </a:lnTo>
                  <a:lnTo>
                    <a:pt x="534" y="416"/>
                  </a:lnTo>
                  <a:lnTo>
                    <a:pt x="548" y="386"/>
                  </a:lnTo>
                  <a:lnTo>
                    <a:pt x="560" y="356"/>
                  </a:lnTo>
                  <a:lnTo>
                    <a:pt x="570" y="322"/>
                  </a:lnTo>
                  <a:lnTo>
                    <a:pt x="576" y="290"/>
                  </a:lnTo>
                  <a:lnTo>
                    <a:pt x="580" y="256"/>
                  </a:lnTo>
                  <a:lnTo>
                    <a:pt x="582" y="222"/>
                  </a:lnTo>
                  <a:lnTo>
                    <a:pt x="582" y="222"/>
                  </a:lnTo>
                  <a:lnTo>
                    <a:pt x="580" y="198"/>
                  </a:lnTo>
                  <a:lnTo>
                    <a:pt x="578" y="174"/>
                  </a:lnTo>
                  <a:lnTo>
                    <a:pt x="574" y="152"/>
                  </a:lnTo>
                  <a:lnTo>
                    <a:pt x="568" y="130"/>
                  </a:lnTo>
                  <a:lnTo>
                    <a:pt x="560" y="112"/>
                  </a:lnTo>
                  <a:lnTo>
                    <a:pt x="552" y="92"/>
                  </a:lnTo>
                  <a:lnTo>
                    <a:pt x="540" y="76"/>
                  </a:lnTo>
                  <a:lnTo>
                    <a:pt x="528" y="60"/>
                  </a:lnTo>
                  <a:lnTo>
                    <a:pt x="516" y="48"/>
                  </a:lnTo>
                  <a:lnTo>
                    <a:pt x="500" y="36"/>
                  </a:lnTo>
                  <a:lnTo>
                    <a:pt x="484" y="24"/>
                  </a:lnTo>
                  <a:lnTo>
                    <a:pt x="466" y="16"/>
                  </a:lnTo>
                  <a:lnTo>
                    <a:pt x="448" y="10"/>
                  </a:lnTo>
                  <a:lnTo>
                    <a:pt x="428" y="4"/>
                  </a:lnTo>
                  <a:lnTo>
                    <a:pt x="408" y="2"/>
                  </a:lnTo>
                  <a:lnTo>
                    <a:pt x="386" y="0"/>
                  </a:lnTo>
                  <a:lnTo>
                    <a:pt x="386" y="0"/>
                  </a:lnTo>
                  <a:lnTo>
                    <a:pt x="364" y="2"/>
                  </a:lnTo>
                  <a:lnTo>
                    <a:pt x="344" y="4"/>
                  </a:lnTo>
                  <a:lnTo>
                    <a:pt x="324" y="10"/>
                  </a:lnTo>
                  <a:lnTo>
                    <a:pt x="306" y="16"/>
                  </a:lnTo>
                  <a:lnTo>
                    <a:pt x="288" y="24"/>
                  </a:lnTo>
                  <a:lnTo>
                    <a:pt x="272" y="36"/>
                  </a:lnTo>
                  <a:lnTo>
                    <a:pt x="258" y="48"/>
                  </a:lnTo>
                  <a:lnTo>
                    <a:pt x="244" y="60"/>
                  </a:lnTo>
                  <a:lnTo>
                    <a:pt x="232" y="76"/>
                  </a:lnTo>
                  <a:lnTo>
                    <a:pt x="222" y="92"/>
                  </a:lnTo>
                  <a:lnTo>
                    <a:pt x="212" y="112"/>
                  </a:lnTo>
                  <a:lnTo>
                    <a:pt x="204" y="130"/>
                  </a:lnTo>
                  <a:lnTo>
                    <a:pt x="198" y="152"/>
                  </a:lnTo>
                  <a:lnTo>
                    <a:pt x="194" y="174"/>
                  </a:lnTo>
                  <a:lnTo>
                    <a:pt x="192" y="198"/>
                  </a:lnTo>
                  <a:lnTo>
                    <a:pt x="190" y="222"/>
                  </a:lnTo>
                  <a:lnTo>
                    <a:pt x="190" y="222"/>
                  </a:lnTo>
                  <a:lnTo>
                    <a:pt x="192" y="256"/>
                  </a:lnTo>
                  <a:lnTo>
                    <a:pt x="196" y="290"/>
                  </a:lnTo>
                  <a:lnTo>
                    <a:pt x="204" y="322"/>
                  </a:lnTo>
                  <a:lnTo>
                    <a:pt x="212" y="356"/>
                  </a:lnTo>
                  <a:lnTo>
                    <a:pt x="224" y="386"/>
                  </a:lnTo>
                  <a:lnTo>
                    <a:pt x="238" y="416"/>
                  </a:lnTo>
                  <a:lnTo>
                    <a:pt x="254" y="442"/>
                  </a:lnTo>
                  <a:lnTo>
                    <a:pt x="272" y="466"/>
                  </a:lnTo>
                  <a:lnTo>
                    <a:pt x="38" y="540"/>
                  </a:lnTo>
                  <a:lnTo>
                    <a:pt x="38" y="540"/>
                  </a:lnTo>
                  <a:lnTo>
                    <a:pt x="30" y="542"/>
                  </a:lnTo>
                  <a:lnTo>
                    <a:pt x="22" y="548"/>
                  </a:lnTo>
                  <a:lnTo>
                    <a:pt x="16" y="552"/>
                  </a:lnTo>
                  <a:lnTo>
                    <a:pt x="10" y="560"/>
                  </a:lnTo>
                  <a:lnTo>
                    <a:pt x="6" y="566"/>
                  </a:lnTo>
                  <a:lnTo>
                    <a:pt x="2" y="574"/>
                  </a:lnTo>
                  <a:lnTo>
                    <a:pt x="0" y="584"/>
                  </a:lnTo>
                  <a:lnTo>
                    <a:pt x="0" y="592"/>
                  </a:lnTo>
                  <a:lnTo>
                    <a:pt x="0" y="676"/>
                  </a:lnTo>
                  <a:lnTo>
                    <a:pt x="0" y="676"/>
                  </a:lnTo>
                  <a:lnTo>
                    <a:pt x="0" y="688"/>
                  </a:lnTo>
                  <a:lnTo>
                    <a:pt x="4" y="698"/>
                  </a:lnTo>
                  <a:lnTo>
                    <a:pt x="10" y="708"/>
                  </a:lnTo>
                  <a:lnTo>
                    <a:pt x="16" y="716"/>
                  </a:lnTo>
                  <a:lnTo>
                    <a:pt x="24" y="722"/>
                  </a:lnTo>
                  <a:lnTo>
                    <a:pt x="34" y="728"/>
                  </a:lnTo>
                  <a:lnTo>
                    <a:pt x="44" y="730"/>
                  </a:lnTo>
                  <a:lnTo>
                    <a:pt x="56" y="732"/>
                  </a:lnTo>
                  <a:lnTo>
                    <a:pt x="718" y="732"/>
                  </a:lnTo>
                  <a:lnTo>
                    <a:pt x="718" y="732"/>
                  </a:lnTo>
                  <a:lnTo>
                    <a:pt x="728" y="730"/>
                  </a:lnTo>
                  <a:lnTo>
                    <a:pt x="740" y="728"/>
                  </a:lnTo>
                  <a:lnTo>
                    <a:pt x="748" y="722"/>
                  </a:lnTo>
                  <a:lnTo>
                    <a:pt x="756" y="716"/>
                  </a:lnTo>
                  <a:lnTo>
                    <a:pt x="764" y="708"/>
                  </a:lnTo>
                  <a:lnTo>
                    <a:pt x="768" y="698"/>
                  </a:lnTo>
                  <a:lnTo>
                    <a:pt x="772" y="688"/>
                  </a:lnTo>
                  <a:lnTo>
                    <a:pt x="772" y="676"/>
                  </a:lnTo>
                  <a:lnTo>
                    <a:pt x="772" y="676"/>
                  </a:lnTo>
                  <a:lnTo>
                    <a:pt x="772" y="59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</p:grpSp>
      <p:grpSp>
        <p:nvGrpSpPr>
          <p:cNvPr id="5" name="组 4"/>
          <p:cNvGrpSpPr/>
          <p:nvPr/>
        </p:nvGrpSpPr>
        <p:grpSpPr>
          <a:xfrm>
            <a:off x="6479358" y="1783667"/>
            <a:ext cx="1947643" cy="1947643"/>
            <a:chOff x="6479358" y="1783667"/>
            <a:chExt cx="1947643" cy="1947643"/>
          </a:xfrm>
        </p:grpSpPr>
        <p:sp>
          <p:nvSpPr>
            <p:cNvPr id="32" name="椭圆 31"/>
            <p:cNvSpPr/>
            <p:nvPr/>
          </p:nvSpPr>
          <p:spPr>
            <a:xfrm>
              <a:off x="6479358" y="1783667"/>
              <a:ext cx="1947643" cy="1947643"/>
            </a:xfrm>
            <a:prstGeom prst="ellipse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kumimoji="1" lang="zh-CN" sz="3200"/>
            </a:p>
          </p:txBody>
        </p:sp>
        <p:grpSp>
          <p:nvGrpSpPr>
            <p:cNvPr id="47" name="组 46"/>
            <p:cNvGrpSpPr/>
            <p:nvPr/>
          </p:nvGrpSpPr>
          <p:grpSpPr>
            <a:xfrm>
              <a:off x="6827583" y="2383297"/>
              <a:ext cx="1251194" cy="792334"/>
              <a:chOff x="5662466" y="2439430"/>
              <a:chExt cx="734634" cy="465216"/>
            </a:xfrm>
            <a:solidFill>
              <a:schemeClr val="bg1"/>
            </a:solidFill>
          </p:grpSpPr>
          <p:sp>
            <p:nvSpPr>
              <p:cNvPr id="48" name="Freeform 6"/>
              <p:cNvSpPr/>
              <p:nvPr/>
            </p:nvSpPr>
            <p:spPr bwMode="auto">
              <a:xfrm>
                <a:off x="5789343" y="2693184"/>
                <a:ext cx="468349" cy="211462"/>
              </a:xfrm>
              <a:custGeom>
                <a:gdLst>
                  <a:gd fmla="*/ 302 w 598" name="T0"/>
                  <a:gd fmla="*/ 72 h 270" name="T1"/>
                  <a:gd fmla="*/ 302 w 598" name="T2"/>
                  <a:gd fmla="*/ 72 h 270" name="T3"/>
                  <a:gd fmla="*/ 274 w 598" name="T4"/>
                  <a:gd fmla="*/ 70 h 270" name="T5"/>
                  <a:gd fmla="*/ 260 w 598" name="T6"/>
                  <a:gd fmla="*/ 68 h 270" name="T7"/>
                  <a:gd fmla="*/ 244 w 598" name="T8"/>
                  <a:gd fmla="*/ 62 h 270" name="T9"/>
                  <a:gd fmla="*/ 80 w 598" name="T10"/>
                  <a:gd fmla="*/ 0 h 270" name="T11"/>
                  <a:gd fmla="*/ 0 w 598" name="T12"/>
                  <a:gd fmla="*/ 0 h 270" name="T13"/>
                  <a:gd fmla="*/ 0 w 598" name="T14"/>
                  <a:gd fmla="*/ 98 h 270" name="T15"/>
                  <a:gd fmla="*/ 0 w 598" name="T16"/>
                  <a:gd fmla="*/ 98 h 270" name="T17"/>
                  <a:gd fmla="*/ 2 w 598" name="T18"/>
                  <a:gd fmla="*/ 110 h 270" name="T19"/>
                  <a:gd fmla="*/ 4 w 598" name="T20"/>
                  <a:gd fmla="*/ 122 h 270" name="T21"/>
                  <a:gd fmla="*/ 8 w 598" name="T22"/>
                  <a:gd fmla="*/ 132 h 270" name="T23"/>
                  <a:gd fmla="*/ 14 w 598" name="T24"/>
                  <a:gd fmla="*/ 144 h 270" name="T25"/>
                  <a:gd fmla="*/ 22 w 598" name="T26"/>
                  <a:gd fmla="*/ 152 h 270" name="T27"/>
                  <a:gd fmla="*/ 30 w 598" name="T28"/>
                  <a:gd fmla="*/ 162 h 270" name="T29"/>
                  <a:gd fmla="*/ 40 w 598" name="T30"/>
                  <a:gd fmla="*/ 168 h 270" name="T31"/>
                  <a:gd fmla="*/ 50 w 598" name="T32"/>
                  <a:gd fmla="*/ 174 h 270" name="T33"/>
                  <a:gd fmla="*/ 248 w 598" name="T34"/>
                  <a:gd fmla="*/ 260 h 270" name="T35"/>
                  <a:gd fmla="*/ 248 w 598" name="T36"/>
                  <a:gd fmla="*/ 260 h 270" name="T37"/>
                  <a:gd fmla="*/ 260 w 598" name="T38"/>
                  <a:gd fmla="*/ 264 h 270" name="T39"/>
                  <a:gd fmla="*/ 272 w 598" name="T40"/>
                  <a:gd fmla="*/ 268 h 270" name="T41"/>
                  <a:gd fmla="*/ 298 w 598" name="T42"/>
                  <a:gd fmla="*/ 270 h 270" name="T43"/>
                  <a:gd fmla="*/ 326 w 598" name="T44"/>
                  <a:gd fmla="*/ 268 h 270" name="T45"/>
                  <a:gd fmla="*/ 338 w 598" name="T46"/>
                  <a:gd fmla="*/ 264 h 270" name="T47"/>
                  <a:gd fmla="*/ 348 w 598" name="T48"/>
                  <a:gd fmla="*/ 260 h 270" name="T49"/>
                  <a:gd fmla="*/ 548 w 598" name="T50"/>
                  <a:gd fmla="*/ 174 h 270" name="T51"/>
                  <a:gd fmla="*/ 548 w 598" name="T52"/>
                  <a:gd fmla="*/ 174 h 270" name="T53"/>
                  <a:gd fmla="*/ 558 w 598" name="T54"/>
                  <a:gd fmla="*/ 168 h 270" name="T55"/>
                  <a:gd fmla="*/ 568 w 598" name="T56"/>
                  <a:gd fmla="*/ 162 h 270" name="T57"/>
                  <a:gd fmla="*/ 576 w 598" name="T58"/>
                  <a:gd fmla="*/ 152 h 270" name="T59"/>
                  <a:gd fmla="*/ 584 w 598" name="T60"/>
                  <a:gd fmla="*/ 144 h 270" name="T61"/>
                  <a:gd fmla="*/ 590 w 598" name="T62"/>
                  <a:gd fmla="*/ 132 h 270" name="T63"/>
                  <a:gd fmla="*/ 594 w 598" name="T64"/>
                  <a:gd fmla="*/ 120 h 270" name="T65"/>
                  <a:gd fmla="*/ 598 w 598" name="T66"/>
                  <a:gd fmla="*/ 110 h 270" name="T67"/>
                  <a:gd fmla="*/ 598 w 598" name="T68"/>
                  <a:gd fmla="*/ 98 h 270" name="T69"/>
                  <a:gd fmla="*/ 598 w 598" name="T70"/>
                  <a:gd fmla="*/ 0 h 270" name="T71"/>
                  <a:gd fmla="*/ 510 w 598" name="T72"/>
                  <a:gd fmla="*/ 0 h 270" name="T73"/>
                  <a:gd fmla="*/ 366 w 598" name="T74"/>
                  <a:gd fmla="*/ 62 h 270" name="T75"/>
                  <a:gd fmla="*/ 366 w 598" name="T76"/>
                  <a:gd fmla="*/ 62 h 270" name="T77"/>
                  <a:gd fmla="*/ 352 w 598" name="T78"/>
                  <a:gd fmla="*/ 66 h 270" name="T79"/>
                  <a:gd fmla="*/ 336 w 598" name="T80"/>
                  <a:gd fmla="*/ 70 h 270" name="T81"/>
                  <a:gd fmla="*/ 320 w 598" name="T82"/>
                  <a:gd fmla="*/ 72 h 270" name="T83"/>
                  <a:gd fmla="*/ 302 w 598" name="T84"/>
                  <a:gd fmla="*/ 72 h 270" name="T85"/>
                  <a:gd fmla="*/ 302 w 598" name="T86"/>
                  <a:gd fmla="*/ 72 h 270" name="T87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b="b" l="0" r="r" t="0"/>
                <a:pathLst>
                  <a:path h="270" w="598">
                    <a:moveTo>
                      <a:pt x="302" y="72"/>
                    </a:moveTo>
                    <a:lnTo>
                      <a:pt x="302" y="72"/>
                    </a:lnTo>
                    <a:lnTo>
                      <a:pt x="274" y="70"/>
                    </a:lnTo>
                    <a:lnTo>
                      <a:pt x="260" y="68"/>
                    </a:lnTo>
                    <a:lnTo>
                      <a:pt x="244" y="62"/>
                    </a:lnTo>
                    <a:lnTo>
                      <a:pt x="80" y="0"/>
                    </a:lnTo>
                    <a:lnTo>
                      <a:pt x="0" y="0"/>
                    </a:lnTo>
                    <a:lnTo>
                      <a:pt x="0" y="98"/>
                    </a:lnTo>
                    <a:lnTo>
                      <a:pt x="0" y="98"/>
                    </a:lnTo>
                    <a:lnTo>
                      <a:pt x="2" y="110"/>
                    </a:lnTo>
                    <a:lnTo>
                      <a:pt x="4" y="122"/>
                    </a:lnTo>
                    <a:lnTo>
                      <a:pt x="8" y="132"/>
                    </a:lnTo>
                    <a:lnTo>
                      <a:pt x="14" y="144"/>
                    </a:lnTo>
                    <a:lnTo>
                      <a:pt x="22" y="152"/>
                    </a:lnTo>
                    <a:lnTo>
                      <a:pt x="30" y="162"/>
                    </a:lnTo>
                    <a:lnTo>
                      <a:pt x="40" y="168"/>
                    </a:lnTo>
                    <a:lnTo>
                      <a:pt x="50" y="174"/>
                    </a:lnTo>
                    <a:lnTo>
                      <a:pt x="248" y="260"/>
                    </a:lnTo>
                    <a:lnTo>
                      <a:pt x="248" y="260"/>
                    </a:lnTo>
                    <a:lnTo>
                      <a:pt x="260" y="264"/>
                    </a:lnTo>
                    <a:lnTo>
                      <a:pt x="272" y="268"/>
                    </a:lnTo>
                    <a:lnTo>
                      <a:pt x="298" y="270"/>
                    </a:lnTo>
                    <a:lnTo>
                      <a:pt x="326" y="268"/>
                    </a:lnTo>
                    <a:lnTo>
                      <a:pt x="338" y="264"/>
                    </a:lnTo>
                    <a:lnTo>
                      <a:pt x="348" y="260"/>
                    </a:lnTo>
                    <a:lnTo>
                      <a:pt x="548" y="174"/>
                    </a:lnTo>
                    <a:lnTo>
                      <a:pt x="548" y="174"/>
                    </a:lnTo>
                    <a:lnTo>
                      <a:pt x="558" y="168"/>
                    </a:lnTo>
                    <a:lnTo>
                      <a:pt x="568" y="162"/>
                    </a:lnTo>
                    <a:lnTo>
                      <a:pt x="576" y="152"/>
                    </a:lnTo>
                    <a:lnTo>
                      <a:pt x="584" y="144"/>
                    </a:lnTo>
                    <a:lnTo>
                      <a:pt x="590" y="132"/>
                    </a:lnTo>
                    <a:lnTo>
                      <a:pt x="594" y="120"/>
                    </a:lnTo>
                    <a:lnTo>
                      <a:pt x="598" y="110"/>
                    </a:lnTo>
                    <a:lnTo>
                      <a:pt x="598" y="98"/>
                    </a:lnTo>
                    <a:lnTo>
                      <a:pt x="598" y="0"/>
                    </a:lnTo>
                    <a:lnTo>
                      <a:pt x="510" y="0"/>
                    </a:lnTo>
                    <a:lnTo>
                      <a:pt x="366" y="62"/>
                    </a:lnTo>
                    <a:lnTo>
                      <a:pt x="366" y="62"/>
                    </a:lnTo>
                    <a:lnTo>
                      <a:pt x="352" y="66"/>
                    </a:lnTo>
                    <a:lnTo>
                      <a:pt x="336" y="70"/>
                    </a:lnTo>
                    <a:lnTo>
                      <a:pt x="320" y="72"/>
                    </a:lnTo>
                    <a:lnTo>
                      <a:pt x="302" y="72"/>
                    </a:lnTo>
                    <a:lnTo>
                      <a:pt x="302" y="7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/>
              </a:p>
            </p:txBody>
          </p:sp>
          <p:sp>
            <p:nvSpPr>
              <p:cNvPr id="49" name="Freeform 7"/>
              <p:cNvSpPr/>
              <p:nvPr/>
            </p:nvSpPr>
            <p:spPr bwMode="auto">
              <a:xfrm>
                <a:off x="5662466" y="2439430"/>
                <a:ext cx="734634" cy="391596"/>
              </a:xfrm>
              <a:custGeom>
                <a:gdLst>
                  <a:gd fmla="*/ 22 w 938" name="T0"/>
                  <a:gd fmla="*/ 196 h 500" name="T1"/>
                  <a:gd fmla="*/ 416 w 938" name="T2"/>
                  <a:gd fmla="*/ 348 h 500" name="T3"/>
                  <a:gd fmla="*/ 416 w 938" name="T4"/>
                  <a:gd fmla="*/ 348 h 500" name="T5"/>
                  <a:gd fmla="*/ 428 w 938" name="T6"/>
                  <a:gd fmla="*/ 352 h 500" name="T7"/>
                  <a:gd fmla="*/ 440 w 938" name="T8"/>
                  <a:gd fmla="*/ 354 h 500" name="T9"/>
                  <a:gd fmla="*/ 466 w 938" name="T10"/>
                  <a:gd fmla="*/ 356 h 500" name="T11"/>
                  <a:gd fmla="*/ 494 w 938" name="T12"/>
                  <a:gd fmla="*/ 352 h 500" name="T13"/>
                  <a:gd fmla="*/ 506 w 938" name="T14"/>
                  <a:gd fmla="*/ 350 h 500" name="T15"/>
                  <a:gd fmla="*/ 518 w 938" name="T16"/>
                  <a:gd fmla="*/ 346 h 500" name="T17"/>
                  <a:gd fmla="*/ 894 w 938" name="T18"/>
                  <a:gd fmla="*/ 188 h 500" name="T19"/>
                  <a:gd fmla="*/ 894 w 938" name="T20"/>
                  <a:gd fmla="*/ 422 h 500" name="T21"/>
                  <a:gd fmla="*/ 870 w 938" name="T22"/>
                  <a:gd fmla="*/ 500 h 500" name="T23"/>
                  <a:gd fmla="*/ 938 w 938" name="T24"/>
                  <a:gd fmla="*/ 500 h 500" name="T25"/>
                  <a:gd fmla="*/ 914 w 938" name="T26"/>
                  <a:gd fmla="*/ 420 h 500" name="T27"/>
                  <a:gd fmla="*/ 914 w 938" name="T28"/>
                  <a:gd fmla="*/ 178 h 500" name="T29"/>
                  <a:gd fmla="*/ 912 w 938" name="T30"/>
                  <a:gd fmla="*/ 178 h 500" name="T31"/>
                  <a:gd fmla="*/ 912 w 938" name="T32"/>
                  <a:gd fmla="*/ 178 h 500" name="T33"/>
                  <a:gd fmla="*/ 918 w 938" name="T34"/>
                  <a:gd fmla="*/ 174 h 500" name="T35"/>
                  <a:gd fmla="*/ 922 w 938" name="T36"/>
                  <a:gd fmla="*/ 170 h 500" name="T37"/>
                  <a:gd fmla="*/ 922 w 938" name="T38"/>
                  <a:gd fmla="*/ 164 h 500" name="T39"/>
                  <a:gd fmla="*/ 922 w 938" name="T40"/>
                  <a:gd fmla="*/ 160 h 500" name="T41"/>
                  <a:gd fmla="*/ 920 w 938" name="T42"/>
                  <a:gd fmla="*/ 156 h 500" name="T43"/>
                  <a:gd fmla="*/ 916 w 938" name="T44"/>
                  <a:gd fmla="*/ 152 h 500" name="T45"/>
                  <a:gd fmla="*/ 910 w 938" name="T46"/>
                  <a:gd fmla="*/ 148 h 500" name="T47"/>
                  <a:gd fmla="*/ 902 w 938" name="T48"/>
                  <a:gd fmla="*/ 144 h 500" name="T49"/>
                  <a:gd fmla="*/ 518 w 938" name="T50"/>
                  <a:gd fmla="*/ 8 h 500" name="T51"/>
                  <a:gd fmla="*/ 518 w 938" name="T52"/>
                  <a:gd fmla="*/ 8 h 500" name="T53"/>
                  <a:gd fmla="*/ 506 w 938" name="T54"/>
                  <a:gd fmla="*/ 4 h 500" name="T55"/>
                  <a:gd fmla="*/ 494 w 938" name="T56"/>
                  <a:gd fmla="*/ 2 h 500" name="T57"/>
                  <a:gd fmla="*/ 466 w 938" name="T58"/>
                  <a:gd fmla="*/ 0 h 500" name="T59"/>
                  <a:gd fmla="*/ 440 w 938" name="T60"/>
                  <a:gd fmla="*/ 2 h 500" name="T61"/>
                  <a:gd fmla="*/ 426 w 938" name="T62"/>
                  <a:gd fmla="*/ 6 h 500" name="T63"/>
                  <a:gd fmla="*/ 416 w 938" name="T64"/>
                  <a:gd fmla="*/ 8 h 500" name="T65"/>
                  <a:gd fmla="*/ 22 w 938" name="T66"/>
                  <a:gd fmla="*/ 156 h 500" name="T67"/>
                  <a:gd fmla="*/ 22 w 938" name="T68"/>
                  <a:gd fmla="*/ 156 h 500" name="T69"/>
                  <a:gd fmla="*/ 12 w 938" name="T70"/>
                  <a:gd fmla="*/ 162 h 500" name="T71"/>
                  <a:gd fmla="*/ 6 w 938" name="T72"/>
                  <a:gd fmla="*/ 166 h 500" name="T73"/>
                  <a:gd fmla="*/ 2 w 938" name="T74"/>
                  <a:gd fmla="*/ 172 h 500" name="T75"/>
                  <a:gd fmla="*/ 0 w 938" name="T76"/>
                  <a:gd fmla="*/ 176 h 500" name="T77"/>
                  <a:gd fmla="*/ 2 w 938" name="T78"/>
                  <a:gd fmla="*/ 182 h 500" name="T79"/>
                  <a:gd fmla="*/ 6 w 938" name="T80"/>
                  <a:gd fmla="*/ 186 h 500" name="T81"/>
                  <a:gd fmla="*/ 12 w 938" name="T82"/>
                  <a:gd fmla="*/ 192 h 500" name="T83"/>
                  <a:gd fmla="*/ 22 w 938" name="T84"/>
                  <a:gd fmla="*/ 196 h 500" name="T85"/>
                  <a:gd fmla="*/ 22 w 938" name="T86"/>
                  <a:gd fmla="*/ 196 h 500" name="T87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b="b" l="0" r="r" t="0"/>
                <a:pathLst>
                  <a:path h="500" w="938">
                    <a:moveTo>
                      <a:pt x="22" y="196"/>
                    </a:moveTo>
                    <a:lnTo>
                      <a:pt x="416" y="348"/>
                    </a:lnTo>
                    <a:lnTo>
                      <a:pt x="416" y="348"/>
                    </a:lnTo>
                    <a:lnTo>
                      <a:pt x="428" y="352"/>
                    </a:lnTo>
                    <a:lnTo>
                      <a:pt x="440" y="354"/>
                    </a:lnTo>
                    <a:lnTo>
                      <a:pt x="466" y="356"/>
                    </a:lnTo>
                    <a:lnTo>
                      <a:pt x="494" y="352"/>
                    </a:lnTo>
                    <a:lnTo>
                      <a:pt x="506" y="350"/>
                    </a:lnTo>
                    <a:lnTo>
                      <a:pt x="518" y="346"/>
                    </a:lnTo>
                    <a:lnTo>
                      <a:pt x="894" y="188"/>
                    </a:lnTo>
                    <a:lnTo>
                      <a:pt x="894" y="422"/>
                    </a:lnTo>
                    <a:lnTo>
                      <a:pt x="870" y="500"/>
                    </a:lnTo>
                    <a:lnTo>
                      <a:pt x="938" y="500"/>
                    </a:lnTo>
                    <a:lnTo>
                      <a:pt x="914" y="420"/>
                    </a:lnTo>
                    <a:lnTo>
                      <a:pt x="914" y="178"/>
                    </a:lnTo>
                    <a:lnTo>
                      <a:pt x="912" y="178"/>
                    </a:lnTo>
                    <a:lnTo>
                      <a:pt x="912" y="178"/>
                    </a:lnTo>
                    <a:lnTo>
                      <a:pt x="918" y="174"/>
                    </a:lnTo>
                    <a:lnTo>
                      <a:pt x="922" y="170"/>
                    </a:lnTo>
                    <a:lnTo>
                      <a:pt x="922" y="164"/>
                    </a:lnTo>
                    <a:lnTo>
                      <a:pt x="922" y="160"/>
                    </a:lnTo>
                    <a:lnTo>
                      <a:pt x="920" y="156"/>
                    </a:lnTo>
                    <a:lnTo>
                      <a:pt x="916" y="152"/>
                    </a:lnTo>
                    <a:lnTo>
                      <a:pt x="910" y="148"/>
                    </a:lnTo>
                    <a:lnTo>
                      <a:pt x="902" y="144"/>
                    </a:lnTo>
                    <a:lnTo>
                      <a:pt x="518" y="8"/>
                    </a:lnTo>
                    <a:lnTo>
                      <a:pt x="518" y="8"/>
                    </a:lnTo>
                    <a:lnTo>
                      <a:pt x="506" y="4"/>
                    </a:lnTo>
                    <a:lnTo>
                      <a:pt x="494" y="2"/>
                    </a:lnTo>
                    <a:lnTo>
                      <a:pt x="466" y="0"/>
                    </a:lnTo>
                    <a:lnTo>
                      <a:pt x="440" y="2"/>
                    </a:lnTo>
                    <a:lnTo>
                      <a:pt x="426" y="6"/>
                    </a:lnTo>
                    <a:lnTo>
                      <a:pt x="416" y="8"/>
                    </a:lnTo>
                    <a:lnTo>
                      <a:pt x="22" y="156"/>
                    </a:lnTo>
                    <a:lnTo>
                      <a:pt x="22" y="156"/>
                    </a:lnTo>
                    <a:lnTo>
                      <a:pt x="12" y="162"/>
                    </a:lnTo>
                    <a:lnTo>
                      <a:pt x="6" y="166"/>
                    </a:lnTo>
                    <a:lnTo>
                      <a:pt x="2" y="172"/>
                    </a:lnTo>
                    <a:lnTo>
                      <a:pt x="0" y="176"/>
                    </a:lnTo>
                    <a:lnTo>
                      <a:pt x="2" y="182"/>
                    </a:lnTo>
                    <a:lnTo>
                      <a:pt x="6" y="186"/>
                    </a:lnTo>
                    <a:lnTo>
                      <a:pt x="12" y="192"/>
                    </a:lnTo>
                    <a:lnTo>
                      <a:pt x="22" y="196"/>
                    </a:lnTo>
                    <a:lnTo>
                      <a:pt x="22" y="19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/>
              </a:p>
            </p:txBody>
          </p:sp>
        </p:grpSp>
      </p:grpSp>
      <p:grpSp>
        <p:nvGrpSpPr>
          <p:cNvPr id="4" name="组 3"/>
          <p:cNvGrpSpPr/>
          <p:nvPr/>
        </p:nvGrpSpPr>
        <p:grpSpPr>
          <a:xfrm>
            <a:off x="3694761" y="1783667"/>
            <a:ext cx="1947643" cy="1947643"/>
            <a:chOff x="3694761" y="1783667"/>
            <a:chExt cx="1947643" cy="1947643"/>
          </a:xfrm>
        </p:grpSpPr>
        <p:sp>
          <p:nvSpPr>
            <p:cNvPr id="24" name="椭圆 23"/>
            <p:cNvSpPr/>
            <p:nvPr/>
          </p:nvSpPr>
          <p:spPr>
            <a:xfrm>
              <a:off x="3694761" y="1783667"/>
              <a:ext cx="1947643" cy="1947643"/>
            </a:xfrm>
            <a:prstGeom prst="ellipse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kumimoji="1" lang="zh-CN" sz="3200"/>
            </a:p>
          </p:txBody>
        </p:sp>
        <p:sp>
          <p:nvSpPr>
            <p:cNvPr id="50" name="Freeform 11"/>
            <p:cNvSpPr>
              <a:spLocks noEditPoints="1"/>
            </p:cNvSpPr>
            <p:nvPr/>
          </p:nvSpPr>
          <p:spPr bwMode="auto">
            <a:xfrm>
              <a:off x="4232464" y="2394263"/>
              <a:ext cx="916335" cy="667280"/>
            </a:xfrm>
            <a:custGeom>
              <a:gdLst>
                <a:gd fmla="*/ 1118 w 1170" name="T0"/>
                <a:gd fmla="*/ 188 h 852" name="T1"/>
                <a:gd fmla="*/ 1106 w 1170" name="T2"/>
                <a:gd fmla="*/ 160 h 852" name="T3"/>
                <a:gd fmla="*/ 1056 w 1170" name="T4"/>
                <a:gd fmla="*/ 100 h 852" name="T5"/>
                <a:gd fmla="*/ 1020 w 1170" name="T6"/>
                <a:gd fmla="*/ 68 h 852" name="T7"/>
                <a:gd fmla="*/ 950 w 1170" name="T8"/>
                <a:gd fmla="*/ 26 h 852" name="T9"/>
                <a:gd fmla="*/ 858 w 1170" name="T10"/>
                <a:gd fmla="*/ 2 h 852" name="T11"/>
                <a:gd fmla="*/ 790 w 1170" name="T12"/>
                <a:gd fmla="*/ 2 h 852" name="T13"/>
                <a:gd fmla="*/ 698 w 1170" name="T14"/>
                <a:gd fmla="*/ 28 h 852" name="T15"/>
                <a:gd fmla="*/ 630 w 1170" name="T16"/>
                <a:gd fmla="*/ 70 h 852" name="T17"/>
                <a:gd fmla="*/ 592 w 1170" name="T18"/>
                <a:gd fmla="*/ 106 h 852" name="T19"/>
                <a:gd fmla="*/ 558 w 1170" name="T20"/>
                <a:gd fmla="*/ 106 h 852" name="T21"/>
                <a:gd fmla="*/ 518 w 1170" name="T22"/>
                <a:gd fmla="*/ 72 h 852" name="T23"/>
                <a:gd fmla="*/ 448 w 1170" name="T24"/>
                <a:gd fmla="*/ 28 h 852" name="T25"/>
                <a:gd fmla="*/ 356 w 1170" name="T26"/>
                <a:gd fmla="*/ 4 h 852" name="T27"/>
                <a:gd fmla="*/ 288 w 1170" name="T28"/>
                <a:gd fmla="*/ 4 h 852" name="T29"/>
                <a:gd fmla="*/ 196 w 1170" name="T30"/>
                <a:gd fmla="*/ 30 h 852" name="T31"/>
                <a:gd fmla="*/ 128 w 1170" name="T32"/>
                <a:gd fmla="*/ 74 h 852" name="T33"/>
                <a:gd fmla="*/ 92 w 1170" name="T34"/>
                <a:gd fmla="*/ 106 h 852" name="T35"/>
                <a:gd fmla="*/ 44 w 1170" name="T36"/>
                <a:gd fmla="*/ 166 h 852" name="T37"/>
                <a:gd fmla="*/ 34 w 1170" name="T38"/>
                <a:gd fmla="*/ 264 h 852" name="T39"/>
                <a:gd fmla="*/ 1170 w 1170" name="T40"/>
                <a:gd fmla="*/ 846 h 852" name="T41"/>
                <a:gd fmla="*/ 210 w 1170" name="T42"/>
                <a:gd fmla="*/ 732 h 852" name="T43"/>
                <a:gd fmla="*/ 292 w 1170" name="T44"/>
                <a:gd fmla="*/ 702 h 852" name="T45"/>
                <a:gd fmla="*/ 326 w 1170" name="T46"/>
                <a:gd fmla="*/ 700 h 852" name="T47"/>
                <a:gd fmla="*/ 390 w 1170" name="T48"/>
                <a:gd fmla="*/ 708 h 852" name="T49"/>
                <a:gd fmla="*/ 210 w 1170" name="T50"/>
                <a:gd fmla="*/ 732 h 852" name="T51"/>
                <a:gd fmla="*/ 326 w 1170" name="T52"/>
                <a:gd fmla="*/ 620 h 852" name="T53"/>
                <a:gd fmla="*/ 230 w 1170" name="T54"/>
                <a:gd fmla="*/ 636 h 852" name="T55"/>
                <a:gd fmla="*/ 156 w 1170" name="T56"/>
                <a:gd fmla="*/ 674 h 852" name="T57"/>
                <a:gd fmla="*/ 114 w 1170" name="T58"/>
                <a:gd fmla="*/ 206 h 852" name="T59"/>
                <a:gd fmla="*/ 148 w 1170" name="T60"/>
                <a:gd fmla="*/ 162 h 852" name="T61"/>
                <a:gd fmla="*/ 180 w 1170" name="T62"/>
                <a:gd fmla="*/ 132 h 852" name="T63"/>
                <a:gd fmla="*/ 232 w 1170" name="T64"/>
                <a:gd fmla="*/ 102 h 852" name="T65"/>
                <a:gd fmla="*/ 298 w 1170" name="T66"/>
                <a:gd fmla="*/ 84 h 852" name="T67"/>
                <a:gd fmla="*/ 348 w 1170" name="T68"/>
                <a:gd fmla="*/ 84 h 852" name="T69"/>
                <a:gd fmla="*/ 416 w 1170" name="T70"/>
                <a:gd fmla="*/ 102 h 852" name="T71"/>
                <a:gd fmla="*/ 470 w 1170" name="T72"/>
                <a:gd fmla="*/ 134 h 852" name="T73"/>
                <a:gd fmla="*/ 510 w 1170" name="T74"/>
                <a:gd fmla="*/ 170 h 852" name="T75"/>
                <a:gd fmla="*/ 540 w 1170" name="T76"/>
                <a:gd fmla="*/ 704 h 852" name="T77"/>
                <a:gd fmla="*/ 500 w 1170" name="T78"/>
                <a:gd fmla="*/ 674 h 852" name="T79"/>
                <a:gd fmla="*/ 422 w 1170" name="T80"/>
                <a:gd fmla="*/ 636 h 852" name="T81"/>
                <a:gd fmla="*/ 326 w 1170" name="T82"/>
                <a:gd fmla="*/ 620 h 852" name="T83"/>
                <a:gd fmla="*/ 712 w 1170" name="T84"/>
                <a:gd fmla="*/ 730 h 852" name="T85"/>
                <a:gd fmla="*/ 794 w 1170" name="T86"/>
                <a:gd fmla="*/ 700 h 852" name="T87"/>
                <a:gd fmla="*/ 828 w 1170" name="T88"/>
                <a:gd fmla="*/ 696 h 852" name="T89"/>
                <a:gd fmla="*/ 892 w 1170" name="T90"/>
                <a:gd fmla="*/ 706 h 852" name="T91"/>
                <a:gd fmla="*/ 712 w 1170" name="T92"/>
                <a:gd fmla="*/ 730 h 852" name="T93"/>
                <a:gd fmla="*/ 794 w 1170" name="T94"/>
                <a:gd fmla="*/ 620 h 852" name="T95"/>
                <a:gd fmla="*/ 706 w 1170" name="T96"/>
                <a:gd fmla="*/ 644 h 852" name="T97"/>
                <a:gd fmla="*/ 636 w 1170" name="T98"/>
                <a:gd fmla="*/ 686 h 852" name="T99"/>
                <a:gd fmla="*/ 616 w 1170" name="T100"/>
                <a:gd fmla="*/ 202 h 852" name="T101"/>
                <a:gd fmla="*/ 668 w 1170" name="T102"/>
                <a:gd fmla="*/ 142 h 852" name="T103"/>
                <a:gd fmla="*/ 698 w 1170" name="T104"/>
                <a:gd fmla="*/ 118 h 852" name="T105"/>
                <a:gd fmla="*/ 754 w 1170" name="T106"/>
                <a:gd fmla="*/ 90 h 852" name="T107"/>
                <a:gd fmla="*/ 824 w 1170" name="T108"/>
                <a:gd fmla="*/ 78 h 852" name="T109"/>
                <a:gd fmla="*/ 874 w 1170" name="T110"/>
                <a:gd fmla="*/ 84 h 852" name="T111"/>
                <a:gd fmla="*/ 938 w 1170" name="T112"/>
                <a:gd fmla="*/ 108 h 852" name="T113"/>
                <a:gd fmla="*/ 988 w 1170" name="T114"/>
                <a:gd fmla="*/ 144 h 852" name="T115"/>
                <a:gd fmla="*/ 1030 w 1170" name="T116"/>
                <a:gd fmla="*/ 190 h 852" name="T117"/>
                <a:gd fmla="*/ 1040 w 1170" name="T118"/>
                <a:gd fmla="*/ 700 h 852" name="T119"/>
                <a:gd fmla="*/ 978 w 1170" name="T120"/>
                <a:gd fmla="*/ 656 h 852" name="T121"/>
                <a:gd fmla="*/ 894 w 1170" name="T122"/>
                <a:gd fmla="*/ 624 h 852" name="T123"/>
                <a:gd fmla="*/ 828 w 1170" name="T124"/>
                <a:gd fmla="*/ 618 h 852" name="T12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b="b" l="0" r="r" t="0"/>
              <a:pathLst>
                <a:path h="852" w="1170">
                  <a:moveTo>
                    <a:pt x="1166" y="258"/>
                  </a:moveTo>
                  <a:lnTo>
                    <a:pt x="1118" y="258"/>
                  </a:lnTo>
                  <a:lnTo>
                    <a:pt x="1118" y="188"/>
                  </a:lnTo>
                  <a:lnTo>
                    <a:pt x="1112" y="170"/>
                  </a:lnTo>
                  <a:lnTo>
                    <a:pt x="1112" y="170"/>
                  </a:lnTo>
                  <a:lnTo>
                    <a:pt x="1106" y="160"/>
                  </a:lnTo>
                  <a:lnTo>
                    <a:pt x="1092" y="142"/>
                  </a:lnTo>
                  <a:lnTo>
                    <a:pt x="1070" y="114"/>
                  </a:lnTo>
                  <a:lnTo>
                    <a:pt x="1056" y="100"/>
                  </a:lnTo>
                  <a:lnTo>
                    <a:pt x="1040" y="84"/>
                  </a:lnTo>
                  <a:lnTo>
                    <a:pt x="1040" y="84"/>
                  </a:lnTo>
                  <a:lnTo>
                    <a:pt x="1020" y="68"/>
                  </a:lnTo>
                  <a:lnTo>
                    <a:pt x="1000" y="54"/>
                  </a:lnTo>
                  <a:lnTo>
                    <a:pt x="976" y="38"/>
                  </a:lnTo>
                  <a:lnTo>
                    <a:pt x="950" y="26"/>
                  </a:lnTo>
                  <a:lnTo>
                    <a:pt x="922" y="16"/>
                  </a:lnTo>
                  <a:lnTo>
                    <a:pt x="892" y="6"/>
                  </a:lnTo>
                  <a:lnTo>
                    <a:pt x="858" y="2"/>
                  </a:lnTo>
                  <a:lnTo>
                    <a:pt x="824" y="0"/>
                  </a:lnTo>
                  <a:lnTo>
                    <a:pt x="824" y="0"/>
                  </a:lnTo>
                  <a:lnTo>
                    <a:pt x="790" y="2"/>
                  </a:lnTo>
                  <a:lnTo>
                    <a:pt x="756" y="8"/>
                  </a:lnTo>
                  <a:lnTo>
                    <a:pt x="726" y="16"/>
                  </a:lnTo>
                  <a:lnTo>
                    <a:pt x="698" y="28"/>
                  </a:lnTo>
                  <a:lnTo>
                    <a:pt x="674" y="40"/>
                  </a:lnTo>
                  <a:lnTo>
                    <a:pt x="650" y="56"/>
                  </a:lnTo>
                  <a:lnTo>
                    <a:pt x="630" y="70"/>
                  </a:lnTo>
                  <a:lnTo>
                    <a:pt x="610" y="86"/>
                  </a:lnTo>
                  <a:lnTo>
                    <a:pt x="610" y="86"/>
                  </a:lnTo>
                  <a:lnTo>
                    <a:pt x="592" y="106"/>
                  </a:lnTo>
                  <a:lnTo>
                    <a:pt x="574" y="124"/>
                  </a:lnTo>
                  <a:lnTo>
                    <a:pt x="574" y="124"/>
                  </a:lnTo>
                  <a:lnTo>
                    <a:pt x="558" y="106"/>
                  </a:lnTo>
                  <a:lnTo>
                    <a:pt x="538" y="86"/>
                  </a:lnTo>
                  <a:lnTo>
                    <a:pt x="538" y="86"/>
                  </a:lnTo>
                  <a:lnTo>
                    <a:pt x="518" y="72"/>
                  </a:lnTo>
                  <a:lnTo>
                    <a:pt x="498" y="56"/>
                  </a:lnTo>
                  <a:lnTo>
                    <a:pt x="474" y="42"/>
                  </a:lnTo>
                  <a:lnTo>
                    <a:pt x="448" y="28"/>
                  </a:lnTo>
                  <a:lnTo>
                    <a:pt x="420" y="18"/>
                  </a:lnTo>
                  <a:lnTo>
                    <a:pt x="390" y="10"/>
                  </a:lnTo>
                  <a:lnTo>
                    <a:pt x="356" y="4"/>
                  </a:lnTo>
                  <a:lnTo>
                    <a:pt x="322" y="2"/>
                  </a:lnTo>
                  <a:lnTo>
                    <a:pt x="322" y="2"/>
                  </a:lnTo>
                  <a:lnTo>
                    <a:pt x="288" y="4"/>
                  </a:lnTo>
                  <a:lnTo>
                    <a:pt x="254" y="10"/>
                  </a:lnTo>
                  <a:lnTo>
                    <a:pt x="224" y="20"/>
                  </a:lnTo>
                  <a:lnTo>
                    <a:pt x="196" y="30"/>
                  </a:lnTo>
                  <a:lnTo>
                    <a:pt x="172" y="44"/>
                  </a:lnTo>
                  <a:lnTo>
                    <a:pt x="148" y="58"/>
                  </a:lnTo>
                  <a:lnTo>
                    <a:pt x="128" y="74"/>
                  </a:lnTo>
                  <a:lnTo>
                    <a:pt x="108" y="90"/>
                  </a:lnTo>
                  <a:lnTo>
                    <a:pt x="108" y="90"/>
                  </a:lnTo>
                  <a:lnTo>
                    <a:pt x="92" y="106"/>
                  </a:lnTo>
                  <a:lnTo>
                    <a:pt x="78" y="120"/>
                  </a:lnTo>
                  <a:lnTo>
                    <a:pt x="58" y="148"/>
                  </a:lnTo>
                  <a:lnTo>
                    <a:pt x="44" y="166"/>
                  </a:lnTo>
                  <a:lnTo>
                    <a:pt x="40" y="176"/>
                  </a:lnTo>
                  <a:lnTo>
                    <a:pt x="34" y="194"/>
                  </a:lnTo>
                  <a:lnTo>
                    <a:pt x="34" y="264"/>
                  </a:lnTo>
                  <a:lnTo>
                    <a:pt x="0" y="264"/>
                  </a:lnTo>
                  <a:lnTo>
                    <a:pt x="2" y="852"/>
                  </a:lnTo>
                  <a:lnTo>
                    <a:pt x="1170" y="846"/>
                  </a:lnTo>
                  <a:lnTo>
                    <a:pt x="1166" y="258"/>
                  </a:lnTo>
                  <a:close/>
                  <a:moveTo>
                    <a:pt x="210" y="732"/>
                  </a:moveTo>
                  <a:lnTo>
                    <a:pt x="210" y="732"/>
                  </a:lnTo>
                  <a:lnTo>
                    <a:pt x="236" y="720"/>
                  </a:lnTo>
                  <a:lnTo>
                    <a:pt x="262" y="708"/>
                  </a:lnTo>
                  <a:lnTo>
                    <a:pt x="292" y="702"/>
                  </a:lnTo>
                  <a:lnTo>
                    <a:pt x="308" y="700"/>
                  </a:lnTo>
                  <a:lnTo>
                    <a:pt x="326" y="700"/>
                  </a:lnTo>
                  <a:lnTo>
                    <a:pt x="326" y="700"/>
                  </a:lnTo>
                  <a:lnTo>
                    <a:pt x="342" y="700"/>
                  </a:lnTo>
                  <a:lnTo>
                    <a:pt x="358" y="702"/>
                  </a:lnTo>
                  <a:lnTo>
                    <a:pt x="390" y="708"/>
                  </a:lnTo>
                  <a:lnTo>
                    <a:pt x="416" y="718"/>
                  </a:lnTo>
                  <a:lnTo>
                    <a:pt x="442" y="730"/>
                  </a:lnTo>
                  <a:lnTo>
                    <a:pt x="210" y="732"/>
                  </a:lnTo>
                  <a:close/>
                  <a:moveTo>
                    <a:pt x="326" y="620"/>
                  </a:moveTo>
                  <a:lnTo>
                    <a:pt x="326" y="620"/>
                  </a:lnTo>
                  <a:lnTo>
                    <a:pt x="326" y="620"/>
                  </a:lnTo>
                  <a:lnTo>
                    <a:pt x="292" y="622"/>
                  </a:lnTo>
                  <a:lnTo>
                    <a:pt x="260" y="628"/>
                  </a:lnTo>
                  <a:lnTo>
                    <a:pt x="230" y="636"/>
                  </a:lnTo>
                  <a:lnTo>
                    <a:pt x="204" y="646"/>
                  </a:lnTo>
                  <a:lnTo>
                    <a:pt x="178" y="660"/>
                  </a:lnTo>
                  <a:lnTo>
                    <a:pt x="156" y="674"/>
                  </a:lnTo>
                  <a:lnTo>
                    <a:pt x="134" y="688"/>
                  </a:lnTo>
                  <a:lnTo>
                    <a:pt x="116" y="704"/>
                  </a:lnTo>
                  <a:lnTo>
                    <a:pt x="114" y="206"/>
                  </a:lnTo>
                  <a:lnTo>
                    <a:pt x="114" y="206"/>
                  </a:lnTo>
                  <a:lnTo>
                    <a:pt x="132" y="180"/>
                  </a:lnTo>
                  <a:lnTo>
                    <a:pt x="148" y="162"/>
                  </a:lnTo>
                  <a:lnTo>
                    <a:pt x="166" y="144"/>
                  </a:lnTo>
                  <a:lnTo>
                    <a:pt x="166" y="144"/>
                  </a:lnTo>
                  <a:lnTo>
                    <a:pt x="180" y="132"/>
                  </a:lnTo>
                  <a:lnTo>
                    <a:pt x="196" y="122"/>
                  </a:lnTo>
                  <a:lnTo>
                    <a:pt x="214" y="110"/>
                  </a:lnTo>
                  <a:lnTo>
                    <a:pt x="232" y="102"/>
                  </a:lnTo>
                  <a:lnTo>
                    <a:pt x="252" y="94"/>
                  </a:lnTo>
                  <a:lnTo>
                    <a:pt x="274" y="88"/>
                  </a:lnTo>
                  <a:lnTo>
                    <a:pt x="298" y="84"/>
                  </a:lnTo>
                  <a:lnTo>
                    <a:pt x="322" y="82"/>
                  </a:lnTo>
                  <a:lnTo>
                    <a:pt x="322" y="82"/>
                  </a:lnTo>
                  <a:lnTo>
                    <a:pt x="348" y="84"/>
                  </a:lnTo>
                  <a:lnTo>
                    <a:pt x="372" y="86"/>
                  </a:lnTo>
                  <a:lnTo>
                    <a:pt x="396" y="94"/>
                  </a:lnTo>
                  <a:lnTo>
                    <a:pt x="416" y="102"/>
                  </a:lnTo>
                  <a:lnTo>
                    <a:pt x="436" y="112"/>
                  </a:lnTo>
                  <a:lnTo>
                    <a:pt x="454" y="122"/>
                  </a:lnTo>
                  <a:lnTo>
                    <a:pt x="470" y="134"/>
                  </a:lnTo>
                  <a:lnTo>
                    <a:pt x="486" y="146"/>
                  </a:lnTo>
                  <a:lnTo>
                    <a:pt x="486" y="146"/>
                  </a:lnTo>
                  <a:lnTo>
                    <a:pt x="510" y="170"/>
                  </a:lnTo>
                  <a:lnTo>
                    <a:pt x="528" y="192"/>
                  </a:lnTo>
                  <a:lnTo>
                    <a:pt x="536" y="204"/>
                  </a:lnTo>
                  <a:lnTo>
                    <a:pt x="540" y="704"/>
                  </a:lnTo>
                  <a:lnTo>
                    <a:pt x="540" y="704"/>
                  </a:lnTo>
                  <a:lnTo>
                    <a:pt x="520" y="688"/>
                  </a:lnTo>
                  <a:lnTo>
                    <a:pt x="500" y="674"/>
                  </a:lnTo>
                  <a:lnTo>
                    <a:pt x="476" y="660"/>
                  </a:lnTo>
                  <a:lnTo>
                    <a:pt x="450" y="646"/>
                  </a:lnTo>
                  <a:lnTo>
                    <a:pt x="422" y="636"/>
                  </a:lnTo>
                  <a:lnTo>
                    <a:pt x="392" y="628"/>
                  </a:lnTo>
                  <a:lnTo>
                    <a:pt x="360" y="622"/>
                  </a:lnTo>
                  <a:lnTo>
                    <a:pt x="326" y="620"/>
                  </a:lnTo>
                  <a:lnTo>
                    <a:pt x="326" y="620"/>
                  </a:lnTo>
                  <a:close/>
                  <a:moveTo>
                    <a:pt x="712" y="730"/>
                  </a:moveTo>
                  <a:lnTo>
                    <a:pt x="712" y="730"/>
                  </a:lnTo>
                  <a:lnTo>
                    <a:pt x="738" y="716"/>
                  </a:lnTo>
                  <a:lnTo>
                    <a:pt x="764" y="706"/>
                  </a:lnTo>
                  <a:lnTo>
                    <a:pt x="794" y="700"/>
                  </a:lnTo>
                  <a:lnTo>
                    <a:pt x="810" y="698"/>
                  </a:lnTo>
                  <a:lnTo>
                    <a:pt x="828" y="696"/>
                  </a:lnTo>
                  <a:lnTo>
                    <a:pt x="828" y="696"/>
                  </a:lnTo>
                  <a:lnTo>
                    <a:pt x="844" y="698"/>
                  </a:lnTo>
                  <a:lnTo>
                    <a:pt x="860" y="698"/>
                  </a:lnTo>
                  <a:lnTo>
                    <a:pt x="892" y="706"/>
                  </a:lnTo>
                  <a:lnTo>
                    <a:pt x="918" y="716"/>
                  </a:lnTo>
                  <a:lnTo>
                    <a:pt x="944" y="728"/>
                  </a:lnTo>
                  <a:lnTo>
                    <a:pt x="712" y="730"/>
                  </a:lnTo>
                  <a:close/>
                  <a:moveTo>
                    <a:pt x="828" y="618"/>
                  </a:moveTo>
                  <a:lnTo>
                    <a:pt x="828" y="618"/>
                  </a:lnTo>
                  <a:lnTo>
                    <a:pt x="794" y="620"/>
                  </a:lnTo>
                  <a:lnTo>
                    <a:pt x="762" y="626"/>
                  </a:lnTo>
                  <a:lnTo>
                    <a:pt x="732" y="634"/>
                  </a:lnTo>
                  <a:lnTo>
                    <a:pt x="706" y="644"/>
                  </a:lnTo>
                  <a:lnTo>
                    <a:pt x="680" y="656"/>
                  </a:lnTo>
                  <a:lnTo>
                    <a:pt x="658" y="670"/>
                  </a:lnTo>
                  <a:lnTo>
                    <a:pt x="636" y="686"/>
                  </a:lnTo>
                  <a:lnTo>
                    <a:pt x="618" y="700"/>
                  </a:lnTo>
                  <a:lnTo>
                    <a:pt x="616" y="202"/>
                  </a:lnTo>
                  <a:lnTo>
                    <a:pt x="616" y="202"/>
                  </a:lnTo>
                  <a:lnTo>
                    <a:pt x="634" y="176"/>
                  </a:lnTo>
                  <a:lnTo>
                    <a:pt x="650" y="160"/>
                  </a:lnTo>
                  <a:lnTo>
                    <a:pt x="668" y="142"/>
                  </a:lnTo>
                  <a:lnTo>
                    <a:pt x="668" y="142"/>
                  </a:lnTo>
                  <a:lnTo>
                    <a:pt x="682" y="130"/>
                  </a:lnTo>
                  <a:lnTo>
                    <a:pt x="698" y="118"/>
                  </a:lnTo>
                  <a:lnTo>
                    <a:pt x="716" y="108"/>
                  </a:lnTo>
                  <a:lnTo>
                    <a:pt x="734" y="98"/>
                  </a:lnTo>
                  <a:lnTo>
                    <a:pt x="754" y="90"/>
                  </a:lnTo>
                  <a:lnTo>
                    <a:pt x="776" y="84"/>
                  </a:lnTo>
                  <a:lnTo>
                    <a:pt x="800" y="80"/>
                  </a:lnTo>
                  <a:lnTo>
                    <a:pt x="824" y="78"/>
                  </a:lnTo>
                  <a:lnTo>
                    <a:pt x="824" y="78"/>
                  </a:lnTo>
                  <a:lnTo>
                    <a:pt x="850" y="80"/>
                  </a:lnTo>
                  <a:lnTo>
                    <a:pt x="874" y="84"/>
                  </a:lnTo>
                  <a:lnTo>
                    <a:pt x="896" y="90"/>
                  </a:lnTo>
                  <a:lnTo>
                    <a:pt x="918" y="98"/>
                  </a:lnTo>
                  <a:lnTo>
                    <a:pt x="938" y="108"/>
                  </a:lnTo>
                  <a:lnTo>
                    <a:pt x="956" y="120"/>
                  </a:lnTo>
                  <a:lnTo>
                    <a:pt x="972" y="132"/>
                  </a:lnTo>
                  <a:lnTo>
                    <a:pt x="988" y="144"/>
                  </a:lnTo>
                  <a:lnTo>
                    <a:pt x="988" y="144"/>
                  </a:lnTo>
                  <a:lnTo>
                    <a:pt x="1012" y="168"/>
                  </a:lnTo>
                  <a:lnTo>
                    <a:pt x="1030" y="190"/>
                  </a:lnTo>
                  <a:lnTo>
                    <a:pt x="1038" y="200"/>
                  </a:lnTo>
                  <a:lnTo>
                    <a:pt x="1040" y="700"/>
                  </a:lnTo>
                  <a:lnTo>
                    <a:pt x="1040" y="700"/>
                  </a:lnTo>
                  <a:lnTo>
                    <a:pt x="1022" y="686"/>
                  </a:lnTo>
                  <a:lnTo>
                    <a:pt x="1000" y="670"/>
                  </a:lnTo>
                  <a:lnTo>
                    <a:pt x="978" y="656"/>
                  </a:lnTo>
                  <a:lnTo>
                    <a:pt x="952" y="644"/>
                  </a:lnTo>
                  <a:lnTo>
                    <a:pt x="924" y="634"/>
                  </a:lnTo>
                  <a:lnTo>
                    <a:pt x="894" y="624"/>
                  </a:lnTo>
                  <a:lnTo>
                    <a:pt x="862" y="620"/>
                  </a:lnTo>
                  <a:lnTo>
                    <a:pt x="828" y="618"/>
                  </a:lnTo>
                  <a:lnTo>
                    <a:pt x="828" y="61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</p:grpSp>
      <p:grpSp>
        <p:nvGrpSpPr>
          <p:cNvPr id="6" name="组 5"/>
          <p:cNvGrpSpPr/>
          <p:nvPr/>
        </p:nvGrpSpPr>
        <p:grpSpPr>
          <a:xfrm>
            <a:off x="9263955" y="1708815"/>
            <a:ext cx="1947643" cy="1947643"/>
            <a:chOff x="9263955" y="1708815"/>
            <a:chExt cx="1947643" cy="1947643"/>
          </a:xfrm>
        </p:grpSpPr>
        <p:sp>
          <p:nvSpPr>
            <p:cNvPr id="35" name="椭圆 34"/>
            <p:cNvSpPr/>
            <p:nvPr/>
          </p:nvSpPr>
          <p:spPr>
            <a:xfrm>
              <a:off x="9263955" y="1708815"/>
              <a:ext cx="1947643" cy="1947643"/>
            </a:xfrm>
            <a:prstGeom prst="ellipse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kumimoji="1" lang="zh-CN" sz="3200"/>
            </a:p>
          </p:txBody>
        </p:sp>
        <p:grpSp>
          <p:nvGrpSpPr>
            <p:cNvPr id="51" name="组 50"/>
            <p:cNvGrpSpPr/>
            <p:nvPr/>
          </p:nvGrpSpPr>
          <p:grpSpPr>
            <a:xfrm>
              <a:off x="9789623" y="2341865"/>
              <a:ext cx="896306" cy="749812"/>
              <a:chOff x="6235762" y="3175631"/>
              <a:chExt cx="728369" cy="609323"/>
            </a:xfrm>
            <a:solidFill>
              <a:schemeClr val="bg1"/>
            </a:solidFill>
          </p:grpSpPr>
          <p:sp>
            <p:nvSpPr>
              <p:cNvPr id="52" name="Freeform 12"/>
              <p:cNvSpPr>
                <a:spLocks noEditPoints="1"/>
              </p:cNvSpPr>
              <p:nvPr/>
            </p:nvSpPr>
            <p:spPr bwMode="auto">
              <a:xfrm>
                <a:off x="6235762" y="3175631"/>
                <a:ext cx="728369" cy="241223"/>
              </a:xfrm>
              <a:custGeom>
                <a:gdLst>
                  <a:gd fmla="*/ 628 w 930" name="T0"/>
                  <a:gd fmla="*/ 118 h 308" name="T1"/>
                  <a:gd fmla="*/ 628 w 930" name="T2"/>
                  <a:gd fmla="*/ 0 h 308" name="T3"/>
                  <a:gd fmla="*/ 302 w 930" name="T4"/>
                  <a:gd fmla="*/ 0 h 308" name="T5"/>
                  <a:gd fmla="*/ 302 w 930" name="T6"/>
                  <a:gd fmla="*/ 118 h 308" name="T7"/>
                  <a:gd fmla="*/ 0 w 930" name="T8"/>
                  <a:gd fmla="*/ 118 h 308" name="T9"/>
                  <a:gd fmla="*/ 0 w 930" name="T10"/>
                  <a:gd fmla="*/ 308 h 308" name="T11"/>
                  <a:gd fmla="*/ 930 w 930" name="T12"/>
                  <a:gd fmla="*/ 308 h 308" name="T13"/>
                  <a:gd fmla="*/ 930 w 930" name="T14"/>
                  <a:gd fmla="*/ 118 h 308" name="T15"/>
                  <a:gd fmla="*/ 628 w 930" name="T16"/>
                  <a:gd fmla="*/ 118 h 308" name="T17"/>
                  <a:gd fmla="*/ 590 w 930" name="T18"/>
                  <a:gd fmla="*/ 116 h 308" name="T19"/>
                  <a:gd fmla="*/ 342 w 930" name="T20"/>
                  <a:gd fmla="*/ 116 h 308" name="T21"/>
                  <a:gd fmla="*/ 342 w 930" name="T22"/>
                  <a:gd fmla="*/ 32 h 308" name="T23"/>
                  <a:gd fmla="*/ 590 w 930" name="T24"/>
                  <a:gd fmla="*/ 32 h 308" name="T25"/>
                  <a:gd fmla="*/ 590 w 930" name="T26"/>
                  <a:gd fmla="*/ 116 h 308" name="T27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b="b" l="0" r="r" t="0"/>
                <a:pathLst>
                  <a:path h="308" w="930">
                    <a:moveTo>
                      <a:pt x="628" y="118"/>
                    </a:moveTo>
                    <a:lnTo>
                      <a:pt x="628" y="0"/>
                    </a:lnTo>
                    <a:lnTo>
                      <a:pt x="302" y="0"/>
                    </a:lnTo>
                    <a:lnTo>
                      <a:pt x="302" y="118"/>
                    </a:lnTo>
                    <a:lnTo>
                      <a:pt x="0" y="118"/>
                    </a:lnTo>
                    <a:lnTo>
                      <a:pt x="0" y="308"/>
                    </a:lnTo>
                    <a:lnTo>
                      <a:pt x="930" y="308"/>
                    </a:lnTo>
                    <a:lnTo>
                      <a:pt x="930" y="118"/>
                    </a:lnTo>
                    <a:lnTo>
                      <a:pt x="628" y="118"/>
                    </a:lnTo>
                    <a:close/>
                    <a:moveTo>
                      <a:pt x="590" y="116"/>
                    </a:moveTo>
                    <a:lnTo>
                      <a:pt x="342" y="116"/>
                    </a:lnTo>
                    <a:lnTo>
                      <a:pt x="342" y="32"/>
                    </a:lnTo>
                    <a:lnTo>
                      <a:pt x="590" y="32"/>
                    </a:lnTo>
                    <a:lnTo>
                      <a:pt x="590" y="11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/>
              </a:p>
            </p:txBody>
          </p:sp>
          <p:sp>
            <p:nvSpPr>
              <p:cNvPr id="53" name="Freeform 13"/>
              <p:cNvSpPr/>
              <p:nvPr/>
            </p:nvSpPr>
            <p:spPr bwMode="auto">
              <a:xfrm>
                <a:off x="6235762" y="3445049"/>
                <a:ext cx="728369" cy="339905"/>
              </a:xfrm>
              <a:custGeom>
                <a:gdLst>
                  <a:gd fmla="*/ 750 w 930" name="T0"/>
                  <a:gd fmla="*/ 88 h 434" name="T1"/>
                  <a:gd fmla="*/ 666 w 930" name="T2"/>
                  <a:gd fmla="*/ 88 h 434" name="T3"/>
                  <a:gd fmla="*/ 666 w 930" name="T4"/>
                  <a:gd fmla="*/ 0 h 434" name="T5"/>
                  <a:gd fmla="*/ 256 w 930" name="T6"/>
                  <a:gd fmla="*/ 0 h 434" name="T7"/>
                  <a:gd fmla="*/ 256 w 930" name="T8"/>
                  <a:gd fmla="*/ 88 h 434" name="T9"/>
                  <a:gd fmla="*/ 172 w 930" name="T10"/>
                  <a:gd fmla="*/ 88 h 434" name="T11"/>
                  <a:gd fmla="*/ 172 w 930" name="T12"/>
                  <a:gd fmla="*/ 0 h 434" name="T13"/>
                  <a:gd fmla="*/ 0 w 930" name="T14"/>
                  <a:gd fmla="*/ 0 h 434" name="T15"/>
                  <a:gd fmla="*/ 0 w 930" name="T16"/>
                  <a:gd fmla="*/ 434 h 434" name="T17"/>
                  <a:gd fmla="*/ 930 w 930" name="T18"/>
                  <a:gd fmla="*/ 434 h 434" name="T19"/>
                  <a:gd fmla="*/ 930 w 930" name="T20"/>
                  <a:gd fmla="*/ 0 h 434" name="T21"/>
                  <a:gd fmla="*/ 750 w 930" name="T22"/>
                  <a:gd fmla="*/ 0 h 434" name="T23"/>
                  <a:gd fmla="*/ 750 w 930" name="T24"/>
                  <a:gd fmla="*/ 88 h 434" name="T25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b="b" l="0" r="r" t="0"/>
                <a:pathLst>
                  <a:path h="433" w="930">
                    <a:moveTo>
                      <a:pt x="750" y="88"/>
                    </a:moveTo>
                    <a:lnTo>
                      <a:pt x="666" y="88"/>
                    </a:lnTo>
                    <a:lnTo>
                      <a:pt x="666" y="0"/>
                    </a:lnTo>
                    <a:lnTo>
                      <a:pt x="256" y="0"/>
                    </a:lnTo>
                    <a:lnTo>
                      <a:pt x="256" y="88"/>
                    </a:lnTo>
                    <a:lnTo>
                      <a:pt x="172" y="88"/>
                    </a:lnTo>
                    <a:lnTo>
                      <a:pt x="172" y="0"/>
                    </a:lnTo>
                    <a:lnTo>
                      <a:pt x="0" y="0"/>
                    </a:lnTo>
                    <a:lnTo>
                      <a:pt x="0" y="434"/>
                    </a:lnTo>
                    <a:lnTo>
                      <a:pt x="930" y="434"/>
                    </a:lnTo>
                    <a:lnTo>
                      <a:pt x="930" y="0"/>
                    </a:lnTo>
                    <a:lnTo>
                      <a:pt x="750" y="0"/>
                    </a:lnTo>
                    <a:lnTo>
                      <a:pt x="750" y="8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/>
              </a:p>
            </p:txBody>
          </p:sp>
        </p:grpSp>
      </p:grpSp>
      <p:pic>
        <p:nvPicPr>
          <p:cNvPr id="27" name="图片 26">
            <a:hlinkClick r:id="rId3"/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>
            <a:off x="5135052" y="6367725"/>
            <a:ext cx="1828800" cy="243840"/>
          </a:xfrm>
          <a:prstGeom prst="rect">
            <a:avLst/>
          </a:prstGeom>
        </p:spPr>
      </p:pic>
    </p:spTree>
    <p:extLst>
      <p:ext uri="{BB962C8B-B14F-4D97-AF65-F5344CB8AC3E}">
        <p14:creationId val="1987323286"/>
      </p:ext>
    </p:extLst>
  </p:cSld>
  <p:clrMapOvr>
    <a:masterClrMapping/>
  </p:clrMapOvr>
  <mc:AlternateContent>
    <mc:Choice Requires="p14">
      <p:transition p14:dur="700" spd="med">
        <p:fade/>
      </p:transition>
    </mc:Choice>
    <mc:Fallback>
      <p:transition spd="med">
        <p:fade/>
      </p:transition>
    </mc:Fallback>
  </mc:AlternateContent>
  <p:timing/>
</p:sld>
</file>

<file path=ppt/slides/slide8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文本占位符 1"/>
          <p:cNvSpPr>
            <a:spLocks noGrp="1"/>
          </p:cNvSpPr>
          <p:nvPr>
            <p:ph idx="10" sz="quarter" type="body"/>
          </p:nvPr>
        </p:nvSpPr>
        <p:spPr>
          <a:xfrm>
            <a:off x="4231342" y="64219"/>
            <a:ext cx="3729316" cy="749808"/>
          </a:xfrm>
        </p:spPr>
        <p:txBody>
          <a:bodyPr/>
          <a:lstStyle/>
          <a:p>
            <a:r>
              <a:rPr altLang="zh-CN" kumimoji="1" lang="en-US" smtClean="0"/>
              <a:t>SKILLS</a:t>
            </a:r>
          </a:p>
        </p:txBody>
      </p:sp>
      <p:grpSp>
        <p:nvGrpSpPr>
          <p:cNvPr id="9" name="组 8"/>
          <p:cNvGrpSpPr/>
          <p:nvPr/>
        </p:nvGrpSpPr>
        <p:grpSpPr>
          <a:xfrm>
            <a:off x="738148" y="1879533"/>
            <a:ext cx="2512236" cy="3822743"/>
            <a:chOff x="84557" y="1879533"/>
            <a:chExt cx="2512236" cy="3822743"/>
          </a:xfrm>
        </p:grpSpPr>
        <p:sp>
          <p:nvSpPr>
            <p:cNvPr id="28" name="椭圆 27"/>
            <p:cNvSpPr/>
            <p:nvPr/>
          </p:nvSpPr>
          <p:spPr>
            <a:xfrm>
              <a:off x="760393" y="2585888"/>
              <a:ext cx="1578696" cy="1578696"/>
            </a:xfrm>
            <a:prstGeom prst="ellipse">
              <a:avLst/>
            </a:prstGeom>
            <a:solidFill>
              <a:schemeClr val="accent3">
                <a:lumMod val="60000"/>
                <a:lumOff val="40000"/>
                <a:alpha val="5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kumimoji="1" lang="zh-CN" sz="3200"/>
            </a:p>
          </p:txBody>
        </p:sp>
        <p:sp>
          <p:nvSpPr>
            <p:cNvPr id="29" name="饼图 28"/>
            <p:cNvSpPr/>
            <p:nvPr/>
          </p:nvSpPr>
          <p:spPr>
            <a:xfrm>
              <a:off x="760393" y="2585889"/>
              <a:ext cx="1578696" cy="1578696"/>
            </a:xfrm>
            <a:prstGeom prst="pie">
              <a:avLst>
                <a:gd fmla="val 16224568" name="adj1"/>
                <a:gd fmla="val 12532345" name="adj2"/>
              </a:avLst>
            </a:pr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kumimoji="1" lang="zh-CN" sz="3200">
                <a:solidFill>
                  <a:schemeClr val="tx1"/>
                </a:solidFill>
              </a:endParaRPr>
            </a:p>
          </p:txBody>
        </p:sp>
        <p:sp>
          <p:nvSpPr>
            <p:cNvPr id="30" name="文本框 29"/>
            <p:cNvSpPr txBox="1"/>
            <p:nvPr/>
          </p:nvSpPr>
          <p:spPr>
            <a:xfrm>
              <a:off x="533846" y="4132616"/>
              <a:ext cx="2289492" cy="155448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pPr algn="ctr"/>
              <a:r>
                <a:rPr altLang="zh-CN" kumimoji="1" lang="en-US" sz="9600">
                  <a:solidFill>
                    <a:schemeClr val="bg1"/>
                  </a:solidFill>
                  <a:effectLst>
                    <a:outerShdw algn="t" blurRad="50800" dir="5400000" dist="38100" rotWithShape="0">
                      <a:prstClr val="black">
                        <a:alpha val="40000"/>
                      </a:prstClr>
                    </a:outerShdw>
                  </a:effectLst>
                  <a:cs typeface="Segoe UI Light"/>
                </a:rPr>
                <a:t>80%</a:t>
              </a:r>
            </a:p>
          </p:txBody>
        </p:sp>
        <p:sp>
          <p:nvSpPr>
            <p:cNvPr id="31" name="文本框 30"/>
            <p:cNvSpPr txBox="1"/>
            <p:nvPr/>
          </p:nvSpPr>
          <p:spPr>
            <a:xfrm>
              <a:off x="84557" y="1882063"/>
              <a:ext cx="2512236" cy="518160"/>
            </a:xfrm>
            <a:prstGeom prst="rect">
              <a:avLst/>
            </a:prstGeom>
            <a:noFill/>
          </p:spPr>
          <p:txBody>
            <a:bodyPr anchor="ctr" rtlCol="0" wrap="square">
              <a:spAutoFit/>
            </a:bodyPr>
            <a:lstStyle/>
            <a:p>
              <a:pPr algn="ctr"/>
              <a:r>
                <a:rPr altLang="zh-CN" b="1" kumimoji="1" lang="en-US" sz="2800">
                  <a:solidFill>
                    <a:schemeClr val="accent3">
                      <a:lumMod val="40000"/>
                      <a:lumOff val="60000"/>
                    </a:schemeClr>
                  </a:solidFill>
                  <a:effectLst>
                    <a:innerShdw blurRad="63500" dir="16200000" dist="50800">
                      <a:prstClr val="black">
                        <a:alpha val="50000"/>
                      </a:prstClr>
                    </a:innerShdw>
                  </a:effectLst>
                </a:rPr>
                <a:t>PHOTOSHOP</a:t>
              </a:r>
            </a:p>
          </p:txBody>
        </p:sp>
      </p:grpSp>
      <p:grpSp>
        <p:nvGrpSpPr>
          <p:cNvPr id="7" name="组 6"/>
          <p:cNvGrpSpPr/>
          <p:nvPr/>
        </p:nvGrpSpPr>
        <p:grpSpPr>
          <a:xfrm>
            <a:off x="3693150" y="1879533"/>
            <a:ext cx="2512236" cy="3822743"/>
            <a:chOff x="2333169" y="1879533"/>
            <a:chExt cx="2512236" cy="3822743"/>
          </a:xfrm>
        </p:grpSpPr>
        <p:sp>
          <p:nvSpPr>
            <p:cNvPr id="38" name="椭圆 37"/>
            <p:cNvSpPr/>
            <p:nvPr/>
          </p:nvSpPr>
          <p:spPr>
            <a:xfrm>
              <a:off x="2817579" y="2585888"/>
              <a:ext cx="1578696" cy="1578696"/>
            </a:xfrm>
            <a:prstGeom prst="ellipse">
              <a:avLst/>
            </a:prstGeom>
            <a:solidFill>
              <a:srgbClr val="F6DA98">
                <a:alpha val="55000"/>
              </a:srgb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kumimoji="1" lang="zh-CN" sz="3200"/>
            </a:p>
          </p:txBody>
        </p:sp>
        <p:sp>
          <p:nvSpPr>
            <p:cNvPr id="39" name="饼图 38"/>
            <p:cNvSpPr/>
            <p:nvPr/>
          </p:nvSpPr>
          <p:spPr>
            <a:xfrm>
              <a:off x="2817579" y="2585889"/>
              <a:ext cx="1578696" cy="1578696"/>
            </a:xfrm>
            <a:prstGeom prst="pie">
              <a:avLst>
                <a:gd fmla="val 16224568" name="adj1"/>
                <a:gd fmla="val 14954041" name="adj2"/>
              </a:avLst>
            </a:pr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kumimoji="1" lang="zh-CN" sz="3200">
                <a:solidFill>
                  <a:schemeClr val="tx1"/>
                </a:solidFill>
              </a:endParaRPr>
            </a:p>
          </p:txBody>
        </p:sp>
        <p:sp>
          <p:nvSpPr>
            <p:cNvPr id="40" name="文本框 39"/>
            <p:cNvSpPr txBox="1"/>
            <p:nvPr/>
          </p:nvSpPr>
          <p:spPr>
            <a:xfrm>
              <a:off x="2591033" y="4132616"/>
              <a:ext cx="2289492" cy="155448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pPr algn="ctr"/>
              <a:r>
                <a:rPr altLang="zh-CN" kumimoji="1" lang="en-US" sz="9600">
                  <a:solidFill>
                    <a:schemeClr val="bg1"/>
                  </a:solidFill>
                  <a:effectLst>
                    <a:outerShdw algn="t" blurRad="50800" dir="5400000" dist="38100" rotWithShape="0">
                      <a:prstClr val="black">
                        <a:alpha val="40000"/>
                      </a:prstClr>
                    </a:outerShdw>
                  </a:effectLst>
                  <a:cs typeface="Segoe UI Light"/>
                </a:rPr>
                <a:t>95%</a:t>
              </a:r>
            </a:p>
          </p:txBody>
        </p:sp>
        <p:sp>
          <p:nvSpPr>
            <p:cNvPr id="41" name="文本框 40"/>
            <p:cNvSpPr txBox="1"/>
            <p:nvPr/>
          </p:nvSpPr>
          <p:spPr>
            <a:xfrm>
              <a:off x="2333169" y="1882063"/>
              <a:ext cx="2512236" cy="518160"/>
            </a:xfrm>
            <a:prstGeom prst="rect">
              <a:avLst/>
            </a:prstGeom>
            <a:noFill/>
          </p:spPr>
          <p:txBody>
            <a:bodyPr anchor="ctr" rtlCol="0" wrap="square">
              <a:spAutoFit/>
            </a:bodyPr>
            <a:lstStyle/>
            <a:p>
              <a:pPr algn="ctr"/>
              <a:r>
                <a:rPr altLang="zh-CN" b="1" kumimoji="1" lang="en-US" sz="2800">
                  <a:solidFill>
                    <a:schemeClr val="accent3">
                      <a:lumMod val="40000"/>
                      <a:lumOff val="60000"/>
                    </a:schemeClr>
                  </a:solidFill>
                  <a:effectLst>
                    <a:innerShdw blurRad="63500" dir="16200000" dist="50800">
                      <a:prstClr val="black">
                        <a:alpha val="50000"/>
                      </a:prstClr>
                    </a:innerShdw>
                  </a:effectLst>
                </a:rPr>
                <a:t>ILLUSTRATOR</a:t>
              </a:r>
            </a:p>
          </p:txBody>
        </p:sp>
      </p:grpSp>
      <p:grpSp>
        <p:nvGrpSpPr>
          <p:cNvPr id="10" name="组 9"/>
          <p:cNvGrpSpPr/>
          <p:nvPr/>
        </p:nvGrpSpPr>
        <p:grpSpPr>
          <a:xfrm>
            <a:off x="6648152" y="1879535"/>
            <a:ext cx="2027210" cy="3822741"/>
            <a:chOff x="7580893" y="1879535"/>
            <a:chExt cx="2027210" cy="3822741"/>
          </a:xfrm>
        </p:grpSpPr>
        <p:sp>
          <p:nvSpPr>
            <p:cNvPr id="42" name="椭圆 41"/>
            <p:cNvSpPr/>
            <p:nvPr/>
          </p:nvSpPr>
          <p:spPr>
            <a:xfrm>
              <a:off x="7801679" y="2585888"/>
              <a:ext cx="1578696" cy="1578696"/>
            </a:xfrm>
            <a:prstGeom prst="ellipse">
              <a:avLst/>
            </a:prstGeom>
            <a:solidFill>
              <a:srgbClr val="F6DA98">
                <a:alpha val="55000"/>
              </a:srgb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kumimoji="1" lang="zh-CN" sz="3200"/>
            </a:p>
          </p:txBody>
        </p:sp>
        <p:sp>
          <p:nvSpPr>
            <p:cNvPr id="43" name="饼图 42"/>
            <p:cNvSpPr/>
            <p:nvPr/>
          </p:nvSpPr>
          <p:spPr>
            <a:xfrm>
              <a:off x="7801679" y="2585889"/>
              <a:ext cx="1578696" cy="1578696"/>
            </a:xfrm>
            <a:prstGeom prst="pie">
              <a:avLst>
                <a:gd fmla="val 16224568" name="adj1"/>
                <a:gd fmla="val 12532345" name="adj2"/>
              </a:avLst>
            </a:pr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kumimoji="1" lang="zh-CN" sz="3200">
                <a:solidFill>
                  <a:schemeClr val="tx1"/>
                </a:solidFill>
              </a:endParaRPr>
            </a:p>
          </p:txBody>
        </p:sp>
        <p:sp>
          <p:nvSpPr>
            <p:cNvPr id="44" name="文本框 43"/>
            <p:cNvSpPr txBox="1"/>
            <p:nvPr/>
          </p:nvSpPr>
          <p:spPr>
            <a:xfrm>
              <a:off x="7575134" y="4132616"/>
              <a:ext cx="2289492" cy="155448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pPr algn="ctr"/>
              <a:r>
                <a:rPr altLang="zh-CN" kumimoji="1" lang="en-US" sz="9600">
                  <a:solidFill>
                    <a:schemeClr val="bg1"/>
                  </a:solidFill>
                  <a:effectLst>
                    <a:outerShdw algn="t" blurRad="50800" dir="5400000" dist="38100" rotWithShape="0">
                      <a:prstClr val="black">
                        <a:alpha val="40000"/>
                      </a:prstClr>
                    </a:outerShdw>
                  </a:effectLst>
                  <a:cs typeface="Segoe UI Light"/>
                </a:rPr>
                <a:t>90%</a:t>
              </a:r>
            </a:p>
          </p:txBody>
        </p:sp>
        <p:sp>
          <p:nvSpPr>
            <p:cNvPr id="45" name="文本框 44"/>
            <p:cNvSpPr txBox="1"/>
            <p:nvPr/>
          </p:nvSpPr>
          <p:spPr>
            <a:xfrm>
              <a:off x="7580893" y="1882065"/>
              <a:ext cx="2020269" cy="518160"/>
            </a:xfrm>
            <a:prstGeom prst="rect">
              <a:avLst/>
            </a:prstGeom>
            <a:noFill/>
          </p:spPr>
          <p:txBody>
            <a:bodyPr anchor="ctr" rtlCol="0" wrap="square">
              <a:spAutoFit/>
            </a:bodyPr>
            <a:lstStyle/>
            <a:p>
              <a:pPr algn="ctr"/>
              <a:r>
                <a:rPr altLang="zh-CN" b="1" kumimoji="1" lang="en-US" sz="2800">
                  <a:solidFill>
                    <a:schemeClr val="accent3">
                      <a:lumMod val="40000"/>
                      <a:lumOff val="60000"/>
                    </a:schemeClr>
                  </a:solidFill>
                  <a:effectLst>
                    <a:innerShdw blurRad="63500" dir="16200000" dist="50800">
                      <a:prstClr val="black">
                        <a:alpha val="50000"/>
                      </a:prstClr>
                    </a:innerShdw>
                  </a:effectLst>
                </a:rPr>
                <a:t>FLASH</a:t>
              </a:r>
            </a:p>
          </p:txBody>
        </p:sp>
      </p:grpSp>
      <p:grpSp>
        <p:nvGrpSpPr>
          <p:cNvPr id="11" name="组 10"/>
          <p:cNvGrpSpPr/>
          <p:nvPr/>
        </p:nvGrpSpPr>
        <p:grpSpPr>
          <a:xfrm>
            <a:off x="9118127" y="1879535"/>
            <a:ext cx="2027210" cy="3822741"/>
            <a:chOff x="9638080" y="1879535"/>
            <a:chExt cx="2027210" cy="3822741"/>
          </a:xfrm>
        </p:grpSpPr>
        <p:sp>
          <p:nvSpPr>
            <p:cNvPr id="54" name="椭圆 53"/>
            <p:cNvSpPr/>
            <p:nvPr/>
          </p:nvSpPr>
          <p:spPr>
            <a:xfrm>
              <a:off x="9858866" y="2585888"/>
              <a:ext cx="1578696" cy="1578696"/>
            </a:xfrm>
            <a:prstGeom prst="ellipse">
              <a:avLst/>
            </a:prstGeom>
            <a:solidFill>
              <a:srgbClr val="F6DA98">
                <a:alpha val="55000"/>
              </a:srgb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kumimoji="1" lang="zh-CN" sz="3200"/>
            </a:p>
          </p:txBody>
        </p:sp>
        <p:sp>
          <p:nvSpPr>
            <p:cNvPr id="55" name="饼图 54"/>
            <p:cNvSpPr/>
            <p:nvPr/>
          </p:nvSpPr>
          <p:spPr>
            <a:xfrm>
              <a:off x="9858866" y="2585889"/>
              <a:ext cx="1578696" cy="1578696"/>
            </a:xfrm>
            <a:prstGeom prst="pie">
              <a:avLst>
                <a:gd fmla="val 16224568" name="adj1"/>
                <a:gd fmla="val 14954041" name="adj2"/>
              </a:avLst>
            </a:pr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kumimoji="1" lang="zh-CN" sz="3200">
                <a:solidFill>
                  <a:schemeClr val="tx1"/>
                </a:solidFill>
              </a:endParaRPr>
            </a:p>
          </p:txBody>
        </p:sp>
        <p:sp>
          <p:nvSpPr>
            <p:cNvPr id="56" name="文本框 55"/>
            <p:cNvSpPr txBox="1"/>
            <p:nvPr/>
          </p:nvSpPr>
          <p:spPr>
            <a:xfrm>
              <a:off x="9632321" y="4132616"/>
              <a:ext cx="2289492" cy="155448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pPr algn="ctr"/>
              <a:r>
                <a:rPr altLang="zh-CN" kumimoji="1" lang="en-US" sz="9600">
                  <a:solidFill>
                    <a:schemeClr val="bg1"/>
                  </a:solidFill>
                  <a:effectLst>
                    <a:outerShdw algn="t" blurRad="50800" dir="5400000" dist="38100" rotWithShape="0">
                      <a:prstClr val="black">
                        <a:alpha val="40000"/>
                      </a:prstClr>
                    </a:outerShdw>
                  </a:effectLst>
                  <a:cs typeface="Segoe UI Light"/>
                </a:rPr>
                <a:t>95%</a:t>
              </a:r>
            </a:p>
          </p:txBody>
        </p:sp>
        <p:sp>
          <p:nvSpPr>
            <p:cNvPr id="57" name="文本框 56"/>
            <p:cNvSpPr txBox="1"/>
            <p:nvPr/>
          </p:nvSpPr>
          <p:spPr>
            <a:xfrm>
              <a:off x="9638080" y="1882065"/>
              <a:ext cx="2020269" cy="518160"/>
            </a:xfrm>
            <a:prstGeom prst="rect">
              <a:avLst/>
            </a:prstGeom>
            <a:noFill/>
          </p:spPr>
          <p:txBody>
            <a:bodyPr anchor="ctr" rtlCol="0" wrap="square">
              <a:spAutoFit/>
            </a:bodyPr>
            <a:lstStyle/>
            <a:p>
              <a:pPr algn="ctr"/>
              <a:r>
                <a:rPr altLang="zh-CN" b="1" kumimoji="1" lang="en-US" sz="2800">
                  <a:solidFill>
                    <a:schemeClr val="accent3">
                      <a:lumMod val="40000"/>
                      <a:lumOff val="60000"/>
                    </a:schemeClr>
                  </a:solidFill>
                  <a:effectLst>
                    <a:innerShdw blurRad="63500" dir="16200000" dist="50800">
                      <a:prstClr val="black">
                        <a:alpha val="50000"/>
                      </a:prstClr>
                    </a:innerShdw>
                  </a:effectLst>
                </a:rPr>
                <a:t>PREMIERE</a:t>
              </a:r>
            </a:p>
          </p:txBody>
        </p:sp>
      </p:grpSp>
      <p:pic>
        <p:nvPicPr>
          <p:cNvPr id="23" name="图片 22">
            <a:hlinkClick r:id="rId3"/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>
            <a:off x="5135052" y="6367725"/>
            <a:ext cx="1828800" cy="243840"/>
          </a:xfrm>
          <a:prstGeom prst="rect">
            <a:avLst/>
          </a:prstGeom>
        </p:spPr>
      </p:pic>
    </p:spTree>
    <p:extLst>
      <p:ext uri="{BB962C8B-B14F-4D97-AF65-F5344CB8AC3E}">
        <p14:creationId val="1848096107"/>
      </p:ext>
    </p:extLst>
  </p:cSld>
  <p:clrMapOvr>
    <a:masterClrMapping/>
  </p:clrMapOvr>
  <mc:AlternateContent>
    <mc:Choice Requires="p14">
      <p:transition p14:dur="700" spd="med">
        <p:fade/>
      </p:transition>
    </mc:Choice>
    <mc:Fallback>
      <p:transition spd="med">
        <p:fade/>
      </p:transition>
    </mc:Fallback>
  </mc:AlternateContent>
  <p:timing/>
</p:sld>
</file>

<file path=ppt/slides/slide9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文本占位符 1"/>
          <p:cNvSpPr>
            <a:spLocks noGrp="1"/>
          </p:cNvSpPr>
          <p:nvPr>
            <p:ph idx="10" sz="quarter" type="body"/>
          </p:nvPr>
        </p:nvSpPr>
        <p:spPr>
          <a:xfrm>
            <a:off x="4249272" y="64219"/>
            <a:ext cx="3693456" cy="749808"/>
          </a:xfrm>
        </p:spPr>
        <p:txBody>
          <a:bodyPr/>
          <a:lstStyle/>
          <a:p>
            <a:r>
              <a:rPr altLang="zh-CN" lang="en-US" smtClean="0"/>
              <a:t>PORTFOLIO</a:t>
            </a:r>
          </a:p>
        </p:txBody>
      </p:sp>
      <p:sp>
        <p:nvSpPr>
          <p:cNvPr id="3" name="矩形 2"/>
          <p:cNvSpPr/>
          <p:nvPr/>
        </p:nvSpPr>
        <p:spPr>
          <a:xfrm>
            <a:off x="690283" y="1649505"/>
            <a:ext cx="10811435" cy="4356847"/>
          </a:xfrm>
          <a:prstGeom prst="rect">
            <a:avLst/>
          </a:prstGeom>
          <a:solidFill>
            <a:schemeClr val="tx2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zh-CN" kumimoji="1" lang="en-US" smtClean="0"/>
              <a:t>Picture here</a:t>
            </a:r>
          </a:p>
        </p:txBody>
      </p:sp>
      <p:pic>
        <p:nvPicPr>
          <p:cNvPr id="4" name="图片 3">
            <a:hlinkClick r:id="rId3"/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>
            <a:off x="5135052" y="6367725"/>
            <a:ext cx="1828800" cy="243840"/>
          </a:xfrm>
          <a:prstGeom prst="rect">
            <a:avLst/>
          </a:prstGeom>
        </p:spPr>
      </p:pic>
    </p:spTree>
    <p:extLst>
      <p:ext uri="{BB962C8B-B14F-4D97-AF65-F5344CB8AC3E}">
        <p14:creationId val="2068224547"/>
      </p:ext>
    </p:extLst>
  </p:cSld>
  <p:clrMapOvr>
    <a:masterClrMapping/>
  </p:clrMapOvr>
  <mc:AlternateContent>
    <mc:Choice Requires="p14">
      <p:transition p14:dur="700" spd="med">
        <p:fade/>
      </p:transition>
    </mc:Choice>
    <mc:Fallback>
      <p:transition spd="med">
        <p:fade/>
      </p:transition>
    </mc:Fallback>
  </mc:AlternateContent>
  <p:timing/>
</p:sld>
</file>

<file path=ppt/tags/tag1.xml><?xml version="1.0" encoding="utf-8"?>
<p:tagLst xmlns:p="http://schemas.openxmlformats.org/presentationml/2006/main">
  <p:tag name="AS_NET" val="4.0.30319.42000"/>
  <p:tag name="AS_OS" val="Microsoft Windows NT 6.2.9200.0"/>
  <p:tag name="AS_RELEASE_DATE" val="2020.04.14"/>
  <p:tag name="AS_TITLE" val="Aspose.Slides for .NET 4.0 Client Profile"/>
  <p:tag name="AS_VERSION" val="20.4"/>
</p:tagLst>
</file>

<file path=ppt/theme/theme1.xml><?xml version="1.0" encoding="utf-8"?>
<a:theme xmlns:r="http://schemas.openxmlformats.org/officeDocument/2006/relationships" xmlns:a="http://schemas.openxmlformats.org/drawingml/2006/main" name="">
  <a:themeElements>
    <a:clrScheme name="自定义 35">
      <a:dk1>
        <a:srgbClr val="000000"/>
      </a:dk1>
      <a:lt1>
        <a:srgbClr val="FFFFFF"/>
      </a:lt1>
      <a:dk2>
        <a:srgbClr val="000000"/>
      </a:dk2>
      <a:lt2>
        <a:srgbClr val="FFFDFD"/>
      </a:lt2>
      <a:accent1>
        <a:srgbClr val="77C3FA"/>
      </a:accent1>
      <a:accent2>
        <a:srgbClr val="C7D96B"/>
      </a:accent2>
      <a:accent3>
        <a:srgbClr val="F8C055"/>
      </a:accent3>
      <a:accent4>
        <a:srgbClr val="E75B53"/>
      </a:accent4>
      <a:accent5>
        <a:srgbClr val="9194DB"/>
      </a:accent5>
      <a:accent6>
        <a:srgbClr val="515151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id="{62F939B6-93AF-4DB8-9C6B-D6C7DFDC589F}" name="Office Theme" vid="{4A3C46E8-61CC-4603-A589-7422A47A8E4A}"/>
    </a:ext>
  </a:extLst>
</a:theme>
</file>

<file path=ppt/theme/theme2.xml><?xml version="1.0" encoding="utf-8"?>
<a:theme xmlns:r="http://schemas.openxmlformats.org/officeDocument/2006/relationships" xmlns:a="http://schemas.openxmlformats.org/drawingml/2006/main" name="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id="{62F939B6-93AF-4DB8-9C6B-D6C7DFDC589F}" name="Office Theme" vid="{4A3C46E8-61CC-4603-A589-7422A47A8E4A}"/>
    </a:ext>
  </a:extLst>
</a:theme>
</file>

<file path=ppt/theme/theme3.xml><?xml version="1.0" encoding="utf-8"?>
<a:theme xmlns:r="http://schemas.openxmlformats.org/officeDocument/2006/relationships"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id="{62F939B6-93AF-4DB8-9C6B-D6C7DFDC589F}" name="Office Theme" vid="{4A3C46E8-61CC-4603-A589-7422A47A8E4A}"/>
    </a:ext>
  </a:extLst>
</a:theme>
</file>

<file path=docProps/app.xml><?xml version="1.0" encoding="utf-8"?>
<Properties xmlns:vt="http://schemas.openxmlformats.org/officeDocument/2006/docPropsVTypes" xmlns="http://schemas.openxmlformats.org/officeDocument/2006/extended-properties">
  <Template>Office Theme</Template>
  <Company/>
  <PresentationFormat>宽屏</PresentationFormat>
  <Paragraphs>100</Paragraphs>
  <Slides>10</Slides>
  <Notes>0</Notes>
  <TotalTime>60</TotalTime>
  <HiddenSlides>0</HiddenSlides>
  <MMClips>0</MMClips>
  <ScaleCrop>0</ScaleCrop>
  <HeadingPairs>
    <vt:vector baseType="variant" size="6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baseType="lpstr" size="17">
      <vt:lpstr>Arial</vt:lpstr>
      <vt:lpstr>Calibri Light</vt:lpstr>
      <vt:lpstr>Calibri</vt:lpstr>
      <vt:lpstr>Segoe UI Light</vt:lpstr>
      <vt:lpstr>微软雅黑</vt:lpstr>
      <vt:lpstr>Century Gothic</vt:lpstr>
      <vt:lpstr>Office 主题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0</LinksUpToDate>
  <SharedDoc>0</SharedDoc>
  <HyperlinksChanged>0</HyperlinksChanged>
  <Application>Aspose.Slides for .NET</Application>
  <AppVersion>20.0400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2015-08-18T02:51:41Z</dcterms:created>
  <cp:lastModifiedBy>Administrator</cp:lastModifiedBy>
  <dcterms:modified xsi:type="dcterms:W3CDTF">2021-08-20T10:51:39Z</dcterms:modified>
  <cp:revision>41</cp:revision>
  <dc:title>PowerPoint 演示文稿</dc:title>
</cp:coreProperties>
</file>