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ms-office.chartcolorstyle+xml" PartName="/ppt/charts/colors1.xml"/>
  <Override ContentType="application/vnd.ms-office.chartstyle+xml" PartName="/ppt/charts/styl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1" r:id="rId8"/>
    <p:sldId id="265" r:id="rId9"/>
    <p:sldId id="266" r:id="rId10"/>
    <p:sldId id="267" r:id="rId11"/>
    <p:sldId id="272" r:id="rId12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tags/tag1.xml" Type="http://schemas.openxmlformats.org/officeDocument/2006/relationships/tags"/><Relationship Id="rId14" Target="presProps.xml" Type="http://schemas.openxmlformats.org/officeDocument/2006/relationships/presProps"/><Relationship Id="rId15" Target="viewProps.xml" Type="http://schemas.openxmlformats.org/officeDocument/2006/relationships/viewProps"/><Relationship Id="rId16" Target="theme/theme1.xml" Type="http://schemas.openxmlformats.org/officeDocument/2006/relationships/theme"/><Relationship Id="rId17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Relationship Id="rId2" Target="../media/image5.png" Type="http://schemas.openxmlformats.org/officeDocument/2006/relationships/image"/><Relationship Id="rId3" Target="../media/image6.png" Type="http://schemas.openxmlformats.org/officeDocument/2006/relationships/image"/><Relationship Id="rId4" Target="../media/image7.png" Type="http://schemas.openxmlformats.org/officeDocument/2006/relationships/image"/><Relationship Id="rId5" Target="colors1.xml" Type="http://schemas.microsoft.com/office/2011/relationships/chartColorStyle"/><Relationship Id="rId6" Target="style1.xml" Type="http://schemas.microsoft.com/office/2011/relationships/chartStyl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algn="l" defTabSz="914400" rtl="0" eaLnBrk="1" latinLnBrk="0" hangingPunct="1">
              <a:defRPr lang="zh-CN" sz="1860" b="1" i="0" u="none" strike="noStrike" kern="1200" spc="0" baseline="0">
                <a:solidFill>
                  <a:srgbClr val="704E3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zh-CN" altLang="en-US" sz="2400" b="1" kern="1200">
                <a:ln w="19050">
                  <a:solidFill>
                    <a:srgbClr val="704E32"/>
                  </a:solidFill>
                </a:ln>
                <a:noFill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图表标题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p>
          <a:pPr marL="0" algn="l" defTabSz="914400" rtl="0" eaLnBrk="1" latinLnBrk="0" hangingPunct="1">
            <a:defRPr lang="zh-CN" sz="1860" b="1" i="0" u="none" strike="noStrike" kern="1200" spc="0" baseline="0" smtId="4294967295">
              <a:solidFill>
                <a:srgbClr val="704E3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 sz="1860" b="1" i="0" u="none" strike="noStrike" kern="1200" spc="0" baseline="0" smtId="4294967295">
            <a:solidFill>
              <a:srgbClr val="704E32"/>
            </a:solidFill>
            <a:latin typeface="微软雅黑" panose="020b0503020204020204" pitchFamily="34" charset="-122"/>
            <a:ea typeface="微软雅黑" panose="020b0503020204020204" pitchFamily="34" charset="-122"/>
            <a:cs typeface="+mn-cs"/>
          </a:endParaRPr>
        </a:p>
      </c:txPr>
    </c:title>
    <c:autoTitleDeleted val="0"/>
    <c:plotArea>
      <c:layout>
        <c:manualLayout>
          <c:layoutTarget val="inner"/>
          <c:xMode val="edge"/>
          <c:yMode val="edge"/>
          <c:x val="0.073518119752407074"/>
          <c:y val="0.18388856947422028"/>
          <c:w val="0.86754328012466431"/>
          <c:h val="0.61328488588333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blipFill dpi="0" rotWithShape="1">
              <a:blip r:embed="rId2"/>
              <a:stretch>
                <a:fillRect/>
              </a:stretch>
            </a:blipFill>
            <a:ln>
              <a:noFill/>
            </a:ln>
            <a:effectLst/>
          </c:spPr>
          <c:invertIfNegative val="0"/>
          <c:pictureOptions>
            <c:pictureFormat val="stack"/>
          </c:pictureOption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blipFill>
              <a:blip r:embed="rId3"/>
              <a:stretch>
                <a:fillRect/>
              </a:stretch>
            </a:blipFill>
            <a:ln>
              <a:noFill/>
            </a:ln>
            <a:effectLst/>
          </c:spPr>
          <c:invertIfNegative val="0"/>
          <c:pictureOptions>
            <c:pictureFormat val="stack"/>
          </c:pictureOption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blipFill>
              <a:blip r:embed="rId4"/>
              <a:stretch>
                <a:fillRect/>
              </a:stretch>
            </a:blipFill>
            <a:ln>
              <a:noFill/>
            </a:ln>
            <a:effectLst/>
          </c:spPr>
          <c:invertIfNegative val="0"/>
          <c:pictureOptions>
            <c:pictureFormat val="stack"/>
          </c:pictureOption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219"/>
        <c:overlap val="-27"/>
        <c:axId val="248500496"/>
        <c:axId val="248501056"/>
      </c:barChart>
      <c:catAx>
        <c:axId val="248500496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lang="zh-CN" sz="1195" b="0" i="0" u="none" strike="noStrike" kern="1200" baseline="0" smtId="4294967295">
                <a:solidFill>
                  <a:srgbClr val="704E32"/>
                </a:solidFill>
                <a:latin typeface="+mn-lt"/>
                <a:ea typeface="+mn-ea"/>
                <a:cs typeface="+mn-cs"/>
              </a:defRPr>
            </a:pPr>
            <a:endParaRPr lang="zh-CN" sz="1195" b="0" i="0" u="none" strike="noStrike" kern="1200" baseline="0" smtId="4294967295">
              <a:solidFill>
                <a:srgbClr val="704E32"/>
              </a:solidFill>
              <a:latin typeface="+mn-lt"/>
              <a:ea typeface="+mn-ea"/>
              <a:cs typeface="+mn-cs"/>
            </a:endParaRPr>
          </a:p>
        </c:txPr>
        <c:crossAx val="248501056"/>
        <c:crosses val="autoZero"/>
        <c:auto val="0"/>
        <c:lblAlgn val="ctr"/>
        <c:lblOffset/>
        <c:noMultiLvlLbl val="0"/>
      </c:catAx>
      <c:valAx>
        <c:axId val="248501056"/>
        <c:scaling>
          <c:orientation/>
        </c:scaling>
        <c:delete val="0"/>
        <c:axPos val="l"/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lang="zh-CN" sz="1195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 sz="1195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248500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p>
          <a:pPr>
            <a:defRPr lang="zh-CN" sz="1195" b="0" i="0" u="none" strike="noStrike" kern="1200" baseline="0" smtId="4294967295">
              <a:solidFill>
                <a:srgbClr val="704E32"/>
              </a:solidFill>
              <a:latin typeface="+mn-lt"/>
              <a:ea typeface="+mn-ea"/>
              <a:cs typeface="+mn-cs"/>
            </a:defRPr>
          </a:pPr>
          <a:endParaRPr lang="zh-CN" sz="1195" b="0" i="0" u="none" strike="noStrike" kern="1200" baseline="0" smtId="4294967295">
            <a:solidFill>
              <a:srgbClr val="704E32"/>
            </a:solidFill>
            <a:latin typeface="+mn-lt"/>
            <a:ea typeface="+mn-ea"/>
            <a:cs typeface="+mn-cs"/>
          </a:endParaR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p>
      <a:pPr>
        <a:defRPr lang="zh-CN" smtId="4294967295"/>
      </a:pPr>
      <a:endParaRPr lang="zh-CN" smtId="4294967295"/>
    </a:p>
  </c:txPr>
  <c:externalData r:id="rId1">
    <c:autoUpdate val="0"/>
  </c:externalData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a="http://schemas.openxmlformats.org/drawingml/2006/main" xmlns:r="http://schemas.openxmlformats.org/officeDocument/2006/relationships" xmlns:cs="http://schemas.microsoft.com/office/drawing/2012/chartStyle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A73735-A353-4CF5-B2F1-202FEEEFD0DA}" type="datetimeFigureOut">
              <a:rPr lang="zh-CN" altLang="en-US" smtClean="0"/>
              <a:t>2017/1/20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A3BF47-8AFE-425B-AB7B-0E3BD6EAC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40258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media/image1.jpe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media/image2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054DE-B6C3-4B88-9C40-162BA73EB310}" type="datetimeFigureOut">
              <a:rPr lang="zh-CN" altLang="en-US" smtClean="0"/>
              <a:t>2017/1/20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C539-47A8-494F-BE62-CB5DE1424AA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rcRect l="1" r="172" b="13462"/>
          <a:stretch>
            <a:fillRect/>
          </a:stretch>
        </p:blipFill>
        <p:spPr>
          <a:xfrm>
            <a:off x="0" y="0"/>
            <a:ext cx="12170979" cy="6858000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spd="slow" p14:dur="1300">
        <p14:pan dir="u"/>
      </p:transition>
    </mc:Choice>
    <mc:Fallback>
      <p:transition spd="slow">
        <p:fade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054DE-B6C3-4B88-9C40-162BA73EB310}" type="datetimeFigureOut">
              <a:rPr lang="zh-CN" altLang="en-US" smtClean="0"/>
              <a:t>2017/1/20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C539-47A8-494F-BE62-CB5DE1424AA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p14:dur="1300">
        <p14:pan dir="u"/>
      </p:transition>
    </mc:Choice>
    <mc:Fallback>
      <p:transition spd="slow">
        <p:fade/>
      </p:transition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054DE-B6C3-4B88-9C40-162BA73EB310}" type="datetimeFigureOut">
              <a:rPr lang="zh-CN" altLang="en-US" smtClean="0"/>
              <a:t>2017/1/20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C539-47A8-494F-BE62-CB5DE1424AA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p14:dur="1300">
        <p14:pan dir="u"/>
      </p:transition>
    </mc:Choice>
    <mc:Fallback>
      <p:transition spd="slow">
        <p:fade/>
      </p:transition>
    </mc:Fallback>
  </mc:AlternateContent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46793288"/>
      </p:ext>
    </p:extLst>
  </p:cSld>
  <p:clrMapOvr>
    <a:masterClrMapping/>
  </p:clrMapOvr>
  <mc:AlternateContent>
    <mc:Choice Requires="p14">
      <p:transition spd="slow" p14:dur="1300">
        <p14:pan dir="u"/>
      </p:transition>
    </mc:Choice>
    <mc:Fallback>
      <p:transition spd="slow">
        <p:fade/>
      </p:transition>
    </mc:Fallback>
  </mc:AlternateContent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01170682"/>
      </p:ext>
    </p:extLst>
  </p:cSld>
  <p:clrMapOvr>
    <a:masterClrMapping/>
  </p:clrMapOvr>
  <mc:AlternateContent>
    <mc:Choice Requires="p14">
      <p:transition spd="slow" p14:dur="1300">
        <p14:pan dir="u"/>
      </p:transition>
    </mc:Choice>
    <mc:Fallback>
      <p:transition spd="slow">
        <p:fade/>
      </p:transition>
    </mc:Fallback>
  </mc:AlternateContent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20984232"/>
      </p:ext>
    </p:extLst>
  </p:cSld>
  <p:clrMapOvr>
    <a:masterClrMapping/>
  </p:clrMapOvr>
  <mc:AlternateContent>
    <mc:Choice Requires="p14">
      <p:transition spd="slow" p14:dur="1300">
        <p14:pan dir="u"/>
      </p:transition>
    </mc:Choice>
    <mc:Fallback>
      <p:transition spd="slow">
        <p:fade/>
      </p:transition>
    </mc:Fallback>
  </mc:AlternateContent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14891160"/>
      </p:ext>
    </p:extLst>
  </p:cSld>
  <p:clrMapOvr>
    <a:masterClrMapping/>
  </p:clrMapOvr>
  <mc:AlternateContent>
    <mc:Choice Requires="p14">
      <p:transition spd="slow" p14:dur="1300">
        <p14:pan dir="u"/>
      </p:transition>
    </mc:Choice>
    <mc:Fallback>
      <p:transition spd="slow">
        <p:fade/>
      </p:transition>
    </mc:Fallback>
  </mc:AlternateContent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61564163"/>
      </p:ext>
    </p:extLst>
  </p:cSld>
  <p:clrMapOvr>
    <a:masterClrMapping/>
  </p:clrMapOvr>
  <mc:AlternateContent>
    <mc:Choice Requires="p14">
      <p:transition spd="slow" p14:dur="1300">
        <p14:pan dir="u"/>
      </p:transition>
    </mc:Choice>
    <mc:Fallback>
      <p:transition spd="slow">
        <p:fade/>
      </p:transition>
    </mc:Fallback>
  </mc:AlternateContent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15172088"/>
      </p:ext>
    </p:extLst>
  </p:cSld>
  <p:clrMapOvr>
    <a:masterClrMapping/>
  </p:clrMapOvr>
  <mc:AlternateContent>
    <mc:Choice Requires="p14">
      <p:transition spd="slow" p14:dur="1300">
        <p14:pan dir="u"/>
      </p:transition>
    </mc:Choice>
    <mc:Fallback>
      <p:transition spd="slow">
        <p:fade/>
      </p:transition>
    </mc:Fallback>
  </mc:AlternateContent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19352623"/>
      </p:ext>
    </p:extLst>
  </p:cSld>
  <p:clrMapOvr>
    <a:masterClrMapping/>
  </p:clrMapOvr>
  <mc:AlternateContent>
    <mc:Choice Requires="p14">
      <p:transition spd="slow" p14:dur="1300">
        <p14:pan dir="u"/>
      </p:transition>
    </mc:Choice>
    <mc:Fallback>
      <p:transition spd="slow">
        <p:fade/>
      </p:transition>
    </mc:Fallback>
  </mc:AlternateContent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12580873"/>
      </p:ext>
    </p:extLst>
  </p:cSld>
  <p:clrMapOvr>
    <a:masterClrMapping/>
  </p:clrMapOvr>
  <mc:AlternateContent>
    <mc:Choice Requires="p14">
      <p:transition spd="slow" p14:dur="1300">
        <p14:pan dir="u"/>
      </p:transition>
    </mc:Choice>
    <mc:Fallback>
      <p:transition spd="slow">
        <p:fade/>
      </p:transition>
    </mc:Fallback>
  </mc:AlternateContent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054DE-B6C3-4B88-9C40-162BA73EB310}" type="datetimeFigureOut">
              <a:rPr lang="zh-CN" altLang="en-US" smtClean="0"/>
              <a:t>2017/1/20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C539-47A8-494F-BE62-CB5DE1424AA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p14:dur="1300">
        <p14:pan dir="u"/>
      </p:transition>
    </mc:Choice>
    <mc:Fallback>
      <p:transition spd="slow">
        <p:fade/>
      </p:transition>
    </mc:Fallback>
  </mc:AlternateContent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99661933"/>
      </p:ext>
    </p:extLst>
  </p:cSld>
  <p:clrMapOvr>
    <a:masterClrMapping/>
  </p:clrMapOvr>
  <mc:AlternateContent>
    <mc:Choice Requires="p14">
      <p:transition spd="slow" p14:dur="1300">
        <p14:pan dir="u"/>
      </p:transition>
    </mc:Choice>
    <mc:Fallback>
      <p:transition spd="slow">
        <p:fade/>
      </p:transition>
    </mc:Fallback>
  </mc:AlternateContent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60000053"/>
      </p:ext>
    </p:extLst>
  </p:cSld>
  <p:clrMapOvr>
    <a:masterClrMapping/>
  </p:clrMapOvr>
  <mc:AlternateContent>
    <mc:Choice Requires="p14">
      <p:transition spd="slow" p14:dur="1300">
        <p14:pan dir="u"/>
      </p:transition>
    </mc:Choice>
    <mc:Fallback>
      <p:transition spd="slow">
        <p:fade/>
      </p:transition>
    </mc:Fallback>
  </mc:AlternateContent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34190635"/>
      </p:ext>
    </p:extLst>
  </p:cSld>
  <p:clrMapOvr>
    <a:masterClrMapping/>
  </p:clrMapOvr>
  <mc:AlternateContent>
    <mc:Choice Requires="p14">
      <p:transition spd="slow" p14:dur="1300">
        <p14:pan dir="u"/>
      </p:transition>
    </mc:Choice>
    <mc:Fallback>
      <p:transition spd="slow">
        <p:fade/>
      </p:transition>
    </mc:Fallback>
  </mc:AlternateContent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054DE-B6C3-4B88-9C40-162BA73EB310}" type="datetimeFigureOut">
              <a:rPr lang="zh-CN" altLang="en-US" smtClean="0"/>
              <a:t>2017/1/20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C539-47A8-494F-BE62-CB5DE1424AA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p14:dur="1300">
        <p14:pan dir="u"/>
      </p:transition>
    </mc:Choice>
    <mc:Fallback>
      <p:transition spd="slow">
        <p:fade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054DE-B6C3-4B88-9C40-162BA73EB310}" type="datetimeFigureOut">
              <a:rPr lang="zh-CN" altLang="en-US" smtClean="0"/>
              <a:t>2017/1/20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C539-47A8-494F-BE62-CB5DE1424AA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p14:dur="1300">
        <p14:pan dir="u"/>
      </p:transition>
    </mc:Choice>
    <mc:Fallback>
      <p:transition spd="slow">
        <p:fade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054DE-B6C3-4B88-9C40-162BA73EB310}" type="datetimeFigureOut">
              <a:rPr lang="zh-CN" altLang="en-US" smtClean="0"/>
              <a:t>2017/1/20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C539-47A8-494F-BE62-CB5DE1424AA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p14:dur="1300">
        <p14:pan dir="u"/>
      </p:transition>
    </mc:Choice>
    <mc:Fallback>
      <p:transition spd="slow">
        <p:fade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5" name="图片 24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0" y="0"/>
            <a:ext cx="12321084" cy="685859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522780"/>
            <a:ext cx="10515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054DE-B6C3-4B88-9C40-162BA73EB310}" type="datetimeFigureOut">
              <a:rPr lang="zh-CN" altLang="en-US" smtClean="0"/>
              <a:t>2017/1/20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C539-47A8-494F-BE62-CB5DE1424AA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p14:dur="1300">
        <p14:pan dir="u"/>
      </p:transition>
    </mc:Choice>
    <mc:Fallback>
      <p:transition spd="slow">
        <p:fade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054DE-B6C3-4B88-9C40-162BA73EB310}" type="datetimeFigureOut">
              <a:rPr lang="zh-CN" altLang="en-US" smtClean="0"/>
              <a:t>2017/1/20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C539-47A8-494F-BE62-CB5DE1424AA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p14:dur="1300">
        <p14:pan dir="u"/>
      </p:transition>
    </mc:Choice>
    <mc:Fallback>
      <p:transition spd="slow">
        <p:fade/>
      </p:transition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054DE-B6C3-4B88-9C40-162BA73EB310}" type="datetimeFigureOut">
              <a:rPr lang="zh-CN" altLang="en-US" smtClean="0"/>
              <a:t>2017/1/20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C539-47A8-494F-BE62-CB5DE1424AA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p14:dur="1300">
        <p14:pan dir="u"/>
      </p:transition>
    </mc:Choice>
    <mc:Fallback>
      <p:transition spd="slow">
        <p:fade/>
      </p:transition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054DE-B6C3-4B88-9C40-162BA73EB310}" type="datetimeFigureOut">
              <a:rPr lang="zh-CN" altLang="en-US" smtClean="0"/>
              <a:t>2017/1/20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C539-47A8-494F-BE62-CB5DE1424AA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p14:dur="1300">
        <p14:pan dir="u"/>
      </p:transition>
    </mc:Choice>
    <mc:Fallback>
      <p:transition spd="slow">
        <p:fade/>
      </p:transition>
    </mc:Fallback>
  </mc:AlternateContent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054DE-B6C3-4B88-9C40-162BA73EB310}" type="datetimeFigureOut">
              <a:rPr lang="zh-CN" altLang="en-US" smtClean="0"/>
              <a:t>2017/1/20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FC539-47A8-494F-BE62-CB5DE1424AA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>
    <mc:Choice Requires="p14">
      <p:transition spd="slow" p14:dur="1300">
        <p14:pan dir="u"/>
      </p:transition>
    </mc:Choice>
    <mc:Fallback>
      <p:transition spd="slow">
        <p:fade/>
      </p:transition>
    </mc:Fallback>
  </mc:AlternateContent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33207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>
    <mc:Choice Requires="p14">
      <p:transition spd="slow" p14:dur="1300">
        <p14:pan dir="u"/>
      </p:transition>
    </mc:Choice>
    <mc:Fallback>
      <p:transition spd="slow">
        <p:fade/>
      </p:transition>
    </mc:Fallback>
  </mc:AlternateContent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media/image4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charts/chart1.xml" Type="http://schemas.openxmlformats.org/officeDocument/2006/relationships/chart"/></Relationships>
</file>

<file path=ppt/slides/_rels/slide6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8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792" y="2365072"/>
            <a:ext cx="9144793" cy="2389839"/>
          </a:xfrm>
          <a:prstGeom prst="rect">
            <a:avLst/>
          </a:prstGeom>
        </p:spPr>
      </p:pic>
      <p:sp>
        <p:nvSpPr>
          <p:cNvPr id="3" name="副标题 2"/>
          <p:cNvSpPr>
            <a:spLocks noGrp="1"/>
          </p:cNvSpPr>
          <p:nvPr>
            <p:ph idx="1" type="subTitle"/>
          </p:nvPr>
        </p:nvSpPr>
        <p:spPr>
          <a:xfrm>
            <a:off x="1772194" y="4862604"/>
            <a:ext cx="9144000" cy="1655762"/>
          </a:xfrm>
        </p:spPr>
        <p:txBody>
          <a:bodyPr/>
          <a:lstStyle/>
          <a:p>
            <a:r>
              <a:rPr altLang="en-US" lang="zh-CN" smtClean="0"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商务汇报方案计划演示动画PPT</a:t>
            </a:r>
          </a:p>
        </p:txBody>
      </p:sp>
    </p:spTree>
  </p:cSld>
  <p:clrMapOvr>
    <a:masterClrMapping/>
  </p:clrMapOvr>
  <mc:AlternateContent>
    <mc:Choice Requires="p14">
      <p:transition p14:dur="1300" spd="slow">
        <p14:pan dir="u"/>
      </p:transition>
    </mc:Choice>
    <mc:Fallback>
      <p:transition spd="slow">
        <p:fade/>
      </p:transition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51209" l="75429" r="18999" t="44670"/>
          <a:stretch>
            <a:fillRect/>
          </a:stretch>
        </p:blipFill>
        <p:spPr>
          <a:xfrm rot="18461686">
            <a:off x="1787681" y="2141579"/>
            <a:ext cx="1173322" cy="564098"/>
          </a:xfrm>
          <a:custGeom>
            <a:gdLst>
              <a:gd fmla="*/ 169818 w 679269" name="connsiteX0"/>
              <a:gd fmla="*/ 0 h 326572" name="connsiteY0"/>
              <a:gd fmla="*/ 313509 w 679269" name="connsiteX1"/>
              <a:gd fmla="*/ 0 h 326572" name="connsiteY1"/>
              <a:gd fmla="*/ 444138 w 679269" name="connsiteX2"/>
              <a:gd fmla="*/ 39189 h 326572" name="connsiteY2"/>
              <a:gd fmla="*/ 548640 w 679269" name="connsiteX3"/>
              <a:gd fmla="*/ 117566 h 326572" name="connsiteY3"/>
              <a:gd fmla="*/ 640080 w 679269" name="connsiteX4"/>
              <a:gd fmla="*/ 209006 h 326572" name="connsiteY4"/>
              <a:gd fmla="*/ 679269 w 679269" name="connsiteX5"/>
              <a:gd fmla="*/ 287383 h 326572" name="connsiteY5"/>
              <a:gd fmla="*/ 600892 w 679269" name="connsiteX6"/>
              <a:gd fmla="*/ 274320 h 326572" name="connsiteY6"/>
              <a:gd fmla="*/ 522515 w 679269" name="connsiteX7"/>
              <a:gd fmla="*/ 300446 h 326572" name="connsiteY7"/>
              <a:gd fmla="*/ 418012 w 679269" name="connsiteX8"/>
              <a:gd fmla="*/ 313509 h 326572" name="connsiteY8"/>
              <a:gd fmla="*/ 300446 w 679269" name="connsiteX9"/>
              <a:gd fmla="*/ 326572 h 326572" name="connsiteY9"/>
              <a:gd fmla="*/ 117566 w 679269" name="connsiteX10"/>
              <a:gd fmla="*/ 235132 h 326572" name="connsiteY10"/>
              <a:gd fmla="*/ 0 w 679269" name="connsiteX11"/>
              <a:gd fmla="*/ 143692 h 326572" name="connsiteY11"/>
              <a:gd fmla="*/ 26126 w 679269" name="connsiteX12"/>
              <a:gd fmla="*/ 78377 h 326572" name="connsiteY12"/>
              <a:gd fmla="*/ 91440 w 679269" name="connsiteX13"/>
              <a:gd fmla="*/ 26126 h 326572" name="connsiteY13"/>
              <a:gd fmla="*/ 169818 w 679269" name="connsiteX14"/>
              <a:gd fmla="*/ 0 h 326572" name="connsiteY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b="b" l="l" r="r" t="t"/>
            <a:pathLst>
              <a:path h="326572" w="679269">
                <a:moveTo>
                  <a:pt x="169818" y="0"/>
                </a:moveTo>
                <a:lnTo>
                  <a:pt x="313509" y="0"/>
                </a:lnTo>
                <a:lnTo>
                  <a:pt x="444138" y="39189"/>
                </a:lnTo>
                <a:lnTo>
                  <a:pt x="548640" y="117566"/>
                </a:lnTo>
                <a:lnTo>
                  <a:pt x="640080" y="209006"/>
                </a:lnTo>
                <a:lnTo>
                  <a:pt x="679269" y="287383"/>
                </a:lnTo>
                <a:lnTo>
                  <a:pt x="600892" y="274320"/>
                </a:lnTo>
                <a:lnTo>
                  <a:pt x="522515" y="300446"/>
                </a:lnTo>
                <a:lnTo>
                  <a:pt x="418012" y="313509"/>
                </a:lnTo>
                <a:lnTo>
                  <a:pt x="300446" y="326572"/>
                </a:lnTo>
                <a:lnTo>
                  <a:pt x="117566" y="235132"/>
                </a:lnTo>
                <a:lnTo>
                  <a:pt x="0" y="143692"/>
                </a:lnTo>
                <a:lnTo>
                  <a:pt x="26126" y="78377"/>
                </a:lnTo>
                <a:lnTo>
                  <a:pt x="91440" y="26126"/>
                </a:lnTo>
                <a:lnTo>
                  <a:pt x="169818" y="0"/>
                </a:lnTo>
                <a:close/>
              </a:path>
            </a:pathLst>
          </a:cu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51209" l="75429" r="18999" t="44670"/>
          <a:stretch>
            <a:fillRect/>
          </a:stretch>
        </p:blipFill>
        <p:spPr>
          <a:xfrm rot="18461686">
            <a:off x="4464232" y="2141579"/>
            <a:ext cx="1173322" cy="564098"/>
          </a:xfrm>
          <a:custGeom>
            <a:gdLst>
              <a:gd fmla="*/ 169818 w 679269" name="connsiteX0"/>
              <a:gd fmla="*/ 0 h 326572" name="connsiteY0"/>
              <a:gd fmla="*/ 313509 w 679269" name="connsiteX1"/>
              <a:gd fmla="*/ 0 h 326572" name="connsiteY1"/>
              <a:gd fmla="*/ 444138 w 679269" name="connsiteX2"/>
              <a:gd fmla="*/ 39189 h 326572" name="connsiteY2"/>
              <a:gd fmla="*/ 548640 w 679269" name="connsiteX3"/>
              <a:gd fmla="*/ 117566 h 326572" name="connsiteY3"/>
              <a:gd fmla="*/ 640080 w 679269" name="connsiteX4"/>
              <a:gd fmla="*/ 209006 h 326572" name="connsiteY4"/>
              <a:gd fmla="*/ 679269 w 679269" name="connsiteX5"/>
              <a:gd fmla="*/ 287383 h 326572" name="connsiteY5"/>
              <a:gd fmla="*/ 600892 w 679269" name="connsiteX6"/>
              <a:gd fmla="*/ 274320 h 326572" name="connsiteY6"/>
              <a:gd fmla="*/ 522515 w 679269" name="connsiteX7"/>
              <a:gd fmla="*/ 300446 h 326572" name="connsiteY7"/>
              <a:gd fmla="*/ 418012 w 679269" name="connsiteX8"/>
              <a:gd fmla="*/ 313509 h 326572" name="connsiteY8"/>
              <a:gd fmla="*/ 300446 w 679269" name="connsiteX9"/>
              <a:gd fmla="*/ 326572 h 326572" name="connsiteY9"/>
              <a:gd fmla="*/ 117566 w 679269" name="connsiteX10"/>
              <a:gd fmla="*/ 235132 h 326572" name="connsiteY10"/>
              <a:gd fmla="*/ 0 w 679269" name="connsiteX11"/>
              <a:gd fmla="*/ 143692 h 326572" name="connsiteY11"/>
              <a:gd fmla="*/ 26126 w 679269" name="connsiteX12"/>
              <a:gd fmla="*/ 78377 h 326572" name="connsiteY12"/>
              <a:gd fmla="*/ 91440 w 679269" name="connsiteX13"/>
              <a:gd fmla="*/ 26126 h 326572" name="connsiteY13"/>
              <a:gd fmla="*/ 169818 w 679269" name="connsiteX14"/>
              <a:gd fmla="*/ 0 h 326572" name="connsiteY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b="b" l="l" r="r" t="t"/>
            <a:pathLst>
              <a:path h="326572" w="679269">
                <a:moveTo>
                  <a:pt x="169818" y="0"/>
                </a:moveTo>
                <a:lnTo>
                  <a:pt x="313509" y="0"/>
                </a:lnTo>
                <a:lnTo>
                  <a:pt x="444138" y="39189"/>
                </a:lnTo>
                <a:lnTo>
                  <a:pt x="548640" y="117566"/>
                </a:lnTo>
                <a:lnTo>
                  <a:pt x="640080" y="209006"/>
                </a:lnTo>
                <a:lnTo>
                  <a:pt x="679269" y="287383"/>
                </a:lnTo>
                <a:lnTo>
                  <a:pt x="600892" y="274320"/>
                </a:lnTo>
                <a:lnTo>
                  <a:pt x="522515" y="300446"/>
                </a:lnTo>
                <a:lnTo>
                  <a:pt x="418012" y="313509"/>
                </a:lnTo>
                <a:lnTo>
                  <a:pt x="300446" y="326572"/>
                </a:lnTo>
                <a:lnTo>
                  <a:pt x="117566" y="235132"/>
                </a:lnTo>
                <a:lnTo>
                  <a:pt x="0" y="143692"/>
                </a:lnTo>
                <a:lnTo>
                  <a:pt x="26126" y="78377"/>
                </a:lnTo>
                <a:lnTo>
                  <a:pt x="91440" y="26126"/>
                </a:lnTo>
                <a:lnTo>
                  <a:pt x="169818" y="0"/>
                </a:lnTo>
                <a:close/>
              </a:path>
            </a:pathLst>
          </a:cu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51209" l="75429" r="18999" t="44670"/>
          <a:stretch>
            <a:fillRect/>
          </a:stretch>
        </p:blipFill>
        <p:spPr>
          <a:xfrm rot="18461686">
            <a:off x="7157403" y="2141579"/>
            <a:ext cx="1173322" cy="564098"/>
          </a:xfrm>
          <a:custGeom>
            <a:gdLst>
              <a:gd fmla="*/ 169818 w 679269" name="connsiteX0"/>
              <a:gd fmla="*/ 0 h 326572" name="connsiteY0"/>
              <a:gd fmla="*/ 313509 w 679269" name="connsiteX1"/>
              <a:gd fmla="*/ 0 h 326572" name="connsiteY1"/>
              <a:gd fmla="*/ 444138 w 679269" name="connsiteX2"/>
              <a:gd fmla="*/ 39189 h 326572" name="connsiteY2"/>
              <a:gd fmla="*/ 548640 w 679269" name="connsiteX3"/>
              <a:gd fmla="*/ 117566 h 326572" name="connsiteY3"/>
              <a:gd fmla="*/ 640080 w 679269" name="connsiteX4"/>
              <a:gd fmla="*/ 209006 h 326572" name="connsiteY4"/>
              <a:gd fmla="*/ 679269 w 679269" name="connsiteX5"/>
              <a:gd fmla="*/ 287383 h 326572" name="connsiteY5"/>
              <a:gd fmla="*/ 600892 w 679269" name="connsiteX6"/>
              <a:gd fmla="*/ 274320 h 326572" name="connsiteY6"/>
              <a:gd fmla="*/ 522515 w 679269" name="connsiteX7"/>
              <a:gd fmla="*/ 300446 h 326572" name="connsiteY7"/>
              <a:gd fmla="*/ 418012 w 679269" name="connsiteX8"/>
              <a:gd fmla="*/ 313509 h 326572" name="connsiteY8"/>
              <a:gd fmla="*/ 300446 w 679269" name="connsiteX9"/>
              <a:gd fmla="*/ 326572 h 326572" name="connsiteY9"/>
              <a:gd fmla="*/ 117566 w 679269" name="connsiteX10"/>
              <a:gd fmla="*/ 235132 h 326572" name="connsiteY10"/>
              <a:gd fmla="*/ 0 w 679269" name="connsiteX11"/>
              <a:gd fmla="*/ 143692 h 326572" name="connsiteY11"/>
              <a:gd fmla="*/ 26126 w 679269" name="connsiteX12"/>
              <a:gd fmla="*/ 78377 h 326572" name="connsiteY12"/>
              <a:gd fmla="*/ 91440 w 679269" name="connsiteX13"/>
              <a:gd fmla="*/ 26126 h 326572" name="connsiteY13"/>
              <a:gd fmla="*/ 169818 w 679269" name="connsiteX14"/>
              <a:gd fmla="*/ 0 h 326572" name="connsiteY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b="b" l="l" r="r" t="t"/>
            <a:pathLst>
              <a:path h="326572" w="679269">
                <a:moveTo>
                  <a:pt x="169818" y="0"/>
                </a:moveTo>
                <a:lnTo>
                  <a:pt x="313509" y="0"/>
                </a:lnTo>
                <a:lnTo>
                  <a:pt x="444138" y="39189"/>
                </a:lnTo>
                <a:lnTo>
                  <a:pt x="548640" y="117566"/>
                </a:lnTo>
                <a:lnTo>
                  <a:pt x="640080" y="209006"/>
                </a:lnTo>
                <a:lnTo>
                  <a:pt x="679269" y="287383"/>
                </a:lnTo>
                <a:lnTo>
                  <a:pt x="600892" y="274320"/>
                </a:lnTo>
                <a:lnTo>
                  <a:pt x="522515" y="300446"/>
                </a:lnTo>
                <a:lnTo>
                  <a:pt x="418012" y="313509"/>
                </a:lnTo>
                <a:lnTo>
                  <a:pt x="300446" y="326572"/>
                </a:lnTo>
                <a:lnTo>
                  <a:pt x="117566" y="235132"/>
                </a:lnTo>
                <a:lnTo>
                  <a:pt x="0" y="143692"/>
                </a:lnTo>
                <a:lnTo>
                  <a:pt x="26126" y="78377"/>
                </a:lnTo>
                <a:lnTo>
                  <a:pt x="91440" y="26126"/>
                </a:lnTo>
                <a:lnTo>
                  <a:pt x="169818" y="0"/>
                </a:lnTo>
                <a:close/>
              </a:path>
            </a:pathLst>
          </a:cu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51209" l="75429" r="18999" t="44670"/>
          <a:stretch>
            <a:fillRect/>
          </a:stretch>
        </p:blipFill>
        <p:spPr>
          <a:xfrm rot="18461686">
            <a:off x="9786817" y="2141579"/>
            <a:ext cx="1173322" cy="564098"/>
          </a:xfrm>
          <a:custGeom>
            <a:gdLst>
              <a:gd fmla="*/ 169818 w 679269" name="connsiteX0"/>
              <a:gd fmla="*/ 0 h 326572" name="connsiteY0"/>
              <a:gd fmla="*/ 313509 w 679269" name="connsiteX1"/>
              <a:gd fmla="*/ 0 h 326572" name="connsiteY1"/>
              <a:gd fmla="*/ 444138 w 679269" name="connsiteX2"/>
              <a:gd fmla="*/ 39189 h 326572" name="connsiteY2"/>
              <a:gd fmla="*/ 548640 w 679269" name="connsiteX3"/>
              <a:gd fmla="*/ 117566 h 326572" name="connsiteY3"/>
              <a:gd fmla="*/ 640080 w 679269" name="connsiteX4"/>
              <a:gd fmla="*/ 209006 h 326572" name="connsiteY4"/>
              <a:gd fmla="*/ 679269 w 679269" name="connsiteX5"/>
              <a:gd fmla="*/ 287383 h 326572" name="connsiteY5"/>
              <a:gd fmla="*/ 600892 w 679269" name="connsiteX6"/>
              <a:gd fmla="*/ 274320 h 326572" name="connsiteY6"/>
              <a:gd fmla="*/ 522515 w 679269" name="connsiteX7"/>
              <a:gd fmla="*/ 300446 h 326572" name="connsiteY7"/>
              <a:gd fmla="*/ 418012 w 679269" name="connsiteX8"/>
              <a:gd fmla="*/ 313509 h 326572" name="connsiteY8"/>
              <a:gd fmla="*/ 300446 w 679269" name="connsiteX9"/>
              <a:gd fmla="*/ 326572 h 326572" name="connsiteY9"/>
              <a:gd fmla="*/ 117566 w 679269" name="connsiteX10"/>
              <a:gd fmla="*/ 235132 h 326572" name="connsiteY10"/>
              <a:gd fmla="*/ 0 w 679269" name="connsiteX11"/>
              <a:gd fmla="*/ 143692 h 326572" name="connsiteY11"/>
              <a:gd fmla="*/ 26126 w 679269" name="connsiteX12"/>
              <a:gd fmla="*/ 78377 h 326572" name="connsiteY12"/>
              <a:gd fmla="*/ 91440 w 679269" name="connsiteX13"/>
              <a:gd fmla="*/ 26126 h 326572" name="connsiteY13"/>
              <a:gd fmla="*/ 169818 w 679269" name="connsiteX14"/>
              <a:gd fmla="*/ 0 h 326572" name="connsiteY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b="b" l="l" r="r" t="t"/>
            <a:pathLst>
              <a:path h="326572" w="679269">
                <a:moveTo>
                  <a:pt x="169818" y="0"/>
                </a:moveTo>
                <a:lnTo>
                  <a:pt x="313509" y="0"/>
                </a:lnTo>
                <a:lnTo>
                  <a:pt x="444138" y="39189"/>
                </a:lnTo>
                <a:lnTo>
                  <a:pt x="548640" y="117566"/>
                </a:lnTo>
                <a:lnTo>
                  <a:pt x="640080" y="209006"/>
                </a:lnTo>
                <a:lnTo>
                  <a:pt x="679269" y="287383"/>
                </a:lnTo>
                <a:lnTo>
                  <a:pt x="600892" y="274320"/>
                </a:lnTo>
                <a:lnTo>
                  <a:pt x="522515" y="300446"/>
                </a:lnTo>
                <a:lnTo>
                  <a:pt x="418012" y="313509"/>
                </a:lnTo>
                <a:lnTo>
                  <a:pt x="300446" y="326572"/>
                </a:lnTo>
                <a:lnTo>
                  <a:pt x="117566" y="235132"/>
                </a:lnTo>
                <a:lnTo>
                  <a:pt x="0" y="143692"/>
                </a:lnTo>
                <a:lnTo>
                  <a:pt x="26126" y="78377"/>
                </a:lnTo>
                <a:lnTo>
                  <a:pt x="91440" y="26126"/>
                </a:lnTo>
                <a:lnTo>
                  <a:pt x="169818" y="0"/>
                </a:lnTo>
                <a:close/>
              </a:path>
            </a:pathLst>
          </a:custGeom>
        </p:spPr>
      </p:pic>
      <p:sp>
        <p:nvSpPr>
          <p:cNvPr id="23" name="文本框 22"/>
          <p:cNvSpPr txBox="1"/>
          <p:nvPr/>
        </p:nvSpPr>
        <p:spPr>
          <a:xfrm>
            <a:off x="1792445" y="3060301"/>
            <a:ext cx="1145284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2800">
                <a:ln w="19050">
                  <a:solidFill>
                    <a:srgbClr val="704E32"/>
                  </a:solidFill>
                </a:ln>
                <a:noFill/>
              </a:rPr>
              <a:t>Part 1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4478251" y="3083818"/>
            <a:ext cx="1145284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2800">
                <a:ln w="19050">
                  <a:solidFill>
                    <a:srgbClr val="704E32"/>
                  </a:solidFill>
                </a:ln>
                <a:noFill/>
              </a:rPr>
              <a:t>Part 2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7171423" y="3058997"/>
            <a:ext cx="1145284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2800">
                <a:ln w="19050">
                  <a:solidFill>
                    <a:srgbClr val="704E32"/>
                  </a:solidFill>
                </a:ln>
                <a:noFill/>
              </a:rPr>
              <a:t>Part 3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9800835" y="3083818"/>
            <a:ext cx="1145284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2800">
                <a:ln w="19050">
                  <a:solidFill>
                    <a:srgbClr val="704E32"/>
                  </a:solidFill>
                </a:ln>
                <a:noFill/>
              </a:rPr>
              <a:t>Part 4</a:t>
            </a:r>
          </a:p>
        </p:txBody>
      </p:sp>
      <p:grpSp>
        <p:nvGrpSpPr>
          <p:cNvPr id="53" name="组合 52"/>
          <p:cNvGrpSpPr/>
          <p:nvPr/>
        </p:nvGrpSpPr>
        <p:grpSpPr>
          <a:xfrm>
            <a:off x="1616696" y="3625254"/>
            <a:ext cx="1258068" cy="206397"/>
            <a:chOff x="1698171" y="4001532"/>
            <a:chExt cx="1258068" cy="206397"/>
          </a:xfrm>
        </p:grpSpPr>
        <p:cxnSp>
          <p:nvCxnSpPr>
            <p:cNvPr id="54" name="直接连接符 53"/>
            <p:cNvCxnSpPr/>
            <p:nvPr/>
          </p:nvCxnSpPr>
          <p:spPr>
            <a:xfrm>
              <a:off x="1698171" y="4207929"/>
              <a:ext cx="1258068" cy="0"/>
            </a:xfrm>
            <a:prstGeom prst="line">
              <a:avLst/>
            </a:prstGeom>
            <a:ln w="12700">
              <a:solidFill>
                <a:srgbClr val="AF9D4E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接连接符 54"/>
            <p:cNvCxnSpPr/>
            <p:nvPr/>
          </p:nvCxnSpPr>
          <p:spPr>
            <a:xfrm flipH="1">
              <a:off x="2365087" y="4001532"/>
              <a:ext cx="0" cy="206397"/>
            </a:xfrm>
            <a:prstGeom prst="line">
              <a:avLst/>
            </a:prstGeom>
            <a:ln w="12700">
              <a:solidFill>
                <a:srgbClr val="AF9D4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组合 55"/>
          <p:cNvGrpSpPr/>
          <p:nvPr/>
        </p:nvGrpSpPr>
        <p:grpSpPr>
          <a:xfrm>
            <a:off x="7069740" y="3625254"/>
            <a:ext cx="1258068" cy="206397"/>
            <a:chOff x="1698171" y="4001532"/>
            <a:chExt cx="1258068" cy="206397"/>
          </a:xfrm>
        </p:grpSpPr>
        <p:cxnSp>
          <p:nvCxnSpPr>
            <p:cNvPr id="57" name="直接连接符 56"/>
            <p:cNvCxnSpPr/>
            <p:nvPr/>
          </p:nvCxnSpPr>
          <p:spPr>
            <a:xfrm>
              <a:off x="1698171" y="4207929"/>
              <a:ext cx="1258068" cy="0"/>
            </a:xfrm>
            <a:prstGeom prst="line">
              <a:avLst/>
            </a:prstGeom>
            <a:ln w="12700">
              <a:solidFill>
                <a:srgbClr val="AF9D4E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接连接符 57"/>
            <p:cNvCxnSpPr/>
            <p:nvPr/>
          </p:nvCxnSpPr>
          <p:spPr>
            <a:xfrm flipH="1">
              <a:off x="2365087" y="4001532"/>
              <a:ext cx="0" cy="206397"/>
            </a:xfrm>
            <a:prstGeom prst="line">
              <a:avLst/>
            </a:prstGeom>
            <a:ln w="12700">
              <a:solidFill>
                <a:srgbClr val="AF9D4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组合 58"/>
          <p:cNvGrpSpPr/>
          <p:nvPr/>
        </p:nvGrpSpPr>
        <p:grpSpPr>
          <a:xfrm>
            <a:off x="9722137" y="3625254"/>
            <a:ext cx="1258068" cy="206397"/>
            <a:chOff x="1698171" y="4001532"/>
            <a:chExt cx="1258068" cy="206397"/>
          </a:xfrm>
        </p:grpSpPr>
        <p:cxnSp>
          <p:nvCxnSpPr>
            <p:cNvPr id="60" name="直接连接符 59"/>
            <p:cNvCxnSpPr/>
            <p:nvPr/>
          </p:nvCxnSpPr>
          <p:spPr>
            <a:xfrm>
              <a:off x="1698171" y="4207929"/>
              <a:ext cx="1258068" cy="0"/>
            </a:xfrm>
            <a:prstGeom prst="line">
              <a:avLst/>
            </a:prstGeom>
            <a:ln w="12700">
              <a:solidFill>
                <a:srgbClr val="AF9D4E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接连接符 60"/>
            <p:cNvCxnSpPr/>
            <p:nvPr/>
          </p:nvCxnSpPr>
          <p:spPr>
            <a:xfrm flipH="1">
              <a:off x="2365087" y="4001532"/>
              <a:ext cx="0" cy="206397"/>
            </a:xfrm>
            <a:prstGeom prst="line">
              <a:avLst/>
            </a:prstGeom>
            <a:ln w="12700">
              <a:solidFill>
                <a:srgbClr val="AF9D4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文本框 61"/>
          <p:cNvSpPr txBox="1"/>
          <p:nvPr/>
        </p:nvSpPr>
        <p:spPr>
          <a:xfrm>
            <a:off x="1616696" y="3927260"/>
            <a:ext cx="1440013" cy="1488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</p:txBody>
      </p:sp>
      <p:sp>
        <p:nvSpPr>
          <p:cNvPr id="63" name="文本框 62"/>
          <p:cNvSpPr txBox="1"/>
          <p:nvPr/>
        </p:nvSpPr>
        <p:spPr>
          <a:xfrm>
            <a:off x="4368768" y="3927260"/>
            <a:ext cx="1440013" cy="1488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</p:txBody>
      </p:sp>
      <p:sp>
        <p:nvSpPr>
          <p:cNvPr id="64" name="文本框 63"/>
          <p:cNvSpPr txBox="1"/>
          <p:nvPr/>
        </p:nvSpPr>
        <p:spPr>
          <a:xfrm>
            <a:off x="7061939" y="3927260"/>
            <a:ext cx="1440013" cy="1488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</p:txBody>
      </p:sp>
      <p:sp>
        <p:nvSpPr>
          <p:cNvPr id="65" name="文本框 64"/>
          <p:cNvSpPr txBox="1"/>
          <p:nvPr/>
        </p:nvSpPr>
        <p:spPr>
          <a:xfrm>
            <a:off x="9755109" y="3927260"/>
            <a:ext cx="1440013" cy="1488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</p:txBody>
      </p:sp>
      <p:grpSp>
        <p:nvGrpSpPr>
          <p:cNvPr id="27" name="组合 26"/>
          <p:cNvGrpSpPr/>
          <p:nvPr/>
        </p:nvGrpSpPr>
        <p:grpSpPr>
          <a:xfrm>
            <a:off x="4283992" y="3625254"/>
            <a:ext cx="1258068" cy="206397"/>
            <a:chOff x="1698171" y="4001532"/>
            <a:chExt cx="1258068" cy="206397"/>
          </a:xfrm>
        </p:grpSpPr>
        <p:cxnSp>
          <p:nvCxnSpPr>
            <p:cNvPr id="28" name="直接连接符 27"/>
            <p:cNvCxnSpPr/>
            <p:nvPr/>
          </p:nvCxnSpPr>
          <p:spPr>
            <a:xfrm>
              <a:off x="1698171" y="4207929"/>
              <a:ext cx="1258068" cy="0"/>
            </a:xfrm>
            <a:prstGeom prst="line">
              <a:avLst/>
            </a:prstGeom>
            <a:ln w="12700">
              <a:solidFill>
                <a:srgbClr val="AF9D4E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 flipH="1">
              <a:off x="2365087" y="4001532"/>
              <a:ext cx="0" cy="206397"/>
            </a:xfrm>
            <a:prstGeom prst="line">
              <a:avLst/>
            </a:prstGeom>
            <a:ln w="12700">
              <a:solidFill>
                <a:srgbClr val="AF9D4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>
    <mc:Choice Requires="p14">
      <p:transition p14:dur="1300" spd="slow">
        <p14:pan dir="u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3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4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4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4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1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id="5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grpId="0" id="5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id="6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grpId="0" id="6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7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3"/>
      <p:bldP grpId="0" spid="24"/>
      <p:bldP grpId="0" spid="25"/>
      <p:bldP grpId="0" spid="26"/>
      <p:bldP grpId="0" spid="62"/>
      <p:bldP grpId="0" spid="63"/>
      <p:bldP grpId="0" spid="64"/>
      <p:bldP grpId="0" spid="65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51209" l="75429" r="18999" t="44670"/>
          <a:stretch>
            <a:fillRect/>
          </a:stretch>
        </p:blipFill>
        <p:spPr>
          <a:xfrm rot="16400510">
            <a:off x="5823616" y="2438112"/>
            <a:ext cx="1852573" cy="890662"/>
          </a:xfrm>
          <a:custGeom>
            <a:gdLst>
              <a:gd fmla="*/ 169818 w 679269" name="connsiteX0"/>
              <a:gd fmla="*/ 0 h 326572" name="connsiteY0"/>
              <a:gd fmla="*/ 313509 w 679269" name="connsiteX1"/>
              <a:gd fmla="*/ 0 h 326572" name="connsiteY1"/>
              <a:gd fmla="*/ 444138 w 679269" name="connsiteX2"/>
              <a:gd fmla="*/ 39189 h 326572" name="connsiteY2"/>
              <a:gd fmla="*/ 548640 w 679269" name="connsiteX3"/>
              <a:gd fmla="*/ 117566 h 326572" name="connsiteY3"/>
              <a:gd fmla="*/ 640080 w 679269" name="connsiteX4"/>
              <a:gd fmla="*/ 209006 h 326572" name="connsiteY4"/>
              <a:gd fmla="*/ 679269 w 679269" name="connsiteX5"/>
              <a:gd fmla="*/ 287383 h 326572" name="connsiteY5"/>
              <a:gd fmla="*/ 600892 w 679269" name="connsiteX6"/>
              <a:gd fmla="*/ 274320 h 326572" name="connsiteY6"/>
              <a:gd fmla="*/ 522515 w 679269" name="connsiteX7"/>
              <a:gd fmla="*/ 300446 h 326572" name="connsiteY7"/>
              <a:gd fmla="*/ 418012 w 679269" name="connsiteX8"/>
              <a:gd fmla="*/ 313509 h 326572" name="connsiteY8"/>
              <a:gd fmla="*/ 300446 w 679269" name="connsiteX9"/>
              <a:gd fmla="*/ 326572 h 326572" name="connsiteY9"/>
              <a:gd fmla="*/ 117566 w 679269" name="connsiteX10"/>
              <a:gd fmla="*/ 235132 h 326572" name="connsiteY10"/>
              <a:gd fmla="*/ 0 w 679269" name="connsiteX11"/>
              <a:gd fmla="*/ 143692 h 326572" name="connsiteY11"/>
              <a:gd fmla="*/ 26126 w 679269" name="connsiteX12"/>
              <a:gd fmla="*/ 78377 h 326572" name="connsiteY12"/>
              <a:gd fmla="*/ 91440 w 679269" name="connsiteX13"/>
              <a:gd fmla="*/ 26126 h 326572" name="connsiteY13"/>
              <a:gd fmla="*/ 169818 w 679269" name="connsiteX14"/>
              <a:gd fmla="*/ 0 h 326572" name="connsiteY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b="b" l="l" r="r" t="t"/>
            <a:pathLst>
              <a:path h="326572" w="679269">
                <a:moveTo>
                  <a:pt x="169818" y="0"/>
                </a:moveTo>
                <a:lnTo>
                  <a:pt x="313509" y="0"/>
                </a:lnTo>
                <a:lnTo>
                  <a:pt x="444138" y="39189"/>
                </a:lnTo>
                <a:lnTo>
                  <a:pt x="548640" y="117566"/>
                </a:lnTo>
                <a:lnTo>
                  <a:pt x="640080" y="209006"/>
                </a:lnTo>
                <a:lnTo>
                  <a:pt x="679269" y="287383"/>
                </a:lnTo>
                <a:lnTo>
                  <a:pt x="600892" y="274320"/>
                </a:lnTo>
                <a:lnTo>
                  <a:pt x="522515" y="300446"/>
                </a:lnTo>
                <a:lnTo>
                  <a:pt x="418012" y="313509"/>
                </a:lnTo>
                <a:lnTo>
                  <a:pt x="300446" y="326572"/>
                </a:lnTo>
                <a:lnTo>
                  <a:pt x="117566" y="235132"/>
                </a:lnTo>
                <a:lnTo>
                  <a:pt x="0" y="143692"/>
                </a:lnTo>
                <a:lnTo>
                  <a:pt x="26126" y="78377"/>
                </a:lnTo>
                <a:lnTo>
                  <a:pt x="91440" y="26126"/>
                </a:lnTo>
                <a:lnTo>
                  <a:pt x="169818" y="0"/>
                </a:lnTo>
                <a:close/>
              </a:path>
            </a:pathLst>
          </a:custGeom>
        </p:spPr>
      </p:pic>
      <p:sp>
        <p:nvSpPr>
          <p:cNvPr id="4" name="文本框 3"/>
          <p:cNvSpPr txBox="1"/>
          <p:nvPr/>
        </p:nvSpPr>
        <p:spPr>
          <a:xfrm>
            <a:off x="4408055" y="2221724"/>
            <a:ext cx="3978300" cy="1310640"/>
          </a:xfrm>
          <a:prstGeom prst="rect">
            <a:avLst/>
          </a:prstGeom>
          <a:noFill/>
          <a:ln>
            <a:noFill/>
          </a:ln>
        </p:spPr>
        <p:txBody>
          <a:bodyPr rtlCol="0" wrap="square">
            <a:spAutoFit/>
          </a:bodyPr>
          <a:lstStyle/>
          <a:p>
            <a:r>
              <a:rPr altLang="zh-CN" b="1" lang="en-US" smtClean="0" sz="8000">
                <a:ln w="19050">
                  <a:solidFill>
                    <a:srgbClr val="704E32"/>
                  </a:solidFill>
                </a:ln>
                <a:noFill/>
              </a:rPr>
              <a:t>Part 1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269118" y="4079085"/>
            <a:ext cx="5319682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altLang="en-US" b="1" lang="zh-CN" sz="3200">
                <a:ln w="19050">
                  <a:solidFill>
                    <a:srgbClr val="704E32"/>
                  </a:solidFill>
                </a:ln>
                <a:noFill/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点击添加文字点击添加文字</a:t>
            </a:r>
          </a:p>
        </p:txBody>
      </p:sp>
    </p:spTree>
  </p:cSld>
  <p:clrMapOvr>
    <a:masterClrMapping/>
  </p:clrMapOvr>
  <mc:AlternateContent>
    <mc:Choice Requires="p14">
      <p:transition p14:dur="1300" spd="slow">
        <p14:pan dir="u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8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文本框 10"/>
          <p:cNvSpPr txBox="1"/>
          <p:nvPr/>
        </p:nvSpPr>
        <p:spPr>
          <a:xfrm>
            <a:off x="1760633" y="3285236"/>
            <a:ext cx="109958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2000">
                <a:ln w="19050">
                  <a:solidFill>
                    <a:srgbClr val="704E32"/>
                  </a:solidFill>
                </a:ln>
                <a:noFill/>
                <a:latin charset="-122" panose="020b0503020204020204" pitchFamily="34" typeface="微软雅黑"/>
                <a:ea charset="-122" panose="020b0503020204020204" pitchFamily="34" typeface="微软雅黑"/>
              </a:rPr>
              <a:t>2011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281656" y="4296764"/>
            <a:ext cx="109958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2000">
                <a:ln w="19050">
                  <a:solidFill>
                    <a:srgbClr val="704E32"/>
                  </a:solidFill>
                </a:ln>
                <a:noFill/>
                <a:latin charset="-122" panose="020b0503020204020204" pitchFamily="34" typeface="微软雅黑"/>
                <a:ea charset="-122" panose="020b0503020204020204" pitchFamily="34" typeface="微软雅黑"/>
              </a:rPr>
              <a:t>2012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041929" y="3335868"/>
            <a:ext cx="109958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2000">
                <a:ln w="19050">
                  <a:solidFill>
                    <a:srgbClr val="704E32"/>
                  </a:solidFill>
                </a:ln>
                <a:noFill/>
                <a:latin charset="-122" panose="020b0503020204020204" pitchFamily="34" typeface="微软雅黑"/>
                <a:ea charset="-122" panose="020b0503020204020204" pitchFamily="34" typeface="微软雅黑"/>
              </a:rPr>
              <a:t>2013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6567353" y="4260091"/>
            <a:ext cx="109958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2000">
                <a:ln w="19050">
                  <a:solidFill>
                    <a:srgbClr val="704E32"/>
                  </a:solidFill>
                </a:ln>
                <a:noFill/>
                <a:latin charset="-122" panose="020b0503020204020204" pitchFamily="34" typeface="微软雅黑"/>
                <a:ea charset="-122" panose="020b0503020204020204" pitchFamily="34" typeface="微软雅黑"/>
              </a:rPr>
              <a:t>2013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8324043" y="3323721"/>
            <a:ext cx="109958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2000">
                <a:ln w="19050">
                  <a:solidFill>
                    <a:srgbClr val="704E32"/>
                  </a:solidFill>
                </a:ln>
                <a:noFill/>
                <a:latin charset="-122" panose="020b0503020204020204" pitchFamily="34" typeface="微软雅黑"/>
                <a:ea charset="-122" panose="020b0503020204020204" pitchFamily="34" typeface="微软雅黑"/>
              </a:rPr>
              <a:t>2014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2001883" y="3805231"/>
            <a:ext cx="8403775" cy="436265"/>
            <a:chOff x="2001883" y="3805231"/>
            <a:chExt cx="8403775" cy="436265"/>
          </a:xfrm>
        </p:grpSpPr>
        <p:cxnSp>
          <p:nvCxnSpPr>
            <p:cNvPr id="4" name="直接连接符 3"/>
            <p:cNvCxnSpPr>
              <a:endCxn id="16" idx="8"/>
            </p:cNvCxnSpPr>
            <p:nvPr/>
          </p:nvCxnSpPr>
          <p:spPr>
            <a:xfrm>
              <a:off x="2001883" y="4010297"/>
              <a:ext cx="8403775" cy="32229"/>
            </a:xfrm>
            <a:prstGeom prst="line">
              <a:avLst/>
            </a:prstGeom>
            <a:ln w="15875">
              <a:solidFill>
                <a:srgbClr val="AF9D4E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rcRect b="51209" l="75429" r="18999" t="44670"/>
            <a:stretch>
              <a:fillRect/>
            </a:stretch>
          </p:blipFill>
          <p:spPr>
            <a:xfrm rot="18461686">
              <a:off x="10080402" y="3918492"/>
              <a:ext cx="436265" cy="209743"/>
            </a:xfrm>
            <a:custGeom>
              <a:gdLst>
                <a:gd fmla="*/ 169818 w 679269" name="connsiteX0"/>
                <a:gd fmla="*/ 0 h 326572" name="connsiteY0"/>
                <a:gd fmla="*/ 313509 w 679269" name="connsiteX1"/>
                <a:gd fmla="*/ 0 h 326572" name="connsiteY1"/>
                <a:gd fmla="*/ 444138 w 679269" name="connsiteX2"/>
                <a:gd fmla="*/ 39189 h 326572" name="connsiteY2"/>
                <a:gd fmla="*/ 548640 w 679269" name="connsiteX3"/>
                <a:gd fmla="*/ 117566 h 326572" name="connsiteY3"/>
                <a:gd fmla="*/ 640080 w 679269" name="connsiteX4"/>
                <a:gd fmla="*/ 209006 h 326572" name="connsiteY4"/>
                <a:gd fmla="*/ 679269 w 679269" name="connsiteX5"/>
                <a:gd fmla="*/ 287383 h 326572" name="connsiteY5"/>
                <a:gd fmla="*/ 600892 w 679269" name="connsiteX6"/>
                <a:gd fmla="*/ 274320 h 326572" name="connsiteY6"/>
                <a:gd fmla="*/ 522515 w 679269" name="connsiteX7"/>
                <a:gd fmla="*/ 300446 h 326572" name="connsiteY7"/>
                <a:gd fmla="*/ 418012 w 679269" name="connsiteX8"/>
                <a:gd fmla="*/ 313509 h 326572" name="connsiteY8"/>
                <a:gd fmla="*/ 300446 w 679269" name="connsiteX9"/>
                <a:gd fmla="*/ 326572 h 326572" name="connsiteY9"/>
                <a:gd fmla="*/ 117566 w 679269" name="connsiteX10"/>
                <a:gd fmla="*/ 235132 h 326572" name="connsiteY10"/>
                <a:gd fmla="*/ 0 w 679269" name="connsiteX11"/>
                <a:gd fmla="*/ 143692 h 326572" name="connsiteY11"/>
                <a:gd fmla="*/ 26126 w 679269" name="connsiteX12"/>
                <a:gd fmla="*/ 78377 h 326572" name="connsiteY12"/>
                <a:gd fmla="*/ 91440 w 679269" name="connsiteX13"/>
                <a:gd fmla="*/ 26126 h 326572" name="connsiteY13"/>
                <a:gd fmla="*/ 169818 w 679269" name="connsiteX14"/>
                <a:gd fmla="*/ 0 h 326572" name="connsiteY1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b="b" l="l" r="r" t="t"/>
              <a:pathLst>
                <a:path h="326572" w="679269">
                  <a:moveTo>
                    <a:pt x="169818" y="0"/>
                  </a:moveTo>
                  <a:lnTo>
                    <a:pt x="313509" y="0"/>
                  </a:lnTo>
                  <a:lnTo>
                    <a:pt x="444138" y="39189"/>
                  </a:lnTo>
                  <a:lnTo>
                    <a:pt x="548640" y="117566"/>
                  </a:lnTo>
                  <a:lnTo>
                    <a:pt x="640080" y="209006"/>
                  </a:lnTo>
                  <a:lnTo>
                    <a:pt x="679269" y="287383"/>
                  </a:lnTo>
                  <a:lnTo>
                    <a:pt x="600892" y="274320"/>
                  </a:lnTo>
                  <a:lnTo>
                    <a:pt x="522515" y="300446"/>
                  </a:lnTo>
                  <a:lnTo>
                    <a:pt x="418012" y="313509"/>
                  </a:lnTo>
                  <a:lnTo>
                    <a:pt x="300446" y="326572"/>
                  </a:lnTo>
                  <a:lnTo>
                    <a:pt x="117566" y="235132"/>
                  </a:lnTo>
                  <a:lnTo>
                    <a:pt x="0" y="143692"/>
                  </a:lnTo>
                  <a:lnTo>
                    <a:pt x="26126" y="78377"/>
                  </a:lnTo>
                  <a:lnTo>
                    <a:pt x="91440" y="26126"/>
                  </a:lnTo>
                  <a:lnTo>
                    <a:pt x="169818" y="0"/>
                  </a:lnTo>
                  <a:close/>
                </a:path>
              </a:pathLst>
            </a:custGeom>
          </p:spPr>
        </p:pic>
      </p:grpSp>
      <p:sp>
        <p:nvSpPr>
          <p:cNvPr id="17" name="文本框 16"/>
          <p:cNvSpPr txBox="1"/>
          <p:nvPr/>
        </p:nvSpPr>
        <p:spPr>
          <a:xfrm>
            <a:off x="9748740" y="4309830"/>
            <a:ext cx="109958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2000">
                <a:ln w="19050">
                  <a:solidFill>
                    <a:srgbClr val="704E32"/>
                  </a:solidFill>
                </a:ln>
                <a:noFill/>
                <a:latin charset="-122" panose="020b0503020204020204" pitchFamily="34" typeface="微软雅黑"/>
                <a:ea charset="-122" panose="020b0503020204020204" pitchFamily="34" typeface="微软雅黑"/>
              </a:rPr>
              <a:t>2016</a:t>
            </a: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val="0"/>
              </a:ext>
            </a:extLst>
          </a:blip>
          <a:srcRect b="51209" l="75429" r="18999" t="44670"/>
          <a:stretch>
            <a:fillRect/>
          </a:stretch>
        </p:blipFill>
        <p:spPr>
          <a:xfrm rot="18461686">
            <a:off x="1875933" y="3867833"/>
            <a:ext cx="436265" cy="209743"/>
          </a:xfrm>
          <a:custGeom>
            <a:gdLst>
              <a:gd fmla="*/ 169818 w 679269" name="connsiteX0"/>
              <a:gd fmla="*/ 0 h 326572" name="connsiteY0"/>
              <a:gd fmla="*/ 313509 w 679269" name="connsiteX1"/>
              <a:gd fmla="*/ 0 h 326572" name="connsiteY1"/>
              <a:gd fmla="*/ 444138 w 679269" name="connsiteX2"/>
              <a:gd fmla="*/ 39189 h 326572" name="connsiteY2"/>
              <a:gd fmla="*/ 548640 w 679269" name="connsiteX3"/>
              <a:gd fmla="*/ 117566 h 326572" name="connsiteY3"/>
              <a:gd fmla="*/ 640080 w 679269" name="connsiteX4"/>
              <a:gd fmla="*/ 209006 h 326572" name="connsiteY4"/>
              <a:gd fmla="*/ 679269 w 679269" name="connsiteX5"/>
              <a:gd fmla="*/ 287383 h 326572" name="connsiteY5"/>
              <a:gd fmla="*/ 600892 w 679269" name="connsiteX6"/>
              <a:gd fmla="*/ 274320 h 326572" name="connsiteY6"/>
              <a:gd fmla="*/ 522515 w 679269" name="connsiteX7"/>
              <a:gd fmla="*/ 300446 h 326572" name="connsiteY7"/>
              <a:gd fmla="*/ 418012 w 679269" name="connsiteX8"/>
              <a:gd fmla="*/ 313509 h 326572" name="connsiteY8"/>
              <a:gd fmla="*/ 300446 w 679269" name="connsiteX9"/>
              <a:gd fmla="*/ 326572 h 326572" name="connsiteY9"/>
              <a:gd fmla="*/ 117566 w 679269" name="connsiteX10"/>
              <a:gd fmla="*/ 235132 h 326572" name="connsiteY10"/>
              <a:gd fmla="*/ 0 w 679269" name="connsiteX11"/>
              <a:gd fmla="*/ 143692 h 326572" name="connsiteY11"/>
              <a:gd fmla="*/ 26126 w 679269" name="connsiteX12"/>
              <a:gd fmla="*/ 78377 h 326572" name="connsiteY12"/>
              <a:gd fmla="*/ 91440 w 679269" name="connsiteX13"/>
              <a:gd fmla="*/ 26126 h 326572" name="connsiteY13"/>
              <a:gd fmla="*/ 169818 w 679269" name="connsiteX14"/>
              <a:gd fmla="*/ 0 h 326572" name="connsiteY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b="b" l="l" r="r" t="t"/>
            <a:pathLst>
              <a:path h="326572" w="679269">
                <a:moveTo>
                  <a:pt x="169818" y="0"/>
                </a:moveTo>
                <a:lnTo>
                  <a:pt x="313509" y="0"/>
                </a:lnTo>
                <a:lnTo>
                  <a:pt x="444138" y="39189"/>
                </a:lnTo>
                <a:lnTo>
                  <a:pt x="548640" y="117566"/>
                </a:lnTo>
                <a:lnTo>
                  <a:pt x="640080" y="209006"/>
                </a:lnTo>
                <a:lnTo>
                  <a:pt x="679269" y="287383"/>
                </a:lnTo>
                <a:lnTo>
                  <a:pt x="600892" y="274320"/>
                </a:lnTo>
                <a:lnTo>
                  <a:pt x="522515" y="300446"/>
                </a:lnTo>
                <a:lnTo>
                  <a:pt x="418012" y="313509"/>
                </a:lnTo>
                <a:lnTo>
                  <a:pt x="300446" y="326572"/>
                </a:lnTo>
                <a:lnTo>
                  <a:pt x="117566" y="235132"/>
                </a:lnTo>
                <a:lnTo>
                  <a:pt x="0" y="143692"/>
                </a:lnTo>
                <a:lnTo>
                  <a:pt x="26126" y="78377"/>
                </a:lnTo>
                <a:lnTo>
                  <a:pt x="91440" y="26126"/>
                </a:lnTo>
                <a:lnTo>
                  <a:pt x="169818" y="0"/>
                </a:lnTo>
                <a:close/>
              </a:path>
            </a:pathLst>
          </a:cu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val="0"/>
              </a:ext>
            </a:extLst>
          </a:blip>
          <a:srcRect b="51209" l="75429" r="18999" t="44670"/>
          <a:stretch>
            <a:fillRect/>
          </a:stretch>
        </p:blipFill>
        <p:spPr>
          <a:xfrm rot="18461686">
            <a:off x="3516172" y="3893960"/>
            <a:ext cx="436265" cy="209743"/>
          </a:xfrm>
          <a:custGeom>
            <a:gdLst>
              <a:gd fmla="*/ 169818 w 679269" name="connsiteX0"/>
              <a:gd fmla="*/ 0 h 326572" name="connsiteY0"/>
              <a:gd fmla="*/ 313509 w 679269" name="connsiteX1"/>
              <a:gd fmla="*/ 0 h 326572" name="connsiteY1"/>
              <a:gd fmla="*/ 444138 w 679269" name="connsiteX2"/>
              <a:gd fmla="*/ 39189 h 326572" name="connsiteY2"/>
              <a:gd fmla="*/ 548640 w 679269" name="connsiteX3"/>
              <a:gd fmla="*/ 117566 h 326572" name="connsiteY3"/>
              <a:gd fmla="*/ 640080 w 679269" name="connsiteX4"/>
              <a:gd fmla="*/ 209006 h 326572" name="connsiteY4"/>
              <a:gd fmla="*/ 679269 w 679269" name="connsiteX5"/>
              <a:gd fmla="*/ 287383 h 326572" name="connsiteY5"/>
              <a:gd fmla="*/ 600892 w 679269" name="connsiteX6"/>
              <a:gd fmla="*/ 274320 h 326572" name="connsiteY6"/>
              <a:gd fmla="*/ 522515 w 679269" name="connsiteX7"/>
              <a:gd fmla="*/ 300446 h 326572" name="connsiteY7"/>
              <a:gd fmla="*/ 418012 w 679269" name="connsiteX8"/>
              <a:gd fmla="*/ 313509 h 326572" name="connsiteY8"/>
              <a:gd fmla="*/ 300446 w 679269" name="connsiteX9"/>
              <a:gd fmla="*/ 326572 h 326572" name="connsiteY9"/>
              <a:gd fmla="*/ 117566 w 679269" name="connsiteX10"/>
              <a:gd fmla="*/ 235132 h 326572" name="connsiteY10"/>
              <a:gd fmla="*/ 0 w 679269" name="connsiteX11"/>
              <a:gd fmla="*/ 143692 h 326572" name="connsiteY11"/>
              <a:gd fmla="*/ 26126 w 679269" name="connsiteX12"/>
              <a:gd fmla="*/ 78377 h 326572" name="connsiteY12"/>
              <a:gd fmla="*/ 91440 w 679269" name="connsiteX13"/>
              <a:gd fmla="*/ 26126 h 326572" name="connsiteY13"/>
              <a:gd fmla="*/ 169818 w 679269" name="connsiteX14"/>
              <a:gd fmla="*/ 0 h 326572" name="connsiteY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b="b" l="l" r="r" t="t"/>
            <a:pathLst>
              <a:path h="326572" w="679269">
                <a:moveTo>
                  <a:pt x="169818" y="0"/>
                </a:moveTo>
                <a:lnTo>
                  <a:pt x="313509" y="0"/>
                </a:lnTo>
                <a:lnTo>
                  <a:pt x="444138" y="39189"/>
                </a:lnTo>
                <a:lnTo>
                  <a:pt x="548640" y="117566"/>
                </a:lnTo>
                <a:lnTo>
                  <a:pt x="640080" y="209006"/>
                </a:lnTo>
                <a:lnTo>
                  <a:pt x="679269" y="287383"/>
                </a:lnTo>
                <a:lnTo>
                  <a:pt x="600892" y="274320"/>
                </a:lnTo>
                <a:lnTo>
                  <a:pt x="522515" y="300446"/>
                </a:lnTo>
                <a:lnTo>
                  <a:pt x="418012" y="313509"/>
                </a:lnTo>
                <a:lnTo>
                  <a:pt x="300446" y="326572"/>
                </a:lnTo>
                <a:lnTo>
                  <a:pt x="117566" y="235132"/>
                </a:lnTo>
                <a:lnTo>
                  <a:pt x="0" y="143692"/>
                </a:lnTo>
                <a:lnTo>
                  <a:pt x="26126" y="78377"/>
                </a:lnTo>
                <a:lnTo>
                  <a:pt x="91440" y="26126"/>
                </a:lnTo>
                <a:lnTo>
                  <a:pt x="169818" y="0"/>
                </a:lnTo>
                <a:close/>
              </a:path>
            </a:pathLst>
          </a:cu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val="0"/>
              </a:ext>
            </a:extLst>
          </a:blip>
          <a:srcRect b="51209" l="75429" r="18999" t="44670"/>
          <a:stretch>
            <a:fillRect/>
          </a:stretch>
        </p:blipFill>
        <p:spPr>
          <a:xfrm rot="18461686">
            <a:off x="6798287" y="3918491"/>
            <a:ext cx="436265" cy="209743"/>
          </a:xfrm>
          <a:custGeom>
            <a:gdLst>
              <a:gd fmla="*/ 169818 w 679269" name="connsiteX0"/>
              <a:gd fmla="*/ 0 h 326572" name="connsiteY0"/>
              <a:gd fmla="*/ 313509 w 679269" name="connsiteX1"/>
              <a:gd fmla="*/ 0 h 326572" name="connsiteY1"/>
              <a:gd fmla="*/ 444138 w 679269" name="connsiteX2"/>
              <a:gd fmla="*/ 39189 h 326572" name="connsiteY2"/>
              <a:gd fmla="*/ 548640 w 679269" name="connsiteX3"/>
              <a:gd fmla="*/ 117566 h 326572" name="connsiteY3"/>
              <a:gd fmla="*/ 640080 w 679269" name="connsiteX4"/>
              <a:gd fmla="*/ 209006 h 326572" name="connsiteY4"/>
              <a:gd fmla="*/ 679269 w 679269" name="connsiteX5"/>
              <a:gd fmla="*/ 287383 h 326572" name="connsiteY5"/>
              <a:gd fmla="*/ 600892 w 679269" name="connsiteX6"/>
              <a:gd fmla="*/ 274320 h 326572" name="connsiteY6"/>
              <a:gd fmla="*/ 522515 w 679269" name="connsiteX7"/>
              <a:gd fmla="*/ 300446 h 326572" name="connsiteY7"/>
              <a:gd fmla="*/ 418012 w 679269" name="connsiteX8"/>
              <a:gd fmla="*/ 313509 h 326572" name="connsiteY8"/>
              <a:gd fmla="*/ 300446 w 679269" name="connsiteX9"/>
              <a:gd fmla="*/ 326572 h 326572" name="connsiteY9"/>
              <a:gd fmla="*/ 117566 w 679269" name="connsiteX10"/>
              <a:gd fmla="*/ 235132 h 326572" name="connsiteY10"/>
              <a:gd fmla="*/ 0 w 679269" name="connsiteX11"/>
              <a:gd fmla="*/ 143692 h 326572" name="connsiteY11"/>
              <a:gd fmla="*/ 26126 w 679269" name="connsiteX12"/>
              <a:gd fmla="*/ 78377 h 326572" name="connsiteY12"/>
              <a:gd fmla="*/ 91440 w 679269" name="connsiteX13"/>
              <a:gd fmla="*/ 26126 h 326572" name="connsiteY13"/>
              <a:gd fmla="*/ 169818 w 679269" name="connsiteX14"/>
              <a:gd fmla="*/ 0 h 326572" name="connsiteY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b="b" l="l" r="r" t="t"/>
            <a:pathLst>
              <a:path h="326572" w="679269">
                <a:moveTo>
                  <a:pt x="169818" y="0"/>
                </a:moveTo>
                <a:lnTo>
                  <a:pt x="313509" y="0"/>
                </a:lnTo>
                <a:lnTo>
                  <a:pt x="444138" y="39189"/>
                </a:lnTo>
                <a:lnTo>
                  <a:pt x="548640" y="117566"/>
                </a:lnTo>
                <a:lnTo>
                  <a:pt x="640080" y="209006"/>
                </a:lnTo>
                <a:lnTo>
                  <a:pt x="679269" y="287383"/>
                </a:lnTo>
                <a:lnTo>
                  <a:pt x="600892" y="274320"/>
                </a:lnTo>
                <a:lnTo>
                  <a:pt x="522515" y="300446"/>
                </a:lnTo>
                <a:lnTo>
                  <a:pt x="418012" y="313509"/>
                </a:lnTo>
                <a:lnTo>
                  <a:pt x="300446" y="326572"/>
                </a:lnTo>
                <a:lnTo>
                  <a:pt x="117566" y="235132"/>
                </a:lnTo>
                <a:lnTo>
                  <a:pt x="0" y="143692"/>
                </a:lnTo>
                <a:lnTo>
                  <a:pt x="26126" y="78377"/>
                </a:lnTo>
                <a:lnTo>
                  <a:pt x="91440" y="26126"/>
                </a:lnTo>
                <a:lnTo>
                  <a:pt x="169818" y="0"/>
                </a:lnTo>
                <a:close/>
              </a:path>
            </a:pathLst>
          </a:cu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val="0"/>
              </a:ext>
            </a:extLst>
          </a:blip>
          <a:srcRect b="51209" l="75429" r="18999" t="44670"/>
          <a:stretch>
            <a:fillRect/>
          </a:stretch>
        </p:blipFill>
        <p:spPr>
          <a:xfrm rot="18461686">
            <a:off x="8527296" y="3955164"/>
            <a:ext cx="436265" cy="209743"/>
          </a:xfrm>
          <a:custGeom>
            <a:gdLst>
              <a:gd fmla="*/ 169818 w 679269" name="connsiteX0"/>
              <a:gd fmla="*/ 0 h 326572" name="connsiteY0"/>
              <a:gd fmla="*/ 313509 w 679269" name="connsiteX1"/>
              <a:gd fmla="*/ 0 h 326572" name="connsiteY1"/>
              <a:gd fmla="*/ 444138 w 679269" name="connsiteX2"/>
              <a:gd fmla="*/ 39189 h 326572" name="connsiteY2"/>
              <a:gd fmla="*/ 548640 w 679269" name="connsiteX3"/>
              <a:gd fmla="*/ 117566 h 326572" name="connsiteY3"/>
              <a:gd fmla="*/ 640080 w 679269" name="connsiteX4"/>
              <a:gd fmla="*/ 209006 h 326572" name="connsiteY4"/>
              <a:gd fmla="*/ 679269 w 679269" name="connsiteX5"/>
              <a:gd fmla="*/ 287383 h 326572" name="connsiteY5"/>
              <a:gd fmla="*/ 600892 w 679269" name="connsiteX6"/>
              <a:gd fmla="*/ 274320 h 326572" name="connsiteY6"/>
              <a:gd fmla="*/ 522515 w 679269" name="connsiteX7"/>
              <a:gd fmla="*/ 300446 h 326572" name="connsiteY7"/>
              <a:gd fmla="*/ 418012 w 679269" name="connsiteX8"/>
              <a:gd fmla="*/ 313509 h 326572" name="connsiteY8"/>
              <a:gd fmla="*/ 300446 w 679269" name="connsiteX9"/>
              <a:gd fmla="*/ 326572 h 326572" name="connsiteY9"/>
              <a:gd fmla="*/ 117566 w 679269" name="connsiteX10"/>
              <a:gd fmla="*/ 235132 h 326572" name="connsiteY10"/>
              <a:gd fmla="*/ 0 w 679269" name="connsiteX11"/>
              <a:gd fmla="*/ 143692 h 326572" name="connsiteY11"/>
              <a:gd fmla="*/ 26126 w 679269" name="connsiteX12"/>
              <a:gd fmla="*/ 78377 h 326572" name="connsiteY12"/>
              <a:gd fmla="*/ 91440 w 679269" name="connsiteX13"/>
              <a:gd fmla="*/ 26126 h 326572" name="connsiteY13"/>
              <a:gd fmla="*/ 169818 w 679269" name="connsiteX14"/>
              <a:gd fmla="*/ 0 h 326572" name="connsiteY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b="b" l="l" r="r" t="t"/>
            <a:pathLst>
              <a:path h="326572" w="679269">
                <a:moveTo>
                  <a:pt x="169818" y="0"/>
                </a:moveTo>
                <a:lnTo>
                  <a:pt x="313509" y="0"/>
                </a:lnTo>
                <a:lnTo>
                  <a:pt x="444138" y="39189"/>
                </a:lnTo>
                <a:lnTo>
                  <a:pt x="548640" y="117566"/>
                </a:lnTo>
                <a:lnTo>
                  <a:pt x="640080" y="209006"/>
                </a:lnTo>
                <a:lnTo>
                  <a:pt x="679269" y="287383"/>
                </a:lnTo>
                <a:lnTo>
                  <a:pt x="600892" y="274320"/>
                </a:lnTo>
                <a:lnTo>
                  <a:pt x="522515" y="300446"/>
                </a:lnTo>
                <a:lnTo>
                  <a:pt x="418012" y="313509"/>
                </a:lnTo>
                <a:lnTo>
                  <a:pt x="300446" y="326572"/>
                </a:lnTo>
                <a:lnTo>
                  <a:pt x="117566" y="235132"/>
                </a:lnTo>
                <a:lnTo>
                  <a:pt x="0" y="143692"/>
                </a:lnTo>
                <a:lnTo>
                  <a:pt x="26126" y="78377"/>
                </a:lnTo>
                <a:lnTo>
                  <a:pt x="91440" y="26126"/>
                </a:lnTo>
                <a:lnTo>
                  <a:pt x="169818" y="0"/>
                </a:lnTo>
                <a:close/>
              </a:path>
            </a:pathLst>
          </a:custGeom>
        </p:spPr>
      </p:pic>
      <p:grpSp>
        <p:nvGrpSpPr>
          <p:cNvPr id="18" name="组合 17"/>
          <p:cNvGrpSpPr/>
          <p:nvPr/>
        </p:nvGrpSpPr>
        <p:grpSpPr>
          <a:xfrm>
            <a:off x="3035582" y="4605434"/>
            <a:ext cx="1258068" cy="206397"/>
            <a:chOff x="1698171" y="4001532"/>
            <a:chExt cx="1258068" cy="206397"/>
          </a:xfrm>
        </p:grpSpPr>
        <p:cxnSp>
          <p:nvCxnSpPr>
            <p:cNvPr id="23" name="直接连接符 22"/>
            <p:cNvCxnSpPr/>
            <p:nvPr/>
          </p:nvCxnSpPr>
          <p:spPr>
            <a:xfrm>
              <a:off x="1698171" y="4207929"/>
              <a:ext cx="1258068" cy="0"/>
            </a:xfrm>
            <a:prstGeom prst="line">
              <a:avLst/>
            </a:prstGeom>
            <a:ln w="12700">
              <a:solidFill>
                <a:srgbClr val="AF9D4E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 flipH="1">
              <a:off x="2365087" y="4001532"/>
              <a:ext cx="0" cy="206397"/>
            </a:xfrm>
            <a:prstGeom prst="line">
              <a:avLst/>
            </a:prstGeom>
            <a:ln w="12700">
              <a:solidFill>
                <a:srgbClr val="AF9D4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文本框 24"/>
          <p:cNvSpPr txBox="1"/>
          <p:nvPr/>
        </p:nvSpPr>
        <p:spPr>
          <a:xfrm>
            <a:off x="3035583" y="4866101"/>
            <a:ext cx="1440013" cy="929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</p:txBody>
      </p:sp>
      <p:grpSp>
        <p:nvGrpSpPr>
          <p:cNvPr id="26" name="组合 25"/>
          <p:cNvGrpSpPr/>
          <p:nvPr/>
        </p:nvGrpSpPr>
        <p:grpSpPr>
          <a:xfrm rot="10800000">
            <a:off x="1563750" y="3088543"/>
            <a:ext cx="1258068" cy="206397"/>
            <a:chOff x="1698171" y="4001532"/>
            <a:chExt cx="1258068" cy="206397"/>
          </a:xfrm>
        </p:grpSpPr>
        <p:cxnSp>
          <p:nvCxnSpPr>
            <p:cNvPr id="27" name="直接连接符 26"/>
            <p:cNvCxnSpPr/>
            <p:nvPr/>
          </p:nvCxnSpPr>
          <p:spPr>
            <a:xfrm>
              <a:off x="1698171" y="4207929"/>
              <a:ext cx="1258068" cy="0"/>
            </a:xfrm>
            <a:prstGeom prst="line">
              <a:avLst/>
            </a:prstGeom>
            <a:ln w="12700">
              <a:solidFill>
                <a:srgbClr val="AF9D4E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 flipH="1">
              <a:off x="2365087" y="4001532"/>
              <a:ext cx="0" cy="206397"/>
            </a:xfrm>
            <a:prstGeom prst="line">
              <a:avLst/>
            </a:prstGeom>
            <a:ln w="12700">
              <a:solidFill>
                <a:srgbClr val="AF9D4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本框 28"/>
          <p:cNvSpPr txBox="1"/>
          <p:nvPr/>
        </p:nvSpPr>
        <p:spPr>
          <a:xfrm>
            <a:off x="1563750" y="2142016"/>
            <a:ext cx="1440013" cy="929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</p:txBody>
      </p:sp>
      <p:grpSp>
        <p:nvGrpSpPr>
          <p:cNvPr id="30" name="组合 29"/>
          <p:cNvGrpSpPr/>
          <p:nvPr/>
        </p:nvGrpSpPr>
        <p:grpSpPr>
          <a:xfrm rot="10800000">
            <a:off x="4856217" y="3131367"/>
            <a:ext cx="1258068" cy="206397"/>
            <a:chOff x="1698171" y="4001532"/>
            <a:chExt cx="1258068" cy="206397"/>
          </a:xfrm>
        </p:grpSpPr>
        <p:cxnSp>
          <p:nvCxnSpPr>
            <p:cNvPr id="31" name="直接连接符 30"/>
            <p:cNvCxnSpPr/>
            <p:nvPr/>
          </p:nvCxnSpPr>
          <p:spPr>
            <a:xfrm>
              <a:off x="1698171" y="4207929"/>
              <a:ext cx="1258068" cy="0"/>
            </a:xfrm>
            <a:prstGeom prst="line">
              <a:avLst/>
            </a:prstGeom>
            <a:ln w="12700">
              <a:solidFill>
                <a:srgbClr val="AF9D4E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 flipH="1">
              <a:off x="2365087" y="4001532"/>
              <a:ext cx="0" cy="206397"/>
            </a:xfrm>
            <a:prstGeom prst="line">
              <a:avLst/>
            </a:prstGeom>
            <a:ln w="12700">
              <a:solidFill>
                <a:srgbClr val="AF9D4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文本框 32"/>
          <p:cNvSpPr txBox="1"/>
          <p:nvPr/>
        </p:nvSpPr>
        <p:spPr>
          <a:xfrm>
            <a:off x="4856217" y="2164949"/>
            <a:ext cx="1440013" cy="929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</p:txBody>
      </p:sp>
      <p:grpSp>
        <p:nvGrpSpPr>
          <p:cNvPr id="34" name="组合 33"/>
          <p:cNvGrpSpPr/>
          <p:nvPr/>
        </p:nvGrpSpPr>
        <p:grpSpPr>
          <a:xfrm rot="10800000">
            <a:off x="8116865" y="3143912"/>
            <a:ext cx="1258068" cy="206397"/>
            <a:chOff x="1698171" y="4001532"/>
            <a:chExt cx="1258068" cy="206397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1698171" y="4207929"/>
              <a:ext cx="1258068" cy="0"/>
            </a:xfrm>
            <a:prstGeom prst="line">
              <a:avLst/>
            </a:prstGeom>
            <a:ln w="12700">
              <a:solidFill>
                <a:srgbClr val="AF9D4E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 flipH="1">
              <a:off x="2365087" y="4001532"/>
              <a:ext cx="0" cy="206397"/>
            </a:xfrm>
            <a:prstGeom prst="line">
              <a:avLst/>
            </a:prstGeom>
            <a:ln w="12700">
              <a:solidFill>
                <a:srgbClr val="AF9D4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文本框 36"/>
          <p:cNvSpPr txBox="1"/>
          <p:nvPr/>
        </p:nvSpPr>
        <p:spPr>
          <a:xfrm>
            <a:off x="8116866" y="2188383"/>
            <a:ext cx="1440013" cy="929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</p:txBody>
      </p:sp>
      <p:grpSp>
        <p:nvGrpSpPr>
          <p:cNvPr id="38" name="组合 37"/>
          <p:cNvGrpSpPr/>
          <p:nvPr/>
        </p:nvGrpSpPr>
        <p:grpSpPr>
          <a:xfrm>
            <a:off x="6344985" y="4606741"/>
            <a:ext cx="1258068" cy="206397"/>
            <a:chOff x="1698171" y="4001532"/>
            <a:chExt cx="1258068" cy="206397"/>
          </a:xfrm>
        </p:grpSpPr>
        <p:cxnSp>
          <p:nvCxnSpPr>
            <p:cNvPr id="39" name="直接连接符 38"/>
            <p:cNvCxnSpPr/>
            <p:nvPr/>
          </p:nvCxnSpPr>
          <p:spPr>
            <a:xfrm>
              <a:off x="1698171" y="4207929"/>
              <a:ext cx="1258068" cy="0"/>
            </a:xfrm>
            <a:prstGeom prst="line">
              <a:avLst/>
            </a:prstGeom>
            <a:ln w="12700">
              <a:solidFill>
                <a:srgbClr val="AF9D4E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/>
            <p:cNvCxnSpPr/>
            <p:nvPr/>
          </p:nvCxnSpPr>
          <p:spPr>
            <a:xfrm flipH="1">
              <a:off x="2365087" y="4001532"/>
              <a:ext cx="0" cy="206397"/>
            </a:xfrm>
            <a:prstGeom prst="line">
              <a:avLst/>
            </a:prstGeom>
            <a:ln w="12700">
              <a:solidFill>
                <a:srgbClr val="AF9D4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文本框 40"/>
          <p:cNvSpPr txBox="1"/>
          <p:nvPr/>
        </p:nvSpPr>
        <p:spPr>
          <a:xfrm>
            <a:off x="6344986" y="4872891"/>
            <a:ext cx="1440013" cy="929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</p:txBody>
      </p:sp>
      <p:grpSp>
        <p:nvGrpSpPr>
          <p:cNvPr id="42" name="组合 41"/>
          <p:cNvGrpSpPr/>
          <p:nvPr/>
        </p:nvGrpSpPr>
        <p:grpSpPr>
          <a:xfrm>
            <a:off x="9508749" y="4632675"/>
            <a:ext cx="1258068" cy="206397"/>
            <a:chOff x="1698171" y="4001532"/>
            <a:chExt cx="1258068" cy="206397"/>
          </a:xfrm>
        </p:grpSpPr>
        <p:cxnSp>
          <p:nvCxnSpPr>
            <p:cNvPr id="43" name="直接连接符 42"/>
            <p:cNvCxnSpPr/>
            <p:nvPr/>
          </p:nvCxnSpPr>
          <p:spPr>
            <a:xfrm>
              <a:off x="1698171" y="4207929"/>
              <a:ext cx="1258068" cy="0"/>
            </a:xfrm>
            <a:prstGeom prst="line">
              <a:avLst/>
            </a:prstGeom>
            <a:ln w="12700">
              <a:solidFill>
                <a:srgbClr val="AF9D4E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连接符 43"/>
            <p:cNvCxnSpPr/>
            <p:nvPr/>
          </p:nvCxnSpPr>
          <p:spPr>
            <a:xfrm flipH="1">
              <a:off x="2365087" y="4001532"/>
              <a:ext cx="0" cy="206397"/>
            </a:xfrm>
            <a:prstGeom prst="line">
              <a:avLst/>
            </a:prstGeom>
            <a:ln w="12700">
              <a:solidFill>
                <a:srgbClr val="AF9D4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文本框 44"/>
          <p:cNvSpPr txBox="1"/>
          <p:nvPr/>
        </p:nvSpPr>
        <p:spPr>
          <a:xfrm>
            <a:off x="9508750" y="4872692"/>
            <a:ext cx="1440013" cy="929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  <a:p>
            <a:pPr>
              <a:lnSpc>
                <a:spcPts val="2200"/>
              </a:lnSpc>
            </a:pPr>
            <a:r>
              <a:rPr altLang="en-US" lang="zh-CN" smtClean="0" sz="1400">
                <a:ln w="19050">
                  <a:noFill/>
                </a:ln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val="0"/>
              </a:ext>
            </a:extLst>
          </a:blip>
          <a:srcRect b="51209" l="75429" r="18999" t="44670"/>
          <a:stretch>
            <a:fillRect/>
          </a:stretch>
        </p:blipFill>
        <p:spPr>
          <a:xfrm rot="18461686">
            <a:off x="5157230" y="3905427"/>
            <a:ext cx="436265" cy="209743"/>
          </a:xfrm>
          <a:custGeom>
            <a:gdLst>
              <a:gd fmla="*/ 169818 w 679269" name="connsiteX0"/>
              <a:gd fmla="*/ 0 h 326572" name="connsiteY0"/>
              <a:gd fmla="*/ 313509 w 679269" name="connsiteX1"/>
              <a:gd fmla="*/ 0 h 326572" name="connsiteY1"/>
              <a:gd fmla="*/ 444138 w 679269" name="connsiteX2"/>
              <a:gd fmla="*/ 39189 h 326572" name="connsiteY2"/>
              <a:gd fmla="*/ 548640 w 679269" name="connsiteX3"/>
              <a:gd fmla="*/ 117566 h 326572" name="connsiteY3"/>
              <a:gd fmla="*/ 640080 w 679269" name="connsiteX4"/>
              <a:gd fmla="*/ 209006 h 326572" name="connsiteY4"/>
              <a:gd fmla="*/ 679269 w 679269" name="connsiteX5"/>
              <a:gd fmla="*/ 287383 h 326572" name="connsiteY5"/>
              <a:gd fmla="*/ 600892 w 679269" name="connsiteX6"/>
              <a:gd fmla="*/ 274320 h 326572" name="connsiteY6"/>
              <a:gd fmla="*/ 522515 w 679269" name="connsiteX7"/>
              <a:gd fmla="*/ 300446 h 326572" name="connsiteY7"/>
              <a:gd fmla="*/ 418012 w 679269" name="connsiteX8"/>
              <a:gd fmla="*/ 313509 h 326572" name="connsiteY8"/>
              <a:gd fmla="*/ 300446 w 679269" name="connsiteX9"/>
              <a:gd fmla="*/ 326572 h 326572" name="connsiteY9"/>
              <a:gd fmla="*/ 117566 w 679269" name="connsiteX10"/>
              <a:gd fmla="*/ 235132 h 326572" name="connsiteY10"/>
              <a:gd fmla="*/ 0 w 679269" name="connsiteX11"/>
              <a:gd fmla="*/ 143692 h 326572" name="connsiteY11"/>
              <a:gd fmla="*/ 26126 w 679269" name="connsiteX12"/>
              <a:gd fmla="*/ 78377 h 326572" name="connsiteY12"/>
              <a:gd fmla="*/ 91440 w 679269" name="connsiteX13"/>
              <a:gd fmla="*/ 26126 h 326572" name="connsiteY13"/>
              <a:gd fmla="*/ 169818 w 679269" name="connsiteX14"/>
              <a:gd fmla="*/ 0 h 326572" name="connsiteY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b="b" l="l" r="r" t="t"/>
            <a:pathLst>
              <a:path h="326572" w="679269">
                <a:moveTo>
                  <a:pt x="169818" y="0"/>
                </a:moveTo>
                <a:lnTo>
                  <a:pt x="313509" y="0"/>
                </a:lnTo>
                <a:lnTo>
                  <a:pt x="444138" y="39189"/>
                </a:lnTo>
                <a:lnTo>
                  <a:pt x="548640" y="117566"/>
                </a:lnTo>
                <a:lnTo>
                  <a:pt x="640080" y="209006"/>
                </a:lnTo>
                <a:lnTo>
                  <a:pt x="679269" y="287383"/>
                </a:lnTo>
                <a:lnTo>
                  <a:pt x="600892" y="274320"/>
                </a:lnTo>
                <a:lnTo>
                  <a:pt x="522515" y="300446"/>
                </a:lnTo>
                <a:lnTo>
                  <a:pt x="418012" y="313509"/>
                </a:lnTo>
                <a:lnTo>
                  <a:pt x="300446" y="326572"/>
                </a:lnTo>
                <a:lnTo>
                  <a:pt x="117566" y="235132"/>
                </a:lnTo>
                <a:lnTo>
                  <a:pt x="0" y="143692"/>
                </a:lnTo>
                <a:lnTo>
                  <a:pt x="26126" y="78377"/>
                </a:lnTo>
                <a:lnTo>
                  <a:pt x="91440" y="26126"/>
                </a:lnTo>
                <a:lnTo>
                  <a:pt x="169818" y="0"/>
                </a:lnTo>
                <a:close/>
              </a:path>
            </a:pathLst>
          </a:custGeom>
        </p:spPr>
      </p:pic>
    </p:spTree>
  </p:cSld>
  <p:clrMapOvr>
    <a:masterClrMapping/>
  </p:clrMapOvr>
  <mc:AlternateContent>
    <mc:Choice Requires="p14">
      <p:transition p14:dur="1300" spd="slow">
        <p14:pan dir="u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3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4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4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4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5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id="5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6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id="6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7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8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grpId="0" id="6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1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2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fill="hold" id="7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5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6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fill="hold" grpId="0" id="7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9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0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fill="hold" grpId="0" id="8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3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4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fill="hold" id="8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7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8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fill="hold" grpId="0" id="8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2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fill="hold" id="9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5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6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fill="hold" grpId="0" id="9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9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  <p:bldP grpId="0" spid="12"/>
      <p:bldP grpId="0" spid="13"/>
      <p:bldP grpId="0" spid="14"/>
      <p:bldP grpId="0" spid="15"/>
      <p:bldP grpId="0" spid="17"/>
      <p:bldP grpId="0" spid="25"/>
      <p:bldP grpId="0" spid="29"/>
      <p:bldP grpId="0" spid="33"/>
      <p:bldP grpId="0" spid="37"/>
      <p:bldP grpId="0" spid="41"/>
      <p:bldP grpId="0" spid="45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5" name="图表 4"/>
          <p:cNvGraphicFramePr/>
          <p:nvPr/>
        </p:nvGraphicFramePr>
        <p:xfrm>
          <a:off x="2672080" y="1619794"/>
          <a:ext cx="6679836" cy="4453224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9285888" y="2806262"/>
            <a:ext cx="1718442" cy="17373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>
                <a:solidFill>
                  <a:srgbClr val="704E3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鼠标右键单击图表，选择编辑数据，自动更新图表</a:t>
            </a:r>
          </a:p>
        </p:txBody>
      </p:sp>
    </p:spTree>
  </p:cSld>
  <p:clrMapOvr>
    <a:masterClrMapping/>
  </p:clrMapOvr>
  <mc:AlternateContent>
    <mc:Choice Requires="p14">
      <p:transition p14:dur="1300" spd="slow">
        <p14:pan dir="u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bldStep="gridLegend" categoryIdx="-3" seriesIdx="-3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5">
                                            <p:graphicEl>
                                              <a:chart bldStep="gridLegend" categoryIdx="-3" seriesIdx="-3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bldStep="series" categoryIdx="-4" seriesIdx="0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2"/>
                                        <p:tgtEl>
                                          <p:spTgt spid="5">
                                            <p:graphicEl>
                                              <a:chart bldStep="series" categoryIdx="-4" seriesIdx="0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bldStep="series" categoryIdx="-4" seriesIdx="1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7"/>
                                        <p:tgtEl>
                                          <p:spTgt spid="5">
                                            <p:graphicEl>
                                              <a:chart bldStep="series" categoryIdx="-4" seriesIdx="1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bldStep="series" categoryIdx="-4" seriesIdx="2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2"/>
                                        <p:tgtEl>
                                          <p:spTgt spid="5">
                                            <p:graphicEl>
                                              <a:chart bldStep="series" categoryIdx="-4" seriesIdx="2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Graphic grpId="0" spid="5">
        <p:bldSub>
          <a:bldChart bld="series"/>
        </p:bldSub>
      </p:bldGraphic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51209" l="75429" r="18999" t="44670"/>
          <a:stretch>
            <a:fillRect/>
          </a:stretch>
        </p:blipFill>
        <p:spPr>
          <a:xfrm rot="16400510">
            <a:off x="5823616" y="2438112"/>
            <a:ext cx="1852573" cy="890662"/>
          </a:xfrm>
          <a:custGeom>
            <a:gdLst>
              <a:gd fmla="*/ 169818 w 679269" name="connsiteX0"/>
              <a:gd fmla="*/ 0 h 326572" name="connsiteY0"/>
              <a:gd fmla="*/ 313509 w 679269" name="connsiteX1"/>
              <a:gd fmla="*/ 0 h 326572" name="connsiteY1"/>
              <a:gd fmla="*/ 444138 w 679269" name="connsiteX2"/>
              <a:gd fmla="*/ 39189 h 326572" name="connsiteY2"/>
              <a:gd fmla="*/ 548640 w 679269" name="connsiteX3"/>
              <a:gd fmla="*/ 117566 h 326572" name="connsiteY3"/>
              <a:gd fmla="*/ 640080 w 679269" name="connsiteX4"/>
              <a:gd fmla="*/ 209006 h 326572" name="connsiteY4"/>
              <a:gd fmla="*/ 679269 w 679269" name="connsiteX5"/>
              <a:gd fmla="*/ 287383 h 326572" name="connsiteY5"/>
              <a:gd fmla="*/ 600892 w 679269" name="connsiteX6"/>
              <a:gd fmla="*/ 274320 h 326572" name="connsiteY6"/>
              <a:gd fmla="*/ 522515 w 679269" name="connsiteX7"/>
              <a:gd fmla="*/ 300446 h 326572" name="connsiteY7"/>
              <a:gd fmla="*/ 418012 w 679269" name="connsiteX8"/>
              <a:gd fmla="*/ 313509 h 326572" name="connsiteY8"/>
              <a:gd fmla="*/ 300446 w 679269" name="connsiteX9"/>
              <a:gd fmla="*/ 326572 h 326572" name="connsiteY9"/>
              <a:gd fmla="*/ 117566 w 679269" name="connsiteX10"/>
              <a:gd fmla="*/ 235132 h 326572" name="connsiteY10"/>
              <a:gd fmla="*/ 0 w 679269" name="connsiteX11"/>
              <a:gd fmla="*/ 143692 h 326572" name="connsiteY11"/>
              <a:gd fmla="*/ 26126 w 679269" name="connsiteX12"/>
              <a:gd fmla="*/ 78377 h 326572" name="connsiteY12"/>
              <a:gd fmla="*/ 91440 w 679269" name="connsiteX13"/>
              <a:gd fmla="*/ 26126 h 326572" name="connsiteY13"/>
              <a:gd fmla="*/ 169818 w 679269" name="connsiteX14"/>
              <a:gd fmla="*/ 0 h 326572" name="connsiteY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b="b" l="l" r="r" t="t"/>
            <a:pathLst>
              <a:path h="326572" w="679269">
                <a:moveTo>
                  <a:pt x="169818" y="0"/>
                </a:moveTo>
                <a:lnTo>
                  <a:pt x="313509" y="0"/>
                </a:lnTo>
                <a:lnTo>
                  <a:pt x="444138" y="39189"/>
                </a:lnTo>
                <a:lnTo>
                  <a:pt x="548640" y="117566"/>
                </a:lnTo>
                <a:lnTo>
                  <a:pt x="640080" y="209006"/>
                </a:lnTo>
                <a:lnTo>
                  <a:pt x="679269" y="287383"/>
                </a:lnTo>
                <a:lnTo>
                  <a:pt x="600892" y="274320"/>
                </a:lnTo>
                <a:lnTo>
                  <a:pt x="522515" y="300446"/>
                </a:lnTo>
                <a:lnTo>
                  <a:pt x="418012" y="313509"/>
                </a:lnTo>
                <a:lnTo>
                  <a:pt x="300446" y="326572"/>
                </a:lnTo>
                <a:lnTo>
                  <a:pt x="117566" y="235132"/>
                </a:lnTo>
                <a:lnTo>
                  <a:pt x="0" y="143692"/>
                </a:lnTo>
                <a:lnTo>
                  <a:pt x="26126" y="78377"/>
                </a:lnTo>
                <a:lnTo>
                  <a:pt x="91440" y="26126"/>
                </a:lnTo>
                <a:lnTo>
                  <a:pt x="169818" y="0"/>
                </a:lnTo>
                <a:close/>
              </a:path>
            </a:pathLst>
          </a:custGeom>
        </p:spPr>
      </p:pic>
      <p:sp>
        <p:nvSpPr>
          <p:cNvPr id="4" name="文本框 3"/>
          <p:cNvSpPr txBox="1"/>
          <p:nvPr/>
        </p:nvSpPr>
        <p:spPr>
          <a:xfrm>
            <a:off x="4408055" y="2221724"/>
            <a:ext cx="3978300" cy="1310640"/>
          </a:xfrm>
          <a:prstGeom prst="rect">
            <a:avLst/>
          </a:prstGeom>
          <a:noFill/>
          <a:ln>
            <a:noFill/>
          </a:ln>
        </p:spPr>
        <p:txBody>
          <a:bodyPr rtlCol="0" wrap="square">
            <a:spAutoFit/>
          </a:bodyPr>
          <a:lstStyle/>
          <a:p>
            <a:r>
              <a:rPr altLang="zh-CN" b="1" lang="en-US" smtClean="0" sz="8000">
                <a:ln w="19050">
                  <a:solidFill>
                    <a:srgbClr val="704E32"/>
                  </a:solidFill>
                </a:ln>
                <a:noFill/>
              </a:rPr>
              <a:t>Part 2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269118" y="4079085"/>
            <a:ext cx="5319682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altLang="en-US" b="1" lang="zh-CN" sz="3200">
                <a:ln w="19050">
                  <a:solidFill>
                    <a:srgbClr val="704E32"/>
                  </a:solidFill>
                </a:ln>
                <a:noFill/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点击添加文字点击添加文字</a:t>
            </a:r>
          </a:p>
        </p:txBody>
      </p:sp>
    </p:spTree>
  </p:cSld>
  <p:clrMapOvr>
    <a:masterClrMapping/>
  </p:clrMapOvr>
  <mc:AlternateContent>
    <mc:Choice Requires="p14">
      <p:transition p14:dur="1300" spd="slow">
        <p14:pan dir="u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8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51209" l="75429" r="18999" t="44670"/>
          <a:stretch>
            <a:fillRect/>
          </a:stretch>
        </p:blipFill>
        <p:spPr>
          <a:xfrm rot="16400510">
            <a:off x="5823616" y="2438112"/>
            <a:ext cx="1852573" cy="890662"/>
          </a:xfrm>
          <a:custGeom>
            <a:gdLst>
              <a:gd fmla="*/ 169818 w 679269" name="connsiteX0"/>
              <a:gd fmla="*/ 0 h 326572" name="connsiteY0"/>
              <a:gd fmla="*/ 313509 w 679269" name="connsiteX1"/>
              <a:gd fmla="*/ 0 h 326572" name="connsiteY1"/>
              <a:gd fmla="*/ 444138 w 679269" name="connsiteX2"/>
              <a:gd fmla="*/ 39189 h 326572" name="connsiteY2"/>
              <a:gd fmla="*/ 548640 w 679269" name="connsiteX3"/>
              <a:gd fmla="*/ 117566 h 326572" name="connsiteY3"/>
              <a:gd fmla="*/ 640080 w 679269" name="connsiteX4"/>
              <a:gd fmla="*/ 209006 h 326572" name="connsiteY4"/>
              <a:gd fmla="*/ 679269 w 679269" name="connsiteX5"/>
              <a:gd fmla="*/ 287383 h 326572" name="connsiteY5"/>
              <a:gd fmla="*/ 600892 w 679269" name="connsiteX6"/>
              <a:gd fmla="*/ 274320 h 326572" name="connsiteY6"/>
              <a:gd fmla="*/ 522515 w 679269" name="connsiteX7"/>
              <a:gd fmla="*/ 300446 h 326572" name="connsiteY7"/>
              <a:gd fmla="*/ 418012 w 679269" name="connsiteX8"/>
              <a:gd fmla="*/ 313509 h 326572" name="connsiteY8"/>
              <a:gd fmla="*/ 300446 w 679269" name="connsiteX9"/>
              <a:gd fmla="*/ 326572 h 326572" name="connsiteY9"/>
              <a:gd fmla="*/ 117566 w 679269" name="connsiteX10"/>
              <a:gd fmla="*/ 235132 h 326572" name="connsiteY10"/>
              <a:gd fmla="*/ 0 w 679269" name="connsiteX11"/>
              <a:gd fmla="*/ 143692 h 326572" name="connsiteY11"/>
              <a:gd fmla="*/ 26126 w 679269" name="connsiteX12"/>
              <a:gd fmla="*/ 78377 h 326572" name="connsiteY12"/>
              <a:gd fmla="*/ 91440 w 679269" name="connsiteX13"/>
              <a:gd fmla="*/ 26126 h 326572" name="connsiteY13"/>
              <a:gd fmla="*/ 169818 w 679269" name="connsiteX14"/>
              <a:gd fmla="*/ 0 h 326572" name="connsiteY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b="b" l="l" r="r" t="t"/>
            <a:pathLst>
              <a:path h="326572" w="679269">
                <a:moveTo>
                  <a:pt x="169818" y="0"/>
                </a:moveTo>
                <a:lnTo>
                  <a:pt x="313509" y="0"/>
                </a:lnTo>
                <a:lnTo>
                  <a:pt x="444138" y="39189"/>
                </a:lnTo>
                <a:lnTo>
                  <a:pt x="548640" y="117566"/>
                </a:lnTo>
                <a:lnTo>
                  <a:pt x="640080" y="209006"/>
                </a:lnTo>
                <a:lnTo>
                  <a:pt x="679269" y="287383"/>
                </a:lnTo>
                <a:lnTo>
                  <a:pt x="600892" y="274320"/>
                </a:lnTo>
                <a:lnTo>
                  <a:pt x="522515" y="300446"/>
                </a:lnTo>
                <a:lnTo>
                  <a:pt x="418012" y="313509"/>
                </a:lnTo>
                <a:lnTo>
                  <a:pt x="300446" y="326572"/>
                </a:lnTo>
                <a:lnTo>
                  <a:pt x="117566" y="235132"/>
                </a:lnTo>
                <a:lnTo>
                  <a:pt x="0" y="143692"/>
                </a:lnTo>
                <a:lnTo>
                  <a:pt x="26126" y="78377"/>
                </a:lnTo>
                <a:lnTo>
                  <a:pt x="91440" y="26126"/>
                </a:lnTo>
                <a:lnTo>
                  <a:pt x="169818" y="0"/>
                </a:lnTo>
                <a:close/>
              </a:path>
            </a:pathLst>
          </a:custGeom>
        </p:spPr>
      </p:pic>
      <p:sp>
        <p:nvSpPr>
          <p:cNvPr id="4" name="文本框 3"/>
          <p:cNvSpPr txBox="1"/>
          <p:nvPr/>
        </p:nvSpPr>
        <p:spPr>
          <a:xfrm>
            <a:off x="4408055" y="2221724"/>
            <a:ext cx="3978300" cy="1310640"/>
          </a:xfrm>
          <a:prstGeom prst="rect">
            <a:avLst/>
          </a:prstGeom>
          <a:noFill/>
          <a:ln>
            <a:noFill/>
          </a:ln>
        </p:spPr>
        <p:txBody>
          <a:bodyPr rtlCol="0" wrap="square">
            <a:spAutoFit/>
          </a:bodyPr>
          <a:lstStyle/>
          <a:p>
            <a:r>
              <a:rPr altLang="zh-CN" b="1" lang="en-US" smtClean="0" sz="8000">
                <a:ln w="19050">
                  <a:solidFill>
                    <a:srgbClr val="704E32"/>
                  </a:solidFill>
                </a:ln>
                <a:noFill/>
              </a:rPr>
              <a:t>Part 3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269118" y="4079085"/>
            <a:ext cx="5319682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altLang="en-US" b="1" lang="zh-CN" sz="3200">
                <a:ln w="19050">
                  <a:solidFill>
                    <a:srgbClr val="704E32"/>
                  </a:solidFill>
                </a:ln>
                <a:noFill/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点击添加文字点击添加文字</a:t>
            </a:r>
          </a:p>
        </p:txBody>
      </p:sp>
    </p:spTree>
  </p:cSld>
  <p:clrMapOvr>
    <a:masterClrMapping/>
  </p:clrMapOvr>
  <mc:AlternateContent>
    <mc:Choice Requires="p14">
      <p:transition p14:dur="1300" spd="slow">
        <p14:pan dir="u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8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51209" l="75429" r="18999" t="44670"/>
          <a:stretch>
            <a:fillRect/>
          </a:stretch>
        </p:blipFill>
        <p:spPr>
          <a:xfrm rot="16400510">
            <a:off x="5823616" y="2438112"/>
            <a:ext cx="1852573" cy="890662"/>
          </a:xfrm>
          <a:custGeom>
            <a:gdLst>
              <a:gd fmla="*/ 169818 w 679269" name="connsiteX0"/>
              <a:gd fmla="*/ 0 h 326572" name="connsiteY0"/>
              <a:gd fmla="*/ 313509 w 679269" name="connsiteX1"/>
              <a:gd fmla="*/ 0 h 326572" name="connsiteY1"/>
              <a:gd fmla="*/ 444138 w 679269" name="connsiteX2"/>
              <a:gd fmla="*/ 39189 h 326572" name="connsiteY2"/>
              <a:gd fmla="*/ 548640 w 679269" name="connsiteX3"/>
              <a:gd fmla="*/ 117566 h 326572" name="connsiteY3"/>
              <a:gd fmla="*/ 640080 w 679269" name="connsiteX4"/>
              <a:gd fmla="*/ 209006 h 326572" name="connsiteY4"/>
              <a:gd fmla="*/ 679269 w 679269" name="connsiteX5"/>
              <a:gd fmla="*/ 287383 h 326572" name="connsiteY5"/>
              <a:gd fmla="*/ 600892 w 679269" name="connsiteX6"/>
              <a:gd fmla="*/ 274320 h 326572" name="connsiteY6"/>
              <a:gd fmla="*/ 522515 w 679269" name="connsiteX7"/>
              <a:gd fmla="*/ 300446 h 326572" name="connsiteY7"/>
              <a:gd fmla="*/ 418012 w 679269" name="connsiteX8"/>
              <a:gd fmla="*/ 313509 h 326572" name="connsiteY8"/>
              <a:gd fmla="*/ 300446 w 679269" name="connsiteX9"/>
              <a:gd fmla="*/ 326572 h 326572" name="connsiteY9"/>
              <a:gd fmla="*/ 117566 w 679269" name="connsiteX10"/>
              <a:gd fmla="*/ 235132 h 326572" name="connsiteY10"/>
              <a:gd fmla="*/ 0 w 679269" name="connsiteX11"/>
              <a:gd fmla="*/ 143692 h 326572" name="connsiteY11"/>
              <a:gd fmla="*/ 26126 w 679269" name="connsiteX12"/>
              <a:gd fmla="*/ 78377 h 326572" name="connsiteY12"/>
              <a:gd fmla="*/ 91440 w 679269" name="connsiteX13"/>
              <a:gd fmla="*/ 26126 h 326572" name="connsiteY13"/>
              <a:gd fmla="*/ 169818 w 679269" name="connsiteX14"/>
              <a:gd fmla="*/ 0 h 326572" name="connsiteY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b="b" l="l" r="r" t="t"/>
            <a:pathLst>
              <a:path h="326572" w="679269">
                <a:moveTo>
                  <a:pt x="169818" y="0"/>
                </a:moveTo>
                <a:lnTo>
                  <a:pt x="313509" y="0"/>
                </a:lnTo>
                <a:lnTo>
                  <a:pt x="444138" y="39189"/>
                </a:lnTo>
                <a:lnTo>
                  <a:pt x="548640" y="117566"/>
                </a:lnTo>
                <a:lnTo>
                  <a:pt x="640080" y="209006"/>
                </a:lnTo>
                <a:lnTo>
                  <a:pt x="679269" y="287383"/>
                </a:lnTo>
                <a:lnTo>
                  <a:pt x="600892" y="274320"/>
                </a:lnTo>
                <a:lnTo>
                  <a:pt x="522515" y="300446"/>
                </a:lnTo>
                <a:lnTo>
                  <a:pt x="418012" y="313509"/>
                </a:lnTo>
                <a:lnTo>
                  <a:pt x="300446" y="326572"/>
                </a:lnTo>
                <a:lnTo>
                  <a:pt x="117566" y="235132"/>
                </a:lnTo>
                <a:lnTo>
                  <a:pt x="0" y="143692"/>
                </a:lnTo>
                <a:lnTo>
                  <a:pt x="26126" y="78377"/>
                </a:lnTo>
                <a:lnTo>
                  <a:pt x="91440" y="26126"/>
                </a:lnTo>
                <a:lnTo>
                  <a:pt x="169818" y="0"/>
                </a:lnTo>
                <a:close/>
              </a:path>
            </a:pathLst>
          </a:custGeom>
        </p:spPr>
      </p:pic>
      <p:sp>
        <p:nvSpPr>
          <p:cNvPr id="4" name="文本框 3"/>
          <p:cNvSpPr txBox="1"/>
          <p:nvPr/>
        </p:nvSpPr>
        <p:spPr>
          <a:xfrm>
            <a:off x="4408055" y="2221724"/>
            <a:ext cx="3978300" cy="1310640"/>
          </a:xfrm>
          <a:prstGeom prst="rect">
            <a:avLst/>
          </a:prstGeom>
          <a:noFill/>
          <a:ln>
            <a:noFill/>
          </a:ln>
        </p:spPr>
        <p:txBody>
          <a:bodyPr rtlCol="0" wrap="square">
            <a:spAutoFit/>
          </a:bodyPr>
          <a:lstStyle/>
          <a:p>
            <a:r>
              <a:rPr altLang="zh-CN" b="1" lang="en-US" smtClean="0" sz="8000">
                <a:ln w="19050">
                  <a:solidFill>
                    <a:srgbClr val="704E32"/>
                  </a:solidFill>
                </a:ln>
                <a:noFill/>
              </a:rPr>
              <a:t>Part 4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269118" y="4079085"/>
            <a:ext cx="5319682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altLang="en-US" b="1" lang="zh-CN" sz="3200">
                <a:ln w="19050">
                  <a:solidFill>
                    <a:srgbClr val="704E32"/>
                  </a:solidFill>
                </a:ln>
                <a:noFill/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点击添加文字点击添加文字</a:t>
            </a:r>
          </a:p>
        </p:txBody>
      </p:sp>
    </p:spTree>
  </p:cSld>
  <p:clrMapOvr>
    <a:masterClrMapping/>
  </p:clrMapOvr>
  <mc:AlternateContent>
    <mc:Choice Requires="p14">
      <p:transition p14:dur="1300" spd="slow">
        <p14:pan dir="u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8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2853" y="3408906"/>
            <a:ext cx="5761219" cy="1450974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p14:dur="1300" spd="slow">
        <p14:pan dir="u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58</Paragraphs>
  <Slides>9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baseType="lpstr" size="14">
      <vt:lpstr>Arial</vt:lpstr>
      <vt:lpstr>Calibri Light</vt:lpstr>
      <vt:lpstr>Calibri</vt:lpstr>
      <vt:lpstr>微软雅黑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2021-08-22T12:05:24Z</dcterms:created>
  <cp:lastPrinted>2021-08-22T12:05:24Z</cp:lastPrinted>
  <dcterms:modified xsi:type="dcterms:W3CDTF">2021-08-22T05:51:59Z</dcterms:modified>
  <cp:revision>1</cp:revision>
</cp:coreProperties>
</file>