
<file path=[Content_Types].xml><?xml version="1.0" encoding="utf-8"?>
<Types xmlns="http://schemas.openxmlformats.org/package/2006/content-types">
  <Default ContentType="image/x-emf" Extension="emf"/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74" r:id="rId5"/>
    <p:sldId id="266" r:id="rId6"/>
    <p:sldId id="264" r:id="rId7"/>
    <p:sldId id="265" r:id="rId8"/>
    <p:sldId id="279" r:id="rId9"/>
    <p:sldId id="263" r:id="rId10"/>
    <p:sldId id="273" r:id="rId11"/>
    <p:sldId id="261" r:id="rId12"/>
    <p:sldId id="280" r:id="rId13"/>
    <p:sldId id="268" r:id="rId14"/>
    <p:sldId id="259" r:id="rId15"/>
    <p:sldId id="271" r:id="rId16"/>
    <p:sldId id="262" r:id="rId17"/>
    <p:sldId id="272" r:id="rId18"/>
    <p:sldId id="257" r:id="rId19"/>
  </p:sldIdLst>
  <p:sldSz cx="12192000" cy="6858000"/>
  <p:notesSz cx="6858000" cy="9144000"/>
  <p:embeddedFontLst>
    <p:embeddedFont>
      <p:font typeface="华康海报体W12(P)" panose="040B0C00000000000000" pitchFamily="82" charset="-122"/>
      <p:regular r:id="rId21"/>
    </p:embeddedFont>
    <p:embeddedFont>
      <p:font typeface="等线" panose="02010600030101010101" pitchFamily="2" charset="-122"/>
      <p:regular r:id="rId22"/>
      <p:bold r:id="rId23"/>
    </p:embeddedFont>
    <p:embeddedFont>
      <p:font typeface="方正喵呜体" panose="02010600010101010101" pitchFamily="2" charset="-122"/>
      <p:regular r:id="rId24"/>
    </p:embeddedFont>
    <p:embeddedFont>
      <p:font typeface="等线 Light" panose="02010600030101010101" pitchFamily="2" charset="-122"/>
      <p:regular r:id="rId25"/>
    </p:embeddedFont>
  </p:embeddedFontLst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6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36" y="96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slides/slide9.xml" Type="http://schemas.openxmlformats.org/officeDocument/2006/relationships/slide"/><Relationship Id="rId12" Target="slides/slide10.xml" Type="http://schemas.openxmlformats.org/officeDocument/2006/relationships/slide"/><Relationship Id="rId13" Target="slides/slide11.xml" Type="http://schemas.openxmlformats.org/officeDocument/2006/relationships/slide"/><Relationship Id="rId14" Target="slides/slide12.xml" Type="http://schemas.openxmlformats.org/officeDocument/2006/relationships/slide"/><Relationship Id="rId15" Target="slides/slide13.xml" Type="http://schemas.openxmlformats.org/officeDocument/2006/relationships/slide"/><Relationship Id="rId16" Target="slides/slide14.xml" Type="http://schemas.openxmlformats.org/officeDocument/2006/relationships/slide"/><Relationship Id="rId17" Target="slides/slide15.xml" Type="http://schemas.openxmlformats.org/officeDocument/2006/relationships/slide"/><Relationship Id="rId18" Target="slides/slide16.xml" Type="http://schemas.openxmlformats.org/officeDocument/2006/relationships/slide"/><Relationship Id="rId19" Target="slides/slide17.xml" Type="http://schemas.openxmlformats.org/officeDocument/2006/relationships/slide"/><Relationship Id="rId2" Target="notesMasters/notesMaster1.xml" Type="http://schemas.openxmlformats.org/officeDocument/2006/relationships/notesMaster"/><Relationship Id="rId20" Target="tags/tag1.xml" Type="http://schemas.openxmlformats.org/officeDocument/2006/relationships/tags"/><Relationship Id="rId21" Target="fonts/font1.fntdata" Type="http://schemas.openxmlformats.org/officeDocument/2006/relationships/font"/><Relationship Id="rId22" Target="fonts/font2.fntdata" Type="http://schemas.openxmlformats.org/officeDocument/2006/relationships/font"/><Relationship Id="rId23" Target="fonts/font3.fntdata" Type="http://schemas.openxmlformats.org/officeDocument/2006/relationships/font"/><Relationship Id="rId24" Target="fonts/font4.fntdata" Type="http://schemas.openxmlformats.org/officeDocument/2006/relationships/font"/><Relationship Id="rId25" Target="fonts/font5.fntdata" Type="http://schemas.openxmlformats.org/officeDocument/2006/relationships/font"/><Relationship Id="rId26" Target="presProps.xml" Type="http://schemas.openxmlformats.org/officeDocument/2006/relationships/presProps"/><Relationship Id="rId27" Target="viewProps.xml" Type="http://schemas.openxmlformats.org/officeDocument/2006/relationships/viewProps"/><Relationship Id="rId28" Target="theme/theme1.xml" Type="http://schemas.openxmlformats.org/officeDocument/2006/relationships/theme"/><Relationship Id="rId29" Target="tableStyles.xml" Type="http://schemas.openxmlformats.org/officeDocument/2006/relationships/tableStyles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51094-F3BE-40D2-81E5-BC3E54FBC409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ED99D-4B73-40C3-A1B0-8368B2FB35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4250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45926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21800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95853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71844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4669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430244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73884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30099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8382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27729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74648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26456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47870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84756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23257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6706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16478079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18454659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13932010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65615949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51657784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61907944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83731146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06890829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9549912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69088017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55552117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74129639"/>
      </p:ext>
    </p:extLst>
  </p:cSld>
  <p:clrMapOvr>
    <a:masterClrMapping/>
  </p:clrMapOvr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D3221-A1E8-4754-8C20-17D84978878D}" type="datetimeFigureOut">
              <a:rPr lang="zh-CN" altLang="en-US" smtClean="0"/>
              <a:t>2018/6/1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35B6E-B133-4837-ACBF-E9446B539C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4897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advTm="6000" p14:dur="2000">
        <p14:prism/>
      </p:transition>
    </mc:Choice>
    <mc:Fallback>
      <p:transition spd="slow" advTm="6000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emf" Type="http://schemas.openxmlformats.org/officeDocument/2006/relationships/image"/><Relationship Id="rId4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5.emf" Type="http://schemas.openxmlformats.org/officeDocument/2006/relationships/image"/><Relationship Id="rId4" Target="../media/image2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4.emf" Type="http://schemas.openxmlformats.org/officeDocument/2006/relationships/image"/><Relationship Id="rId4" Target="../media/image15.emf" Type="http://schemas.openxmlformats.org/officeDocument/2006/relationships/image"/><Relationship Id="rId5" Target="../media/image16.emf" Type="http://schemas.openxmlformats.org/officeDocument/2006/relationships/image"/><Relationship Id="rId6" Target="../media/image2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2.emf" Type="http://schemas.openxmlformats.org/officeDocument/2006/relationships/image"/><Relationship Id="rId4" Target="../media/image4.emf" Type="http://schemas.openxmlformats.org/officeDocument/2006/relationships/image"/><Relationship Id="rId5" Target="../media/image2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24.emf" Type="http://schemas.openxmlformats.org/officeDocument/2006/relationships/image"/><Relationship Id="rId11" Target="../media/image2.png" Type="http://schemas.openxmlformats.org/officeDocument/2006/relationships/image"/><Relationship Id="rId2" Target="../notesSlides/notesSlide15.xml" Type="http://schemas.openxmlformats.org/officeDocument/2006/relationships/notesSlide"/><Relationship Id="rId3" Target="../media/image17.emf" Type="http://schemas.openxmlformats.org/officeDocument/2006/relationships/image"/><Relationship Id="rId4" Target="../media/image18.emf" Type="http://schemas.openxmlformats.org/officeDocument/2006/relationships/image"/><Relationship Id="rId5" Target="../media/image19.emf" Type="http://schemas.openxmlformats.org/officeDocument/2006/relationships/image"/><Relationship Id="rId6" Target="../media/image20.emf" Type="http://schemas.openxmlformats.org/officeDocument/2006/relationships/image"/><Relationship Id="rId7" Target="../media/image21.emf" Type="http://schemas.openxmlformats.org/officeDocument/2006/relationships/image"/><Relationship Id="rId8" Target="../media/image22.emf" Type="http://schemas.openxmlformats.org/officeDocument/2006/relationships/image"/><Relationship Id="rId9" Target="../media/image23.emf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25.emf" Type="http://schemas.openxmlformats.org/officeDocument/2006/relationships/image"/><Relationship Id="rId4" Target="../media/image2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30.emf" Type="http://schemas.openxmlformats.org/officeDocument/2006/relationships/image"/><Relationship Id="rId11" Target="../media/image5.emf" Type="http://schemas.openxmlformats.org/officeDocument/2006/relationships/image"/><Relationship Id="rId12" Target="../media/image31.emf" Type="http://schemas.openxmlformats.org/officeDocument/2006/relationships/image"/><Relationship Id="rId13" Target="../media/image32.emf" Type="http://schemas.openxmlformats.org/officeDocument/2006/relationships/image"/><Relationship Id="rId14" Target="../media/image33.emf" Type="http://schemas.openxmlformats.org/officeDocument/2006/relationships/image"/><Relationship Id="rId15" Target="../media/image10.emf" Type="http://schemas.openxmlformats.org/officeDocument/2006/relationships/image"/><Relationship Id="rId16" Target="../media/image11.emf" Type="http://schemas.openxmlformats.org/officeDocument/2006/relationships/image"/><Relationship Id="rId17" Target="../media/image4.emf" Type="http://schemas.openxmlformats.org/officeDocument/2006/relationships/image"/><Relationship Id="rId2" Target="../notesSlides/notesSlide17.xml" Type="http://schemas.openxmlformats.org/officeDocument/2006/relationships/notesSlide"/><Relationship Id="rId3" Target="../media/image26.emf" Type="http://schemas.openxmlformats.org/officeDocument/2006/relationships/image"/><Relationship Id="rId4" Target="../media/image25.emf" Type="http://schemas.openxmlformats.org/officeDocument/2006/relationships/image"/><Relationship Id="rId5" Target="../media/image27.emf" Type="http://schemas.openxmlformats.org/officeDocument/2006/relationships/image"/><Relationship Id="rId6" Target="../media/image17.emf" Type="http://schemas.openxmlformats.org/officeDocument/2006/relationships/image"/><Relationship Id="rId7" Target="../media/image28.emf" Type="http://schemas.openxmlformats.org/officeDocument/2006/relationships/image"/><Relationship Id="rId8" Target="../media/image16.emf" Type="http://schemas.openxmlformats.org/officeDocument/2006/relationships/image"/><Relationship Id="rId9" Target="../media/image29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3.emf" Type="http://schemas.openxmlformats.org/officeDocument/2006/relationships/image"/><Relationship Id="rId4" Target="../media/image4.emf" Type="http://schemas.openxmlformats.org/officeDocument/2006/relationships/image"/><Relationship Id="rId5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5.emf" Type="http://schemas.openxmlformats.org/officeDocument/2006/relationships/image"/><Relationship Id="rId4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6.emf" Type="http://schemas.openxmlformats.org/officeDocument/2006/relationships/image"/><Relationship Id="rId4" Target="../media/image7.emf" Type="http://schemas.openxmlformats.org/officeDocument/2006/relationships/image"/><Relationship Id="rId5" Target="../media/image8.emf" Type="http://schemas.openxmlformats.org/officeDocument/2006/relationships/image"/><Relationship Id="rId6" Target="../media/image9.emf" Type="http://schemas.openxmlformats.org/officeDocument/2006/relationships/image"/><Relationship Id="rId7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0.emf" Type="http://schemas.openxmlformats.org/officeDocument/2006/relationships/image"/><Relationship Id="rId4" Target="../media/image11.emf" Type="http://schemas.openxmlformats.org/officeDocument/2006/relationships/image"/><Relationship Id="rId5" Target="../media/image12.emf" Type="http://schemas.openxmlformats.org/officeDocument/2006/relationships/image"/><Relationship Id="rId6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5.emf" Type="http://schemas.openxmlformats.org/officeDocument/2006/relationships/image"/><Relationship Id="rId4" Target="../media/image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3.emf" Type="http://schemas.openxmlformats.org/officeDocument/2006/relationships/image"/><Relationship Id="rId4" Target="../media/image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449" y="398789"/>
            <a:ext cx="4072152" cy="42605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750880" y="5882267"/>
            <a:ext cx="269024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—— 广告集装箱 ——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507628" y="4882243"/>
            <a:ext cx="534086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单身·狗·旅游·日子</a:t>
            </a:r>
          </a:p>
        </p:txBody>
      </p:sp>
    </p:spTree>
    <p:extLst>
      <p:ext uri="{BB962C8B-B14F-4D97-AF65-F5344CB8AC3E}">
        <p14:creationId val="1397296427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mph" presetID="32" presetSubtype="0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7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8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9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0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37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1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17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: 圆角 2"/>
          <p:cNvSpPr/>
          <p:nvPr/>
        </p:nvSpPr>
        <p:spPr>
          <a:xfrm>
            <a:off x="1172308" y="2860431"/>
            <a:ext cx="1664677" cy="1266092"/>
          </a:xfrm>
          <a:prstGeom prst="roundRect">
            <a:avLst/>
          </a:prstGeom>
          <a:noFill/>
          <a:ln w="25400">
            <a:solidFill>
              <a:srgbClr val="5870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: 圆角 3"/>
          <p:cNvSpPr/>
          <p:nvPr/>
        </p:nvSpPr>
        <p:spPr>
          <a:xfrm>
            <a:off x="3950677" y="2860431"/>
            <a:ext cx="1664677" cy="1266092"/>
          </a:xfrm>
          <a:prstGeom prst="roundRect">
            <a:avLst/>
          </a:prstGeom>
          <a:noFill/>
          <a:ln w="25400">
            <a:solidFill>
              <a:srgbClr val="5870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箭头: V 形 4"/>
          <p:cNvSpPr/>
          <p:nvPr/>
        </p:nvSpPr>
        <p:spPr>
          <a:xfrm>
            <a:off x="3130062" y="3111065"/>
            <a:ext cx="527538" cy="635869"/>
          </a:xfrm>
          <a:prstGeom prst="chevron">
            <a:avLst/>
          </a:prstGeom>
          <a:solidFill>
            <a:srgbClr val="587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278230" y="3293422"/>
            <a:ext cx="15587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广告集装箱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021430" y="3293422"/>
            <a:ext cx="15587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广告集装箱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6529755" y="961291"/>
            <a:ext cx="3892060" cy="1242646"/>
            <a:chOff x="6529755" y="961291"/>
            <a:chExt cx="3892060" cy="1242646"/>
          </a:xfrm>
        </p:grpSpPr>
        <p:sp>
          <p:nvSpPr>
            <p:cNvPr id="10" name="椭圆 9"/>
            <p:cNvSpPr/>
            <p:nvPr/>
          </p:nvSpPr>
          <p:spPr>
            <a:xfrm>
              <a:off x="6529755" y="961291"/>
              <a:ext cx="1242646" cy="1242646"/>
            </a:xfrm>
            <a:prstGeom prst="ellipse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8009923" y="1259448"/>
              <a:ext cx="2411892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单身狗，吃吃吃，逛逛逛，耍耍耍，欢迎微信公众号——关注广告集装箱，免费获得各种精美ppt模板！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6600302" y="1197893"/>
              <a:ext cx="1101554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20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广告</a:t>
              </a:r>
            </a:p>
            <a:p>
              <a:pPr algn="ctr"/>
              <a:r>
                <a:rPr altLang="en-US" lang="zh-CN" sz="20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集装箱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529755" y="2813538"/>
            <a:ext cx="3997568" cy="1242646"/>
            <a:chOff x="6529755" y="2813538"/>
            <a:chExt cx="3997568" cy="1242646"/>
          </a:xfrm>
        </p:grpSpPr>
        <p:sp>
          <p:nvSpPr>
            <p:cNvPr id="11" name="椭圆 10"/>
            <p:cNvSpPr/>
            <p:nvPr/>
          </p:nvSpPr>
          <p:spPr>
            <a:xfrm>
              <a:off x="6529755" y="2813538"/>
              <a:ext cx="1242646" cy="1242646"/>
            </a:xfrm>
            <a:prstGeom prst="ellipse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8115432" y="3123417"/>
              <a:ext cx="2411892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单身狗，吃吃吃，逛逛逛，耍耍耍，欢迎微信公众号——关注广告集装箱，免费获得各种精美ppt模板！</a:t>
              </a: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6600302" y="3073585"/>
              <a:ext cx="1101554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20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广告</a:t>
              </a:r>
            </a:p>
            <a:p>
              <a:pPr algn="ctr"/>
              <a:r>
                <a:rPr altLang="en-US" lang="zh-CN" sz="20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集装箱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529755" y="4665785"/>
            <a:ext cx="3997568" cy="1242646"/>
            <a:chOff x="6529755" y="4665785"/>
            <a:chExt cx="3997568" cy="1242646"/>
          </a:xfrm>
        </p:grpSpPr>
        <p:sp>
          <p:nvSpPr>
            <p:cNvPr id="12" name="椭圆 11"/>
            <p:cNvSpPr/>
            <p:nvPr/>
          </p:nvSpPr>
          <p:spPr>
            <a:xfrm>
              <a:off x="6529755" y="4665785"/>
              <a:ext cx="1242646" cy="1242646"/>
            </a:xfrm>
            <a:prstGeom prst="ellipse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8115432" y="4987387"/>
              <a:ext cx="2411892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单身狗，吃吃吃，逛逛逛，耍耍耍，欢迎微信公众号——关注广告集装箱，免费获得各种精美ppt模板！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600302" y="4890662"/>
              <a:ext cx="1101554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20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广告</a:t>
              </a:r>
            </a:p>
            <a:p>
              <a:pPr algn="ctr"/>
              <a:r>
                <a:rPr altLang="en-US" lang="zh-CN" sz="20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集装箱</a:t>
              </a:r>
            </a:p>
          </p:txBody>
        </p:sp>
      </p:grpSp>
    </p:spTree>
    <p:extLst>
      <p:ext uri="{BB962C8B-B14F-4D97-AF65-F5344CB8AC3E}">
        <p14:creationId val="3108210920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4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1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8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19"/>
      <p:bldP grpId="0" spid="20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1535723" y="1459807"/>
            <a:ext cx="7738357" cy="2999650"/>
            <a:chOff x="1535723" y="1459807"/>
            <a:chExt cx="7738357" cy="2999650"/>
          </a:xfrm>
        </p:grpSpPr>
        <p:grpSp>
          <p:nvGrpSpPr>
            <p:cNvPr id="8" name="组合 7"/>
            <p:cNvGrpSpPr/>
            <p:nvPr/>
          </p:nvGrpSpPr>
          <p:grpSpPr>
            <a:xfrm>
              <a:off x="1535723" y="2667000"/>
              <a:ext cx="6377354" cy="1511832"/>
              <a:chOff x="1535723" y="2667000"/>
              <a:chExt cx="6377354" cy="1511832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1535723" y="2667000"/>
                <a:ext cx="6377354" cy="1511832"/>
                <a:chOff x="1535723" y="2667000"/>
                <a:chExt cx="6377354" cy="1511832"/>
              </a:xfrm>
            </p:grpSpPr>
            <p:sp>
              <p:nvSpPr>
                <p:cNvPr id="3" name="流程图: 资料带 2"/>
                <p:cNvSpPr/>
                <p:nvPr/>
              </p:nvSpPr>
              <p:spPr>
                <a:xfrm>
                  <a:off x="1535723" y="2667000"/>
                  <a:ext cx="6377354" cy="1511832"/>
                </a:xfrm>
                <a:prstGeom prst="flowChartPunchedTape">
                  <a:avLst/>
                </a:prstGeom>
                <a:solidFill>
                  <a:srgbClr val="587087">
                    <a:alpha val="61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" name="流程图: 资料带 3"/>
                <p:cNvSpPr/>
                <p:nvPr/>
              </p:nvSpPr>
              <p:spPr>
                <a:xfrm>
                  <a:off x="1746738" y="2875388"/>
                  <a:ext cx="5955323" cy="1162645"/>
                </a:xfrm>
                <a:prstGeom prst="flowChartPunchedTape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6" name="文本框 5"/>
              <p:cNvSpPr txBox="1"/>
              <p:nvPr/>
            </p:nvSpPr>
            <p:spPr>
              <a:xfrm>
                <a:off x="2413922" y="3068973"/>
                <a:ext cx="4800654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4000">
                    <a:solidFill>
                      <a:srgbClr val="F0EAD8"/>
                    </a:solidFill>
                    <a:latin charset="-122" panose="040b0c00000000000000" pitchFamily="82" typeface="华康海报体W12(P)"/>
                    <a:ea charset="-122" panose="040b0c00000000000000" pitchFamily="82" typeface="华康海报体W12(P)"/>
                  </a:rPr>
                  <a:t>单身·狗的旅游日子</a:t>
                </a:r>
              </a:p>
            </p:txBody>
          </p:sp>
        </p:grp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73971" y="1459807"/>
              <a:ext cx="2400109" cy="29996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537826286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10" nodeType="after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0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6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523" y="1486635"/>
            <a:ext cx="8640858" cy="424971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8699" y="1486634"/>
            <a:ext cx="8640858" cy="4249715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7976097" y="2653696"/>
            <a:ext cx="358416" cy="533058"/>
            <a:chOff x="2083995" y="2006435"/>
            <a:chExt cx="358416" cy="533058"/>
          </a:xfrm>
        </p:grpSpPr>
        <p:sp>
          <p:nvSpPr>
            <p:cNvPr id="7" name="椭圆 6"/>
            <p:cNvSpPr/>
            <p:nvPr/>
          </p:nvSpPr>
          <p:spPr>
            <a:xfrm>
              <a:off x="2099496" y="2366570"/>
              <a:ext cx="327414" cy="172923"/>
            </a:xfrm>
            <a:prstGeom prst="ellipse">
              <a:avLst/>
            </a:prstGeom>
            <a:solidFill>
              <a:srgbClr val="B5BEC3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任意多边形: 形状 7"/>
            <p:cNvSpPr/>
            <p:nvPr/>
          </p:nvSpPr>
          <p:spPr>
            <a:xfrm flipV="1" rot="10800000">
              <a:off x="2083995" y="2006435"/>
              <a:ext cx="358416" cy="432646"/>
            </a:xfrm>
            <a:custGeom>
              <a:gdLst>
                <a:gd fmla="*/ 240605 w 481208" name="connsiteX0"/>
                <a:gd fmla="*/ 114255 h 580870" name="connsiteY0"/>
                <a:gd fmla="*/ 147195 w 481208" name="connsiteX1"/>
                <a:gd fmla="*/ 207665 h 580870" name="connsiteY1"/>
                <a:gd fmla="*/ 240605 w 481208" name="connsiteX2"/>
                <a:gd fmla="*/ 301075 h 580870" name="connsiteY2"/>
                <a:gd fmla="*/ 334015 w 481208" name="connsiteX3"/>
                <a:gd fmla="*/ 207665 h 580870" name="connsiteY3"/>
                <a:gd fmla="*/ 240605 w 481208" name="connsiteX4"/>
                <a:gd fmla="*/ 114255 h 580870" name="connsiteY4"/>
                <a:gd fmla="*/ 240604 w 481208" name="connsiteX5"/>
                <a:gd fmla="*/ 0 h 580870" name="connsiteY5"/>
                <a:gd fmla="*/ 410737 w 481208" name="connsiteX6"/>
                <a:gd fmla="*/ 70471 h 580870" name="connsiteY6"/>
                <a:gd fmla="*/ 410737 w 481208" name="connsiteX7"/>
                <a:gd fmla="*/ 410737 h 580870" name="connsiteY7"/>
                <a:gd fmla="*/ 240604 w 481208" name="connsiteX8"/>
                <a:gd fmla="*/ 580870 h 580870" name="connsiteY8"/>
                <a:gd fmla="*/ 70471 w 481208" name="connsiteX9"/>
                <a:gd fmla="*/ 410737 h 580870" name="connsiteY9"/>
                <a:gd fmla="*/ 70471 w 481208" name="connsiteX10"/>
                <a:gd fmla="*/ 70471 h 580870" name="connsiteY10"/>
                <a:gd fmla="*/ 240604 w 481208" name="connsiteX11"/>
                <a:gd fmla="*/ 0 h 58087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80870" w="481207">
                  <a:moveTo>
                    <a:pt x="240605" y="114255"/>
                  </a:moveTo>
                  <a:cubicBezTo>
                    <a:pt x="189016" y="114255"/>
                    <a:pt x="147195" y="156076"/>
                    <a:pt x="147195" y="207665"/>
                  </a:cubicBezTo>
                  <a:cubicBezTo>
                    <a:pt x="147195" y="259254"/>
                    <a:pt x="189016" y="301075"/>
                    <a:pt x="240605" y="301075"/>
                  </a:cubicBezTo>
                  <a:cubicBezTo>
                    <a:pt x="292194" y="301075"/>
                    <a:pt x="334015" y="259254"/>
                    <a:pt x="334015" y="207665"/>
                  </a:cubicBezTo>
                  <a:cubicBezTo>
                    <a:pt x="334015" y="156076"/>
                    <a:pt x="292194" y="114255"/>
                    <a:pt x="240605" y="114255"/>
                  </a:cubicBezTo>
                  <a:close/>
                  <a:moveTo>
                    <a:pt x="240604" y="0"/>
                  </a:moveTo>
                  <a:cubicBezTo>
                    <a:pt x="302180" y="0"/>
                    <a:pt x="363756" y="23490"/>
                    <a:pt x="410737" y="70471"/>
                  </a:cubicBezTo>
                  <a:cubicBezTo>
                    <a:pt x="504699" y="164433"/>
                    <a:pt x="504699" y="316775"/>
                    <a:pt x="410737" y="410737"/>
                  </a:cubicBezTo>
                  <a:lnTo>
                    <a:pt x="240604" y="580870"/>
                  </a:lnTo>
                  <a:lnTo>
                    <a:pt x="70471" y="410737"/>
                  </a:lnTo>
                  <a:cubicBezTo>
                    <a:pt x="-23491" y="316775"/>
                    <a:pt x="-23491" y="164433"/>
                    <a:pt x="70471" y="70471"/>
                  </a:cubicBezTo>
                  <a:cubicBezTo>
                    <a:pt x="117452" y="23490"/>
                    <a:pt x="179028" y="0"/>
                    <a:pt x="240604" y="0"/>
                  </a:cubicBezTo>
                  <a:close/>
                </a:path>
              </a:pathLst>
            </a:custGeom>
            <a:solidFill>
              <a:srgbClr val="5870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978855" y="2184465"/>
            <a:ext cx="358416" cy="533058"/>
            <a:chOff x="2083995" y="2006435"/>
            <a:chExt cx="358416" cy="533058"/>
          </a:xfrm>
        </p:grpSpPr>
        <p:sp>
          <p:nvSpPr>
            <p:cNvPr id="10" name="椭圆 9"/>
            <p:cNvSpPr/>
            <p:nvPr/>
          </p:nvSpPr>
          <p:spPr>
            <a:xfrm>
              <a:off x="2099496" y="2366570"/>
              <a:ext cx="327414" cy="172923"/>
            </a:xfrm>
            <a:prstGeom prst="ellipse">
              <a:avLst/>
            </a:prstGeom>
            <a:solidFill>
              <a:srgbClr val="B5BEC3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任意多边形: 形状 10"/>
            <p:cNvSpPr/>
            <p:nvPr/>
          </p:nvSpPr>
          <p:spPr>
            <a:xfrm flipV="1" rot="10800000">
              <a:off x="2083995" y="2006435"/>
              <a:ext cx="358416" cy="432646"/>
            </a:xfrm>
            <a:custGeom>
              <a:gdLst>
                <a:gd fmla="*/ 240605 w 481208" name="connsiteX0"/>
                <a:gd fmla="*/ 114255 h 580870" name="connsiteY0"/>
                <a:gd fmla="*/ 147195 w 481208" name="connsiteX1"/>
                <a:gd fmla="*/ 207665 h 580870" name="connsiteY1"/>
                <a:gd fmla="*/ 240605 w 481208" name="connsiteX2"/>
                <a:gd fmla="*/ 301075 h 580870" name="connsiteY2"/>
                <a:gd fmla="*/ 334015 w 481208" name="connsiteX3"/>
                <a:gd fmla="*/ 207665 h 580870" name="connsiteY3"/>
                <a:gd fmla="*/ 240605 w 481208" name="connsiteX4"/>
                <a:gd fmla="*/ 114255 h 580870" name="connsiteY4"/>
                <a:gd fmla="*/ 240604 w 481208" name="connsiteX5"/>
                <a:gd fmla="*/ 0 h 580870" name="connsiteY5"/>
                <a:gd fmla="*/ 410737 w 481208" name="connsiteX6"/>
                <a:gd fmla="*/ 70471 h 580870" name="connsiteY6"/>
                <a:gd fmla="*/ 410737 w 481208" name="connsiteX7"/>
                <a:gd fmla="*/ 410737 h 580870" name="connsiteY7"/>
                <a:gd fmla="*/ 240604 w 481208" name="connsiteX8"/>
                <a:gd fmla="*/ 580870 h 580870" name="connsiteY8"/>
                <a:gd fmla="*/ 70471 w 481208" name="connsiteX9"/>
                <a:gd fmla="*/ 410737 h 580870" name="connsiteY9"/>
                <a:gd fmla="*/ 70471 w 481208" name="connsiteX10"/>
                <a:gd fmla="*/ 70471 h 580870" name="connsiteY10"/>
                <a:gd fmla="*/ 240604 w 481208" name="connsiteX11"/>
                <a:gd fmla="*/ 0 h 58087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80870" w="481207">
                  <a:moveTo>
                    <a:pt x="240605" y="114255"/>
                  </a:moveTo>
                  <a:cubicBezTo>
                    <a:pt x="189016" y="114255"/>
                    <a:pt x="147195" y="156076"/>
                    <a:pt x="147195" y="207665"/>
                  </a:cubicBezTo>
                  <a:cubicBezTo>
                    <a:pt x="147195" y="259254"/>
                    <a:pt x="189016" y="301075"/>
                    <a:pt x="240605" y="301075"/>
                  </a:cubicBezTo>
                  <a:cubicBezTo>
                    <a:pt x="292194" y="301075"/>
                    <a:pt x="334015" y="259254"/>
                    <a:pt x="334015" y="207665"/>
                  </a:cubicBezTo>
                  <a:cubicBezTo>
                    <a:pt x="334015" y="156076"/>
                    <a:pt x="292194" y="114255"/>
                    <a:pt x="240605" y="114255"/>
                  </a:cubicBezTo>
                  <a:close/>
                  <a:moveTo>
                    <a:pt x="240604" y="0"/>
                  </a:moveTo>
                  <a:cubicBezTo>
                    <a:pt x="302180" y="0"/>
                    <a:pt x="363756" y="23490"/>
                    <a:pt x="410737" y="70471"/>
                  </a:cubicBezTo>
                  <a:cubicBezTo>
                    <a:pt x="504699" y="164433"/>
                    <a:pt x="504699" y="316775"/>
                    <a:pt x="410737" y="410737"/>
                  </a:cubicBezTo>
                  <a:lnTo>
                    <a:pt x="240604" y="580870"/>
                  </a:lnTo>
                  <a:lnTo>
                    <a:pt x="70471" y="410737"/>
                  </a:lnTo>
                  <a:cubicBezTo>
                    <a:pt x="-23491" y="316775"/>
                    <a:pt x="-23491" y="164433"/>
                    <a:pt x="70471" y="70471"/>
                  </a:cubicBezTo>
                  <a:cubicBezTo>
                    <a:pt x="117452" y="23490"/>
                    <a:pt x="179028" y="0"/>
                    <a:pt x="240604" y="0"/>
                  </a:cubicBezTo>
                  <a:close/>
                </a:path>
              </a:pathLst>
            </a:custGeom>
            <a:solidFill>
              <a:srgbClr val="5870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488319" y="2425096"/>
            <a:ext cx="358416" cy="533058"/>
            <a:chOff x="2083995" y="2006435"/>
            <a:chExt cx="358416" cy="533058"/>
          </a:xfrm>
        </p:grpSpPr>
        <p:sp>
          <p:nvSpPr>
            <p:cNvPr id="13" name="椭圆 12"/>
            <p:cNvSpPr/>
            <p:nvPr/>
          </p:nvSpPr>
          <p:spPr>
            <a:xfrm>
              <a:off x="2099496" y="2366570"/>
              <a:ext cx="327414" cy="172923"/>
            </a:xfrm>
            <a:prstGeom prst="ellipse">
              <a:avLst/>
            </a:prstGeom>
            <a:solidFill>
              <a:srgbClr val="B5BEC3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任意多边形: 形状 13"/>
            <p:cNvSpPr/>
            <p:nvPr/>
          </p:nvSpPr>
          <p:spPr>
            <a:xfrm flipV="1" rot="10800000">
              <a:off x="2083995" y="2006435"/>
              <a:ext cx="358416" cy="432646"/>
            </a:xfrm>
            <a:custGeom>
              <a:gdLst>
                <a:gd fmla="*/ 240605 w 481208" name="connsiteX0"/>
                <a:gd fmla="*/ 114255 h 580870" name="connsiteY0"/>
                <a:gd fmla="*/ 147195 w 481208" name="connsiteX1"/>
                <a:gd fmla="*/ 207665 h 580870" name="connsiteY1"/>
                <a:gd fmla="*/ 240605 w 481208" name="connsiteX2"/>
                <a:gd fmla="*/ 301075 h 580870" name="connsiteY2"/>
                <a:gd fmla="*/ 334015 w 481208" name="connsiteX3"/>
                <a:gd fmla="*/ 207665 h 580870" name="connsiteY3"/>
                <a:gd fmla="*/ 240605 w 481208" name="connsiteX4"/>
                <a:gd fmla="*/ 114255 h 580870" name="connsiteY4"/>
                <a:gd fmla="*/ 240604 w 481208" name="connsiteX5"/>
                <a:gd fmla="*/ 0 h 580870" name="connsiteY5"/>
                <a:gd fmla="*/ 410737 w 481208" name="connsiteX6"/>
                <a:gd fmla="*/ 70471 h 580870" name="connsiteY6"/>
                <a:gd fmla="*/ 410737 w 481208" name="connsiteX7"/>
                <a:gd fmla="*/ 410737 h 580870" name="connsiteY7"/>
                <a:gd fmla="*/ 240604 w 481208" name="connsiteX8"/>
                <a:gd fmla="*/ 580870 h 580870" name="connsiteY8"/>
                <a:gd fmla="*/ 70471 w 481208" name="connsiteX9"/>
                <a:gd fmla="*/ 410737 h 580870" name="connsiteY9"/>
                <a:gd fmla="*/ 70471 w 481208" name="connsiteX10"/>
                <a:gd fmla="*/ 70471 h 580870" name="connsiteY10"/>
                <a:gd fmla="*/ 240604 w 481208" name="connsiteX11"/>
                <a:gd fmla="*/ 0 h 58087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80870" w="481207">
                  <a:moveTo>
                    <a:pt x="240605" y="114255"/>
                  </a:moveTo>
                  <a:cubicBezTo>
                    <a:pt x="189016" y="114255"/>
                    <a:pt x="147195" y="156076"/>
                    <a:pt x="147195" y="207665"/>
                  </a:cubicBezTo>
                  <a:cubicBezTo>
                    <a:pt x="147195" y="259254"/>
                    <a:pt x="189016" y="301075"/>
                    <a:pt x="240605" y="301075"/>
                  </a:cubicBezTo>
                  <a:cubicBezTo>
                    <a:pt x="292194" y="301075"/>
                    <a:pt x="334015" y="259254"/>
                    <a:pt x="334015" y="207665"/>
                  </a:cubicBezTo>
                  <a:cubicBezTo>
                    <a:pt x="334015" y="156076"/>
                    <a:pt x="292194" y="114255"/>
                    <a:pt x="240605" y="114255"/>
                  </a:cubicBezTo>
                  <a:close/>
                  <a:moveTo>
                    <a:pt x="240604" y="0"/>
                  </a:moveTo>
                  <a:cubicBezTo>
                    <a:pt x="302180" y="0"/>
                    <a:pt x="363756" y="23490"/>
                    <a:pt x="410737" y="70471"/>
                  </a:cubicBezTo>
                  <a:cubicBezTo>
                    <a:pt x="504699" y="164433"/>
                    <a:pt x="504699" y="316775"/>
                    <a:pt x="410737" y="410737"/>
                  </a:cubicBezTo>
                  <a:lnTo>
                    <a:pt x="240604" y="580870"/>
                  </a:lnTo>
                  <a:lnTo>
                    <a:pt x="70471" y="410737"/>
                  </a:lnTo>
                  <a:cubicBezTo>
                    <a:pt x="-23491" y="316775"/>
                    <a:pt x="-23491" y="164433"/>
                    <a:pt x="70471" y="70471"/>
                  </a:cubicBezTo>
                  <a:cubicBezTo>
                    <a:pt x="117452" y="23490"/>
                    <a:pt x="179028" y="0"/>
                    <a:pt x="240604" y="0"/>
                  </a:cubicBezTo>
                  <a:close/>
                </a:path>
              </a:pathLst>
            </a:custGeom>
            <a:solidFill>
              <a:srgbClr val="5870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643350" y="1486633"/>
            <a:ext cx="358416" cy="533058"/>
            <a:chOff x="2083995" y="2006435"/>
            <a:chExt cx="358416" cy="533058"/>
          </a:xfrm>
        </p:grpSpPr>
        <p:sp>
          <p:nvSpPr>
            <p:cNvPr id="16" name="椭圆 15"/>
            <p:cNvSpPr/>
            <p:nvPr/>
          </p:nvSpPr>
          <p:spPr>
            <a:xfrm>
              <a:off x="2099496" y="2366570"/>
              <a:ext cx="327414" cy="172923"/>
            </a:xfrm>
            <a:prstGeom prst="ellipse">
              <a:avLst/>
            </a:prstGeom>
            <a:solidFill>
              <a:srgbClr val="B5BEC3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任意多边形: 形状 16"/>
            <p:cNvSpPr/>
            <p:nvPr/>
          </p:nvSpPr>
          <p:spPr>
            <a:xfrm flipV="1" rot="10800000">
              <a:off x="2083995" y="2006435"/>
              <a:ext cx="358416" cy="432646"/>
            </a:xfrm>
            <a:custGeom>
              <a:gdLst>
                <a:gd fmla="*/ 240605 w 481208" name="connsiteX0"/>
                <a:gd fmla="*/ 114255 h 580870" name="connsiteY0"/>
                <a:gd fmla="*/ 147195 w 481208" name="connsiteX1"/>
                <a:gd fmla="*/ 207665 h 580870" name="connsiteY1"/>
                <a:gd fmla="*/ 240605 w 481208" name="connsiteX2"/>
                <a:gd fmla="*/ 301075 h 580870" name="connsiteY2"/>
                <a:gd fmla="*/ 334015 w 481208" name="connsiteX3"/>
                <a:gd fmla="*/ 207665 h 580870" name="connsiteY3"/>
                <a:gd fmla="*/ 240605 w 481208" name="connsiteX4"/>
                <a:gd fmla="*/ 114255 h 580870" name="connsiteY4"/>
                <a:gd fmla="*/ 240604 w 481208" name="connsiteX5"/>
                <a:gd fmla="*/ 0 h 580870" name="connsiteY5"/>
                <a:gd fmla="*/ 410737 w 481208" name="connsiteX6"/>
                <a:gd fmla="*/ 70471 h 580870" name="connsiteY6"/>
                <a:gd fmla="*/ 410737 w 481208" name="connsiteX7"/>
                <a:gd fmla="*/ 410737 h 580870" name="connsiteY7"/>
                <a:gd fmla="*/ 240604 w 481208" name="connsiteX8"/>
                <a:gd fmla="*/ 580870 h 580870" name="connsiteY8"/>
                <a:gd fmla="*/ 70471 w 481208" name="connsiteX9"/>
                <a:gd fmla="*/ 410737 h 580870" name="connsiteY9"/>
                <a:gd fmla="*/ 70471 w 481208" name="connsiteX10"/>
                <a:gd fmla="*/ 70471 h 580870" name="connsiteY10"/>
                <a:gd fmla="*/ 240604 w 481208" name="connsiteX11"/>
                <a:gd fmla="*/ 0 h 58087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80870" w="481207">
                  <a:moveTo>
                    <a:pt x="240605" y="114255"/>
                  </a:moveTo>
                  <a:cubicBezTo>
                    <a:pt x="189016" y="114255"/>
                    <a:pt x="147195" y="156076"/>
                    <a:pt x="147195" y="207665"/>
                  </a:cubicBezTo>
                  <a:cubicBezTo>
                    <a:pt x="147195" y="259254"/>
                    <a:pt x="189016" y="301075"/>
                    <a:pt x="240605" y="301075"/>
                  </a:cubicBezTo>
                  <a:cubicBezTo>
                    <a:pt x="292194" y="301075"/>
                    <a:pt x="334015" y="259254"/>
                    <a:pt x="334015" y="207665"/>
                  </a:cubicBezTo>
                  <a:cubicBezTo>
                    <a:pt x="334015" y="156076"/>
                    <a:pt x="292194" y="114255"/>
                    <a:pt x="240605" y="114255"/>
                  </a:cubicBezTo>
                  <a:close/>
                  <a:moveTo>
                    <a:pt x="240604" y="0"/>
                  </a:moveTo>
                  <a:cubicBezTo>
                    <a:pt x="302180" y="0"/>
                    <a:pt x="363756" y="23490"/>
                    <a:pt x="410737" y="70471"/>
                  </a:cubicBezTo>
                  <a:cubicBezTo>
                    <a:pt x="504699" y="164433"/>
                    <a:pt x="504699" y="316775"/>
                    <a:pt x="410737" y="410737"/>
                  </a:cubicBezTo>
                  <a:lnTo>
                    <a:pt x="240604" y="580870"/>
                  </a:lnTo>
                  <a:lnTo>
                    <a:pt x="70471" y="410737"/>
                  </a:lnTo>
                  <a:cubicBezTo>
                    <a:pt x="-23491" y="316775"/>
                    <a:pt x="-23491" y="164433"/>
                    <a:pt x="70471" y="70471"/>
                  </a:cubicBezTo>
                  <a:cubicBezTo>
                    <a:pt x="117452" y="23490"/>
                    <a:pt x="179028" y="0"/>
                    <a:pt x="240604" y="0"/>
                  </a:cubicBezTo>
                  <a:close/>
                </a:path>
              </a:pathLst>
            </a:custGeom>
            <a:solidFill>
              <a:srgbClr val="5870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822444" y="3748570"/>
            <a:ext cx="358416" cy="533058"/>
            <a:chOff x="2083995" y="2006435"/>
            <a:chExt cx="358416" cy="533058"/>
          </a:xfrm>
        </p:grpSpPr>
        <p:sp>
          <p:nvSpPr>
            <p:cNvPr id="19" name="椭圆 18"/>
            <p:cNvSpPr/>
            <p:nvPr/>
          </p:nvSpPr>
          <p:spPr>
            <a:xfrm>
              <a:off x="2099496" y="2366570"/>
              <a:ext cx="327414" cy="172923"/>
            </a:xfrm>
            <a:prstGeom prst="ellipse">
              <a:avLst/>
            </a:prstGeom>
            <a:solidFill>
              <a:srgbClr val="B5BEC3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任意多边形: 形状 19"/>
            <p:cNvSpPr/>
            <p:nvPr/>
          </p:nvSpPr>
          <p:spPr>
            <a:xfrm flipV="1" rot="10800000">
              <a:off x="2083995" y="2006435"/>
              <a:ext cx="358416" cy="432646"/>
            </a:xfrm>
            <a:custGeom>
              <a:gdLst>
                <a:gd fmla="*/ 240605 w 481208" name="connsiteX0"/>
                <a:gd fmla="*/ 114255 h 580870" name="connsiteY0"/>
                <a:gd fmla="*/ 147195 w 481208" name="connsiteX1"/>
                <a:gd fmla="*/ 207665 h 580870" name="connsiteY1"/>
                <a:gd fmla="*/ 240605 w 481208" name="connsiteX2"/>
                <a:gd fmla="*/ 301075 h 580870" name="connsiteY2"/>
                <a:gd fmla="*/ 334015 w 481208" name="connsiteX3"/>
                <a:gd fmla="*/ 207665 h 580870" name="connsiteY3"/>
                <a:gd fmla="*/ 240605 w 481208" name="connsiteX4"/>
                <a:gd fmla="*/ 114255 h 580870" name="connsiteY4"/>
                <a:gd fmla="*/ 240604 w 481208" name="connsiteX5"/>
                <a:gd fmla="*/ 0 h 580870" name="connsiteY5"/>
                <a:gd fmla="*/ 410737 w 481208" name="connsiteX6"/>
                <a:gd fmla="*/ 70471 h 580870" name="connsiteY6"/>
                <a:gd fmla="*/ 410737 w 481208" name="connsiteX7"/>
                <a:gd fmla="*/ 410737 h 580870" name="connsiteY7"/>
                <a:gd fmla="*/ 240604 w 481208" name="connsiteX8"/>
                <a:gd fmla="*/ 580870 h 580870" name="connsiteY8"/>
                <a:gd fmla="*/ 70471 w 481208" name="connsiteX9"/>
                <a:gd fmla="*/ 410737 h 580870" name="connsiteY9"/>
                <a:gd fmla="*/ 70471 w 481208" name="connsiteX10"/>
                <a:gd fmla="*/ 70471 h 580870" name="connsiteY10"/>
                <a:gd fmla="*/ 240604 w 481208" name="connsiteX11"/>
                <a:gd fmla="*/ 0 h 58087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80870" w="481207">
                  <a:moveTo>
                    <a:pt x="240605" y="114255"/>
                  </a:moveTo>
                  <a:cubicBezTo>
                    <a:pt x="189016" y="114255"/>
                    <a:pt x="147195" y="156076"/>
                    <a:pt x="147195" y="207665"/>
                  </a:cubicBezTo>
                  <a:cubicBezTo>
                    <a:pt x="147195" y="259254"/>
                    <a:pt x="189016" y="301075"/>
                    <a:pt x="240605" y="301075"/>
                  </a:cubicBezTo>
                  <a:cubicBezTo>
                    <a:pt x="292194" y="301075"/>
                    <a:pt x="334015" y="259254"/>
                    <a:pt x="334015" y="207665"/>
                  </a:cubicBezTo>
                  <a:cubicBezTo>
                    <a:pt x="334015" y="156076"/>
                    <a:pt x="292194" y="114255"/>
                    <a:pt x="240605" y="114255"/>
                  </a:cubicBezTo>
                  <a:close/>
                  <a:moveTo>
                    <a:pt x="240604" y="0"/>
                  </a:moveTo>
                  <a:cubicBezTo>
                    <a:pt x="302180" y="0"/>
                    <a:pt x="363756" y="23490"/>
                    <a:pt x="410737" y="70471"/>
                  </a:cubicBezTo>
                  <a:cubicBezTo>
                    <a:pt x="504699" y="164433"/>
                    <a:pt x="504699" y="316775"/>
                    <a:pt x="410737" y="410737"/>
                  </a:cubicBezTo>
                  <a:lnTo>
                    <a:pt x="240604" y="580870"/>
                  </a:lnTo>
                  <a:lnTo>
                    <a:pt x="70471" y="410737"/>
                  </a:lnTo>
                  <a:cubicBezTo>
                    <a:pt x="-23491" y="316775"/>
                    <a:pt x="-23491" y="164433"/>
                    <a:pt x="70471" y="70471"/>
                  </a:cubicBezTo>
                  <a:cubicBezTo>
                    <a:pt x="117452" y="23490"/>
                    <a:pt x="179028" y="0"/>
                    <a:pt x="240604" y="0"/>
                  </a:cubicBezTo>
                  <a:close/>
                </a:path>
              </a:pathLst>
            </a:custGeom>
            <a:solidFill>
              <a:srgbClr val="5870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979856" y="4108705"/>
            <a:ext cx="358416" cy="533058"/>
            <a:chOff x="2083995" y="2006435"/>
            <a:chExt cx="358416" cy="533058"/>
          </a:xfrm>
        </p:grpSpPr>
        <p:sp>
          <p:nvSpPr>
            <p:cNvPr id="22" name="椭圆 21"/>
            <p:cNvSpPr/>
            <p:nvPr/>
          </p:nvSpPr>
          <p:spPr>
            <a:xfrm>
              <a:off x="2099496" y="2366570"/>
              <a:ext cx="327414" cy="172923"/>
            </a:xfrm>
            <a:prstGeom prst="ellipse">
              <a:avLst/>
            </a:prstGeom>
            <a:solidFill>
              <a:srgbClr val="B5BEC3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任意多边形: 形状 22"/>
            <p:cNvSpPr/>
            <p:nvPr/>
          </p:nvSpPr>
          <p:spPr>
            <a:xfrm flipV="1" rot="10800000">
              <a:off x="2083995" y="2006435"/>
              <a:ext cx="358416" cy="432646"/>
            </a:xfrm>
            <a:custGeom>
              <a:gdLst>
                <a:gd fmla="*/ 240605 w 481208" name="connsiteX0"/>
                <a:gd fmla="*/ 114255 h 580870" name="connsiteY0"/>
                <a:gd fmla="*/ 147195 w 481208" name="connsiteX1"/>
                <a:gd fmla="*/ 207665 h 580870" name="connsiteY1"/>
                <a:gd fmla="*/ 240605 w 481208" name="connsiteX2"/>
                <a:gd fmla="*/ 301075 h 580870" name="connsiteY2"/>
                <a:gd fmla="*/ 334015 w 481208" name="connsiteX3"/>
                <a:gd fmla="*/ 207665 h 580870" name="connsiteY3"/>
                <a:gd fmla="*/ 240605 w 481208" name="connsiteX4"/>
                <a:gd fmla="*/ 114255 h 580870" name="connsiteY4"/>
                <a:gd fmla="*/ 240604 w 481208" name="connsiteX5"/>
                <a:gd fmla="*/ 0 h 580870" name="connsiteY5"/>
                <a:gd fmla="*/ 410737 w 481208" name="connsiteX6"/>
                <a:gd fmla="*/ 70471 h 580870" name="connsiteY6"/>
                <a:gd fmla="*/ 410737 w 481208" name="connsiteX7"/>
                <a:gd fmla="*/ 410737 h 580870" name="connsiteY7"/>
                <a:gd fmla="*/ 240604 w 481208" name="connsiteX8"/>
                <a:gd fmla="*/ 580870 h 580870" name="connsiteY8"/>
                <a:gd fmla="*/ 70471 w 481208" name="connsiteX9"/>
                <a:gd fmla="*/ 410737 h 580870" name="connsiteY9"/>
                <a:gd fmla="*/ 70471 w 481208" name="connsiteX10"/>
                <a:gd fmla="*/ 70471 h 580870" name="connsiteY10"/>
                <a:gd fmla="*/ 240604 w 481208" name="connsiteX11"/>
                <a:gd fmla="*/ 0 h 58087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80870" w="481207">
                  <a:moveTo>
                    <a:pt x="240605" y="114255"/>
                  </a:moveTo>
                  <a:cubicBezTo>
                    <a:pt x="189016" y="114255"/>
                    <a:pt x="147195" y="156076"/>
                    <a:pt x="147195" y="207665"/>
                  </a:cubicBezTo>
                  <a:cubicBezTo>
                    <a:pt x="147195" y="259254"/>
                    <a:pt x="189016" y="301075"/>
                    <a:pt x="240605" y="301075"/>
                  </a:cubicBezTo>
                  <a:cubicBezTo>
                    <a:pt x="292194" y="301075"/>
                    <a:pt x="334015" y="259254"/>
                    <a:pt x="334015" y="207665"/>
                  </a:cubicBezTo>
                  <a:cubicBezTo>
                    <a:pt x="334015" y="156076"/>
                    <a:pt x="292194" y="114255"/>
                    <a:pt x="240605" y="114255"/>
                  </a:cubicBezTo>
                  <a:close/>
                  <a:moveTo>
                    <a:pt x="240604" y="0"/>
                  </a:moveTo>
                  <a:cubicBezTo>
                    <a:pt x="302180" y="0"/>
                    <a:pt x="363756" y="23490"/>
                    <a:pt x="410737" y="70471"/>
                  </a:cubicBezTo>
                  <a:cubicBezTo>
                    <a:pt x="504699" y="164433"/>
                    <a:pt x="504699" y="316775"/>
                    <a:pt x="410737" y="410737"/>
                  </a:cubicBezTo>
                  <a:lnTo>
                    <a:pt x="240604" y="580870"/>
                  </a:lnTo>
                  <a:lnTo>
                    <a:pt x="70471" y="410737"/>
                  </a:lnTo>
                  <a:cubicBezTo>
                    <a:pt x="-23491" y="316775"/>
                    <a:pt x="-23491" y="164433"/>
                    <a:pt x="70471" y="70471"/>
                  </a:cubicBezTo>
                  <a:cubicBezTo>
                    <a:pt x="117452" y="23490"/>
                    <a:pt x="179028" y="0"/>
                    <a:pt x="240604" y="0"/>
                  </a:cubicBezTo>
                  <a:close/>
                </a:path>
              </a:pathLst>
            </a:custGeom>
            <a:solidFill>
              <a:srgbClr val="5870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538488" y="4288772"/>
            <a:ext cx="358416" cy="533058"/>
            <a:chOff x="2083995" y="2006435"/>
            <a:chExt cx="358416" cy="533058"/>
          </a:xfrm>
        </p:grpSpPr>
        <p:sp>
          <p:nvSpPr>
            <p:cNvPr id="25" name="椭圆 24"/>
            <p:cNvSpPr/>
            <p:nvPr/>
          </p:nvSpPr>
          <p:spPr>
            <a:xfrm>
              <a:off x="2099496" y="2366570"/>
              <a:ext cx="327414" cy="172923"/>
            </a:xfrm>
            <a:prstGeom prst="ellipse">
              <a:avLst/>
            </a:prstGeom>
            <a:solidFill>
              <a:srgbClr val="B5BEC3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任意多边形: 形状 25"/>
            <p:cNvSpPr/>
            <p:nvPr/>
          </p:nvSpPr>
          <p:spPr>
            <a:xfrm flipV="1" rot="10800000">
              <a:off x="2083995" y="2006435"/>
              <a:ext cx="358416" cy="432646"/>
            </a:xfrm>
            <a:custGeom>
              <a:gdLst>
                <a:gd fmla="*/ 240605 w 481208" name="connsiteX0"/>
                <a:gd fmla="*/ 114255 h 580870" name="connsiteY0"/>
                <a:gd fmla="*/ 147195 w 481208" name="connsiteX1"/>
                <a:gd fmla="*/ 207665 h 580870" name="connsiteY1"/>
                <a:gd fmla="*/ 240605 w 481208" name="connsiteX2"/>
                <a:gd fmla="*/ 301075 h 580870" name="connsiteY2"/>
                <a:gd fmla="*/ 334015 w 481208" name="connsiteX3"/>
                <a:gd fmla="*/ 207665 h 580870" name="connsiteY3"/>
                <a:gd fmla="*/ 240605 w 481208" name="connsiteX4"/>
                <a:gd fmla="*/ 114255 h 580870" name="connsiteY4"/>
                <a:gd fmla="*/ 240604 w 481208" name="connsiteX5"/>
                <a:gd fmla="*/ 0 h 580870" name="connsiteY5"/>
                <a:gd fmla="*/ 410737 w 481208" name="connsiteX6"/>
                <a:gd fmla="*/ 70471 h 580870" name="connsiteY6"/>
                <a:gd fmla="*/ 410737 w 481208" name="connsiteX7"/>
                <a:gd fmla="*/ 410737 h 580870" name="connsiteY7"/>
                <a:gd fmla="*/ 240604 w 481208" name="connsiteX8"/>
                <a:gd fmla="*/ 580870 h 580870" name="connsiteY8"/>
                <a:gd fmla="*/ 70471 w 481208" name="connsiteX9"/>
                <a:gd fmla="*/ 410737 h 580870" name="connsiteY9"/>
                <a:gd fmla="*/ 70471 w 481208" name="connsiteX10"/>
                <a:gd fmla="*/ 70471 h 580870" name="connsiteY10"/>
                <a:gd fmla="*/ 240604 w 481208" name="connsiteX11"/>
                <a:gd fmla="*/ 0 h 58087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80870" w="481207">
                  <a:moveTo>
                    <a:pt x="240605" y="114255"/>
                  </a:moveTo>
                  <a:cubicBezTo>
                    <a:pt x="189016" y="114255"/>
                    <a:pt x="147195" y="156076"/>
                    <a:pt x="147195" y="207665"/>
                  </a:cubicBezTo>
                  <a:cubicBezTo>
                    <a:pt x="147195" y="259254"/>
                    <a:pt x="189016" y="301075"/>
                    <a:pt x="240605" y="301075"/>
                  </a:cubicBezTo>
                  <a:cubicBezTo>
                    <a:pt x="292194" y="301075"/>
                    <a:pt x="334015" y="259254"/>
                    <a:pt x="334015" y="207665"/>
                  </a:cubicBezTo>
                  <a:cubicBezTo>
                    <a:pt x="334015" y="156076"/>
                    <a:pt x="292194" y="114255"/>
                    <a:pt x="240605" y="114255"/>
                  </a:cubicBezTo>
                  <a:close/>
                  <a:moveTo>
                    <a:pt x="240604" y="0"/>
                  </a:moveTo>
                  <a:cubicBezTo>
                    <a:pt x="302180" y="0"/>
                    <a:pt x="363756" y="23490"/>
                    <a:pt x="410737" y="70471"/>
                  </a:cubicBezTo>
                  <a:cubicBezTo>
                    <a:pt x="504699" y="164433"/>
                    <a:pt x="504699" y="316775"/>
                    <a:pt x="410737" y="410737"/>
                  </a:cubicBezTo>
                  <a:lnTo>
                    <a:pt x="240604" y="580870"/>
                  </a:lnTo>
                  <a:lnTo>
                    <a:pt x="70471" y="410737"/>
                  </a:lnTo>
                  <a:cubicBezTo>
                    <a:pt x="-23491" y="316775"/>
                    <a:pt x="-23491" y="164433"/>
                    <a:pt x="70471" y="70471"/>
                  </a:cubicBezTo>
                  <a:cubicBezTo>
                    <a:pt x="117452" y="23490"/>
                    <a:pt x="179028" y="0"/>
                    <a:pt x="240604" y="0"/>
                  </a:cubicBezTo>
                  <a:close/>
                </a:path>
              </a:pathLst>
            </a:custGeom>
            <a:solidFill>
              <a:srgbClr val="5870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9382035" y="1930989"/>
            <a:ext cx="358416" cy="533058"/>
            <a:chOff x="2083995" y="2006435"/>
            <a:chExt cx="358416" cy="533058"/>
          </a:xfrm>
        </p:grpSpPr>
        <p:sp>
          <p:nvSpPr>
            <p:cNvPr id="28" name="椭圆 27"/>
            <p:cNvSpPr/>
            <p:nvPr/>
          </p:nvSpPr>
          <p:spPr>
            <a:xfrm>
              <a:off x="2099496" y="2366570"/>
              <a:ext cx="327414" cy="172923"/>
            </a:xfrm>
            <a:prstGeom prst="ellipse">
              <a:avLst/>
            </a:prstGeom>
            <a:solidFill>
              <a:srgbClr val="B5BEC3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28"/>
            <p:cNvSpPr/>
            <p:nvPr/>
          </p:nvSpPr>
          <p:spPr>
            <a:xfrm flipV="1" rot="10800000">
              <a:off x="2083995" y="2006435"/>
              <a:ext cx="358416" cy="432646"/>
            </a:xfrm>
            <a:custGeom>
              <a:gdLst>
                <a:gd fmla="*/ 240605 w 481208" name="connsiteX0"/>
                <a:gd fmla="*/ 114255 h 580870" name="connsiteY0"/>
                <a:gd fmla="*/ 147195 w 481208" name="connsiteX1"/>
                <a:gd fmla="*/ 207665 h 580870" name="connsiteY1"/>
                <a:gd fmla="*/ 240605 w 481208" name="connsiteX2"/>
                <a:gd fmla="*/ 301075 h 580870" name="connsiteY2"/>
                <a:gd fmla="*/ 334015 w 481208" name="connsiteX3"/>
                <a:gd fmla="*/ 207665 h 580870" name="connsiteY3"/>
                <a:gd fmla="*/ 240605 w 481208" name="connsiteX4"/>
                <a:gd fmla="*/ 114255 h 580870" name="connsiteY4"/>
                <a:gd fmla="*/ 240604 w 481208" name="connsiteX5"/>
                <a:gd fmla="*/ 0 h 580870" name="connsiteY5"/>
                <a:gd fmla="*/ 410737 w 481208" name="connsiteX6"/>
                <a:gd fmla="*/ 70471 h 580870" name="connsiteY6"/>
                <a:gd fmla="*/ 410737 w 481208" name="connsiteX7"/>
                <a:gd fmla="*/ 410737 h 580870" name="connsiteY7"/>
                <a:gd fmla="*/ 240604 w 481208" name="connsiteX8"/>
                <a:gd fmla="*/ 580870 h 580870" name="connsiteY8"/>
                <a:gd fmla="*/ 70471 w 481208" name="connsiteX9"/>
                <a:gd fmla="*/ 410737 h 580870" name="connsiteY9"/>
                <a:gd fmla="*/ 70471 w 481208" name="connsiteX10"/>
                <a:gd fmla="*/ 70471 h 580870" name="connsiteY10"/>
                <a:gd fmla="*/ 240604 w 481208" name="connsiteX11"/>
                <a:gd fmla="*/ 0 h 58087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80870" w="481207">
                  <a:moveTo>
                    <a:pt x="240605" y="114255"/>
                  </a:moveTo>
                  <a:cubicBezTo>
                    <a:pt x="189016" y="114255"/>
                    <a:pt x="147195" y="156076"/>
                    <a:pt x="147195" y="207665"/>
                  </a:cubicBezTo>
                  <a:cubicBezTo>
                    <a:pt x="147195" y="259254"/>
                    <a:pt x="189016" y="301075"/>
                    <a:pt x="240605" y="301075"/>
                  </a:cubicBezTo>
                  <a:cubicBezTo>
                    <a:pt x="292194" y="301075"/>
                    <a:pt x="334015" y="259254"/>
                    <a:pt x="334015" y="207665"/>
                  </a:cubicBezTo>
                  <a:cubicBezTo>
                    <a:pt x="334015" y="156076"/>
                    <a:pt x="292194" y="114255"/>
                    <a:pt x="240605" y="114255"/>
                  </a:cubicBezTo>
                  <a:close/>
                  <a:moveTo>
                    <a:pt x="240604" y="0"/>
                  </a:moveTo>
                  <a:cubicBezTo>
                    <a:pt x="302180" y="0"/>
                    <a:pt x="363756" y="23490"/>
                    <a:pt x="410737" y="70471"/>
                  </a:cubicBezTo>
                  <a:cubicBezTo>
                    <a:pt x="504699" y="164433"/>
                    <a:pt x="504699" y="316775"/>
                    <a:pt x="410737" y="410737"/>
                  </a:cubicBezTo>
                  <a:lnTo>
                    <a:pt x="240604" y="580870"/>
                  </a:lnTo>
                  <a:lnTo>
                    <a:pt x="70471" y="410737"/>
                  </a:lnTo>
                  <a:cubicBezTo>
                    <a:pt x="-23491" y="316775"/>
                    <a:pt x="-23491" y="164433"/>
                    <a:pt x="70471" y="70471"/>
                  </a:cubicBezTo>
                  <a:cubicBezTo>
                    <a:pt x="117452" y="23490"/>
                    <a:pt x="179028" y="0"/>
                    <a:pt x="240604" y="0"/>
                  </a:cubicBezTo>
                  <a:close/>
                </a:path>
              </a:pathLst>
            </a:custGeom>
            <a:solidFill>
              <a:srgbClr val="5870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970583" y="1967084"/>
            <a:ext cx="358416" cy="533058"/>
            <a:chOff x="2083995" y="2006435"/>
            <a:chExt cx="358416" cy="533058"/>
          </a:xfrm>
        </p:grpSpPr>
        <p:sp>
          <p:nvSpPr>
            <p:cNvPr id="31" name="椭圆 30"/>
            <p:cNvSpPr/>
            <p:nvPr/>
          </p:nvSpPr>
          <p:spPr>
            <a:xfrm>
              <a:off x="2099496" y="2366570"/>
              <a:ext cx="327414" cy="172923"/>
            </a:xfrm>
            <a:prstGeom prst="ellipse">
              <a:avLst/>
            </a:prstGeom>
            <a:solidFill>
              <a:srgbClr val="B5BEC3">
                <a:alpha val="6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: 形状 31"/>
            <p:cNvSpPr/>
            <p:nvPr/>
          </p:nvSpPr>
          <p:spPr>
            <a:xfrm flipV="1" rot="10800000">
              <a:off x="2083995" y="2006435"/>
              <a:ext cx="358416" cy="432646"/>
            </a:xfrm>
            <a:custGeom>
              <a:gdLst>
                <a:gd fmla="*/ 240605 w 481208" name="connsiteX0"/>
                <a:gd fmla="*/ 114255 h 580870" name="connsiteY0"/>
                <a:gd fmla="*/ 147195 w 481208" name="connsiteX1"/>
                <a:gd fmla="*/ 207665 h 580870" name="connsiteY1"/>
                <a:gd fmla="*/ 240605 w 481208" name="connsiteX2"/>
                <a:gd fmla="*/ 301075 h 580870" name="connsiteY2"/>
                <a:gd fmla="*/ 334015 w 481208" name="connsiteX3"/>
                <a:gd fmla="*/ 207665 h 580870" name="connsiteY3"/>
                <a:gd fmla="*/ 240605 w 481208" name="connsiteX4"/>
                <a:gd fmla="*/ 114255 h 580870" name="connsiteY4"/>
                <a:gd fmla="*/ 240604 w 481208" name="connsiteX5"/>
                <a:gd fmla="*/ 0 h 580870" name="connsiteY5"/>
                <a:gd fmla="*/ 410737 w 481208" name="connsiteX6"/>
                <a:gd fmla="*/ 70471 h 580870" name="connsiteY6"/>
                <a:gd fmla="*/ 410737 w 481208" name="connsiteX7"/>
                <a:gd fmla="*/ 410737 h 580870" name="connsiteY7"/>
                <a:gd fmla="*/ 240604 w 481208" name="connsiteX8"/>
                <a:gd fmla="*/ 580870 h 580870" name="connsiteY8"/>
                <a:gd fmla="*/ 70471 w 481208" name="connsiteX9"/>
                <a:gd fmla="*/ 410737 h 580870" name="connsiteY9"/>
                <a:gd fmla="*/ 70471 w 481208" name="connsiteX10"/>
                <a:gd fmla="*/ 70471 h 580870" name="connsiteY10"/>
                <a:gd fmla="*/ 240604 w 481208" name="connsiteX11"/>
                <a:gd fmla="*/ 0 h 58087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580870" w="481207">
                  <a:moveTo>
                    <a:pt x="240605" y="114255"/>
                  </a:moveTo>
                  <a:cubicBezTo>
                    <a:pt x="189016" y="114255"/>
                    <a:pt x="147195" y="156076"/>
                    <a:pt x="147195" y="207665"/>
                  </a:cubicBezTo>
                  <a:cubicBezTo>
                    <a:pt x="147195" y="259254"/>
                    <a:pt x="189016" y="301075"/>
                    <a:pt x="240605" y="301075"/>
                  </a:cubicBezTo>
                  <a:cubicBezTo>
                    <a:pt x="292194" y="301075"/>
                    <a:pt x="334015" y="259254"/>
                    <a:pt x="334015" y="207665"/>
                  </a:cubicBezTo>
                  <a:cubicBezTo>
                    <a:pt x="334015" y="156076"/>
                    <a:pt x="292194" y="114255"/>
                    <a:pt x="240605" y="114255"/>
                  </a:cubicBezTo>
                  <a:close/>
                  <a:moveTo>
                    <a:pt x="240604" y="0"/>
                  </a:moveTo>
                  <a:cubicBezTo>
                    <a:pt x="302180" y="0"/>
                    <a:pt x="363756" y="23490"/>
                    <a:pt x="410737" y="70471"/>
                  </a:cubicBezTo>
                  <a:cubicBezTo>
                    <a:pt x="504699" y="164433"/>
                    <a:pt x="504699" y="316775"/>
                    <a:pt x="410737" y="410737"/>
                  </a:cubicBezTo>
                  <a:lnTo>
                    <a:pt x="240604" y="580870"/>
                  </a:lnTo>
                  <a:lnTo>
                    <a:pt x="70471" y="410737"/>
                  </a:lnTo>
                  <a:cubicBezTo>
                    <a:pt x="-23491" y="316775"/>
                    <a:pt x="-23491" y="164433"/>
                    <a:pt x="70471" y="70471"/>
                  </a:cubicBezTo>
                  <a:cubicBezTo>
                    <a:pt x="117452" y="23490"/>
                    <a:pt x="179028" y="0"/>
                    <a:pt x="240604" y="0"/>
                  </a:cubicBezTo>
                  <a:close/>
                </a:path>
              </a:pathLst>
            </a:custGeom>
            <a:solidFill>
              <a:srgbClr val="58708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33" name="图片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83441" y="7058192"/>
            <a:ext cx="1702757" cy="1040229"/>
          </a:xfrm>
          <a:prstGeom prst="rect">
            <a:avLst/>
          </a:prstGeom>
        </p:spPr>
      </p:pic>
      <p:sp>
        <p:nvSpPr>
          <p:cNvPr id="34" name="任意多边形: 形状 33"/>
          <p:cNvSpPr/>
          <p:nvPr/>
        </p:nvSpPr>
        <p:spPr>
          <a:xfrm>
            <a:off x="3269464" y="606802"/>
            <a:ext cx="9445034" cy="4067619"/>
          </a:xfrm>
          <a:custGeom>
            <a:gdLst>
              <a:gd fmla="*/ 0 w 9445034" name="connsiteX0"/>
              <a:gd fmla="*/ 55552 h 4067619" name="connsiteY0"/>
              <a:gd fmla="*/ 3279378 w 9445034" name="connsiteX1"/>
              <a:gd fmla="*/ 106762 h 4067619" name="connsiteY1"/>
              <a:gd fmla="*/ 5328757 w 9445034" name="connsiteX2"/>
              <a:gd fmla="*/ 962238 h 4067619" name="connsiteY2"/>
              <a:gd fmla="*/ 4675350 w 9445034" name="connsiteX3"/>
              <a:gd fmla="*/ 793179 h 4067619" name="connsiteY3"/>
              <a:gd fmla="*/ 6689866 w 9445034" name="connsiteX4"/>
              <a:gd fmla="*/ 1018077 h 4067619" name="connsiteY4"/>
              <a:gd fmla="*/ 8523604 w 9445034" name="connsiteX5"/>
              <a:gd fmla="*/ 2012996 h 4067619" name="connsiteY5"/>
              <a:gd fmla="*/ 9434918 w 9445034" name="connsiteX6"/>
              <a:gd fmla="*/ 4067619 h 4067619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4067619" w="9445034">
                <a:moveTo>
                  <a:pt x="0" y="55552"/>
                </a:moveTo>
                <a:cubicBezTo>
                  <a:pt x="767502" y="-9440"/>
                  <a:pt x="2391252" y="-44352"/>
                  <a:pt x="3279378" y="106762"/>
                </a:cubicBezTo>
                <a:cubicBezTo>
                  <a:pt x="4167504" y="257876"/>
                  <a:pt x="5312665" y="655330"/>
                  <a:pt x="5328757" y="962238"/>
                </a:cubicBezTo>
                <a:cubicBezTo>
                  <a:pt x="5344849" y="1269146"/>
                  <a:pt x="4448499" y="1060599"/>
                  <a:pt x="4675350" y="793179"/>
                </a:cubicBezTo>
                <a:cubicBezTo>
                  <a:pt x="4902201" y="525759"/>
                  <a:pt x="6048490" y="814774"/>
                  <a:pt x="6689866" y="1018077"/>
                </a:cubicBezTo>
                <a:cubicBezTo>
                  <a:pt x="7331242" y="1221380"/>
                  <a:pt x="7717179" y="1466639"/>
                  <a:pt x="8523604" y="2012996"/>
                </a:cubicBezTo>
                <a:cubicBezTo>
                  <a:pt x="9281902" y="2655606"/>
                  <a:pt x="9497133" y="3517457"/>
                  <a:pt x="9434918" y="4067619"/>
                </a:cubicBezTo>
              </a:path>
            </a:pathLst>
          </a:custGeom>
          <a:noFill/>
          <a:ln w="22225">
            <a:solidFill>
              <a:srgbClr val="BECCB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334290185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5" nodeType="withEffect" presetClass="path" presetID="0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431 0.00556 C -0.08529 -0.15162 -0.13646 -0.34329 -0.21667 -0.4713 C -0.28633 -0.60625 -0.38503 -0.71505 -0.42123 -0.71736 C -0.45326 -0.71505 -0.45834 -0.66875 -0.45078 -0.64606 C -0.43907 -0.63356 -0.42982 -0.64143 -0.42396 -0.66643 C -0.45131 -0.77523 -0.49675 -0.83217 -0.55769 -0.87592 C -0.61003 -0.90717 -0.69714 -0.91435 -0.77631 -0.91134" pathEditMode="relative" ptsTypes="AAAAAAA" rAng="0">
                                      <p:cBhvr>
                                        <p:cTn dur="4100" fill="hold" id="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67" y="-4588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7" nodeType="withEffect" presetClass="entr" presetID="2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4100" id="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0" nodeType="withEffect" presetClass="exit" presetID="22" presetSubtype="4">
                                  <p:stCondLst>
                                    <p:cond delay="1200"/>
                                  </p:stCondLst>
                                  <p:childTnLst>
                                    <p:animEffect filter="wipe(down)" transition="out">
                                      <p:cBhvr>
                                        <p:cTn dur="2800" id="1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27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1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" presetSubtype="1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" presetSubtype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" presetSubtype="1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" presetSubtype="1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" presetSubtype="1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2" presetSubtype="1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2" presetSubtype="1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2" presetSubtype="1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  <p:bldP grpId="1" spid="3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流程图: 准备 1"/>
          <p:cNvSpPr/>
          <p:nvPr/>
        </p:nvSpPr>
        <p:spPr>
          <a:xfrm rot="16200000">
            <a:off x="-152398" y="2092568"/>
            <a:ext cx="5052646" cy="2977661"/>
          </a:xfrm>
          <a:prstGeom prst="flowChartPreparation">
            <a:avLst/>
          </a:prstGeom>
          <a:noFill/>
          <a:ln>
            <a:solidFill>
              <a:srgbClr val="5870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流程图: 准备 4"/>
          <p:cNvSpPr/>
          <p:nvPr/>
        </p:nvSpPr>
        <p:spPr>
          <a:xfrm rot="16200000">
            <a:off x="3563819" y="2092569"/>
            <a:ext cx="5052646" cy="2977661"/>
          </a:xfrm>
          <a:prstGeom prst="flowChartPreparation">
            <a:avLst/>
          </a:prstGeom>
          <a:noFill/>
          <a:ln>
            <a:solidFill>
              <a:srgbClr val="5870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流程图: 准备 6"/>
          <p:cNvSpPr/>
          <p:nvPr/>
        </p:nvSpPr>
        <p:spPr>
          <a:xfrm rot="16200000">
            <a:off x="7280036" y="2092570"/>
            <a:ext cx="5052646" cy="2977661"/>
          </a:xfrm>
          <a:prstGeom prst="flowChartPreparation">
            <a:avLst/>
          </a:prstGeom>
          <a:noFill/>
          <a:ln>
            <a:solidFill>
              <a:srgbClr val="5870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/>
          <p:cNvSpPr txBox="1"/>
          <p:nvPr/>
        </p:nvSpPr>
        <p:spPr>
          <a:xfrm>
            <a:off x="1100746" y="2063259"/>
            <a:ext cx="2546358" cy="3200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狗们总是用有色眼光看待恋爱男女出去玩耍，却不知，我们也正在暗暗不爽你们。本是一个周末，本想睡个懒觉、窝在宿舍看个电视节目，休息一下，结果，被身边那位叫走逛街，太阳公公在头顶，晒死了。你还不能说你累了，因为对方正在兴头上，你怎么忍心让她不高兴呢!</a:t>
            </a:r>
          </a:p>
          <a:p>
            <a:r>
              <a:rPr altLang="en-US" lang="zh-CN"/>
              <a:t>单身狗们就不一样了，在周末空闲时，想干什么就干什么，没有人打扰你。你寂寞了，可以喊着别人一起玩耍，撸啊撸、地下城、梦幻西游，玩通宵也没人管你。累了，可以自己抱着个电脑看个电影或是电视节目，啥都行，不用怕被别人喊你，因为你好自由！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16961" y="2063259"/>
            <a:ext cx="2546358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狗们总是用有色眼光看待恋爱男女出去玩耍，却不知，我们也正在暗暗不爽你们。本是一个周末，本想睡个懒觉、窝在宿舍看个电视节目，休息一下，结果，被身边那位叫走逛街，太阳公公在头顶，晒死了。你还不能说你累了，因为对方正在兴头上，你怎么忍心让她不高兴呢!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544899" y="2063259"/>
            <a:ext cx="2546358" cy="3200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狗们总是用有色眼光看待恋爱男女出去玩耍，却不知，我们也正在暗暗不爽你们。本是一个周末，本想睡个懒觉、窝在宿舍看个电视节目，休息一下，结果，被身边那位叫走逛街，太阳公公在头顶，晒死了。你还不能说你累了，因为对方正在兴头上，你怎么忍心让她不高兴呢!</a:t>
            </a:r>
          </a:p>
          <a:p>
            <a:r>
              <a:rPr altLang="en-US" lang="zh-CN"/>
              <a:t>单身狗们就不一样了，在周末空闲时，想干什么就干什么，没有人打扰你。你寂寞了，可以喊着别人一起玩耍，撸啊撸、地下城、梦幻西游，玩通宵也没人管你。累了，可以自己抱着个电脑看个电影或是电视节目，啥都行，不用怕被别人喊你，因为你好自由！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2154" y="4541657"/>
            <a:ext cx="1952225" cy="188258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03999" y="1286598"/>
            <a:ext cx="978450" cy="84994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583703">
            <a:off x="483334" y="4692037"/>
            <a:ext cx="576147" cy="500477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9242009" y="738556"/>
            <a:ext cx="1128699" cy="973016"/>
            <a:chOff x="9242009" y="738556"/>
            <a:chExt cx="1128699" cy="973016"/>
          </a:xfrm>
        </p:grpSpPr>
        <p:sp>
          <p:nvSpPr>
            <p:cNvPr id="8" name="六边形 7"/>
            <p:cNvSpPr/>
            <p:nvPr/>
          </p:nvSpPr>
          <p:spPr>
            <a:xfrm>
              <a:off x="9242009" y="738556"/>
              <a:ext cx="1128699" cy="973016"/>
            </a:xfrm>
            <a:prstGeom prst="hexagon">
              <a:avLst/>
            </a:prstGeom>
            <a:solidFill>
              <a:srgbClr val="AC8E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9532085" y="940174"/>
              <a:ext cx="548546" cy="569776"/>
              <a:chOff x="5450288" y="4157602"/>
              <a:chExt cx="394046" cy="409296"/>
            </a:xfrm>
          </p:grpSpPr>
          <p:sp>
            <p:nvSpPr>
              <p:cNvPr id="42" name="圆角矩形 524"/>
              <p:cNvSpPr/>
              <p:nvPr/>
            </p:nvSpPr>
            <p:spPr>
              <a:xfrm>
                <a:off x="5450288" y="4179751"/>
                <a:ext cx="394046" cy="387147"/>
              </a:xfrm>
              <a:prstGeom prst="roundRect">
                <a:avLst>
                  <a:gd fmla="val 6826" name="adj"/>
                </a:avLst>
              </a:prstGeom>
              <a:noFill/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5515224" y="4254073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5743824" y="4254073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弧形 44"/>
              <p:cNvSpPr/>
              <p:nvPr/>
            </p:nvSpPr>
            <p:spPr>
              <a:xfrm>
                <a:off x="5533724" y="4157602"/>
                <a:ext cx="230036" cy="230036"/>
              </a:xfrm>
              <a:prstGeom prst="arc">
                <a:avLst>
                  <a:gd fmla="val 119129" name="adj1"/>
                  <a:gd fmla="val 10474808" name="adj2"/>
                </a:avLst>
              </a:prstGeom>
              <a:noFill/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5525792" y="738555"/>
            <a:ext cx="1128699" cy="973016"/>
            <a:chOff x="5525792" y="738555"/>
            <a:chExt cx="1128699" cy="973016"/>
          </a:xfrm>
        </p:grpSpPr>
        <p:sp>
          <p:nvSpPr>
            <p:cNvPr id="6" name="六边形 5"/>
            <p:cNvSpPr/>
            <p:nvPr/>
          </p:nvSpPr>
          <p:spPr>
            <a:xfrm>
              <a:off x="5525792" y="738555"/>
              <a:ext cx="1128699" cy="973016"/>
            </a:xfrm>
            <a:prstGeom prst="hexagon">
              <a:avLst/>
            </a:prstGeom>
            <a:solidFill>
              <a:srgbClr val="E0CC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5826421" y="1004058"/>
              <a:ext cx="526432" cy="472840"/>
              <a:chOff x="4679373" y="4191245"/>
              <a:chExt cx="459854" cy="413041"/>
            </a:xfrm>
          </p:grpSpPr>
          <p:sp>
            <p:nvSpPr>
              <p:cNvPr id="37" name="圆角矩形 81"/>
              <p:cNvSpPr/>
              <p:nvPr/>
            </p:nvSpPr>
            <p:spPr>
              <a:xfrm>
                <a:off x="4822147" y="4265734"/>
                <a:ext cx="317080" cy="182687"/>
              </a:xfrm>
              <a:custGeom>
                <a:gdLst>
                  <a:gd fmla="*/ 16669 w 317080" name="connsiteX0"/>
                  <a:gd fmla="*/ 0 h 182687" name="connsiteY0"/>
                  <a:gd fmla="*/ 281595 w 317080" name="connsiteX1"/>
                  <a:gd fmla="*/ 0 h 182687" name="connsiteY1"/>
                  <a:gd fmla="*/ 316806 w 317080" name="connsiteX2"/>
                  <a:gd fmla="*/ 35211 h 182687" name="connsiteY2"/>
                  <a:gd fmla="*/ 316806 w 317080" name="connsiteX3"/>
                  <a:gd fmla="*/ 90326 h 182687" name="connsiteY3"/>
                  <a:gd fmla="*/ 286358 w 317080" name="connsiteX4"/>
                  <a:gd fmla="*/ 142205 h 182687" name="connsiteY4"/>
                  <a:gd fmla="*/ 0 w 317080" name="connsiteX5"/>
                  <a:gd fmla="*/ 182687 h 182687" name="connsiteY5"/>
                  <a:gd fmla="*/ 35211 w 313917" name="connsiteX6"/>
                  <a:gd fmla="*/ 125537 h 125537" name="connsiteY6"/>
                  <a:gd fmla="*/ 0 w 313917" name="connsiteX7"/>
                  <a:gd fmla="*/ 90326 h 125537" name="connsiteY7"/>
                  <a:gd fmla="*/ 91440 w 313917" name="connsiteX8"/>
                  <a:gd fmla="*/ 126651 h 126651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82687" w="317080">
                    <a:moveTo>
                      <a:pt x="16669" y="0"/>
                    </a:moveTo>
                    <a:lnTo>
                      <a:pt x="281595" y="0"/>
                    </a:lnTo>
                    <a:cubicBezTo>
                      <a:pt x="301041" y="0"/>
                      <a:pt x="316806" y="15765"/>
                      <a:pt x="316806" y="35211"/>
                    </a:cubicBezTo>
                    <a:lnTo>
                      <a:pt x="316806" y="90326"/>
                    </a:lnTo>
                    <a:cubicBezTo>
                      <a:pt x="319187" y="124060"/>
                      <a:pt x="305804" y="142205"/>
                      <a:pt x="286358" y="142205"/>
                    </a:cubicBezTo>
                    <a:lnTo>
                      <a:pt x="0" y="182687"/>
                    </a:lnTo>
                  </a:path>
                </a:pathLst>
              </a:custGeom>
              <a:noFill/>
              <a:ln cap="rnd"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8" name="圆角矩形 81"/>
              <p:cNvSpPr/>
              <p:nvPr/>
            </p:nvSpPr>
            <p:spPr>
              <a:xfrm rot="10800000">
                <a:off x="4746969" y="4191245"/>
                <a:ext cx="391696" cy="311698"/>
              </a:xfrm>
              <a:custGeom>
                <a:gdLst>
                  <a:gd fmla="*/ 0 w 377015" name="connsiteX0"/>
                  <a:gd fmla="*/ 0 h 316953" name="connsiteY0"/>
                  <a:gd fmla="*/ 264926 w 377015" name="connsiteX1"/>
                  <a:gd fmla="*/ 0 h 316953" name="connsiteY1"/>
                  <a:gd fmla="*/ 309396 w 377015" name="connsiteX2"/>
                  <a:gd fmla="*/ 40729 h 316953" name="connsiteY2"/>
                  <a:gd fmla="*/ 377015 w 377015" name="connsiteX3"/>
                  <a:gd fmla="*/ 316953 h 316953" name="connsiteY3"/>
                  <a:gd fmla="*/ 435378 w 436284" name="connsiteX4"/>
                  <a:gd fmla="*/ 318580 h 341178" name="connsiteY4"/>
                  <a:gd fmla="*/ 435619 w 439770" name="connsiteX5"/>
                  <a:gd fmla="*/ 316954 h 341178" name="connsiteY5"/>
                  <a:gd fmla="*/ 35211 w 313917" name="connsiteX6"/>
                  <a:gd fmla="*/ 125537 h 125537" name="connsiteY6"/>
                  <a:gd fmla="*/ 0 w 313917" name="connsiteX7"/>
                  <a:gd fmla="*/ 90326 h 125537" name="connsiteY7"/>
                  <a:gd fmla="*/ 91440 w 313917" name="connsiteX8"/>
                  <a:gd fmla="*/ 126651 h 126651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316953" w="377015">
                    <a:moveTo>
                      <a:pt x="0" y="0"/>
                    </a:moveTo>
                    <a:lnTo>
                      <a:pt x="264926" y="0"/>
                    </a:lnTo>
                    <a:cubicBezTo>
                      <a:pt x="302335" y="104"/>
                      <a:pt x="297997" y="12343"/>
                      <a:pt x="309396" y="40729"/>
                    </a:cubicBezTo>
                    <a:cubicBezTo>
                      <a:pt x="328077" y="93554"/>
                      <a:pt x="364242" y="270916"/>
                      <a:pt x="377015" y="316953"/>
                    </a:cubicBezTo>
                  </a:path>
                </a:pathLst>
              </a:custGeom>
              <a:noFill/>
              <a:ln cap="rnd"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39" name="直接连接符 38"/>
              <p:cNvCxnSpPr/>
              <p:nvPr/>
            </p:nvCxnSpPr>
            <p:spPr>
              <a:xfrm flipH="1">
                <a:off x="4679373" y="4191245"/>
                <a:ext cx="65214" cy="0"/>
              </a:xfrm>
              <a:prstGeom prst="line">
                <a:avLst/>
              </a:prstGeom>
              <a:ln cap="rnd"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椭圆 39"/>
              <p:cNvSpPr/>
              <p:nvPr/>
            </p:nvSpPr>
            <p:spPr>
              <a:xfrm>
                <a:off x="4827418" y="4568286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5077450" y="4568286"/>
                <a:ext cx="36000" cy="36000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1809575" y="738554"/>
            <a:ext cx="1128699" cy="973016"/>
            <a:chOff x="1809575" y="738554"/>
            <a:chExt cx="1128699" cy="973016"/>
          </a:xfrm>
        </p:grpSpPr>
        <p:sp>
          <p:nvSpPr>
            <p:cNvPr id="4" name="六边形 3"/>
            <p:cNvSpPr/>
            <p:nvPr/>
          </p:nvSpPr>
          <p:spPr>
            <a:xfrm>
              <a:off x="1809575" y="738554"/>
              <a:ext cx="1128699" cy="973016"/>
            </a:xfrm>
            <a:prstGeom prst="hexagon">
              <a:avLst/>
            </a:prstGeom>
            <a:solidFill>
              <a:srgbClr val="5870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2141504" y="988531"/>
              <a:ext cx="464840" cy="473062"/>
              <a:chOff x="1126892" y="4165024"/>
              <a:chExt cx="412892" cy="420195"/>
            </a:xfrm>
          </p:grpSpPr>
          <p:cxnSp>
            <p:nvCxnSpPr>
              <p:cNvPr id="29" name="直接连接符 28"/>
              <p:cNvCxnSpPr/>
              <p:nvPr/>
            </p:nvCxnSpPr>
            <p:spPr>
              <a:xfrm flipH="1">
                <a:off x="1126892" y="4335683"/>
                <a:ext cx="0" cy="223342"/>
              </a:xfrm>
              <a:prstGeom prst="line">
                <a:avLst/>
              </a:prstGeom>
              <a:ln cap="rnd"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H="1">
                <a:off x="1538848" y="4278533"/>
                <a:ext cx="0" cy="223342"/>
              </a:xfrm>
              <a:prstGeom prst="line">
                <a:avLst/>
              </a:prstGeom>
              <a:ln cap="rnd"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1126892" y="4301676"/>
                <a:ext cx="51931" cy="34007"/>
              </a:xfrm>
              <a:prstGeom prst="line">
                <a:avLst/>
              </a:prstGeom>
              <a:ln cap="rnd"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flipH="1">
                <a:off x="1486461" y="4277864"/>
                <a:ext cx="51931" cy="34007"/>
              </a:xfrm>
              <a:prstGeom prst="line">
                <a:avLst/>
              </a:prstGeom>
              <a:ln cap="rnd"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H="1">
                <a:off x="1126893" y="4480444"/>
                <a:ext cx="119998" cy="78581"/>
              </a:xfrm>
              <a:prstGeom prst="line">
                <a:avLst/>
              </a:prstGeom>
              <a:ln cap="rnd"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 flipH="1">
                <a:off x="1412514" y="4501876"/>
                <a:ext cx="127270" cy="83343"/>
              </a:xfrm>
              <a:prstGeom prst="line">
                <a:avLst/>
              </a:prstGeom>
              <a:ln cap="rnd"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1246891" y="4480444"/>
                <a:ext cx="159998" cy="104775"/>
              </a:xfrm>
              <a:prstGeom prst="line">
                <a:avLst/>
              </a:prstGeom>
              <a:ln cap="rnd"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泪滴形 35"/>
              <p:cNvSpPr/>
              <p:nvPr/>
            </p:nvSpPr>
            <p:spPr>
              <a:xfrm rot="8100000">
                <a:off x="1234115" y="4165024"/>
                <a:ext cx="199286" cy="199286"/>
              </a:xfrm>
              <a:prstGeom prst="teardrop">
                <a:avLst/>
              </a:prstGeom>
              <a:noFill/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</p:spTree>
    <p:extLst>
      <p:ext uri="{BB962C8B-B14F-4D97-AF65-F5344CB8AC3E}">
        <p14:creationId val="533211595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decel="100000" fill="hold" id="22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3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9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41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42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43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44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decel="100000" fill="hold" id="46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7"/>
      <p:bldP grpId="0" spid="9"/>
      <p:bldP grpId="0" spid="10"/>
      <p:bldP grpId="0" spid="11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 rot="19800000">
            <a:off x="5662223" y="5501708"/>
            <a:ext cx="867552" cy="778280"/>
            <a:chOff x="6693877" y="5427785"/>
            <a:chExt cx="1110761" cy="996461"/>
          </a:xfrm>
        </p:grpSpPr>
        <p:sp>
          <p:nvSpPr>
            <p:cNvPr id="4" name="流程图: 终止 3"/>
            <p:cNvSpPr/>
            <p:nvPr/>
          </p:nvSpPr>
          <p:spPr>
            <a:xfrm>
              <a:off x="6693877" y="5603631"/>
              <a:ext cx="996461" cy="410308"/>
            </a:xfrm>
            <a:prstGeom prst="flowChartTerminator">
              <a:avLst/>
            </a:prstGeom>
            <a:noFill/>
            <a:ln w="34925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矩形 4"/>
            <p:cNvSpPr/>
            <p:nvPr/>
          </p:nvSpPr>
          <p:spPr>
            <a:xfrm>
              <a:off x="6916615" y="6013939"/>
              <a:ext cx="175847" cy="410307"/>
            </a:xfrm>
            <a:prstGeom prst="rect">
              <a:avLst/>
            </a:prstGeom>
            <a:noFill/>
            <a:ln w="34925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7373815" y="5603631"/>
              <a:ext cx="0" cy="410308"/>
            </a:xfrm>
            <a:prstGeom prst="line">
              <a:avLst/>
            </a:prstGeom>
            <a:ln w="34925">
              <a:solidFill>
                <a:srgbClr val="587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梯形 7"/>
            <p:cNvSpPr/>
            <p:nvPr/>
          </p:nvSpPr>
          <p:spPr>
            <a:xfrm flipH="1" rot="16200000">
              <a:off x="7268307" y="5665177"/>
              <a:ext cx="773723" cy="298939"/>
            </a:xfrm>
            <a:prstGeom prst="trapezoid">
              <a:avLst>
                <a:gd fmla="val 60144" name="adj"/>
              </a:avLst>
            </a:prstGeom>
            <a:noFill/>
            <a:ln w="3175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6225964" y="961293"/>
            <a:ext cx="5438498" cy="4754079"/>
            <a:chOff x="6225964" y="961293"/>
            <a:chExt cx="5438498" cy="4754079"/>
          </a:xfrm>
        </p:grpSpPr>
        <p:cxnSp>
          <p:nvCxnSpPr>
            <p:cNvPr id="11" name="直接连接符 10"/>
            <p:cNvCxnSpPr>
              <a:stCxn id="8" idx="0"/>
            </p:cNvCxnSpPr>
            <p:nvPr/>
          </p:nvCxnSpPr>
          <p:spPr>
            <a:xfrm flipV="1">
              <a:off x="6225964" y="961293"/>
              <a:ext cx="3023544" cy="4754079"/>
            </a:xfrm>
            <a:prstGeom prst="line">
              <a:avLst/>
            </a:prstGeom>
            <a:ln w="15875">
              <a:solidFill>
                <a:srgbClr val="587087">
                  <a:alpha val="4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>
              <a:stCxn id="8" idx="0"/>
            </p:cNvCxnSpPr>
            <p:nvPr/>
          </p:nvCxnSpPr>
          <p:spPr>
            <a:xfrm flipV="1">
              <a:off x="6225964" y="3576341"/>
              <a:ext cx="2937477" cy="2139031"/>
            </a:xfrm>
            <a:prstGeom prst="line">
              <a:avLst/>
            </a:prstGeom>
            <a:ln w="15875">
              <a:solidFill>
                <a:srgbClr val="587087">
                  <a:alpha val="4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>
              <a:stCxn id="8" idx="0"/>
            </p:cNvCxnSpPr>
            <p:nvPr/>
          </p:nvCxnSpPr>
          <p:spPr>
            <a:xfrm flipV="1">
              <a:off x="6225964" y="4489939"/>
              <a:ext cx="5438498" cy="1225433"/>
            </a:xfrm>
            <a:prstGeom prst="line">
              <a:avLst/>
            </a:prstGeom>
            <a:ln w="15875">
              <a:solidFill>
                <a:srgbClr val="587087">
                  <a:alpha val="4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组合 60"/>
          <p:cNvGrpSpPr/>
          <p:nvPr/>
        </p:nvGrpSpPr>
        <p:grpSpPr>
          <a:xfrm>
            <a:off x="7303476" y="4044462"/>
            <a:ext cx="820616" cy="1219200"/>
            <a:chOff x="7303476" y="4044462"/>
            <a:chExt cx="820616" cy="1219200"/>
          </a:xfrm>
        </p:grpSpPr>
        <p:grpSp>
          <p:nvGrpSpPr>
            <p:cNvPr id="33" name="组合 32"/>
            <p:cNvGrpSpPr/>
            <p:nvPr/>
          </p:nvGrpSpPr>
          <p:grpSpPr>
            <a:xfrm>
              <a:off x="7303476" y="4044462"/>
              <a:ext cx="820616" cy="1219200"/>
              <a:chOff x="7303476" y="4044462"/>
              <a:chExt cx="820616" cy="1219200"/>
            </a:xfrm>
            <a:noFill/>
          </p:grpSpPr>
          <p:sp>
            <p:nvSpPr>
              <p:cNvPr id="23" name="任意多边形: 形状 22"/>
              <p:cNvSpPr/>
              <p:nvPr/>
            </p:nvSpPr>
            <p:spPr>
              <a:xfrm>
                <a:off x="7303477" y="4044462"/>
                <a:ext cx="820615" cy="1219200"/>
              </a:xfrm>
              <a:custGeom>
                <a:gdLst>
                  <a:gd fmla="*/ 0 w 820615" name="connsiteX0"/>
                  <a:gd fmla="*/ 0 h 1219200" name="connsiteY0"/>
                  <a:gd fmla="*/ 105508 w 820615" name="connsiteX1"/>
                  <a:gd fmla="*/ 808892 h 1219200" name="connsiteY1"/>
                  <a:gd fmla="*/ 820615 w 820615" name="connsiteX2"/>
                  <a:gd fmla="*/ 1219200 h 1219200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19200" w="820614">
                    <a:moveTo>
                      <a:pt x="0" y="0"/>
                    </a:moveTo>
                    <a:lnTo>
                      <a:pt x="105508" y="808892"/>
                    </a:lnTo>
                    <a:lnTo>
                      <a:pt x="820615" y="1219200"/>
                    </a:ln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2" name="任意多边形: 形状 31"/>
              <p:cNvSpPr/>
              <p:nvPr/>
            </p:nvSpPr>
            <p:spPr>
              <a:xfrm>
                <a:off x="7303476" y="4056185"/>
                <a:ext cx="813865" cy="1203806"/>
              </a:xfrm>
              <a:custGeom>
                <a:gdLst>
                  <a:gd fmla="*/ 0 w 813865" name="connsiteX0"/>
                  <a:gd fmla="*/ 0 h 1203806" name="connsiteY0"/>
                  <a:gd fmla="*/ 602779 w 813865" name="connsiteX1"/>
                  <a:gd fmla="*/ 442492 h 1203806" name="connsiteY1"/>
                  <a:gd fmla="*/ 813865 w 813865" name="connsiteX2"/>
                  <a:gd fmla="*/ 1203806 h 1203806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03806" w="813865">
                    <a:moveTo>
                      <a:pt x="0" y="0"/>
                    </a:moveTo>
                    <a:cubicBezTo>
                      <a:pt x="198564" y="91830"/>
                      <a:pt x="467135" y="241858"/>
                      <a:pt x="602779" y="442492"/>
                    </a:cubicBezTo>
                    <a:cubicBezTo>
                      <a:pt x="738423" y="643126"/>
                      <a:pt x="795037" y="979078"/>
                      <a:pt x="813865" y="1203806"/>
                    </a:cubicBez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6" name="文本框 45"/>
            <p:cNvSpPr txBox="1"/>
            <p:nvPr/>
          </p:nvSpPr>
          <p:spPr>
            <a:xfrm>
              <a:off x="7351330" y="4561429"/>
              <a:ext cx="566893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2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20%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7596104" y="3525316"/>
            <a:ext cx="1085114" cy="1612168"/>
            <a:chOff x="7596104" y="3525316"/>
            <a:chExt cx="1085114" cy="1612168"/>
          </a:xfrm>
        </p:grpSpPr>
        <p:grpSp>
          <p:nvGrpSpPr>
            <p:cNvPr id="34" name="组合 33"/>
            <p:cNvGrpSpPr/>
            <p:nvPr/>
          </p:nvGrpSpPr>
          <p:grpSpPr>
            <a:xfrm>
              <a:off x="7596104" y="3525316"/>
              <a:ext cx="1085114" cy="1612168"/>
              <a:chOff x="7303476" y="4044462"/>
              <a:chExt cx="820616" cy="1219200"/>
            </a:xfrm>
            <a:noFill/>
          </p:grpSpPr>
          <p:sp>
            <p:nvSpPr>
              <p:cNvPr id="35" name="任意多边形: 形状 34"/>
              <p:cNvSpPr/>
              <p:nvPr/>
            </p:nvSpPr>
            <p:spPr>
              <a:xfrm>
                <a:off x="7303477" y="4044462"/>
                <a:ext cx="820615" cy="1219200"/>
              </a:xfrm>
              <a:custGeom>
                <a:gdLst>
                  <a:gd fmla="*/ 0 w 820615" name="connsiteX0"/>
                  <a:gd fmla="*/ 0 h 1219200" name="connsiteY0"/>
                  <a:gd fmla="*/ 105508 w 820615" name="connsiteX1"/>
                  <a:gd fmla="*/ 808892 h 1219200" name="connsiteY1"/>
                  <a:gd fmla="*/ 820615 w 820615" name="connsiteX2"/>
                  <a:gd fmla="*/ 1219200 h 1219200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19200" w="820614">
                    <a:moveTo>
                      <a:pt x="0" y="0"/>
                    </a:moveTo>
                    <a:lnTo>
                      <a:pt x="105508" y="808892"/>
                    </a:lnTo>
                    <a:lnTo>
                      <a:pt x="820615" y="1219200"/>
                    </a:ln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6" name="任意多边形: 形状 35"/>
              <p:cNvSpPr/>
              <p:nvPr/>
            </p:nvSpPr>
            <p:spPr>
              <a:xfrm>
                <a:off x="7303476" y="4056185"/>
                <a:ext cx="813865" cy="1203806"/>
              </a:xfrm>
              <a:custGeom>
                <a:gdLst>
                  <a:gd fmla="*/ 0 w 813865" name="connsiteX0"/>
                  <a:gd fmla="*/ 0 h 1203806" name="connsiteY0"/>
                  <a:gd fmla="*/ 602779 w 813865" name="connsiteX1"/>
                  <a:gd fmla="*/ 442492 h 1203806" name="connsiteY1"/>
                  <a:gd fmla="*/ 813865 w 813865" name="connsiteX2"/>
                  <a:gd fmla="*/ 1203806 h 1203806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03806" w="813865">
                    <a:moveTo>
                      <a:pt x="0" y="0"/>
                    </a:moveTo>
                    <a:cubicBezTo>
                      <a:pt x="198564" y="91830"/>
                      <a:pt x="467135" y="241858"/>
                      <a:pt x="602779" y="442492"/>
                    </a:cubicBezTo>
                    <a:cubicBezTo>
                      <a:pt x="738423" y="643126"/>
                      <a:pt x="795037" y="979078"/>
                      <a:pt x="813865" y="1203806"/>
                    </a:cubicBez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7" name="文本框 46"/>
            <p:cNvSpPr txBox="1"/>
            <p:nvPr/>
          </p:nvSpPr>
          <p:spPr>
            <a:xfrm>
              <a:off x="7874898" y="4226395"/>
              <a:ext cx="566893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2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40%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7975256" y="2950588"/>
            <a:ext cx="1390968" cy="2066580"/>
            <a:chOff x="7975256" y="2950588"/>
            <a:chExt cx="1390968" cy="2066580"/>
          </a:xfrm>
        </p:grpSpPr>
        <p:grpSp>
          <p:nvGrpSpPr>
            <p:cNvPr id="37" name="组合 36"/>
            <p:cNvGrpSpPr/>
            <p:nvPr/>
          </p:nvGrpSpPr>
          <p:grpSpPr>
            <a:xfrm>
              <a:off x="7975256" y="2950588"/>
              <a:ext cx="1390968" cy="2066580"/>
              <a:chOff x="7303476" y="4044462"/>
              <a:chExt cx="820616" cy="1219200"/>
            </a:xfrm>
            <a:noFill/>
          </p:grpSpPr>
          <p:sp>
            <p:nvSpPr>
              <p:cNvPr id="38" name="任意多边形: 形状 37"/>
              <p:cNvSpPr/>
              <p:nvPr/>
            </p:nvSpPr>
            <p:spPr>
              <a:xfrm>
                <a:off x="7303477" y="4044462"/>
                <a:ext cx="820615" cy="1219200"/>
              </a:xfrm>
              <a:custGeom>
                <a:gdLst>
                  <a:gd fmla="*/ 0 w 820615" name="connsiteX0"/>
                  <a:gd fmla="*/ 0 h 1219200" name="connsiteY0"/>
                  <a:gd fmla="*/ 105508 w 820615" name="connsiteX1"/>
                  <a:gd fmla="*/ 808892 h 1219200" name="connsiteY1"/>
                  <a:gd fmla="*/ 820615 w 820615" name="connsiteX2"/>
                  <a:gd fmla="*/ 1219200 h 1219200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19200" w="820614">
                    <a:moveTo>
                      <a:pt x="0" y="0"/>
                    </a:moveTo>
                    <a:lnTo>
                      <a:pt x="105508" y="808892"/>
                    </a:lnTo>
                    <a:lnTo>
                      <a:pt x="820615" y="1219200"/>
                    </a:ln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9" name="任意多边形: 形状 38"/>
              <p:cNvSpPr/>
              <p:nvPr/>
            </p:nvSpPr>
            <p:spPr>
              <a:xfrm>
                <a:off x="7303476" y="4056185"/>
                <a:ext cx="813865" cy="1203806"/>
              </a:xfrm>
              <a:custGeom>
                <a:gdLst>
                  <a:gd fmla="*/ 0 w 813865" name="connsiteX0"/>
                  <a:gd fmla="*/ 0 h 1203806" name="connsiteY0"/>
                  <a:gd fmla="*/ 602779 w 813865" name="connsiteX1"/>
                  <a:gd fmla="*/ 442492 h 1203806" name="connsiteY1"/>
                  <a:gd fmla="*/ 813865 w 813865" name="connsiteX2"/>
                  <a:gd fmla="*/ 1203806 h 1203806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03806" w="813865">
                    <a:moveTo>
                      <a:pt x="0" y="0"/>
                    </a:moveTo>
                    <a:cubicBezTo>
                      <a:pt x="198564" y="91830"/>
                      <a:pt x="467135" y="241858"/>
                      <a:pt x="602779" y="442492"/>
                    </a:cubicBezTo>
                    <a:cubicBezTo>
                      <a:pt x="738423" y="643126"/>
                      <a:pt x="795037" y="979078"/>
                      <a:pt x="813865" y="1203806"/>
                    </a:cubicBez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8" name="文本框 47"/>
            <p:cNvSpPr txBox="1"/>
            <p:nvPr/>
          </p:nvSpPr>
          <p:spPr>
            <a:xfrm>
              <a:off x="8596547" y="3724267"/>
              <a:ext cx="566893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2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60%</a:t>
              </a: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8395402" y="2257353"/>
            <a:ext cx="1739196" cy="2583946"/>
            <a:chOff x="8395402" y="2257353"/>
            <a:chExt cx="1739196" cy="2583946"/>
          </a:xfrm>
        </p:grpSpPr>
        <p:grpSp>
          <p:nvGrpSpPr>
            <p:cNvPr id="40" name="组合 39"/>
            <p:cNvGrpSpPr/>
            <p:nvPr/>
          </p:nvGrpSpPr>
          <p:grpSpPr>
            <a:xfrm>
              <a:off x="8395402" y="2257353"/>
              <a:ext cx="1739196" cy="2583946"/>
              <a:chOff x="7303476" y="4044462"/>
              <a:chExt cx="820616" cy="1219200"/>
            </a:xfrm>
            <a:noFill/>
          </p:grpSpPr>
          <p:sp>
            <p:nvSpPr>
              <p:cNvPr id="41" name="任意多边形: 形状 40"/>
              <p:cNvSpPr/>
              <p:nvPr/>
            </p:nvSpPr>
            <p:spPr>
              <a:xfrm>
                <a:off x="7303477" y="4044462"/>
                <a:ext cx="820615" cy="1219200"/>
              </a:xfrm>
              <a:custGeom>
                <a:gdLst>
                  <a:gd fmla="*/ 0 w 820615" name="connsiteX0"/>
                  <a:gd fmla="*/ 0 h 1219200" name="connsiteY0"/>
                  <a:gd fmla="*/ 105508 w 820615" name="connsiteX1"/>
                  <a:gd fmla="*/ 808892 h 1219200" name="connsiteY1"/>
                  <a:gd fmla="*/ 820615 w 820615" name="connsiteX2"/>
                  <a:gd fmla="*/ 1219200 h 1219200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19200" w="820614">
                    <a:moveTo>
                      <a:pt x="0" y="0"/>
                    </a:moveTo>
                    <a:lnTo>
                      <a:pt x="105508" y="808892"/>
                    </a:lnTo>
                    <a:lnTo>
                      <a:pt x="820615" y="1219200"/>
                    </a:ln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2" name="任意多边形: 形状 41"/>
              <p:cNvSpPr/>
              <p:nvPr/>
            </p:nvSpPr>
            <p:spPr>
              <a:xfrm>
                <a:off x="7303476" y="4056185"/>
                <a:ext cx="813865" cy="1203806"/>
              </a:xfrm>
              <a:custGeom>
                <a:gdLst>
                  <a:gd fmla="*/ 0 w 813865" name="connsiteX0"/>
                  <a:gd fmla="*/ 0 h 1203806" name="connsiteY0"/>
                  <a:gd fmla="*/ 602779 w 813865" name="connsiteX1"/>
                  <a:gd fmla="*/ 442492 h 1203806" name="connsiteY1"/>
                  <a:gd fmla="*/ 813865 w 813865" name="connsiteX2"/>
                  <a:gd fmla="*/ 1203806 h 1203806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03806" w="813865">
                    <a:moveTo>
                      <a:pt x="0" y="0"/>
                    </a:moveTo>
                    <a:cubicBezTo>
                      <a:pt x="198564" y="91830"/>
                      <a:pt x="467135" y="241858"/>
                      <a:pt x="602779" y="442492"/>
                    </a:cubicBezTo>
                    <a:cubicBezTo>
                      <a:pt x="738423" y="643126"/>
                      <a:pt x="795037" y="979078"/>
                      <a:pt x="813865" y="1203806"/>
                    </a:cubicBez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9" name="文本框 48"/>
            <p:cNvSpPr txBox="1"/>
            <p:nvPr/>
          </p:nvSpPr>
          <p:spPr>
            <a:xfrm>
              <a:off x="9217360" y="3272428"/>
              <a:ext cx="566893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2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80%</a:t>
              </a: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8889866" y="1481203"/>
            <a:ext cx="2124838" cy="3156898"/>
            <a:chOff x="8889866" y="1481203"/>
            <a:chExt cx="2124838" cy="3156898"/>
          </a:xfrm>
        </p:grpSpPr>
        <p:grpSp>
          <p:nvGrpSpPr>
            <p:cNvPr id="43" name="组合 42"/>
            <p:cNvGrpSpPr/>
            <p:nvPr/>
          </p:nvGrpSpPr>
          <p:grpSpPr>
            <a:xfrm>
              <a:off x="8889866" y="1481203"/>
              <a:ext cx="2124838" cy="3156898"/>
              <a:chOff x="7303476" y="4044462"/>
              <a:chExt cx="820616" cy="1219200"/>
            </a:xfrm>
            <a:noFill/>
          </p:grpSpPr>
          <p:sp>
            <p:nvSpPr>
              <p:cNvPr id="44" name="任意多边形: 形状 43"/>
              <p:cNvSpPr/>
              <p:nvPr/>
            </p:nvSpPr>
            <p:spPr>
              <a:xfrm>
                <a:off x="7303477" y="4044462"/>
                <a:ext cx="820615" cy="1219200"/>
              </a:xfrm>
              <a:custGeom>
                <a:gdLst>
                  <a:gd fmla="*/ 0 w 820615" name="connsiteX0"/>
                  <a:gd fmla="*/ 0 h 1219200" name="connsiteY0"/>
                  <a:gd fmla="*/ 105508 w 820615" name="connsiteX1"/>
                  <a:gd fmla="*/ 808892 h 1219200" name="connsiteY1"/>
                  <a:gd fmla="*/ 820615 w 820615" name="connsiteX2"/>
                  <a:gd fmla="*/ 1219200 h 1219200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19200" w="820614">
                    <a:moveTo>
                      <a:pt x="0" y="0"/>
                    </a:moveTo>
                    <a:lnTo>
                      <a:pt x="105508" y="808892"/>
                    </a:lnTo>
                    <a:lnTo>
                      <a:pt x="820615" y="1219200"/>
                    </a:ln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任意多边形: 形状 44"/>
              <p:cNvSpPr/>
              <p:nvPr/>
            </p:nvSpPr>
            <p:spPr>
              <a:xfrm>
                <a:off x="7303476" y="4056185"/>
                <a:ext cx="813865" cy="1203806"/>
              </a:xfrm>
              <a:custGeom>
                <a:gdLst>
                  <a:gd fmla="*/ 0 w 813865" name="connsiteX0"/>
                  <a:gd fmla="*/ 0 h 1203806" name="connsiteY0"/>
                  <a:gd fmla="*/ 602779 w 813865" name="connsiteX1"/>
                  <a:gd fmla="*/ 442492 h 1203806" name="connsiteY1"/>
                  <a:gd fmla="*/ 813865 w 813865" name="connsiteX2"/>
                  <a:gd fmla="*/ 1203806 h 1203806" name="connsiteY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b="b" l="l" r="r" t="t"/>
                <a:pathLst>
                  <a:path h="1203806" w="813865">
                    <a:moveTo>
                      <a:pt x="0" y="0"/>
                    </a:moveTo>
                    <a:cubicBezTo>
                      <a:pt x="198564" y="91830"/>
                      <a:pt x="467135" y="241858"/>
                      <a:pt x="602779" y="442492"/>
                    </a:cubicBezTo>
                    <a:cubicBezTo>
                      <a:pt x="738423" y="643126"/>
                      <a:pt x="795037" y="979078"/>
                      <a:pt x="813865" y="1203806"/>
                    </a:cubicBezTo>
                  </a:path>
                </a:pathLst>
              </a:custGeom>
              <a:grpFill/>
              <a:ln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0" name="文本框 49"/>
            <p:cNvSpPr txBox="1"/>
            <p:nvPr/>
          </p:nvSpPr>
          <p:spPr>
            <a:xfrm>
              <a:off x="9890133" y="2921153"/>
              <a:ext cx="722061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2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100%</a:t>
              </a:r>
            </a:p>
          </p:txBody>
        </p:sp>
      </p:grpSp>
      <p:sp>
        <p:nvSpPr>
          <p:cNvPr id="52" name="文本框 51"/>
          <p:cNvSpPr txBox="1"/>
          <p:nvPr/>
        </p:nvSpPr>
        <p:spPr>
          <a:xfrm>
            <a:off x="1417268" y="1832494"/>
            <a:ext cx="4423666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狗们总是用有色眼光看待恋爱男女出去玩耍，却不知，我们也正在暗暗不爽你们。本是一个周末，本想睡个懒觉、窝在宿舍看个电视节目，休息一下，结果，被身边那位叫走逛街，太阳公公在头顶，晒死了。你还不能说你累了，因为对方正在兴头上，你怎么忍心让她不高兴呢!</a:t>
            </a:r>
          </a:p>
          <a:p>
            <a:r>
              <a:rPr altLang="en-US" lang="zh-CN"/>
              <a:t>单身狗们就不一样了，在周末空闲时，想干什么就干什么，没有人打扰你。你寂寞了，可以喊着别人一起玩耍，撸啊撸、地下城、梦幻西游，玩通宵也没人管你。累了，可以自己抱着个电脑看个电影或是电视节目，啥都行，不用怕被别人喊你，因为你好自由！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1417268" y="1183268"/>
            <a:ext cx="15587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广告集装箱</a:t>
            </a:r>
          </a:p>
        </p:txBody>
      </p:sp>
      <p:grpSp>
        <p:nvGrpSpPr>
          <p:cNvPr id="66" name="组合 65"/>
          <p:cNvGrpSpPr/>
          <p:nvPr/>
        </p:nvGrpSpPr>
        <p:grpSpPr>
          <a:xfrm>
            <a:off x="1506825" y="4023303"/>
            <a:ext cx="1681853" cy="369332"/>
            <a:chOff x="1506825" y="4023303"/>
            <a:chExt cx="1681853" cy="369332"/>
          </a:xfrm>
        </p:grpSpPr>
        <p:sp>
          <p:nvSpPr>
            <p:cNvPr id="54" name="等腰三角形 53"/>
            <p:cNvSpPr/>
            <p:nvPr/>
          </p:nvSpPr>
          <p:spPr>
            <a:xfrm flipV="1" rot="16200000">
              <a:off x="1479203" y="4083807"/>
              <a:ext cx="205794" cy="150550"/>
            </a:xfrm>
            <a:prstGeom prst="triangle">
              <a:avLst>
                <a:gd fmla="val 50000" name="adj"/>
              </a:avLst>
            </a:prstGeom>
            <a:solidFill>
              <a:srgbClr val="587087"/>
            </a:solidFill>
            <a:ln w="9525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1796772" y="4023302"/>
              <a:ext cx="1391906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rPr>
                <a:t>广告集装箱</a:t>
              </a: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1506825" y="4492226"/>
            <a:ext cx="1681853" cy="369332"/>
            <a:chOff x="1506825" y="4492226"/>
            <a:chExt cx="1681853" cy="369332"/>
          </a:xfrm>
        </p:grpSpPr>
        <p:sp>
          <p:nvSpPr>
            <p:cNvPr id="56" name="等腰三角形 55"/>
            <p:cNvSpPr/>
            <p:nvPr/>
          </p:nvSpPr>
          <p:spPr>
            <a:xfrm flipV="1" rot="16200000">
              <a:off x="1479203" y="4552730"/>
              <a:ext cx="205794" cy="150550"/>
            </a:xfrm>
            <a:prstGeom prst="triangle">
              <a:avLst>
                <a:gd fmla="val 50000" name="adj"/>
              </a:avLst>
            </a:prstGeom>
            <a:solidFill>
              <a:srgbClr val="587087"/>
            </a:solidFill>
            <a:ln w="9525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1796772" y="4492227"/>
              <a:ext cx="1391906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b="1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广告集装箱</a:t>
              </a: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3417687" y="4035026"/>
            <a:ext cx="1681853" cy="369332"/>
            <a:chOff x="3417687" y="4035026"/>
            <a:chExt cx="1681853" cy="369332"/>
          </a:xfrm>
        </p:grpSpPr>
        <p:sp>
          <p:nvSpPr>
            <p:cNvPr id="58" name="等腰三角形 57"/>
            <p:cNvSpPr/>
            <p:nvPr/>
          </p:nvSpPr>
          <p:spPr>
            <a:xfrm flipV="1" rot="16200000">
              <a:off x="3390065" y="4095530"/>
              <a:ext cx="205794" cy="150550"/>
            </a:xfrm>
            <a:prstGeom prst="triangle">
              <a:avLst>
                <a:gd fmla="val 50000" name="adj"/>
              </a:avLst>
            </a:prstGeom>
            <a:solidFill>
              <a:srgbClr val="587087"/>
            </a:solidFill>
            <a:ln w="9525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3707634" y="4035027"/>
              <a:ext cx="1391906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b="1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广告集装箱</a:t>
              </a:r>
            </a:p>
          </p:txBody>
        </p:sp>
      </p:grpSp>
    </p:spTree>
    <p:extLst>
      <p:ext uri="{BB962C8B-B14F-4D97-AF65-F5344CB8AC3E}">
        <p14:creationId val="1668804328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0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fill="hold" grpId="0" id="30" nodeType="afterEffect" presetClass="entr" presetID="37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3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35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fill="hold" grpId="0" id="37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4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42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fill="hold" id="4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fill="hold" id="4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fill="hold" id="5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2"/>
      <p:bldP grpId="0" spid="53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1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62" y="3429000"/>
            <a:ext cx="1613377" cy="2940670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0" y="309753"/>
            <a:ext cx="12320953" cy="1374691"/>
            <a:chOff x="0" y="309753"/>
            <a:chExt cx="12320953" cy="137469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827178">
              <a:off x="10349802" y="884034"/>
              <a:ext cx="788553" cy="650317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6817350">
              <a:off x="4442751" y="730943"/>
              <a:ext cx="685700" cy="616089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6262498">
              <a:off x="3289663" y="361644"/>
              <a:ext cx="651415" cy="54763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5400000">
              <a:off x="1874428" y="402022"/>
              <a:ext cx="617130" cy="54763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4268634">
              <a:off x="421873" y="710609"/>
              <a:ext cx="617131" cy="513408"/>
            </a:xfrm>
            <a:prstGeom prst="rect">
              <a:avLst/>
            </a:prstGeom>
          </p:spPr>
        </p:pic>
        <p:sp>
          <p:nvSpPr>
            <p:cNvPr id="10" name="任意多边形: 形状 9"/>
            <p:cNvSpPr/>
            <p:nvPr/>
          </p:nvSpPr>
          <p:spPr>
            <a:xfrm>
              <a:off x="0" y="312617"/>
              <a:ext cx="12320953" cy="789201"/>
            </a:xfrm>
            <a:custGeom>
              <a:gdLst>
                <a:gd fmla="*/ 0 w 10579435" name="connsiteX0"/>
                <a:gd fmla="*/ 554482 h 789201" name="connsiteY0"/>
                <a:gd fmla="*/ 2836985 w 10579435" name="connsiteX1"/>
                <a:gd fmla="*/ 3497 h 789201" name="connsiteY1"/>
                <a:gd fmla="*/ 5427785 w 10579435" name="connsiteX2"/>
                <a:gd fmla="*/ 788943 h 789201" name="connsiteY2"/>
                <a:gd fmla="*/ 7397261 w 10579435" name="connsiteX3"/>
                <a:gd fmla="*/ 97282 h 789201" name="connsiteY3"/>
                <a:gd fmla="*/ 9782264 w 10579435" name="connsiteX4"/>
                <a:gd fmla="*/ 730328 h 789201" name="connsiteY4"/>
                <a:gd fmla="*/ 10579435 w 10579435" name="connsiteX5"/>
                <a:gd fmla="*/ 671713 h 789201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89201" w="10579435">
                  <a:moveTo>
                    <a:pt x="0" y="554482"/>
                  </a:moveTo>
                  <a:cubicBezTo>
                    <a:pt x="966177" y="259451"/>
                    <a:pt x="1932354" y="-35580"/>
                    <a:pt x="2836985" y="3497"/>
                  </a:cubicBezTo>
                  <a:cubicBezTo>
                    <a:pt x="3741616" y="42574"/>
                    <a:pt x="4667739" y="773312"/>
                    <a:pt x="5427785" y="788943"/>
                  </a:cubicBezTo>
                  <a:cubicBezTo>
                    <a:pt x="6187831" y="804574"/>
                    <a:pt x="6671515" y="107051"/>
                    <a:pt x="7397261" y="97282"/>
                  </a:cubicBezTo>
                  <a:cubicBezTo>
                    <a:pt x="8123007" y="87513"/>
                    <a:pt x="9251902" y="634590"/>
                    <a:pt x="9782264" y="730328"/>
                  </a:cubicBezTo>
                  <a:cubicBezTo>
                    <a:pt x="10312626" y="826066"/>
                    <a:pt x="10436804" y="716651"/>
                    <a:pt x="10579435" y="671713"/>
                  </a:cubicBezTo>
                </a:path>
              </a:pathLst>
            </a:custGeom>
            <a:noFill/>
            <a:ln w="1905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5797905">
              <a:off x="5750798" y="1102062"/>
              <a:ext cx="617130" cy="54763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4036454">
              <a:off x="7117650" y="849648"/>
              <a:ext cx="651415" cy="547633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6320241">
              <a:off x="8711780" y="465290"/>
              <a:ext cx="685700" cy="616089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60343" y="6141327"/>
            <a:ext cx="1245300" cy="45668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93555" y="5108358"/>
            <a:ext cx="829400" cy="108767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05643" y="6058460"/>
            <a:ext cx="1245300" cy="456686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08801" y="6238934"/>
            <a:ext cx="1245300" cy="456686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98317" y="5812373"/>
            <a:ext cx="1245300" cy="45668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64622" y="6250965"/>
            <a:ext cx="1245300" cy="456686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00817" y="5938401"/>
            <a:ext cx="1245300" cy="456686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7146" y="6322641"/>
            <a:ext cx="1245300" cy="456686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03286" y="5793765"/>
            <a:ext cx="1245300" cy="456686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69591" y="6212768"/>
            <a:ext cx="1245300" cy="456686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369152">
            <a:off x="10454735" y="6141327"/>
            <a:ext cx="1245300" cy="456686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3536744" y="2569209"/>
            <a:ext cx="5101055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2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双十一本来是属于我们单身狗的日子，</a:t>
            </a:r>
          </a:p>
          <a:p>
            <a:pPr algn="ctr">
              <a:lnSpc>
                <a:spcPct val="150000"/>
              </a:lnSpc>
            </a:pPr>
            <a:r>
              <a:rPr altLang="en-US" lang="zh-CN" sz="2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现在却又被该死的情侣用来秀恩爱，</a:t>
            </a:r>
          </a:p>
          <a:p>
            <a:pPr algn="ctr">
              <a:lnSpc>
                <a:spcPct val="150000"/>
              </a:lnSpc>
            </a:pPr>
            <a:r>
              <a:rPr altLang="en-US" lang="zh-CN" sz="2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现在就只有跟着小李学ppt来完败情侣狗们</a:t>
            </a:r>
          </a:p>
          <a:p>
            <a:pPr algn="ctr">
              <a:lnSpc>
                <a:spcPct val="150000"/>
              </a:lnSpc>
            </a:pPr>
            <a:r>
              <a:rPr altLang="en-US" lang="zh-CN" sz="2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虐死一群恋爱狗！</a:t>
            </a:r>
          </a:p>
        </p:txBody>
      </p:sp>
    </p:spTree>
    <p:extLst>
      <p:ext uri="{BB962C8B-B14F-4D97-AF65-F5344CB8AC3E}">
        <p14:creationId val="1279688451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11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2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3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accel="50000" decel="50000" fill="hold" id="14" nodeType="withEffect" presetClass="path" presetID="0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06 -0.00069 L -0.12292 0.02269 C -0.15599 0.00672 -0.19011 -0.03518 -0.22318 -0.05092 C -0.2681 -0.04305 -0.31185 -0.01759 -0.35664 -0.00949 C -0.40144 -0.01851 -0.44805 -0.03819 -0.49271 -0.04699 C -0.52396 -0.02777 -0.56016 -0.01851 -0.59141 0.00162 C -0.61979 -0.00254 -0.64128 -0.01574 -0.66966 -0.0199 C -0.69948 -0.0243 -0.72318 0.01204 -0.753 0.00834" pathEditMode="relative" ptsTypes="AAAAAAAA" rAng="0">
                                      <p:cBhvr>
                                        <p:cTn dur="5000" fill="hold" id="1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56" y="-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17" nodeType="afterEffect" presetClass="entr" presetID="37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2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22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138" y="444659"/>
            <a:ext cx="3821724" cy="414544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750880" y="5882267"/>
            <a:ext cx="269024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—— 广告集装箱 ——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507628" y="4882243"/>
            <a:ext cx="534086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000">
                <a:solidFill>
                  <a:srgbClr val="587087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单身·狗·旅游·日子</a:t>
            </a:r>
          </a:p>
        </p:txBody>
      </p:sp>
    </p:spTree>
    <p:extLst>
      <p:ext uri="{BB962C8B-B14F-4D97-AF65-F5344CB8AC3E}">
        <p14:creationId val="948515218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37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27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9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" y="1284"/>
            <a:ext cx="12186618" cy="685671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5945" y="3316030"/>
            <a:ext cx="2708181" cy="2937581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7924" y="3083936"/>
            <a:ext cx="2147507" cy="30826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89512" y="3256192"/>
            <a:ext cx="1677343" cy="305725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1016" y="1243353"/>
            <a:ext cx="978450" cy="1420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27788" y="2736078"/>
            <a:ext cx="1702757" cy="104022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95677" y="1732436"/>
            <a:ext cx="902207" cy="54548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04564" y="640047"/>
            <a:ext cx="2401650" cy="162377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59326" y="111653"/>
            <a:ext cx="2400109" cy="29996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07994" y="1611478"/>
            <a:ext cx="1138810" cy="10526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89512" y="274093"/>
            <a:ext cx="1845750" cy="190022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50126" y="48872"/>
            <a:ext cx="1700019" cy="163937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6499" y="4212103"/>
            <a:ext cx="1765654" cy="220131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120542" y="4248566"/>
            <a:ext cx="1871431" cy="168144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485023" y="2886976"/>
            <a:ext cx="978450" cy="849943"/>
          </a:xfrm>
          <a:prstGeom prst="rect">
            <a:avLst/>
          </a:prstGeom>
        </p:spPr>
      </p:pic>
    </p:spTree>
    <p:extLst>
      <p:ext uri="{BB962C8B-B14F-4D97-AF65-F5344CB8AC3E}">
        <p14:creationId val="1081425248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127" y="4260001"/>
            <a:ext cx="6881924" cy="106351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126" y="2837052"/>
            <a:ext cx="6881924" cy="106351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127" y="1361157"/>
            <a:ext cx="6881924" cy="106351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720" y="5586873"/>
            <a:ext cx="978450" cy="84994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1" y="4451555"/>
            <a:ext cx="783284" cy="6804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 rot="1527672">
            <a:off x="445759" y="3392230"/>
            <a:ext cx="580372" cy="5041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 rot="1527672">
            <a:off x="1171500" y="2632127"/>
            <a:ext cx="471818" cy="40985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 rot="4410552">
            <a:off x="2114052" y="2207771"/>
            <a:ext cx="351640" cy="305457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976051" y="3087713"/>
            <a:ext cx="4244149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000">
                <a:solidFill>
                  <a:srgbClr val="F0EAD8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单身·狗的日子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683951" y="4520069"/>
            <a:ext cx="4828349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000">
                <a:solidFill>
                  <a:srgbClr val="F0EAD8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单身·狗的旅游日子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553464" y="1652613"/>
            <a:ext cx="2377249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000">
                <a:solidFill>
                  <a:srgbClr val="F0EAD8"/>
                </a:solidFill>
                <a:latin charset="-122" panose="040b0c00000000000000" pitchFamily="82" typeface="华康海报体W12(P)"/>
                <a:ea charset="-122" panose="040b0c00000000000000" pitchFamily="82" typeface="华康海报体W12(P)"/>
              </a:rPr>
              <a:t>单身·狗</a:t>
            </a:r>
          </a:p>
        </p:txBody>
      </p:sp>
    </p:spTree>
    <p:extLst>
      <p:ext uri="{BB962C8B-B14F-4D97-AF65-F5344CB8AC3E}">
        <p14:creationId val="2681275020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2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3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3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3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3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3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4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accel="50000" fill="hold" grpId="0" id="42" nodeType="afterEffect" presetClass="entr" presetID="38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dur="455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dur="455" fill="hold" id="45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55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utoRev="1" decel="50000" dur="156" fill="hold" id="47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36" fill="hold" id="48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0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5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5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55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6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57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58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59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60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61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62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63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64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65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accel="50000" fill="hold" grpId="0" id="67" nodeType="afterEffect" presetClass="entr" presetID="38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dur="455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dur="455" fill="hold" id="70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55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utoRev="1" decel="50000" dur="156" fill="hold" id="72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36" fill="hold" id="73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id="75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7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8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8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8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8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8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8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8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8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8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9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accel="50000" fill="hold" grpId="0" id="92" nodeType="afterEffect" presetClass="entr" presetID="38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dur="455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dur="455" fill="hold" id="95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55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utoRev="1" decel="50000" dur="156" fill="hold" id="97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36" fill="hold" id="98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17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1535723" y="1459807"/>
            <a:ext cx="7738357" cy="2999650"/>
            <a:chOff x="1535723" y="1459807"/>
            <a:chExt cx="7738357" cy="2999650"/>
          </a:xfrm>
        </p:grpSpPr>
        <p:grpSp>
          <p:nvGrpSpPr>
            <p:cNvPr id="8" name="组合 7"/>
            <p:cNvGrpSpPr/>
            <p:nvPr/>
          </p:nvGrpSpPr>
          <p:grpSpPr>
            <a:xfrm>
              <a:off x="1535723" y="2667000"/>
              <a:ext cx="6377354" cy="1511832"/>
              <a:chOff x="1535723" y="2667000"/>
              <a:chExt cx="6377354" cy="1511832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1535723" y="2667000"/>
                <a:ext cx="6377354" cy="1511832"/>
                <a:chOff x="1535723" y="2667000"/>
                <a:chExt cx="6377354" cy="1511832"/>
              </a:xfrm>
            </p:grpSpPr>
            <p:sp>
              <p:nvSpPr>
                <p:cNvPr id="3" name="流程图: 资料带 2"/>
                <p:cNvSpPr/>
                <p:nvPr/>
              </p:nvSpPr>
              <p:spPr>
                <a:xfrm>
                  <a:off x="1535723" y="2667000"/>
                  <a:ext cx="6377354" cy="1511832"/>
                </a:xfrm>
                <a:prstGeom prst="flowChartPunchedTape">
                  <a:avLst/>
                </a:prstGeom>
                <a:solidFill>
                  <a:srgbClr val="587087">
                    <a:alpha val="61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" name="流程图: 资料带 3"/>
                <p:cNvSpPr/>
                <p:nvPr/>
              </p:nvSpPr>
              <p:spPr>
                <a:xfrm>
                  <a:off x="1746738" y="2875388"/>
                  <a:ext cx="5955323" cy="1162645"/>
                </a:xfrm>
                <a:prstGeom prst="flowChartPunchedTape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6" name="文本框 5"/>
              <p:cNvSpPr txBox="1"/>
              <p:nvPr/>
            </p:nvSpPr>
            <p:spPr>
              <a:xfrm>
                <a:off x="3718751" y="3046604"/>
                <a:ext cx="2377249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4000">
                    <a:solidFill>
                      <a:srgbClr val="F0EAD8"/>
                    </a:solidFill>
                    <a:latin charset="-122" panose="040b0c00000000000000" pitchFamily="82" typeface="华康海报体W12(P)"/>
                    <a:ea charset="-122" panose="040b0c00000000000000" pitchFamily="82" typeface="华康海报体W12(P)"/>
                  </a:rPr>
                  <a:t>单身·狗</a:t>
                </a:r>
              </a:p>
            </p:txBody>
          </p:sp>
        </p:grp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73971" y="1459807"/>
              <a:ext cx="2400109" cy="29996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1577801243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10" nodeType="after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0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7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任意多边形: 形状 8"/>
          <p:cNvSpPr/>
          <p:nvPr/>
        </p:nvSpPr>
        <p:spPr>
          <a:xfrm>
            <a:off x="2215662" y="3278288"/>
            <a:ext cx="1246206" cy="1332899"/>
          </a:xfrm>
          <a:custGeom>
            <a:gdLst>
              <a:gd fmla="*/ 0 w 1348154" name="connsiteX0"/>
              <a:gd fmla="*/ 0 h 1441939" name="connsiteY0"/>
              <a:gd fmla="*/ 468924 w 1348154" name="connsiteX1"/>
              <a:gd fmla="*/ 621323 h 1441939" name="connsiteY1"/>
              <a:gd fmla="*/ 1348154 w 1348154" name="connsiteX2"/>
              <a:gd fmla="*/ 1441939 h 1441939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441939" w="1348154">
                <a:moveTo>
                  <a:pt x="0" y="0"/>
                </a:moveTo>
                <a:cubicBezTo>
                  <a:pt x="174870" y="231531"/>
                  <a:pt x="244232" y="381000"/>
                  <a:pt x="468924" y="621323"/>
                </a:cubicBezTo>
                <a:cubicBezTo>
                  <a:pt x="693616" y="861646"/>
                  <a:pt x="1100016" y="1342293"/>
                  <a:pt x="1348154" y="1441939"/>
                </a:cubicBezTo>
              </a:path>
            </a:pathLst>
          </a:cu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任意多边形: 形状 9"/>
          <p:cNvSpPr/>
          <p:nvPr/>
        </p:nvSpPr>
        <p:spPr>
          <a:xfrm rot="16200000">
            <a:off x="5230629" y="3033486"/>
            <a:ext cx="1348154" cy="1441939"/>
          </a:xfrm>
          <a:custGeom>
            <a:gdLst>
              <a:gd fmla="*/ 0 w 1348154" name="connsiteX0"/>
              <a:gd fmla="*/ 0 h 1441939" name="connsiteY0"/>
              <a:gd fmla="*/ 539263 w 1348154" name="connsiteX1"/>
              <a:gd fmla="*/ 656495 h 1441939" name="connsiteY1"/>
              <a:gd fmla="*/ 1348154 w 1348154" name="connsiteX2"/>
              <a:gd fmla="*/ 1441939 h 1441939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441939" w="1348154">
                <a:moveTo>
                  <a:pt x="0" y="0"/>
                </a:moveTo>
                <a:cubicBezTo>
                  <a:pt x="139701" y="266704"/>
                  <a:pt x="314571" y="416172"/>
                  <a:pt x="539263" y="656495"/>
                </a:cubicBezTo>
                <a:cubicBezTo>
                  <a:pt x="763955" y="896818"/>
                  <a:pt x="1111738" y="1178173"/>
                  <a:pt x="1348154" y="1441939"/>
                </a:cubicBezTo>
              </a:path>
            </a:pathLst>
          </a:cu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任意多边形: 形状 10"/>
          <p:cNvSpPr/>
          <p:nvPr/>
        </p:nvSpPr>
        <p:spPr>
          <a:xfrm>
            <a:off x="8090891" y="3121759"/>
            <a:ext cx="1348154" cy="1441939"/>
          </a:xfrm>
          <a:custGeom>
            <a:gdLst>
              <a:gd fmla="*/ 0 w 1348154" name="connsiteX0"/>
              <a:gd fmla="*/ 0 h 1441939" name="connsiteY0"/>
              <a:gd fmla="*/ 463717 w 1348154" name="connsiteX1"/>
              <a:gd fmla="*/ 621681 h 1441939" name="connsiteY1"/>
              <a:gd fmla="*/ 1348154 w 1348154" name="connsiteX2"/>
              <a:gd fmla="*/ 1441939 h 1441939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441939" w="1348154">
                <a:moveTo>
                  <a:pt x="0" y="0"/>
                </a:moveTo>
                <a:cubicBezTo>
                  <a:pt x="159552" y="204224"/>
                  <a:pt x="239025" y="381358"/>
                  <a:pt x="463717" y="621681"/>
                </a:cubicBezTo>
                <a:cubicBezTo>
                  <a:pt x="688409" y="862004"/>
                  <a:pt x="1228205" y="1186579"/>
                  <a:pt x="1348154" y="1441939"/>
                </a:cubicBezTo>
              </a:path>
            </a:pathLst>
          </a:cu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649" y="482094"/>
            <a:ext cx="1363504" cy="824392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3203936" y="3033884"/>
            <a:ext cx="231722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rPr>
              <a:t>吃吃吃，逛逛逛，耍耍耍，欢迎微信公众号——关注广告集装箱，免费获得各种精美ppt模板！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244714" y="4255957"/>
            <a:ext cx="231722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吃吃吃，逛逛逛，耍耍耍，欢迎微信公众号——关注广告集装箱，免费获得各种精美ppt模板！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9106237" y="3033884"/>
            <a:ext cx="231722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吃吃吃，逛逛逛，耍耍耍，欢迎微信公众号——关注广告集装箱，免费获得各种精美ppt模板！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288414" y="4255957"/>
            <a:ext cx="231722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吃吃吃，逛逛逛，耍耍耍，欢迎微信公众号——关注广告集装箱，免费获得各种精美ppt模板！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1437335" y="1949217"/>
            <a:ext cx="1352758" cy="1251812"/>
            <a:chOff x="1437335" y="1949217"/>
            <a:chExt cx="1352758" cy="1251812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7335" y="1949217"/>
              <a:ext cx="1352758" cy="1251812"/>
            </a:xfrm>
            <a:prstGeom prst="rect">
              <a:avLst/>
            </a:prstGeom>
          </p:spPr>
        </p:pic>
        <p:sp>
          <p:nvSpPr>
            <p:cNvPr id="32" name="任意多边形 465"/>
            <p:cNvSpPr/>
            <p:nvPr/>
          </p:nvSpPr>
          <p:spPr>
            <a:xfrm>
              <a:off x="1842418" y="2254341"/>
              <a:ext cx="542592" cy="599064"/>
            </a:xfrm>
            <a:custGeom>
              <a:gdLst>
                <a:gd fmla="*/ 209727 w 402986" name="connsiteX0"/>
                <a:gd fmla="*/ 930 h 444927" name="connsiteY0"/>
                <a:gd fmla="*/ 45422 w 402986" name="connsiteX1"/>
                <a:gd fmla="*/ 203336 h 444927" name="connsiteY1"/>
                <a:gd fmla="*/ 57328 w 402986" name="connsiteX2"/>
                <a:gd fmla="*/ 331924 h 444927" name="connsiteY2"/>
                <a:gd fmla="*/ 71615 w 402986" name="connsiteX3"/>
                <a:gd fmla="*/ 353355 h 444927" name="connsiteY3"/>
                <a:gd fmla="*/ 31134 w 402986" name="connsiteX4"/>
                <a:gd fmla="*/ 386693 h 444927" name="connsiteY4"/>
                <a:gd fmla="*/ 195440 w 402986" name="connsiteX5"/>
                <a:gd fmla="*/ 415268 h 444927" name="connsiteY5"/>
                <a:gd fmla="*/ 366890 w 402986" name="connsiteX6"/>
                <a:gd fmla="*/ 391455 h 444927" name="connsiteY6"/>
                <a:gd fmla="*/ 328790 w 402986" name="connsiteX7"/>
                <a:gd fmla="*/ 353355 h 444927" name="connsiteY7"/>
                <a:gd fmla="*/ 347840 w 402986" name="connsiteX8"/>
                <a:gd fmla="*/ 331924 h 444927" name="connsiteY8"/>
                <a:gd fmla="*/ 354984 w 402986" name="connsiteX9"/>
                <a:gd fmla="*/ 203337 h 444927" name="connsiteY9"/>
                <a:gd fmla="*/ 209727 w 402986" name="connsiteX10"/>
                <a:gd fmla="*/ 930 h 444927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444927" w="402986">
                  <a:moveTo>
                    <a:pt x="209727" y="930"/>
                  </a:moveTo>
                  <a:cubicBezTo>
                    <a:pt x="77172" y="-12564"/>
                    <a:pt x="44628" y="123961"/>
                    <a:pt x="45422" y="203336"/>
                  </a:cubicBezTo>
                  <a:cubicBezTo>
                    <a:pt x="-48240" y="317635"/>
                    <a:pt x="27165" y="372405"/>
                    <a:pt x="57328" y="331924"/>
                  </a:cubicBezTo>
                  <a:lnTo>
                    <a:pt x="71615" y="353355"/>
                  </a:lnTo>
                  <a:cubicBezTo>
                    <a:pt x="58121" y="364468"/>
                    <a:pt x="39865" y="368436"/>
                    <a:pt x="31134" y="386693"/>
                  </a:cubicBezTo>
                  <a:cubicBezTo>
                    <a:pt x="31135" y="429555"/>
                    <a:pt x="121621" y="477180"/>
                    <a:pt x="195440" y="415268"/>
                  </a:cubicBezTo>
                  <a:cubicBezTo>
                    <a:pt x="240684" y="438286"/>
                    <a:pt x="326408" y="477975"/>
                    <a:pt x="366890" y="391455"/>
                  </a:cubicBezTo>
                  <a:cubicBezTo>
                    <a:pt x="361334" y="371612"/>
                    <a:pt x="341490" y="366055"/>
                    <a:pt x="328790" y="353355"/>
                  </a:cubicBezTo>
                  <a:lnTo>
                    <a:pt x="347840" y="331924"/>
                  </a:lnTo>
                  <a:cubicBezTo>
                    <a:pt x="367057" y="370814"/>
                    <a:pt x="457378" y="334305"/>
                    <a:pt x="354984" y="203337"/>
                  </a:cubicBezTo>
                  <a:cubicBezTo>
                    <a:pt x="343871" y="106500"/>
                    <a:pt x="320853" y="16804"/>
                    <a:pt x="209727" y="930"/>
                  </a:cubicBezTo>
                  <a:close/>
                </a:path>
              </a:pathLst>
            </a:cu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3594418" y="3977875"/>
            <a:ext cx="1358935" cy="1171646"/>
            <a:chOff x="3594418" y="3977875"/>
            <a:chExt cx="1358935" cy="117164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94418" y="3977875"/>
              <a:ext cx="1358935" cy="1171646"/>
            </a:xfrm>
            <a:prstGeom prst="rect">
              <a:avLst/>
            </a:prstGeom>
          </p:spPr>
        </p:pic>
        <p:grpSp>
          <p:nvGrpSpPr>
            <p:cNvPr id="3" name="组合 2"/>
            <p:cNvGrpSpPr/>
            <p:nvPr/>
          </p:nvGrpSpPr>
          <p:grpSpPr>
            <a:xfrm>
              <a:off x="3955733" y="4186191"/>
              <a:ext cx="632968" cy="785860"/>
              <a:chOff x="4077561" y="6987787"/>
              <a:chExt cx="416195" cy="516727"/>
            </a:xfrm>
          </p:grpSpPr>
          <p:sp>
            <p:nvSpPr>
              <p:cNvPr id="33" name="等腰三角形 7"/>
              <p:cNvSpPr/>
              <p:nvPr/>
            </p:nvSpPr>
            <p:spPr>
              <a:xfrm rot="13305170">
                <a:off x="4077561" y="6987787"/>
                <a:ext cx="416195" cy="516727"/>
              </a:xfrm>
              <a:custGeom>
                <a:rect b="b" l="l" r="r" t="t"/>
                <a:pathLst>
                  <a:path h="516727" w="416195">
                    <a:moveTo>
                      <a:pt x="338020" y="456762"/>
                    </a:moveTo>
                    <a:cubicBezTo>
                      <a:pt x="248247" y="536895"/>
                      <a:pt x="117304" y="536690"/>
                      <a:pt x="45550" y="456304"/>
                    </a:cubicBezTo>
                    <a:cubicBezTo>
                      <a:pt x="-26204" y="375919"/>
                      <a:pt x="-11598" y="245792"/>
                      <a:pt x="78174" y="165659"/>
                    </a:cubicBezTo>
                    <a:cubicBezTo>
                      <a:pt x="100826" y="145440"/>
                      <a:pt x="126098" y="130335"/>
                      <a:pt x="152430" y="120475"/>
                    </a:cubicBezTo>
                    <a:lnTo>
                      <a:pt x="206983" y="0"/>
                    </a:lnTo>
                    <a:lnTo>
                      <a:pt x="257190" y="110879"/>
                    </a:lnTo>
                    <a:cubicBezTo>
                      <a:pt x="300735" y="113128"/>
                      <a:pt x="340807" y="132690"/>
                      <a:pt x="370645" y="166117"/>
                    </a:cubicBezTo>
                    <a:cubicBezTo>
                      <a:pt x="442399" y="246502"/>
                      <a:pt x="427793" y="376629"/>
                      <a:pt x="338020" y="456762"/>
                    </a:cubicBezTo>
                    <a:close/>
                  </a:path>
                </a:pathLst>
              </a:cu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4223641" y="7155738"/>
                <a:ext cx="36000" cy="36000"/>
              </a:xfrm>
              <a:prstGeom prst="ellipse">
                <a:avLst/>
              </a:prstGeom>
              <a:solidFill>
                <a:srgbClr val="587087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4385566" y="7155738"/>
                <a:ext cx="36000" cy="36000"/>
              </a:xfrm>
              <a:prstGeom prst="ellipse">
                <a:avLst/>
              </a:prstGeom>
              <a:solidFill>
                <a:srgbClr val="587087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6701071" y="1872731"/>
            <a:ext cx="1389820" cy="1220979"/>
            <a:chOff x="6701071" y="1872731"/>
            <a:chExt cx="1389820" cy="1220979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701071" y="1872731"/>
              <a:ext cx="1389820" cy="1220979"/>
            </a:xfrm>
            <a:prstGeom prst="rect">
              <a:avLst/>
            </a:prstGeom>
          </p:spPr>
        </p:pic>
        <p:grpSp>
          <p:nvGrpSpPr>
            <p:cNvPr id="36" name="组合 35"/>
            <p:cNvGrpSpPr/>
            <p:nvPr/>
          </p:nvGrpSpPr>
          <p:grpSpPr>
            <a:xfrm>
              <a:off x="7078647" y="2211896"/>
              <a:ext cx="634668" cy="542648"/>
              <a:chOff x="6113839" y="6530067"/>
              <a:chExt cx="479542" cy="410014"/>
            </a:xfrm>
          </p:grpSpPr>
          <p:sp>
            <p:nvSpPr>
              <p:cNvPr id="37" name="任意多边形 470"/>
              <p:cNvSpPr/>
              <p:nvPr/>
            </p:nvSpPr>
            <p:spPr>
              <a:xfrm>
                <a:off x="6113839" y="6613199"/>
                <a:ext cx="391736" cy="326882"/>
              </a:xfrm>
              <a:custGeom>
                <a:gdLst>
                  <a:gd fmla="*/ 182465 w 384962" name="connsiteX0"/>
                  <a:gd fmla="*/ 16 h 321229" name="connsiteY0"/>
                  <a:gd fmla="*/ 15778 w 384962" name="connsiteX1"/>
                  <a:gd fmla="*/ 259572 h 321229" name="connsiteY1"/>
                  <a:gd fmla="*/ 384872 w 384962" name="connsiteX2"/>
                  <a:gd fmla="*/ 188135 h 321229" name="connsiteY2"/>
                  <a:gd fmla="*/ 318197 w 384962" name="connsiteX3"/>
                  <a:gd fmla="*/ 123842 h 321229" name="connsiteY3"/>
                  <a:gd fmla="*/ 318197 w 384962" name="connsiteX4"/>
                  <a:gd fmla="*/ 54785 h 321229" name="connsiteY4"/>
                  <a:gd fmla="*/ 218184 w 384962" name="connsiteX5"/>
                  <a:gd fmla="*/ 71453 h 321229" name="connsiteY5"/>
                  <a:gd fmla="*/ 182465 w 384962" name="connsiteX6"/>
                  <a:gd fmla="*/ 16 h 321229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b="b" l="l" r="r" t="t"/>
                <a:pathLst>
                  <a:path h="321229" w="384962">
                    <a:moveTo>
                      <a:pt x="182465" y="16"/>
                    </a:moveTo>
                    <a:cubicBezTo>
                      <a:pt x="21333" y="45260"/>
                      <a:pt x="-29404" y="220983"/>
                      <a:pt x="15778" y="259572"/>
                    </a:cubicBezTo>
                    <a:cubicBezTo>
                      <a:pt x="205102" y="407834"/>
                      <a:pt x="389635" y="250048"/>
                      <a:pt x="384872" y="188135"/>
                    </a:cubicBezTo>
                    <a:cubicBezTo>
                      <a:pt x="385820" y="164339"/>
                      <a:pt x="372965" y="134160"/>
                      <a:pt x="318197" y="123842"/>
                    </a:cubicBezTo>
                    <a:cubicBezTo>
                      <a:pt x="333279" y="89711"/>
                      <a:pt x="338070" y="74583"/>
                      <a:pt x="318197" y="54785"/>
                    </a:cubicBezTo>
                    <a:cubicBezTo>
                      <a:pt x="300095" y="42771"/>
                      <a:pt x="256285" y="49229"/>
                      <a:pt x="218184" y="71453"/>
                    </a:cubicBezTo>
                    <a:cubicBezTo>
                      <a:pt x="227709" y="35735"/>
                      <a:pt x="224656" y="-885"/>
                      <a:pt x="182465" y="16"/>
                    </a:cubicBezTo>
                    <a:close/>
                  </a:path>
                </a:pathLst>
              </a:cu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grpSp>
            <p:nvGrpSpPr>
              <p:cNvPr id="38" name="组合 37"/>
              <p:cNvGrpSpPr/>
              <p:nvPr/>
            </p:nvGrpSpPr>
            <p:grpSpPr>
              <a:xfrm rot="2700000">
                <a:off x="6328436" y="6530068"/>
                <a:ext cx="264946" cy="264944"/>
                <a:chOff x="6732588" y="6244158"/>
                <a:chExt cx="431998" cy="431998"/>
              </a:xfrm>
            </p:grpSpPr>
            <p:sp>
              <p:nvSpPr>
                <p:cNvPr id="39" name="弧形 38"/>
                <p:cNvSpPr/>
                <p:nvPr/>
              </p:nvSpPr>
              <p:spPr>
                <a:xfrm rot="18900000">
                  <a:off x="6732588" y="6244158"/>
                  <a:ext cx="431998" cy="431998"/>
                </a:xfrm>
                <a:prstGeom prst="arc">
                  <a:avLst/>
                </a:prstGeom>
                <a:noFill/>
                <a:ln cap="rnd" w="25400">
                  <a:solidFill>
                    <a:srgbClr val="5870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0" name="弧形 39"/>
                <p:cNvSpPr/>
                <p:nvPr/>
              </p:nvSpPr>
              <p:spPr>
                <a:xfrm rot="18900000">
                  <a:off x="6843727" y="6355367"/>
                  <a:ext cx="209650" cy="209650"/>
                </a:xfrm>
                <a:prstGeom prst="arc">
                  <a:avLst/>
                </a:prstGeom>
                <a:noFill/>
                <a:ln cap="rnd" w="25400">
                  <a:solidFill>
                    <a:srgbClr val="5870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altLang="en-US" lang="zh-CN"/>
                </a:p>
              </p:txBody>
            </p:sp>
          </p:grpSp>
        </p:grpSp>
      </p:grpSp>
      <p:grpSp>
        <p:nvGrpSpPr>
          <p:cNvPr id="46" name="组合 45"/>
          <p:cNvGrpSpPr/>
          <p:nvPr/>
        </p:nvGrpSpPr>
        <p:grpSpPr>
          <a:xfrm>
            <a:off x="9588470" y="4211771"/>
            <a:ext cx="1352758" cy="1251812"/>
            <a:chOff x="9588470" y="4211771"/>
            <a:chExt cx="1352758" cy="1251812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0800000">
              <a:off x="9588470" y="4211771"/>
              <a:ext cx="1352758" cy="1251812"/>
            </a:xfrm>
            <a:prstGeom prst="rect">
              <a:avLst/>
            </a:prstGeom>
          </p:spPr>
        </p:pic>
        <p:grpSp>
          <p:nvGrpSpPr>
            <p:cNvPr id="8" name="组合 7"/>
            <p:cNvGrpSpPr/>
            <p:nvPr/>
          </p:nvGrpSpPr>
          <p:grpSpPr>
            <a:xfrm>
              <a:off x="10124645" y="4566342"/>
              <a:ext cx="681868" cy="845660"/>
              <a:chOff x="10120962" y="4715096"/>
              <a:chExt cx="448350" cy="556047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10120962" y="4715096"/>
                <a:ext cx="448350" cy="556047"/>
                <a:chOff x="5612025" y="7048392"/>
                <a:chExt cx="448350" cy="556047"/>
              </a:xfrm>
            </p:grpSpPr>
            <p:sp>
              <p:nvSpPr>
                <p:cNvPr id="41" name="弧形 40"/>
                <p:cNvSpPr/>
                <p:nvPr/>
              </p:nvSpPr>
              <p:spPr>
                <a:xfrm rot="1910836">
                  <a:off x="5612025" y="7048392"/>
                  <a:ext cx="286692" cy="286692"/>
                </a:xfrm>
                <a:prstGeom prst="arc">
                  <a:avLst>
                    <a:gd fmla="val 8027484" name="adj1"/>
                    <a:gd fmla="val 2848858" name="adj2"/>
                  </a:avLst>
                </a:prstGeom>
                <a:noFill/>
                <a:ln cap="rnd" w="25400">
                  <a:solidFill>
                    <a:srgbClr val="5870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2" name="弧形 41"/>
                <p:cNvSpPr/>
                <p:nvPr/>
              </p:nvSpPr>
              <p:spPr>
                <a:xfrm rot="2229553">
                  <a:off x="5666601" y="7163785"/>
                  <a:ext cx="393774" cy="440654"/>
                </a:xfrm>
                <a:prstGeom prst="arc">
                  <a:avLst>
                    <a:gd fmla="val 8027484" name="adj1"/>
                    <a:gd fmla="val 11983813" name="adj2"/>
                  </a:avLst>
                </a:prstGeom>
                <a:noFill/>
                <a:ln cap="rnd" w="25400">
                  <a:solidFill>
                    <a:srgbClr val="58708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43" name="椭圆 42"/>
              <p:cNvSpPr/>
              <p:nvPr/>
            </p:nvSpPr>
            <p:spPr>
              <a:xfrm>
                <a:off x="10226464" y="4837677"/>
                <a:ext cx="75687" cy="75687"/>
              </a:xfrm>
              <a:prstGeom prst="ellipse">
                <a:avLst/>
              </a:prstGeom>
              <a:solidFill>
                <a:srgbClr val="587087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</p:grpSp>
    </p:spTree>
    <p:extLst>
      <p:ext uri="{BB962C8B-B14F-4D97-AF65-F5344CB8AC3E}">
        <p14:creationId val="3658372084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5" nodeType="withEffect" presetClass="path" presetID="59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4.07407E-06 C 2.5E-06 -0.03495 0.08398 -0.06203 0.18594 -0.06203 C 0.29101 -0.06203 0.375 -0.03495 0.375 -4.07407E-06 C 0.375 0.03496 0.45898 0.06204 0.56406 0.06204 C 0.66601 0.06204 0.75 0.03496 0.75 -4.07407E-06" pathEditMode="relative" ptsTypes="AAAAA" rAng="0">
                                      <p:cBhvr>
                                        <p:cTn dur="2000" fill="hold" id="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12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1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17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7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3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32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2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4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47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5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57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6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62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1"/>
      <p:bldP grpId="0" spid="15"/>
      <p:bldP grpId="0" spid="17"/>
      <p:bldP grpId="0" spid="18"/>
      <p:bldP grpId="0" spid="19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6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173" y="1086748"/>
            <a:ext cx="1765654" cy="220131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2778" y="1445276"/>
            <a:ext cx="1871431" cy="16814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8124" y="1475246"/>
            <a:ext cx="1879875" cy="181281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10713" y="4262186"/>
            <a:ext cx="234208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85803" y="3794703"/>
            <a:ext cx="139190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rPr>
              <a:t>广告集装箱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935014" y="4262186"/>
            <a:ext cx="234208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410103" y="3794703"/>
            <a:ext cx="139190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广告集装箱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440214" y="4262186"/>
            <a:ext cx="234208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915304" y="3794703"/>
            <a:ext cx="139190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广告集装箱</a:t>
            </a: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4064000" y="3543300"/>
            <a:ext cx="0" cy="2247900"/>
          </a:xfrm>
          <a:prstGeom prst="line">
            <a:avLst/>
          </a:prstGeom>
          <a:ln w="22225">
            <a:solidFill>
              <a:srgbClr val="58708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7835900" y="3543300"/>
            <a:ext cx="0" cy="2247900"/>
          </a:xfrm>
          <a:prstGeom prst="line">
            <a:avLst/>
          </a:prstGeom>
          <a:ln w="22225">
            <a:solidFill>
              <a:srgbClr val="587087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745001253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2" nodeType="afterEffect" presetClass="entr" presetID="37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1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17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19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24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32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6" nodeType="afterEffect" presetClass="entr" presetID="37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4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41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3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4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48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5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56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5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5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60" nodeType="afterEffect" presetClass="entr" presetID="37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6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65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67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7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72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1" name="组合 20"/>
          <p:cNvGrpSpPr/>
          <p:nvPr/>
        </p:nvGrpSpPr>
        <p:grpSpPr>
          <a:xfrm>
            <a:off x="842481" y="1775012"/>
            <a:ext cx="3309038" cy="105159"/>
            <a:chOff x="842481" y="1775012"/>
            <a:chExt cx="3309038" cy="105159"/>
          </a:xfrm>
        </p:grpSpPr>
        <p:sp>
          <p:nvSpPr>
            <p:cNvPr id="22" name="椭圆 21"/>
            <p:cNvSpPr/>
            <p:nvPr/>
          </p:nvSpPr>
          <p:spPr>
            <a:xfrm>
              <a:off x="4086973" y="1775012"/>
              <a:ext cx="64546" cy="64546"/>
            </a:xfrm>
            <a:prstGeom prst="ellipse">
              <a:avLst/>
            </a:prstGeom>
            <a:solidFill>
              <a:srgbClr val="5870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842481" y="1797978"/>
              <a:ext cx="3246634" cy="82193"/>
            </a:xfrm>
            <a:custGeom>
              <a:gdLst>
                <a:gd fmla="*/ 3246634 w 3246634" name="connsiteX0"/>
                <a:gd fmla="*/ 0 h 82193" name="connsiteY0"/>
                <a:gd fmla="*/ 0 w 3246634" name="connsiteX1"/>
                <a:gd fmla="*/ 0 h 82193" name="connsiteY1"/>
                <a:gd fmla="*/ 0 w 3246634" name="connsiteX2"/>
                <a:gd fmla="*/ 82193 h 82193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82193" w="3246634">
                  <a:moveTo>
                    <a:pt x="3246634" y="0"/>
                  </a:moveTo>
                  <a:lnTo>
                    <a:pt x="0" y="0"/>
                  </a:lnTo>
                  <a:lnTo>
                    <a:pt x="0" y="82193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42481" y="3038734"/>
            <a:ext cx="4408372" cy="94581"/>
            <a:chOff x="842481" y="3038734"/>
            <a:chExt cx="4408372" cy="94581"/>
          </a:xfrm>
        </p:grpSpPr>
        <p:sp>
          <p:nvSpPr>
            <p:cNvPr id="25" name="椭圆 24"/>
            <p:cNvSpPr/>
            <p:nvPr/>
          </p:nvSpPr>
          <p:spPr>
            <a:xfrm>
              <a:off x="5186307" y="3038734"/>
              <a:ext cx="64546" cy="64546"/>
            </a:xfrm>
            <a:prstGeom prst="ellipse">
              <a:avLst/>
            </a:prstGeom>
            <a:solidFill>
              <a:srgbClr val="5870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任意多边形: 形状 25"/>
            <p:cNvSpPr/>
            <p:nvPr/>
          </p:nvSpPr>
          <p:spPr>
            <a:xfrm>
              <a:off x="842481" y="3061700"/>
              <a:ext cx="4345968" cy="71615"/>
            </a:xfrm>
            <a:custGeom>
              <a:gdLst>
                <a:gd fmla="*/ 3246634 w 3246634" name="connsiteX0"/>
                <a:gd fmla="*/ 0 h 82193" name="connsiteY0"/>
                <a:gd fmla="*/ 0 w 3246634" name="connsiteX1"/>
                <a:gd fmla="*/ 0 h 82193" name="connsiteY1"/>
                <a:gd fmla="*/ 0 w 3246634" name="connsiteX2"/>
                <a:gd fmla="*/ 82193 h 82193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82193" w="3246634">
                  <a:moveTo>
                    <a:pt x="3246634" y="0"/>
                  </a:moveTo>
                  <a:lnTo>
                    <a:pt x="0" y="0"/>
                  </a:lnTo>
                  <a:lnTo>
                    <a:pt x="0" y="82193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42481" y="5593826"/>
            <a:ext cx="3617263" cy="77993"/>
            <a:chOff x="842481" y="5593826"/>
            <a:chExt cx="3617263" cy="77993"/>
          </a:xfrm>
        </p:grpSpPr>
        <p:sp>
          <p:nvSpPr>
            <p:cNvPr id="28" name="椭圆 27"/>
            <p:cNvSpPr/>
            <p:nvPr/>
          </p:nvSpPr>
          <p:spPr>
            <a:xfrm>
              <a:off x="4395198" y="5607273"/>
              <a:ext cx="64546" cy="64546"/>
            </a:xfrm>
            <a:prstGeom prst="ellipse">
              <a:avLst/>
            </a:prstGeom>
            <a:solidFill>
              <a:srgbClr val="5870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: 形状 28"/>
            <p:cNvSpPr/>
            <p:nvPr/>
          </p:nvSpPr>
          <p:spPr>
            <a:xfrm flipV="1">
              <a:off x="842481" y="5593826"/>
              <a:ext cx="3552717" cy="45719"/>
            </a:xfrm>
            <a:custGeom>
              <a:gdLst>
                <a:gd fmla="*/ 3246634 w 3246634" name="connsiteX0"/>
                <a:gd fmla="*/ 0 h 82193" name="connsiteY0"/>
                <a:gd fmla="*/ 0 w 3246634" name="connsiteX1"/>
                <a:gd fmla="*/ 0 h 82193" name="connsiteY1"/>
                <a:gd fmla="*/ 0 w 3246634" name="connsiteX2"/>
                <a:gd fmla="*/ 82193 h 82193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82193" w="3246634">
                  <a:moveTo>
                    <a:pt x="3246634" y="0"/>
                  </a:moveTo>
                  <a:lnTo>
                    <a:pt x="0" y="0"/>
                  </a:lnTo>
                  <a:lnTo>
                    <a:pt x="0" y="82193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7354155" y="1117466"/>
            <a:ext cx="3990431" cy="144034"/>
            <a:chOff x="7354155" y="1117466"/>
            <a:chExt cx="3990431" cy="144034"/>
          </a:xfrm>
        </p:grpSpPr>
        <p:sp>
          <p:nvSpPr>
            <p:cNvPr id="30" name="椭圆 29"/>
            <p:cNvSpPr/>
            <p:nvPr/>
          </p:nvSpPr>
          <p:spPr>
            <a:xfrm>
              <a:off x="7354155" y="1117466"/>
              <a:ext cx="64546" cy="64546"/>
            </a:xfrm>
            <a:prstGeom prst="ellipse">
              <a:avLst/>
            </a:prstGeom>
            <a:solidFill>
              <a:srgbClr val="5870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: 形状 30"/>
            <p:cNvSpPr/>
            <p:nvPr/>
          </p:nvSpPr>
          <p:spPr>
            <a:xfrm flipH="1">
              <a:off x="7404601" y="1151190"/>
              <a:ext cx="3939985" cy="110310"/>
            </a:xfrm>
            <a:custGeom>
              <a:gdLst>
                <a:gd fmla="*/ 3246634 w 3246634" name="connsiteX0"/>
                <a:gd fmla="*/ 0 h 82193" name="connsiteY0"/>
                <a:gd fmla="*/ 0 w 3246634" name="connsiteX1"/>
                <a:gd fmla="*/ 0 h 82193" name="connsiteY1"/>
                <a:gd fmla="*/ 0 w 3246634" name="connsiteX2"/>
                <a:gd fmla="*/ 82193 h 82193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82193" w="3246634">
                  <a:moveTo>
                    <a:pt x="3246634" y="0"/>
                  </a:moveTo>
                  <a:lnTo>
                    <a:pt x="0" y="0"/>
                  </a:lnTo>
                  <a:lnTo>
                    <a:pt x="0" y="82193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7713750" y="3069556"/>
            <a:ext cx="3630836" cy="127987"/>
            <a:chOff x="7713750" y="3069556"/>
            <a:chExt cx="3630836" cy="127987"/>
          </a:xfrm>
        </p:grpSpPr>
        <p:sp>
          <p:nvSpPr>
            <p:cNvPr id="32" name="椭圆 31"/>
            <p:cNvSpPr/>
            <p:nvPr/>
          </p:nvSpPr>
          <p:spPr>
            <a:xfrm>
              <a:off x="7713750" y="3069556"/>
              <a:ext cx="64546" cy="64546"/>
            </a:xfrm>
            <a:prstGeom prst="ellipse">
              <a:avLst/>
            </a:prstGeom>
            <a:solidFill>
              <a:srgbClr val="5870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: 形状 32"/>
            <p:cNvSpPr/>
            <p:nvPr/>
          </p:nvSpPr>
          <p:spPr>
            <a:xfrm flipH="1">
              <a:off x="7760680" y="3103279"/>
              <a:ext cx="3583906" cy="94264"/>
            </a:xfrm>
            <a:custGeom>
              <a:gdLst>
                <a:gd fmla="*/ 3246634 w 3246634" name="connsiteX0"/>
                <a:gd fmla="*/ 0 h 82193" name="connsiteY0"/>
                <a:gd fmla="*/ 0 w 3246634" name="connsiteX1"/>
                <a:gd fmla="*/ 0 h 82193" name="connsiteY1"/>
                <a:gd fmla="*/ 0 w 3246634" name="connsiteX2"/>
                <a:gd fmla="*/ 82193 h 82193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82193" w="3246634">
                  <a:moveTo>
                    <a:pt x="3246634" y="0"/>
                  </a:moveTo>
                  <a:lnTo>
                    <a:pt x="0" y="0"/>
                  </a:lnTo>
                  <a:lnTo>
                    <a:pt x="0" y="82193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6507948" y="4426084"/>
            <a:ext cx="4836637" cy="102735"/>
            <a:chOff x="6507948" y="4426084"/>
            <a:chExt cx="4836637" cy="102735"/>
          </a:xfrm>
        </p:grpSpPr>
        <p:sp>
          <p:nvSpPr>
            <p:cNvPr id="34" name="椭圆 33"/>
            <p:cNvSpPr/>
            <p:nvPr/>
          </p:nvSpPr>
          <p:spPr>
            <a:xfrm>
              <a:off x="6507948" y="4426084"/>
              <a:ext cx="64546" cy="64546"/>
            </a:xfrm>
            <a:prstGeom prst="ellipse">
              <a:avLst/>
            </a:prstGeom>
            <a:solidFill>
              <a:srgbClr val="5870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: 形状 34"/>
            <p:cNvSpPr/>
            <p:nvPr/>
          </p:nvSpPr>
          <p:spPr>
            <a:xfrm flipH="1">
              <a:off x="6558392" y="4459807"/>
              <a:ext cx="4786193" cy="69012"/>
            </a:xfrm>
            <a:custGeom>
              <a:gdLst>
                <a:gd fmla="*/ 3246634 w 3246634" name="connsiteX0"/>
                <a:gd fmla="*/ 0 h 82193" name="connsiteY0"/>
                <a:gd fmla="*/ 0 w 3246634" name="connsiteX1"/>
                <a:gd fmla="*/ 0 h 82193" name="connsiteY1"/>
                <a:gd fmla="*/ 0 w 3246634" name="connsiteX2"/>
                <a:gd fmla="*/ 82193 h 82193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82193" w="3246634">
                  <a:moveTo>
                    <a:pt x="3246634" y="0"/>
                  </a:moveTo>
                  <a:lnTo>
                    <a:pt x="0" y="0"/>
                  </a:lnTo>
                  <a:lnTo>
                    <a:pt x="0" y="82193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1077101" y="6158031"/>
            <a:ext cx="9680733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709473" y="1880171"/>
            <a:ext cx="3409773" cy="766106"/>
            <a:chOff x="709473" y="1880171"/>
            <a:chExt cx="3409773" cy="766106"/>
          </a:xfrm>
        </p:grpSpPr>
        <p:sp>
          <p:nvSpPr>
            <p:cNvPr id="38" name="文本框 37"/>
            <p:cNvSpPr txBox="1"/>
            <p:nvPr/>
          </p:nvSpPr>
          <p:spPr>
            <a:xfrm>
              <a:off x="1207212" y="1999946"/>
              <a:ext cx="2912034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单身狗，吃吃吃，逛逛逛，耍耍耍，欢迎微信公众号——关注广告集装箱，免费获得各种精美ppt模板！</a:t>
              </a: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09473" y="1880171"/>
              <a:ext cx="53952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3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rPr>
                <a:t>①</a:t>
              </a: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932212" y="3204879"/>
            <a:ext cx="3409773" cy="766106"/>
            <a:chOff x="932212" y="3204879"/>
            <a:chExt cx="3409773" cy="766106"/>
          </a:xfrm>
        </p:grpSpPr>
        <p:sp>
          <p:nvSpPr>
            <p:cNvPr id="40" name="文本框 39"/>
            <p:cNvSpPr txBox="1"/>
            <p:nvPr/>
          </p:nvSpPr>
          <p:spPr>
            <a:xfrm>
              <a:off x="1429951" y="3324654"/>
              <a:ext cx="2912034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单身狗，吃吃吃，逛逛逛，耍耍耍，欢迎微信公众号——关注广告集装箱，免费获得各种精美ppt模板！</a:t>
              </a: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932212" y="3204878"/>
              <a:ext cx="53952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3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②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932212" y="4576479"/>
            <a:ext cx="3409773" cy="766106"/>
            <a:chOff x="932212" y="4576479"/>
            <a:chExt cx="3409773" cy="766106"/>
          </a:xfrm>
        </p:grpSpPr>
        <p:sp>
          <p:nvSpPr>
            <p:cNvPr id="42" name="文本框 41"/>
            <p:cNvSpPr txBox="1"/>
            <p:nvPr/>
          </p:nvSpPr>
          <p:spPr>
            <a:xfrm>
              <a:off x="1429951" y="4696254"/>
              <a:ext cx="2912034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单身狗，吃吃吃，逛逛逛，耍耍耍，欢迎微信公众号——关注广告集装箱，免费获得各种精美ppt模板！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932212" y="4576480"/>
              <a:ext cx="53952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3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③</a:t>
              </a: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7845800" y="1340910"/>
            <a:ext cx="3367816" cy="777829"/>
            <a:chOff x="7845800" y="1340910"/>
            <a:chExt cx="3367816" cy="777829"/>
          </a:xfrm>
        </p:grpSpPr>
        <p:sp>
          <p:nvSpPr>
            <p:cNvPr id="44" name="文本框 43"/>
            <p:cNvSpPr txBox="1"/>
            <p:nvPr/>
          </p:nvSpPr>
          <p:spPr>
            <a:xfrm>
              <a:off x="10674090" y="1340910"/>
              <a:ext cx="53952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3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④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7845801" y="1472408"/>
              <a:ext cx="2912034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单身狗，吃吃吃，逛逛逛，耍耍耍，欢迎微信公众号——关注广告集装箱，免费获得各种精美ppt模板！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7845800" y="3204879"/>
            <a:ext cx="3367816" cy="777829"/>
            <a:chOff x="7845800" y="3204879"/>
            <a:chExt cx="3367816" cy="777829"/>
          </a:xfrm>
        </p:grpSpPr>
        <p:sp>
          <p:nvSpPr>
            <p:cNvPr id="46" name="文本框 45"/>
            <p:cNvSpPr txBox="1"/>
            <p:nvPr/>
          </p:nvSpPr>
          <p:spPr>
            <a:xfrm>
              <a:off x="10674090" y="3204878"/>
              <a:ext cx="53952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3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⑤</a:t>
              </a: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7845801" y="3336377"/>
              <a:ext cx="2912034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单身狗，吃吃吃，逛逛逛，耍耍耍，欢迎微信公众号——关注广告集装箱，免费获得各种精美ppt模板！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7845800" y="4611648"/>
            <a:ext cx="3367816" cy="777829"/>
            <a:chOff x="7845800" y="4611648"/>
            <a:chExt cx="3367816" cy="777829"/>
          </a:xfrm>
        </p:grpSpPr>
        <p:sp>
          <p:nvSpPr>
            <p:cNvPr id="48" name="文本框 47"/>
            <p:cNvSpPr txBox="1"/>
            <p:nvPr/>
          </p:nvSpPr>
          <p:spPr>
            <a:xfrm>
              <a:off x="10674090" y="4611648"/>
              <a:ext cx="53952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3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⑥</a:t>
              </a: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7845801" y="4743146"/>
              <a:ext cx="2912034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单身狗，吃吃吃，逛逛逛，耍耍耍，欢迎微信公众号——关注广告集装箱，免费获得各种精美ppt模板！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086973" y="1553231"/>
            <a:ext cx="1371919" cy="1182688"/>
            <a:chOff x="4086973" y="1553231"/>
            <a:chExt cx="1371919" cy="1182688"/>
          </a:xfrm>
        </p:grpSpPr>
        <p:sp>
          <p:nvSpPr>
            <p:cNvPr id="8" name="六边形 7"/>
            <p:cNvSpPr/>
            <p:nvPr/>
          </p:nvSpPr>
          <p:spPr>
            <a:xfrm>
              <a:off x="4086973" y="1553231"/>
              <a:ext cx="1371919" cy="1182688"/>
            </a:xfrm>
            <a:prstGeom prst="hexagon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六边形 11"/>
            <p:cNvSpPr/>
            <p:nvPr/>
          </p:nvSpPr>
          <p:spPr>
            <a:xfrm>
              <a:off x="4219981" y="1667893"/>
              <a:ext cx="1105904" cy="953365"/>
            </a:xfrm>
            <a:prstGeom prst="hexagon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0" name="组合 49"/>
            <p:cNvGrpSpPr/>
            <p:nvPr/>
          </p:nvGrpSpPr>
          <p:grpSpPr>
            <a:xfrm>
              <a:off x="4554029" y="1929986"/>
              <a:ext cx="431454" cy="393125"/>
              <a:chOff x="1765228" y="-561088"/>
              <a:chExt cx="431454" cy="393125"/>
            </a:xfrm>
          </p:grpSpPr>
          <p:cxnSp>
            <p:nvCxnSpPr>
              <p:cNvPr id="51" name="直接连接符 50"/>
              <p:cNvCxnSpPr/>
              <p:nvPr/>
            </p:nvCxnSpPr>
            <p:spPr>
              <a:xfrm flipH="1">
                <a:off x="1765228" y="-561088"/>
                <a:ext cx="215727" cy="215727"/>
              </a:xfrm>
              <a:prstGeom prst="line">
                <a:avLst/>
              </a:prstGeom>
              <a:ln cap="rnd" w="25400">
                <a:solidFill>
                  <a:srgbClr val="5870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>
                <a:off x="1980955" y="-561088"/>
                <a:ext cx="215727" cy="215727"/>
              </a:xfrm>
              <a:prstGeom prst="line">
                <a:avLst/>
              </a:prstGeom>
              <a:ln cap="rnd" w="25400">
                <a:solidFill>
                  <a:srgbClr val="5870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圆角矩形 18"/>
              <p:cNvSpPr/>
              <p:nvPr/>
            </p:nvSpPr>
            <p:spPr>
              <a:xfrm>
                <a:off x="1811809" y="-386211"/>
                <a:ext cx="204529" cy="218248"/>
              </a:xfrm>
              <a:custGeom>
                <a:gdLst>
                  <a:gd fmla="*/ 204529 w 204529" name="connsiteX0"/>
                  <a:gd fmla="*/ 124336 h 218248" name="connsiteY0"/>
                  <a:gd fmla="*/ 114621 w 204529" name="connsiteX1"/>
                  <a:gd fmla="*/ 122997 h 218248" name="connsiteY1"/>
                  <a:gd fmla="*/ 114621 w 204529" name="connsiteX2"/>
                  <a:gd fmla="*/ 218248 h 218248" name="connsiteY2"/>
                  <a:gd fmla="*/ 43442 w 204529" name="connsiteX3"/>
                  <a:gd fmla="*/ 217205 h 218248" name="connsiteY3"/>
                  <a:gd fmla="*/ 0 w 204529" name="connsiteX4"/>
                  <a:gd fmla="*/ 173763 h 218248" name="connsiteY4"/>
                  <a:gd fmla="*/ 0 w 204529" name="connsiteX5"/>
                  <a:gd fmla="*/ 0 h 218248" name="connsiteY5"/>
                  <a:gd fmla="*/ 0 w 343221" name="connsiteX6"/>
                  <a:gd fmla="*/ 43442 h 260647" name="connsiteY6"/>
                  <a:gd fmla="*/ 0 w 343221" name="connsiteX7"/>
                  <a:gd fmla="*/ 43442 h 260647" name="connsiteY7"/>
                  <a:gd fmla="*/ 134882 w 343221" name="connsiteX8"/>
                  <a:gd fmla="*/ 91440 h 260647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218248" w="204529">
                    <a:moveTo>
                      <a:pt x="204529" y="124336"/>
                    </a:moveTo>
                    <a:lnTo>
                      <a:pt x="114621" y="122997"/>
                    </a:lnTo>
                    <a:lnTo>
                      <a:pt x="114621" y="218248"/>
                    </a:lnTo>
                    <a:lnTo>
                      <a:pt x="43442" y="217205"/>
                    </a:lnTo>
                    <a:cubicBezTo>
                      <a:pt x="19450" y="217205"/>
                      <a:pt x="0" y="197755"/>
                      <a:pt x="0" y="173763"/>
                    </a:cubicBezTo>
                    <a:lnTo>
                      <a:pt x="0" y="0"/>
                    </a:lnTo>
                  </a:path>
                </a:pathLst>
              </a:custGeom>
              <a:noFill/>
              <a:ln cap="rnd"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4" name="圆角矩形 18"/>
              <p:cNvSpPr/>
              <p:nvPr/>
            </p:nvSpPr>
            <p:spPr>
              <a:xfrm>
                <a:off x="2052639" y="-336205"/>
                <a:ext cx="102392" cy="168242"/>
              </a:xfrm>
              <a:custGeom>
                <a:gdLst>
                  <a:gd fmla="*/ 102392 w 102392" name="connsiteX0"/>
                  <a:gd fmla="*/ 0 h 168242" name="connsiteY0"/>
                  <a:gd fmla="*/ 102392 w 102392" name="connsiteX1"/>
                  <a:gd fmla="*/ 123757 h 168242" name="connsiteY1"/>
                  <a:gd fmla="*/ 58950 w 102392" name="connsiteX2"/>
                  <a:gd fmla="*/ 167199 h 168242" name="connsiteY2"/>
                  <a:gd fmla="*/ 0 w 102392" name="connsiteX3"/>
                  <a:gd fmla="*/ 168242 h 168242" name="connsiteY3"/>
                  <a:gd fmla="*/ 0 w 299779" name="connsiteX4"/>
                  <a:gd fmla="*/ 167199 h 168242" name="connsiteY4"/>
                  <a:gd fmla="*/ 0 w 343221" name="connsiteX5"/>
                  <a:gd fmla="*/ 0 h 217205" name="connsiteY5"/>
                  <a:gd fmla="*/ 0 w 343221" name="connsiteX6"/>
                  <a:gd fmla="*/ 43442 h 260647" name="connsiteY6"/>
                  <a:gd fmla="*/ 0 w 343221" name="connsiteX7"/>
                  <a:gd fmla="*/ 43442 h 260647" name="connsiteY7"/>
                  <a:gd fmla="*/ 134882 w 343221" name="connsiteX8"/>
                  <a:gd fmla="*/ 91440 h 260647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68242" w="102392">
                    <a:moveTo>
                      <a:pt x="102392" y="0"/>
                    </a:moveTo>
                    <a:lnTo>
                      <a:pt x="102392" y="123757"/>
                    </a:lnTo>
                    <a:cubicBezTo>
                      <a:pt x="102392" y="147749"/>
                      <a:pt x="82942" y="167199"/>
                      <a:pt x="58950" y="167199"/>
                    </a:cubicBezTo>
                    <a:lnTo>
                      <a:pt x="0" y="168242"/>
                    </a:lnTo>
                  </a:path>
                </a:pathLst>
              </a:custGeom>
              <a:noFill/>
              <a:ln cap="rnd"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6032685" y="968247"/>
            <a:ext cx="1371919" cy="1182688"/>
            <a:chOff x="6032685" y="968247"/>
            <a:chExt cx="1371919" cy="1182688"/>
          </a:xfrm>
        </p:grpSpPr>
        <p:sp>
          <p:nvSpPr>
            <p:cNvPr id="13" name="六边形 12"/>
            <p:cNvSpPr/>
            <p:nvPr/>
          </p:nvSpPr>
          <p:spPr>
            <a:xfrm>
              <a:off x="6032685" y="968247"/>
              <a:ext cx="1371919" cy="1182688"/>
            </a:xfrm>
            <a:prstGeom prst="hexagon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六边形 13"/>
            <p:cNvSpPr/>
            <p:nvPr/>
          </p:nvSpPr>
          <p:spPr>
            <a:xfrm>
              <a:off x="6165692" y="1082909"/>
              <a:ext cx="1105904" cy="953365"/>
            </a:xfrm>
            <a:prstGeom prst="hexagon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五角星 229"/>
            <p:cNvSpPr/>
            <p:nvPr/>
          </p:nvSpPr>
          <p:spPr>
            <a:xfrm>
              <a:off x="6498070" y="1356831"/>
              <a:ext cx="441148" cy="441147"/>
            </a:xfrm>
            <a:custGeom>
              <a:gdLst>
                <a:gd fmla="*/ 309271 w 441148" name="connsiteX0"/>
                <a:gd fmla="*/ 412572 h 441147" name="connsiteY0"/>
                <a:gd fmla="*/ 220574 w 441148" name="connsiteX1"/>
                <a:gd fmla="*/ 360815 h 441147" name="connsiteY1"/>
                <a:gd fmla="*/ 84252 w 441148" name="connsiteX2"/>
                <a:gd fmla="*/ 441147 h 441147" name="connsiteY2"/>
                <a:gd fmla="*/ 114787 w 441148" name="connsiteX3"/>
                <a:gd fmla="*/ 280001 h 441147" name="connsiteY3"/>
                <a:gd fmla="*/ 0 w 441148" name="connsiteX4"/>
                <a:gd fmla="*/ 168503 h 441147" name="connsiteY4"/>
                <a:gd fmla="*/ 155194 w 441148" name="connsiteX5"/>
                <a:gd fmla="*/ 149241 h 441147" name="connsiteY5"/>
                <a:gd fmla="*/ 220574 w 441148" name="connsiteX6"/>
                <a:gd fmla="*/ 0 h 441147" name="connsiteY6"/>
                <a:gd fmla="*/ 285954 w 441148" name="connsiteX7"/>
                <a:gd fmla="*/ 149241 h 441147" name="connsiteY7"/>
                <a:gd fmla="*/ 441148 w 441148" name="connsiteX8"/>
                <a:gd fmla="*/ 168503 h 441147" name="connsiteY8"/>
                <a:gd fmla="*/ 326361 w 441148" name="connsiteX9"/>
                <a:gd fmla="*/ 280001 h 441147" name="connsiteY9"/>
                <a:gd fmla="*/ 338799 w 441148" name="connsiteX10"/>
                <a:gd fmla="*/ 349231 h 441147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441147" w="441148">
                  <a:moveTo>
                    <a:pt x="309271" y="412572"/>
                  </a:moveTo>
                  <a:lnTo>
                    <a:pt x="220574" y="360815"/>
                  </a:lnTo>
                  <a:lnTo>
                    <a:pt x="84252" y="441147"/>
                  </a:lnTo>
                  <a:lnTo>
                    <a:pt x="114787" y="280001"/>
                  </a:lnTo>
                  <a:lnTo>
                    <a:pt x="0" y="168503"/>
                  </a:lnTo>
                  <a:lnTo>
                    <a:pt x="155194" y="149241"/>
                  </a:lnTo>
                  <a:lnTo>
                    <a:pt x="220574" y="0"/>
                  </a:lnTo>
                  <a:lnTo>
                    <a:pt x="285954" y="149241"/>
                  </a:lnTo>
                  <a:lnTo>
                    <a:pt x="441148" y="168503"/>
                  </a:lnTo>
                  <a:lnTo>
                    <a:pt x="326361" y="280001"/>
                  </a:lnTo>
                  <a:cubicBezTo>
                    <a:pt x="336539" y="333716"/>
                    <a:pt x="338799" y="349231"/>
                    <a:pt x="338799" y="349231"/>
                  </a:cubicBezTo>
                </a:path>
              </a:pathLst>
            </a:custGeom>
            <a:noFill/>
            <a:ln cap="rnd"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231509" y="2189084"/>
            <a:ext cx="1371919" cy="1182688"/>
            <a:chOff x="5231509" y="2189084"/>
            <a:chExt cx="1371919" cy="1182688"/>
          </a:xfrm>
        </p:grpSpPr>
        <p:sp>
          <p:nvSpPr>
            <p:cNvPr id="9" name="六边形 8"/>
            <p:cNvSpPr/>
            <p:nvPr/>
          </p:nvSpPr>
          <p:spPr>
            <a:xfrm>
              <a:off x="5231509" y="2189084"/>
              <a:ext cx="1371919" cy="1182688"/>
            </a:xfrm>
            <a:prstGeom prst="hexagon">
              <a:avLst/>
            </a:prstGeom>
            <a:noFill/>
            <a:ln w="25400">
              <a:solidFill>
                <a:srgbClr val="AC8E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六边形 10"/>
            <p:cNvSpPr/>
            <p:nvPr/>
          </p:nvSpPr>
          <p:spPr>
            <a:xfrm>
              <a:off x="5364517" y="2303746"/>
              <a:ext cx="1105904" cy="953365"/>
            </a:xfrm>
            <a:prstGeom prst="hexagon">
              <a:avLst/>
            </a:prstGeom>
            <a:noFill/>
            <a:ln w="25400">
              <a:solidFill>
                <a:srgbClr val="AC8E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6" name="组合 55"/>
            <p:cNvGrpSpPr/>
            <p:nvPr/>
          </p:nvGrpSpPr>
          <p:grpSpPr>
            <a:xfrm rot="2700000">
              <a:off x="5755677" y="2611780"/>
              <a:ext cx="337962" cy="440758"/>
              <a:chOff x="2685473" y="5952520"/>
              <a:chExt cx="499363" cy="651253"/>
            </a:xfrm>
          </p:grpSpPr>
          <p:sp>
            <p:nvSpPr>
              <p:cNvPr id="57" name="直角三角形 234"/>
              <p:cNvSpPr/>
              <p:nvPr/>
            </p:nvSpPr>
            <p:spPr>
              <a:xfrm rot="8100000">
                <a:off x="2685473" y="6104408"/>
                <a:ext cx="499363" cy="499365"/>
              </a:xfrm>
              <a:custGeom>
                <a:gdLst>
                  <a:gd fmla="*/ 1684 w 499363" name="connsiteX0"/>
                  <a:gd fmla="*/ 400022 h 499365" name="connsiteY0"/>
                  <a:gd fmla="*/ 0 w 499363" name="connsiteX1"/>
                  <a:gd fmla="*/ 280875 h 499365" name="connsiteY1"/>
                  <a:gd fmla="*/ 0 w 499363" name="connsiteX2"/>
                  <a:gd fmla="*/ 280875 h 499365" name="connsiteY2"/>
                  <a:gd fmla="*/ 280875 w 499363" name="connsiteX3"/>
                  <a:gd fmla="*/ 0 h 499365" name="connsiteY3"/>
                  <a:gd fmla="*/ 353705 w 499363" name="connsiteX4"/>
                  <a:gd fmla="*/ 0 h 499365" name="connsiteY4"/>
                  <a:gd fmla="*/ 499363 w 499363" name="connsiteX5"/>
                  <a:gd fmla="*/ 145658 h 499365" name="connsiteY5"/>
                  <a:gd fmla="*/ 499363 w 499363" name="connsiteX6"/>
                  <a:gd fmla="*/ 218489 h 499365" name="connsiteY6"/>
                  <a:gd fmla="*/ 218489 w 499363" name="connsiteX7"/>
                  <a:gd fmla="*/ 499364 h 499365" name="connsiteY7"/>
                  <a:gd fmla="*/ 218490 w 499363" name="connsiteX8"/>
                  <a:gd fmla="*/ 499365 h 499365" name="connsiteY8"/>
                  <a:gd fmla="*/ 54396 w 499363" name="connsiteX9"/>
                  <a:gd fmla="*/ 496512 h 499365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499364" w="499362">
                    <a:moveTo>
                      <a:pt x="1684" y="400022"/>
                    </a:moveTo>
                    <a:cubicBezTo>
                      <a:pt x="1123" y="360306"/>
                      <a:pt x="561" y="320591"/>
                      <a:pt x="0" y="280875"/>
                    </a:cubicBezTo>
                    <a:lnTo>
                      <a:pt x="0" y="280875"/>
                    </a:lnTo>
                    <a:lnTo>
                      <a:pt x="280875" y="0"/>
                    </a:lnTo>
                    <a:cubicBezTo>
                      <a:pt x="300986" y="-20111"/>
                      <a:pt x="333594" y="-20111"/>
                      <a:pt x="353705" y="0"/>
                    </a:cubicBezTo>
                    <a:lnTo>
                      <a:pt x="499363" y="145658"/>
                    </a:lnTo>
                    <a:cubicBezTo>
                      <a:pt x="519475" y="165770"/>
                      <a:pt x="519475" y="198378"/>
                      <a:pt x="499363" y="218489"/>
                    </a:cubicBezTo>
                    <a:lnTo>
                      <a:pt x="218489" y="499364"/>
                    </a:lnTo>
                    <a:lnTo>
                      <a:pt x="218490" y="499365"/>
                    </a:lnTo>
                    <a:cubicBezTo>
                      <a:pt x="145660" y="499365"/>
                      <a:pt x="54396" y="496512"/>
                      <a:pt x="54396" y="496512"/>
                    </a:cubicBezTo>
                  </a:path>
                </a:pathLst>
              </a:custGeom>
              <a:noFill/>
              <a:ln cap="rnd" w="25400">
                <a:solidFill>
                  <a:srgbClr val="AC8E7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8" name="圆角矩形 236"/>
              <p:cNvSpPr/>
              <p:nvPr/>
            </p:nvSpPr>
            <p:spPr>
              <a:xfrm rot="5400000">
                <a:off x="2864056" y="5982973"/>
                <a:ext cx="147622" cy="86716"/>
              </a:xfrm>
              <a:custGeom>
                <a:gdLst>
                  <a:gd fmla="*/ 147622 w 147622" name="connsiteX0"/>
                  <a:gd fmla="*/ 43358 h 86716" name="connsiteY0"/>
                  <a:gd fmla="*/ 147622 w 147622" name="connsiteX1"/>
                  <a:gd fmla="*/ 43358 h 86716" name="connsiteY1"/>
                  <a:gd fmla="*/ 104264 w 147622" name="connsiteX2"/>
                  <a:gd fmla="*/ 86716 h 86716" name="connsiteY2"/>
                  <a:gd fmla="*/ 43358 w 147622" name="connsiteX3"/>
                  <a:gd fmla="*/ 86716 h 86716" name="connsiteY3"/>
                  <a:gd fmla="*/ 0 w 147622" name="connsiteX4"/>
                  <a:gd fmla="*/ 43358 h 86716" name="connsiteY4"/>
                  <a:gd fmla="*/ 43358 w 147622" name="connsiteX5"/>
                  <a:gd fmla="*/ 0 h 86716" name="connsiteY5"/>
                  <a:gd fmla="*/ 90929 w 147622" name="connsiteX6"/>
                  <a:gd fmla="*/ 953 h 86716" name="connsiteY6"/>
                  <a:gd fmla="*/ 76641 w 147622" name="connsiteX7"/>
                  <a:gd fmla="*/ 953 h 86716" name="connsiteY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b="b" l="l" r="r" t="t"/>
                <a:pathLst>
                  <a:path h="86716" w="147622">
                    <a:moveTo>
                      <a:pt x="147622" y="43358"/>
                    </a:moveTo>
                    <a:lnTo>
                      <a:pt x="147622" y="43358"/>
                    </a:lnTo>
                    <a:cubicBezTo>
                      <a:pt x="147622" y="67304"/>
                      <a:pt x="128210" y="86716"/>
                      <a:pt x="104264" y="86716"/>
                    </a:cubicBezTo>
                    <a:lnTo>
                      <a:pt x="43358" y="86716"/>
                    </a:lnTo>
                    <a:cubicBezTo>
                      <a:pt x="19412" y="86716"/>
                      <a:pt x="0" y="67304"/>
                      <a:pt x="0" y="43358"/>
                    </a:cubicBezTo>
                    <a:cubicBezTo>
                      <a:pt x="0" y="19412"/>
                      <a:pt x="19412" y="0"/>
                      <a:pt x="43358" y="0"/>
                    </a:cubicBezTo>
                    <a:cubicBezTo>
                      <a:pt x="63660" y="0"/>
                      <a:pt x="90929" y="953"/>
                      <a:pt x="90929" y="953"/>
                    </a:cubicBezTo>
                  </a:path>
                </a:pathLst>
              </a:custGeom>
              <a:noFill/>
              <a:ln cap="rnd" w="25400">
                <a:solidFill>
                  <a:srgbClr val="AC8E7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6388761" y="2824938"/>
            <a:ext cx="1371919" cy="1182688"/>
            <a:chOff x="6388761" y="2824938"/>
            <a:chExt cx="1371919" cy="1182688"/>
          </a:xfrm>
        </p:grpSpPr>
        <p:sp>
          <p:nvSpPr>
            <p:cNvPr id="19" name="六边形 18"/>
            <p:cNvSpPr/>
            <p:nvPr/>
          </p:nvSpPr>
          <p:spPr>
            <a:xfrm>
              <a:off x="6388761" y="2824938"/>
              <a:ext cx="1371919" cy="1182688"/>
            </a:xfrm>
            <a:prstGeom prst="hexagon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六边形 19"/>
            <p:cNvSpPr/>
            <p:nvPr/>
          </p:nvSpPr>
          <p:spPr>
            <a:xfrm>
              <a:off x="6521769" y="2939600"/>
              <a:ext cx="1105904" cy="953365"/>
            </a:xfrm>
            <a:prstGeom prst="hexagon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9" name="组合 58"/>
            <p:cNvGrpSpPr/>
            <p:nvPr/>
          </p:nvGrpSpPr>
          <p:grpSpPr>
            <a:xfrm>
              <a:off x="6866084" y="3240777"/>
              <a:ext cx="417272" cy="404424"/>
              <a:chOff x="4002056" y="3481179"/>
              <a:chExt cx="417272" cy="404424"/>
            </a:xfrm>
          </p:grpSpPr>
          <p:sp>
            <p:nvSpPr>
              <p:cNvPr id="60" name="圆角矩形 241"/>
              <p:cNvSpPr/>
              <p:nvPr/>
            </p:nvSpPr>
            <p:spPr>
              <a:xfrm>
                <a:off x="4002056" y="3481179"/>
                <a:ext cx="417272" cy="404424"/>
              </a:xfrm>
              <a:custGeom>
                <a:gdLst>
                  <a:gd fmla="*/ 325833 w 412750" name="connsiteX0"/>
                  <a:gd fmla="*/ 400041 h 400041" name="connsiteY0"/>
                  <a:gd fmla="*/ 239608 w 412750" name="connsiteX1"/>
                  <a:gd fmla="*/ 298075 h 400041" name="connsiteY1"/>
                  <a:gd fmla="*/ 49659 w 412750" name="connsiteX2"/>
                  <a:gd fmla="*/ 297948 h 400041" name="connsiteY2"/>
                  <a:gd fmla="*/ 0 w 412750" name="connsiteX3"/>
                  <a:gd fmla="*/ 248289 h 400041" name="connsiteY3"/>
                  <a:gd fmla="*/ 0 w 412750" name="connsiteX4"/>
                  <a:gd fmla="*/ 49659 h 400041" name="connsiteY4"/>
                  <a:gd fmla="*/ 49659 w 412750" name="connsiteX5"/>
                  <a:gd fmla="*/ 0 h 400041" name="connsiteY5"/>
                  <a:gd fmla="*/ 363091 w 412750" name="connsiteX6"/>
                  <a:gd fmla="*/ 0 h 400041" name="connsiteY6"/>
                  <a:gd fmla="*/ 412750 w 412750" name="connsiteX7"/>
                  <a:gd fmla="*/ 49659 h 400041" name="connsiteY7"/>
                  <a:gd fmla="*/ 412750 w 412750" name="connsiteX8"/>
                  <a:gd fmla="*/ 248289 h 400041" name="connsiteY8"/>
                  <a:gd fmla="*/ 363091 w 412750" name="connsiteX9"/>
                  <a:gd fmla="*/ 297948 h 400041" name="connsiteY9"/>
                  <a:gd fmla="*/ 330708 w 412750" name="connsiteX10"/>
                  <a:gd fmla="*/ 299054 h 400041" name="connsiteY1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400041" w="412750">
                    <a:moveTo>
                      <a:pt x="325833" y="400041"/>
                    </a:moveTo>
                    <a:lnTo>
                      <a:pt x="239608" y="298075"/>
                    </a:lnTo>
                    <a:lnTo>
                      <a:pt x="49659" y="297948"/>
                    </a:lnTo>
                    <a:cubicBezTo>
                      <a:pt x="22233" y="297948"/>
                      <a:pt x="0" y="275715"/>
                      <a:pt x="0" y="248289"/>
                    </a:cubicBezTo>
                    <a:lnTo>
                      <a:pt x="0" y="49659"/>
                    </a:lnTo>
                    <a:cubicBezTo>
                      <a:pt x="0" y="22233"/>
                      <a:pt x="22233" y="0"/>
                      <a:pt x="49659" y="0"/>
                    </a:cubicBezTo>
                    <a:lnTo>
                      <a:pt x="363091" y="0"/>
                    </a:lnTo>
                    <a:cubicBezTo>
                      <a:pt x="390517" y="0"/>
                      <a:pt x="412750" y="22233"/>
                      <a:pt x="412750" y="49659"/>
                    </a:cubicBezTo>
                    <a:lnTo>
                      <a:pt x="412750" y="248289"/>
                    </a:lnTo>
                    <a:cubicBezTo>
                      <a:pt x="412750" y="275715"/>
                      <a:pt x="390517" y="297948"/>
                      <a:pt x="363091" y="297948"/>
                    </a:cubicBezTo>
                    <a:lnTo>
                      <a:pt x="330708" y="299054"/>
                    </a:lnTo>
                  </a:path>
                </a:pathLst>
              </a:custGeom>
              <a:noFill/>
              <a:ln cap="rnd"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4083327" y="3612148"/>
                <a:ext cx="45719" cy="45719"/>
              </a:xfrm>
              <a:prstGeom prst="ellipse">
                <a:avLst/>
              </a:prstGeom>
              <a:solidFill>
                <a:srgbClr val="587087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4188102" y="3612148"/>
                <a:ext cx="45719" cy="45719"/>
              </a:xfrm>
              <a:prstGeom prst="ellipse">
                <a:avLst/>
              </a:prstGeom>
              <a:solidFill>
                <a:srgbClr val="587087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4292877" y="3612148"/>
                <a:ext cx="45719" cy="45719"/>
              </a:xfrm>
              <a:prstGeom prst="ellipse">
                <a:avLst/>
              </a:prstGeom>
              <a:solidFill>
                <a:srgbClr val="587087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4426417" y="4665529"/>
            <a:ext cx="1371919" cy="1182688"/>
            <a:chOff x="4426417" y="4665529"/>
            <a:chExt cx="1371919" cy="1182688"/>
          </a:xfrm>
        </p:grpSpPr>
        <p:sp>
          <p:nvSpPr>
            <p:cNvPr id="17" name="六边形 16"/>
            <p:cNvSpPr/>
            <p:nvPr/>
          </p:nvSpPr>
          <p:spPr>
            <a:xfrm>
              <a:off x="4426417" y="4665529"/>
              <a:ext cx="1371919" cy="1182688"/>
            </a:xfrm>
            <a:prstGeom prst="hexagon">
              <a:avLst/>
            </a:prstGeom>
            <a:noFill/>
            <a:ln w="25400">
              <a:solidFill>
                <a:srgbClr val="AC8E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六边形 17"/>
            <p:cNvSpPr/>
            <p:nvPr/>
          </p:nvSpPr>
          <p:spPr>
            <a:xfrm>
              <a:off x="4559424" y="4780191"/>
              <a:ext cx="1105904" cy="953365"/>
            </a:xfrm>
            <a:prstGeom prst="hexagon">
              <a:avLst/>
            </a:prstGeom>
            <a:noFill/>
            <a:ln w="25400">
              <a:solidFill>
                <a:srgbClr val="AC8E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4943484" y="5109689"/>
              <a:ext cx="337784" cy="340355"/>
              <a:chOff x="5464529" y="3476789"/>
              <a:chExt cx="337784" cy="340355"/>
            </a:xfrm>
          </p:grpSpPr>
          <p:sp>
            <p:nvSpPr>
              <p:cNvPr id="66" name="五角星 505"/>
              <p:cNvSpPr/>
              <p:nvPr/>
            </p:nvSpPr>
            <p:spPr>
              <a:xfrm rot="18900000">
                <a:off x="5464529" y="3476789"/>
                <a:ext cx="301372" cy="301372"/>
              </a:xfrm>
              <a:prstGeom prst="star5">
                <a:avLst>
                  <a:gd fmla="val 25592" name="adj"/>
                  <a:gd fmla="val 105146" name="hf"/>
                  <a:gd fmla="val 110557" name="vf"/>
                </a:avLst>
              </a:prstGeom>
              <a:noFill/>
              <a:ln w="25400">
                <a:solidFill>
                  <a:srgbClr val="AC8E7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5727844" y="3745773"/>
                <a:ext cx="74469" cy="71371"/>
              </a:xfrm>
              <a:prstGeom prst="line">
                <a:avLst/>
              </a:prstGeom>
              <a:ln cap="rnd" w="25400">
                <a:solidFill>
                  <a:srgbClr val="AC8E7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组合 6"/>
          <p:cNvGrpSpPr/>
          <p:nvPr/>
        </p:nvGrpSpPr>
        <p:grpSpPr>
          <a:xfrm>
            <a:off x="5231509" y="3460791"/>
            <a:ext cx="1371919" cy="1182688"/>
            <a:chOff x="5231509" y="3460791"/>
            <a:chExt cx="1371919" cy="1182688"/>
          </a:xfrm>
        </p:grpSpPr>
        <p:sp>
          <p:nvSpPr>
            <p:cNvPr id="15" name="六边形 14"/>
            <p:cNvSpPr/>
            <p:nvPr/>
          </p:nvSpPr>
          <p:spPr>
            <a:xfrm>
              <a:off x="5231509" y="3460791"/>
              <a:ext cx="1371919" cy="1182688"/>
            </a:xfrm>
            <a:prstGeom prst="hexagon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六边形 15"/>
            <p:cNvSpPr/>
            <p:nvPr/>
          </p:nvSpPr>
          <p:spPr>
            <a:xfrm>
              <a:off x="5364517" y="3575453"/>
              <a:ext cx="1105904" cy="953365"/>
            </a:xfrm>
            <a:prstGeom prst="hexagon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8" name="组合 67"/>
            <p:cNvGrpSpPr/>
            <p:nvPr/>
          </p:nvGrpSpPr>
          <p:grpSpPr>
            <a:xfrm>
              <a:off x="5772921" y="3870789"/>
              <a:ext cx="320116" cy="362692"/>
              <a:chOff x="7236296" y="6650834"/>
              <a:chExt cx="369417" cy="418552"/>
            </a:xfrm>
          </p:grpSpPr>
          <p:sp>
            <p:nvSpPr>
              <p:cNvPr id="69" name="圆角矩形 529"/>
              <p:cNvSpPr/>
              <p:nvPr/>
            </p:nvSpPr>
            <p:spPr>
              <a:xfrm>
                <a:off x="7236296" y="6861272"/>
                <a:ext cx="369417" cy="208114"/>
              </a:xfrm>
              <a:prstGeom prst="roundRect">
                <a:avLst/>
              </a:pr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0" name="圆角矩形 322"/>
              <p:cNvSpPr/>
              <p:nvPr/>
            </p:nvSpPr>
            <p:spPr>
              <a:xfrm rot="5400000">
                <a:off x="7313615" y="6616377"/>
                <a:ext cx="214778" cy="283692"/>
              </a:xfrm>
              <a:custGeom>
                <a:gdLst>
                  <a:gd fmla="*/ 214778 w 214778" name="connsiteX0"/>
                  <a:gd fmla="*/ 283692 h 283692" name="connsiteY0"/>
                  <a:gd fmla="*/ 141846 w 214778" name="connsiteX1"/>
                  <a:gd fmla="*/ 283692 h 283692" name="connsiteY1"/>
                  <a:gd fmla="*/ 0 w 214778" name="connsiteX2"/>
                  <a:gd fmla="*/ 141846 h 283692" name="connsiteY2"/>
                  <a:gd fmla="*/ 141846 w 214778" name="connsiteX3"/>
                  <a:gd fmla="*/ 0 h 283692" name="connsiteY3"/>
                  <a:gd fmla="*/ 236201 w 236201" name="connsiteX4"/>
                  <a:gd fmla="*/ 0 h 283692" name="connsiteY4"/>
                  <a:gd fmla="*/ 378047 w 378047" name="connsiteX5"/>
                  <a:gd fmla="*/ 141846 h 283692" name="connsiteY5"/>
                  <a:gd fmla="*/ 378047 w 378047" name="connsiteX6"/>
                  <a:gd fmla="*/ 141846 h 283692" name="connsiteY6"/>
                  <a:gd fmla="*/ 327641 w 378047" name="connsiteX7"/>
                  <a:gd fmla="*/ 375132 h 375132" name="connsiteY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283692" w="214778">
                    <a:moveTo>
                      <a:pt x="214778" y="283692"/>
                    </a:moveTo>
                    <a:lnTo>
                      <a:pt x="141846" y="283692"/>
                    </a:lnTo>
                    <a:cubicBezTo>
                      <a:pt x="63507" y="283692"/>
                      <a:pt x="0" y="220185"/>
                      <a:pt x="0" y="141846"/>
                    </a:cubicBezTo>
                    <a:cubicBezTo>
                      <a:pt x="0" y="63507"/>
                      <a:pt x="63507" y="0"/>
                      <a:pt x="141846" y="0"/>
                    </a:cubicBezTo>
                  </a:path>
                </a:pathLst>
              </a:custGeom>
              <a:noFill/>
              <a:ln cap="rnd"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1" name="椭圆 70"/>
              <p:cNvSpPr/>
              <p:nvPr/>
            </p:nvSpPr>
            <p:spPr>
              <a:xfrm>
                <a:off x="7403004" y="6922960"/>
                <a:ext cx="36000" cy="36000"/>
              </a:xfrm>
              <a:prstGeom prst="ellipse">
                <a:avLst/>
              </a:prstGeom>
              <a:solidFill>
                <a:srgbClr val="587087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2" name="直接连接符 71"/>
              <p:cNvCxnSpPr/>
              <p:nvPr/>
            </p:nvCxnSpPr>
            <p:spPr>
              <a:xfrm flipH="1">
                <a:off x="7421004" y="6956579"/>
                <a:ext cx="0" cy="47622"/>
              </a:xfrm>
              <a:prstGeom prst="line">
                <a:avLst/>
              </a:prstGeom>
              <a:ln cap="rnd" w="12700">
                <a:solidFill>
                  <a:srgbClr val="58708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val="1474580627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7" nodeType="after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3" nodeType="after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2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69" nodeType="after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7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8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1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3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id="85" nodeType="after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id="9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4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10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7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1535723" y="1459807"/>
            <a:ext cx="7738357" cy="2999650"/>
            <a:chOff x="1535723" y="1459807"/>
            <a:chExt cx="7738357" cy="2999650"/>
          </a:xfrm>
        </p:grpSpPr>
        <p:grpSp>
          <p:nvGrpSpPr>
            <p:cNvPr id="8" name="组合 7"/>
            <p:cNvGrpSpPr/>
            <p:nvPr/>
          </p:nvGrpSpPr>
          <p:grpSpPr>
            <a:xfrm>
              <a:off x="1535723" y="2667000"/>
              <a:ext cx="6377354" cy="1511832"/>
              <a:chOff x="1535723" y="2667000"/>
              <a:chExt cx="6377354" cy="1511832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1535723" y="2667000"/>
                <a:ext cx="6377354" cy="1511832"/>
                <a:chOff x="1535723" y="2667000"/>
                <a:chExt cx="6377354" cy="1511832"/>
              </a:xfrm>
            </p:grpSpPr>
            <p:sp>
              <p:nvSpPr>
                <p:cNvPr id="3" name="流程图: 资料带 2"/>
                <p:cNvSpPr/>
                <p:nvPr/>
              </p:nvSpPr>
              <p:spPr>
                <a:xfrm>
                  <a:off x="1535723" y="2667000"/>
                  <a:ext cx="6377354" cy="1511832"/>
                </a:xfrm>
                <a:prstGeom prst="flowChartPunchedTape">
                  <a:avLst/>
                </a:prstGeom>
                <a:solidFill>
                  <a:srgbClr val="587087">
                    <a:alpha val="61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" name="流程图: 资料带 3"/>
                <p:cNvSpPr/>
                <p:nvPr/>
              </p:nvSpPr>
              <p:spPr>
                <a:xfrm>
                  <a:off x="1746738" y="2875388"/>
                  <a:ext cx="5955323" cy="1162645"/>
                </a:xfrm>
                <a:prstGeom prst="flowChartPunchedTape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6" name="文本框 5"/>
              <p:cNvSpPr txBox="1"/>
              <p:nvPr/>
            </p:nvSpPr>
            <p:spPr>
              <a:xfrm>
                <a:off x="3112422" y="3068973"/>
                <a:ext cx="3761549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4000">
                    <a:solidFill>
                      <a:srgbClr val="F0EAD8"/>
                    </a:solidFill>
                    <a:latin charset="-122" panose="040b0c00000000000000" pitchFamily="82" typeface="华康海报体W12(P)"/>
                    <a:ea charset="-122" panose="040b0c00000000000000" pitchFamily="82" typeface="华康海报体W12(P)"/>
                  </a:rPr>
                  <a:t>单身·狗的日子</a:t>
                </a:r>
              </a:p>
            </p:txBody>
          </p:sp>
        </p:grp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73971" y="1459807"/>
              <a:ext cx="2400109" cy="29996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3014916888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10" nodeType="afterEffect" presetClass="exit" presetID="2" presetSubtype="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3000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298" y="-815099"/>
            <a:ext cx="1182854" cy="704707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134435" y="4733192"/>
            <a:ext cx="234208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906335" y="4733192"/>
            <a:ext cx="234208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678234" y="4733192"/>
            <a:ext cx="234208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587087"/>
                </a:solidFill>
                <a:latin charset="-122" panose="02010600010101010101" pitchFamily="2" typeface="方正喵呜体"/>
                <a:ea charset="-122" panose="02010600010101010101" pitchFamily="2" typeface="方正喵呜体"/>
              </a:defRPr>
            </a:lvl1pPr>
          </a:lstStyle>
          <a:p>
            <a:r>
              <a:rPr altLang="en-US" lang="zh-CN"/>
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1134435" y="1993900"/>
            <a:ext cx="2382581" cy="635000"/>
            <a:chOff x="1134435" y="1993900"/>
            <a:chExt cx="2382581" cy="635000"/>
          </a:xfrm>
        </p:grpSpPr>
        <p:sp>
          <p:nvSpPr>
            <p:cNvPr id="6" name="矩形: 圆角 5"/>
            <p:cNvSpPr/>
            <p:nvPr/>
          </p:nvSpPr>
          <p:spPr>
            <a:xfrm>
              <a:off x="1134435" y="1993900"/>
              <a:ext cx="2382581" cy="635000"/>
            </a:xfrm>
            <a:prstGeom prst="roundRect">
              <a:avLst>
                <a:gd fmla="val 50000" name="adj"/>
              </a:avLst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330267" y="2049790"/>
              <a:ext cx="1990916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28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广告集装箱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906335" y="1993900"/>
            <a:ext cx="2382581" cy="635000"/>
            <a:chOff x="4906335" y="1993900"/>
            <a:chExt cx="2382581" cy="635000"/>
          </a:xfrm>
        </p:grpSpPr>
        <p:sp>
          <p:nvSpPr>
            <p:cNvPr id="12" name="矩形: 圆角 11"/>
            <p:cNvSpPr/>
            <p:nvPr/>
          </p:nvSpPr>
          <p:spPr>
            <a:xfrm>
              <a:off x="4906335" y="1993900"/>
              <a:ext cx="2382581" cy="635000"/>
            </a:xfrm>
            <a:prstGeom prst="roundRect">
              <a:avLst>
                <a:gd fmla="val 50000" name="adj"/>
              </a:avLst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5127566" y="2049790"/>
              <a:ext cx="1990916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28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广告集装箱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8678235" y="1993900"/>
            <a:ext cx="2382581" cy="635000"/>
            <a:chOff x="8678235" y="1993900"/>
            <a:chExt cx="2382581" cy="635000"/>
          </a:xfrm>
        </p:grpSpPr>
        <p:sp>
          <p:nvSpPr>
            <p:cNvPr id="16" name="矩形: 圆角 15"/>
            <p:cNvSpPr/>
            <p:nvPr/>
          </p:nvSpPr>
          <p:spPr>
            <a:xfrm>
              <a:off x="8678235" y="1993900"/>
              <a:ext cx="2382581" cy="635000"/>
            </a:xfrm>
            <a:prstGeom prst="roundRect">
              <a:avLst>
                <a:gd fmla="val 50000" name="adj"/>
              </a:avLst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8861366" y="2049790"/>
              <a:ext cx="1990916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2800">
                  <a:solidFill>
                    <a:srgbClr val="587087"/>
                  </a:solidFill>
                  <a:latin charset="-122" panose="040b0c00000000000000" pitchFamily="82" typeface="华康海报体W12(P)"/>
                  <a:ea charset="-122" panose="040b0c00000000000000" pitchFamily="82" typeface="华康海报体W12(P)"/>
                </a:rPr>
                <a:t>广告集装箱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951075" y="2628900"/>
            <a:ext cx="749300" cy="1801446"/>
            <a:chOff x="1951075" y="2628900"/>
            <a:chExt cx="749300" cy="1801446"/>
          </a:xfrm>
        </p:grpSpPr>
        <p:cxnSp>
          <p:nvCxnSpPr>
            <p:cNvPr id="8" name="直接连接符 7"/>
            <p:cNvCxnSpPr>
              <a:stCxn id="6" idx="2"/>
            </p:cNvCxnSpPr>
            <p:nvPr/>
          </p:nvCxnSpPr>
          <p:spPr>
            <a:xfrm flipH="1">
              <a:off x="2325725" y="2628900"/>
              <a:ext cx="1" cy="1052146"/>
            </a:xfrm>
            <a:prstGeom prst="line">
              <a:avLst/>
            </a:prstGeom>
            <a:ln w="25400">
              <a:solidFill>
                <a:srgbClr val="587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椭圆 8"/>
            <p:cNvSpPr/>
            <p:nvPr/>
          </p:nvSpPr>
          <p:spPr>
            <a:xfrm>
              <a:off x="1951075" y="3681046"/>
              <a:ext cx="749300" cy="749300"/>
            </a:xfrm>
            <a:prstGeom prst="ellipse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2110074" y="3849335"/>
              <a:ext cx="431302" cy="412722"/>
              <a:chOff x="1116362" y="-206361"/>
              <a:chExt cx="431302" cy="412722"/>
            </a:xfrm>
          </p:grpSpPr>
          <p:sp>
            <p:nvSpPr>
              <p:cNvPr id="27" name="椭圆 64"/>
              <p:cNvSpPr/>
              <p:nvPr/>
            </p:nvSpPr>
            <p:spPr>
              <a:xfrm>
                <a:off x="1116362" y="-206361"/>
                <a:ext cx="431302" cy="412722"/>
              </a:xfrm>
              <a:custGeom>
                <a:rect b="b" l="l" r="r" t="t"/>
                <a:pathLst>
                  <a:path h="412721" w="431302">
                    <a:moveTo>
                      <a:pt x="156375" y="0"/>
                    </a:moveTo>
                    <a:cubicBezTo>
                      <a:pt x="168005" y="20590"/>
                      <a:pt x="190289" y="33770"/>
                      <a:pt x="215651" y="33770"/>
                    </a:cubicBezTo>
                    <a:cubicBezTo>
                      <a:pt x="241014" y="33770"/>
                      <a:pt x="263298" y="20590"/>
                      <a:pt x="274927" y="0"/>
                    </a:cubicBezTo>
                    <a:cubicBezTo>
                      <a:pt x="309545" y="9527"/>
                      <a:pt x="340579" y="27579"/>
                      <a:pt x="363816" y="53712"/>
                    </a:cubicBezTo>
                    <a:cubicBezTo>
                      <a:pt x="352706" y="73756"/>
                      <a:pt x="352817" y="98757"/>
                      <a:pt x="365119" y="120065"/>
                    </a:cubicBezTo>
                    <a:cubicBezTo>
                      <a:pt x="377551" y="141599"/>
                      <a:pt x="399475" y="154235"/>
                      <a:pt x="422640" y="154420"/>
                    </a:cubicBezTo>
                    <a:cubicBezTo>
                      <a:pt x="429070" y="170664"/>
                      <a:pt x="431302" y="188252"/>
                      <a:pt x="431302" y="206361"/>
                    </a:cubicBezTo>
                    <a:cubicBezTo>
                      <a:pt x="431302" y="224286"/>
                      <a:pt x="429115" y="241699"/>
                      <a:pt x="424325" y="258185"/>
                    </a:cubicBezTo>
                    <a:cubicBezTo>
                      <a:pt x="400567" y="257866"/>
                      <a:pt x="377859" y="270590"/>
                      <a:pt x="365119" y="292657"/>
                    </a:cubicBezTo>
                    <a:cubicBezTo>
                      <a:pt x="352396" y="314694"/>
                      <a:pt x="352713" y="340681"/>
                      <a:pt x="364828" y="361082"/>
                    </a:cubicBezTo>
                    <a:cubicBezTo>
                      <a:pt x="340153" y="385529"/>
                      <a:pt x="309461" y="403776"/>
                      <a:pt x="274915" y="412705"/>
                    </a:cubicBezTo>
                    <a:cubicBezTo>
                      <a:pt x="263284" y="392125"/>
                      <a:pt x="241006" y="378952"/>
                      <a:pt x="215651" y="378952"/>
                    </a:cubicBezTo>
                    <a:cubicBezTo>
                      <a:pt x="190289" y="378952"/>
                      <a:pt x="168005" y="392133"/>
                      <a:pt x="156375" y="412722"/>
                    </a:cubicBezTo>
                    <a:cubicBezTo>
                      <a:pt x="121757" y="403195"/>
                      <a:pt x="90723" y="385143"/>
                      <a:pt x="67486" y="359010"/>
                    </a:cubicBezTo>
                    <a:cubicBezTo>
                      <a:pt x="78596" y="338966"/>
                      <a:pt x="78485" y="313965"/>
                      <a:pt x="66183" y="292657"/>
                    </a:cubicBezTo>
                    <a:cubicBezTo>
                      <a:pt x="53751" y="271123"/>
                      <a:pt x="31827" y="258487"/>
                      <a:pt x="8662" y="258302"/>
                    </a:cubicBezTo>
                    <a:cubicBezTo>
                      <a:pt x="2232" y="242058"/>
                      <a:pt x="0" y="224470"/>
                      <a:pt x="0" y="206361"/>
                    </a:cubicBezTo>
                    <a:lnTo>
                      <a:pt x="8662" y="154420"/>
                    </a:lnTo>
                    <a:cubicBezTo>
                      <a:pt x="31827" y="154235"/>
                      <a:pt x="53751" y="141599"/>
                      <a:pt x="66183" y="120066"/>
                    </a:cubicBezTo>
                    <a:cubicBezTo>
                      <a:pt x="78485" y="98757"/>
                      <a:pt x="78596" y="73756"/>
                      <a:pt x="67486" y="53712"/>
                    </a:cubicBezTo>
                    <a:cubicBezTo>
                      <a:pt x="90723" y="27579"/>
                      <a:pt x="121757" y="9527"/>
                      <a:pt x="156375" y="0"/>
                    </a:cubicBezTo>
                    <a:close/>
                  </a:path>
                </a:pathLst>
              </a:cu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弧形 27"/>
              <p:cNvSpPr/>
              <p:nvPr/>
            </p:nvSpPr>
            <p:spPr>
              <a:xfrm>
                <a:off x="1260005" y="-72008"/>
                <a:ext cx="144016" cy="144016"/>
              </a:xfrm>
              <a:prstGeom prst="arc">
                <a:avLst>
                  <a:gd fmla="val 4084126" name="adj1"/>
                  <a:gd fmla="val 0" name="adj2"/>
                </a:avLst>
              </a:prstGeom>
              <a:noFill/>
              <a:ln cap="rnd"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5722975" y="2628900"/>
            <a:ext cx="749300" cy="1801446"/>
            <a:chOff x="5722975" y="2628900"/>
            <a:chExt cx="749300" cy="1801446"/>
          </a:xfrm>
        </p:grpSpPr>
        <p:cxnSp>
          <p:nvCxnSpPr>
            <p:cNvPr id="13" name="直接连接符 12"/>
            <p:cNvCxnSpPr>
              <a:stCxn id="12" idx="2"/>
            </p:cNvCxnSpPr>
            <p:nvPr/>
          </p:nvCxnSpPr>
          <p:spPr>
            <a:xfrm flipH="1">
              <a:off x="6097625" y="2628900"/>
              <a:ext cx="1" cy="1052146"/>
            </a:xfrm>
            <a:prstGeom prst="line">
              <a:avLst/>
            </a:prstGeom>
            <a:ln w="25400">
              <a:solidFill>
                <a:srgbClr val="587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5722975" y="3681046"/>
              <a:ext cx="749300" cy="749300"/>
            </a:xfrm>
            <a:prstGeom prst="ellipse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924180" y="3882416"/>
              <a:ext cx="346890" cy="346559"/>
              <a:chOff x="2594450" y="592551"/>
              <a:chExt cx="346890" cy="346559"/>
            </a:xfrm>
          </p:grpSpPr>
          <p:sp>
            <p:nvSpPr>
              <p:cNvPr id="30" name="圆角矩形 353"/>
              <p:cNvSpPr/>
              <p:nvPr/>
            </p:nvSpPr>
            <p:spPr>
              <a:xfrm>
                <a:off x="2594450" y="592551"/>
                <a:ext cx="144016" cy="144016"/>
              </a:xfrm>
              <a:prstGeom prst="roundRect">
                <a:avLst/>
              </a:pr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圆角矩形 354"/>
              <p:cNvSpPr/>
              <p:nvPr/>
            </p:nvSpPr>
            <p:spPr>
              <a:xfrm>
                <a:off x="2797324" y="592551"/>
                <a:ext cx="144016" cy="144016"/>
              </a:xfrm>
              <a:prstGeom prst="roundRect">
                <a:avLst/>
              </a:pr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2" name="圆角矩形 355"/>
              <p:cNvSpPr/>
              <p:nvPr/>
            </p:nvSpPr>
            <p:spPr>
              <a:xfrm>
                <a:off x="2594450" y="795094"/>
                <a:ext cx="144016" cy="144016"/>
              </a:xfrm>
              <a:prstGeom prst="roundRect">
                <a:avLst/>
              </a:pr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" name="圆角矩形 108"/>
              <p:cNvSpPr/>
              <p:nvPr/>
            </p:nvSpPr>
            <p:spPr>
              <a:xfrm>
                <a:off x="2797324" y="795094"/>
                <a:ext cx="144016" cy="144016"/>
              </a:xfrm>
              <a:custGeom>
                <a:gdLst>
                  <a:gd fmla="*/ 77151 w 144016" name="connsiteX0"/>
                  <a:gd fmla="*/ 144016 h 144016" name="connsiteY0"/>
                  <a:gd fmla="*/ 24003 w 144016" name="connsiteX1"/>
                  <a:gd fmla="*/ 144016 h 144016" name="connsiteY1"/>
                  <a:gd fmla="*/ 0 w 144016" name="connsiteX2"/>
                  <a:gd fmla="*/ 120013 h 144016" name="connsiteY2"/>
                  <a:gd fmla="*/ 0 w 144016" name="connsiteX3"/>
                  <a:gd fmla="*/ 24003 h 144016" name="connsiteY3"/>
                  <a:gd fmla="*/ 24003 w 144016" name="connsiteX4"/>
                  <a:gd fmla="*/ 0 h 144016" name="connsiteY4"/>
                  <a:gd fmla="*/ 120013 w 144016" name="connsiteX5"/>
                  <a:gd fmla="*/ 0 h 144016" name="connsiteY5"/>
                  <a:gd fmla="*/ 144016 w 144016" name="connsiteX6"/>
                  <a:gd fmla="*/ 24003 h 144016" name="connsiteY6"/>
                  <a:gd fmla="*/ 144016 w 144016" name="connsiteX7"/>
                  <a:gd fmla="*/ 24003 h 144016" name="connsiteY7"/>
                  <a:gd fmla="*/ 235456 w 235456" name="connsiteX8"/>
                  <a:gd fmla="*/ 211453 h 211453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b="b" l="l" r="r" t="t"/>
                <a:pathLst>
                  <a:path h="144016" w="144016">
                    <a:moveTo>
                      <a:pt x="77151" y="144016"/>
                    </a:moveTo>
                    <a:lnTo>
                      <a:pt x="24003" y="144016"/>
                    </a:lnTo>
                    <a:cubicBezTo>
                      <a:pt x="10747" y="144016"/>
                      <a:pt x="0" y="133269"/>
                      <a:pt x="0" y="120013"/>
                    </a:cubicBezTo>
                    <a:lnTo>
                      <a:pt x="0" y="24003"/>
                    </a:lnTo>
                    <a:cubicBezTo>
                      <a:pt x="0" y="10747"/>
                      <a:pt x="10747" y="0"/>
                      <a:pt x="24003" y="0"/>
                    </a:cubicBezTo>
                    <a:lnTo>
                      <a:pt x="120013" y="0"/>
                    </a:lnTo>
                    <a:cubicBezTo>
                      <a:pt x="133269" y="0"/>
                      <a:pt x="144016" y="10747"/>
                      <a:pt x="144016" y="24003"/>
                    </a:cubicBezTo>
                  </a:path>
                </a:pathLst>
              </a:custGeom>
              <a:noFill/>
              <a:ln cap="rnd"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9494875" y="2628900"/>
            <a:ext cx="749300" cy="1801446"/>
            <a:chOff x="9494875" y="2628900"/>
            <a:chExt cx="749300" cy="1801446"/>
          </a:xfrm>
        </p:grpSpPr>
        <p:cxnSp>
          <p:nvCxnSpPr>
            <p:cNvPr id="17" name="直接连接符 16"/>
            <p:cNvCxnSpPr>
              <a:stCxn id="16" idx="2"/>
            </p:cNvCxnSpPr>
            <p:nvPr/>
          </p:nvCxnSpPr>
          <p:spPr>
            <a:xfrm flipH="1">
              <a:off x="9869525" y="2628900"/>
              <a:ext cx="1" cy="1052146"/>
            </a:xfrm>
            <a:prstGeom prst="line">
              <a:avLst/>
            </a:prstGeom>
            <a:ln w="25400">
              <a:solidFill>
                <a:srgbClr val="58708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椭圆 17"/>
            <p:cNvSpPr/>
            <p:nvPr/>
          </p:nvSpPr>
          <p:spPr>
            <a:xfrm>
              <a:off x="9494875" y="3681046"/>
              <a:ext cx="749300" cy="749300"/>
            </a:xfrm>
            <a:prstGeom prst="ellipse">
              <a:avLst/>
            </a:pr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圆角矩形 110"/>
            <p:cNvSpPr/>
            <p:nvPr/>
          </p:nvSpPr>
          <p:spPr>
            <a:xfrm rot="18900000">
              <a:off x="9690667" y="3951690"/>
              <a:ext cx="357714" cy="245434"/>
            </a:xfrm>
            <a:custGeom>
              <a:gdLst>
                <a:gd fmla="*/ 291250 w 357714" name="connsiteX0"/>
                <a:gd fmla="*/ 245434 h 245434" name="connsiteY0"/>
                <a:gd fmla="*/ 121875 w 357714" name="connsiteX1"/>
                <a:gd fmla="*/ 243749 h 245434" name="connsiteY1"/>
                <a:gd fmla="*/ 0 w 357714" name="connsiteX2"/>
                <a:gd fmla="*/ 121874 h 245434" name="connsiteY2"/>
                <a:gd fmla="*/ 0 w 357714" name="connsiteX3"/>
                <a:gd fmla="*/ 121875 h 245434" name="connsiteY3"/>
                <a:gd fmla="*/ 121875 w 357714" name="connsiteX4"/>
                <a:gd fmla="*/ 0 h 245434" name="connsiteY4"/>
                <a:gd fmla="*/ 265994 w 357714" name="connsiteX5"/>
                <a:gd fmla="*/ 0 h 245434" name="connsiteY5"/>
                <a:gd fmla="*/ 357561 w 357714" name="connsiteX6"/>
                <a:gd fmla="*/ 82507 h 245434" name="connsiteY6"/>
                <a:gd fmla="*/ 291893 w 357714" name="connsiteX7"/>
                <a:gd fmla="*/ 165013 h 245434" name="connsiteY7"/>
                <a:gd fmla="*/ 98256 w 357714" name="connsiteX8"/>
                <a:gd fmla="*/ 159962 h 245434" name="connsiteY8"/>
                <a:gd fmla="*/ 96572 w 357714" name="connsiteX9"/>
                <a:gd fmla="*/ 87560 h 245434" name="connsiteY9"/>
                <a:gd fmla="*/ 285156 w 357714" name="connsiteX10"/>
                <a:gd fmla="*/ 83149 h 24543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245433" w="357714">
                  <a:moveTo>
                    <a:pt x="291250" y="245434"/>
                  </a:moveTo>
                  <a:lnTo>
                    <a:pt x="121875" y="243749"/>
                  </a:lnTo>
                  <a:cubicBezTo>
                    <a:pt x="54565" y="243749"/>
                    <a:pt x="0" y="189184"/>
                    <a:pt x="0" y="121874"/>
                  </a:cubicBezTo>
                  <a:lnTo>
                    <a:pt x="0" y="121875"/>
                  </a:lnTo>
                  <a:cubicBezTo>
                    <a:pt x="0" y="54565"/>
                    <a:pt x="54565" y="0"/>
                    <a:pt x="121875" y="0"/>
                  </a:cubicBezTo>
                  <a:lnTo>
                    <a:pt x="265994" y="0"/>
                  </a:lnTo>
                  <a:cubicBezTo>
                    <a:pt x="349894" y="1"/>
                    <a:pt x="359138" y="48724"/>
                    <a:pt x="357561" y="82507"/>
                  </a:cubicBezTo>
                  <a:cubicBezTo>
                    <a:pt x="359072" y="154349"/>
                    <a:pt x="326129" y="161257"/>
                    <a:pt x="291893" y="165013"/>
                  </a:cubicBezTo>
                  <a:cubicBezTo>
                    <a:pt x="254009" y="163610"/>
                    <a:pt x="135300" y="167432"/>
                    <a:pt x="98256" y="159962"/>
                  </a:cubicBezTo>
                  <a:cubicBezTo>
                    <a:pt x="68509" y="140879"/>
                    <a:pt x="68229" y="103169"/>
                    <a:pt x="96572" y="87560"/>
                  </a:cubicBezTo>
                  <a:cubicBezTo>
                    <a:pt x="106394" y="73635"/>
                    <a:pt x="281789" y="86690"/>
                    <a:pt x="285156" y="83149"/>
                  </a:cubicBezTo>
                </a:path>
              </a:pathLst>
            </a:cu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bg1"/>
                </a:solidFill>
              </a:endParaRPr>
            </a:p>
          </p:txBody>
        </p:sp>
      </p:grpSp>
      <p:pic>
        <p:nvPicPr>
          <p:cNvPr id="35" name="图片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6198" y="-815099"/>
            <a:ext cx="1182854" cy="704707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8098" y="-815099"/>
            <a:ext cx="1182854" cy="704707"/>
          </a:xfrm>
          <a:prstGeom prst="rect">
            <a:avLst/>
          </a:prstGeom>
        </p:spPr>
      </p:pic>
    </p:spTree>
    <p:extLst>
      <p:ext uri="{BB962C8B-B14F-4D97-AF65-F5344CB8AC3E}">
        <p14:creationId val="1796296444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fill="hold" id="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06 1.11111E-06 L 4.79167E-06 0.25" pathEditMode="relative" ptsTypes="AA" rAng="0">
                                      <p:cBhvr>
                                        <p:cTn dur="2000" fill="hold" id="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8" nodeType="after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19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24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fill="hold" id="2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1.11111E-06 L -2.08333E-07 0.25" pathEditMode="relative" ptsTypes="AA" rAng="0">
                                      <p:cBhvr>
                                        <p:cTn dur="2000" fill="hold" id="2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28" nodeType="after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3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39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4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44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fill="hold" id="4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06 1.11111E-06 L 4.79167E-06 0.25" pathEditMode="relative" ptsTypes="AA" rAng="0">
                                      <p:cBhvr>
                                        <p:cTn dur="2000" fill="hold" id="4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48" nodeType="after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id="5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fill="hold" grpId="0" id="59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6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64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5"/>
      <p:bldP grpId="0" spid="1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1" name="组合 30"/>
          <p:cNvGrpSpPr/>
          <p:nvPr/>
        </p:nvGrpSpPr>
        <p:grpSpPr>
          <a:xfrm>
            <a:off x="4142649" y="1232177"/>
            <a:ext cx="3838556" cy="3883849"/>
            <a:chOff x="4142649" y="1232177"/>
            <a:chExt cx="3838556" cy="3883849"/>
          </a:xfrm>
        </p:grpSpPr>
        <p:sp>
          <p:nvSpPr>
            <p:cNvPr id="17" name="任意多边形: 形状 16"/>
            <p:cNvSpPr/>
            <p:nvPr/>
          </p:nvSpPr>
          <p:spPr>
            <a:xfrm flipH="1" rot="2028972">
              <a:off x="4142649" y="1232177"/>
              <a:ext cx="3838556" cy="3883849"/>
            </a:xfrm>
            <a:custGeom>
              <a:gdLst>
                <a:gd fmla="*/ 3179031 w 3838556" name="connsiteX0"/>
                <a:gd fmla="*/ 511441 h 3883849" name="connsiteY0"/>
                <a:gd fmla="*/ 2706122 w 3838556" name="connsiteX1"/>
                <a:gd fmla="*/ 194662 h 3883849" name="connsiteY1"/>
                <a:gd fmla="*/ 2634793 w 3838556" name="connsiteX2"/>
                <a:gd fmla="*/ 208764 h 3883849" name="connsiteY2"/>
                <a:gd fmla="*/ 2520345 w 3838556" name="connsiteX3"/>
                <a:gd fmla="*/ 379620 h 3883849" name="connsiteY3"/>
                <a:gd fmla="*/ 2534448 w 3838556" name="connsiteX4"/>
                <a:gd fmla="*/ 450948 h 3883849" name="connsiteY4"/>
                <a:gd fmla="*/ 2621819 w 3838556" name="connsiteX5"/>
                <a:gd fmla="*/ 509474 h 3883849" name="connsiteY5"/>
                <a:gd fmla="*/ 2568281 w 3838556" name="connsiteX6"/>
                <a:gd fmla="*/ 589399 h 3883849" name="connsiteY6"/>
                <a:gd fmla="*/ 2409826 w 3838556" name="connsiteX7"/>
                <a:gd fmla="*/ 515043 h 3883849" name="connsiteY7"/>
                <a:gd fmla="*/ 1912353 w 3838556" name="connsiteX8"/>
                <a:gd fmla="*/ 393110 h 3883849" name="connsiteY8"/>
                <a:gd fmla="*/ 1870987 w 3838556" name="connsiteX9"/>
                <a:gd fmla="*/ 391278 h 3883849" name="connsiteY9"/>
                <a:gd fmla="*/ 1870987 w 3838556" name="connsiteX10"/>
                <a:gd fmla="*/ 234404 h 3883849" name="connsiteY10"/>
                <a:gd fmla="*/ 1979108 w 3838556" name="connsiteX11"/>
                <a:gd fmla="*/ 234502 h 3883849" name="connsiteY11"/>
                <a:gd fmla="*/ 2018163 w 3838556" name="connsiteX12"/>
                <a:gd fmla="*/ 195519 h 3883849" name="connsiteY12"/>
                <a:gd fmla="*/ 2018305 w 3838556" name="connsiteX13"/>
                <a:gd fmla="*/ 39448 h 3883849" name="connsiteY13"/>
                <a:gd fmla="*/ 2006902 w 3838556" name="connsiteX14"/>
                <a:gd fmla="*/ 11847 h 3883849" name="connsiteY14"/>
                <a:gd fmla="*/ 1979322 w 3838556" name="connsiteX15"/>
                <a:gd fmla="*/ 393 h 3883849" name="connsiteY15"/>
                <a:gd fmla="*/ 1547336 w 3838556" name="connsiteX16"/>
                <a:gd fmla="*/ 0 h 3883849" name="connsiteY16"/>
                <a:gd fmla="*/ 1508281 w 3838556" name="connsiteX17"/>
                <a:gd fmla="*/ 38983 h 3883849" name="connsiteY17"/>
                <a:gd fmla="*/ 1508139 w 3838556" name="connsiteX18"/>
                <a:gd fmla="*/ 195054 h 3883849" name="connsiteY18"/>
                <a:gd fmla="*/ 1547123 w 3838556" name="connsiteX19"/>
                <a:gd fmla="*/ 234109 h 3883849" name="connsiteY19"/>
                <a:gd fmla="*/ 1639277 w 3838556" name="connsiteX20"/>
                <a:gd fmla="*/ 234192 h 3883849" name="connsiteY20"/>
                <a:gd fmla="*/ 1639277 w 3838556" name="connsiteX21"/>
                <a:gd fmla="*/ 391069 h 3883849" name="connsiteY21"/>
                <a:gd fmla="*/ 1575901 w 3838556" name="connsiteX22"/>
                <a:gd fmla="*/ 394360 h 3883849" name="connsiteY22"/>
                <a:gd fmla="*/ 296053 w 3838556" name="connsiteX23"/>
                <a:gd fmla="*/ 1161407 h 3883849" name="connsiteY23"/>
                <a:gd fmla="*/ 775778 w 3838556" name="connsiteX24"/>
                <a:gd fmla="*/ 3587796 h 3883849" name="connsiteY24"/>
                <a:gd fmla="*/ 3202167 w 3838556" name="connsiteX25"/>
                <a:gd fmla="*/ 3108071 h 3883849" name="connsiteY25"/>
                <a:gd fmla="*/ 3424459 w 3838556" name="connsiteX26"/>
                <a:gd fmla="*/ 1632619 h 3883849" name="connsiteY26"/>
                <a:gd fmla="*/ 3415216 w 3838556" name="connsiteX27"/>
                <a:gd fmla="*/ 1606364 h 3883849" name="connsiteY27"/>
                <a:gd fmla="*/ 3584037 w 3838556" name="connsiteX28"/>
                <a:gd fmla="*/ 1536892 h 3883849" name="connsiteY28"/>
                <a:gd fmla="*/ 3619184 w 3838556" name="connsiteX29"/>
                <a:gd fmla="*/ 1622080 h 3883849" name="connsiteY29"/>
                <a:gd fmla="*/ 3670135 w 3838556" name="connsiteX30"/>
                <a:gd fmla="*/ 1643268 h 3883849" name="connsiteY30"/>
                <a:gd fmla="*/ 3814409 w 3838556" name="connsiteX31"/>
                <a:gd fmla="*/ 1583744 h 3883849" name="connsiteY31"/>
                <a:gd fmla="*/ 3835597 w 3838556" name="connsiteX32"/>
                <a:gd fmla="*/ 1532793 h 3883849" name="connsiteY32"/>
                <a:gd fmla="*/ 3670842 w 3838556" name="connsiteX33"/>
                <a:gd fmla="*/ 1133459 h 3883849" name="connsiteY33"/>
                <a:gd fmla="*/ 3649755 w 3838556" name="connsiteX34"/>
                <a:gd fmla="*/ 1112312 h 3883849" name="connsiteY34"/>
                <a:gd fmla="*/ 3619891 w 3838556" name="connsiteX35"/>
                <a:gd fmla="*/ 1112271 h 3883849" name="connsiteY35"/>
                <a:gd fmla="*/ 3475617 w 3838556" name="connsiteX36"/>
                <a:gd fmla="*/ 1171795 h 3883849" name="connsiteY36"/>
                <a:gd fmla="*/ 3454428 w 3838556" name="connsiteX37"/>
                <a:gd fmla="*/ 1222746 h 3883849" name="connsiteY37"/>
                <a:gd fmla="*/ 3495665 w 3838556" name="connsiteX38"/>
                <a:gd fmla="*/ 1322696 h 3883849" name="connsiteY38"/>
                <a:gd fmla="*/ 3330013 w 3838556" name="connsiteX39"/>
                <a:gd fmla="*/ 1390864 h 3883849" name="connsiteY39"/>
                <a:gd fmla="*/ 3297579 w 3838556" name="connsiteX40"/>
                <a:gd fmla="*/ 1321006 h 3883849" name="connsiteY40"/>
                <a:gd fmla="*/ 2995509 w 3838556" name="connsiteX41"/>
                <a:gd fmla="*/ 907363 h 3883849" name="connsiteY41"/>
                <a:gd fmla="*/ 2868280 w 3838556" name="connsiteX42"/>
                <a:gd fmla="*/ 790806 h 3883849" name="connsiteY42"/>
                <a:gd fmla="*/ 2922027 w 3838556" name="connsiteX43"/>
                <a:gd fmla="*/ 710569 h 3883849" name="connsiteY43"/>
                <a:gd fmla="*/ 3007357 w 3838556" name="connsiteX44"/>
                <a:gd fmla="*/ 767727 h 3883849" name="connsiteY44"/>
                <a:gd fmla="*/ 3078685 w 3838556" name="connsiteX45"/>
                <a:gd fmla="*/ 753625 h 3883849" name="connsiteY45"/>
                <a:gd fmla="*/ 3193133 w 3838556" name="connsiteX46"/>
                <a:gd fmla="*/ 582769 h 3883849" name="connsiteY46"/>
                <a:gd fmla="*/ 3179031 w 3838556" name="connsiteX47"/>
                <a:gd fmla="*/ 511441 h 3883849" name="connsiteY4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b="b" l="l" r="r" t="t"/>
              <a:pathLst>
                <a:path h="3883849" w="3838555">
                  <a:moveTo>
                    <a:pt x="3179031" y="511441"/>
                  </a:moveTo>
                  <a:lnTo>
                    <a:pt x="2706122" y="194662"/>
                  </a:lnTo>
                  <a:cubicBezTo>
                    <a:pt x="2682530" y="178859"/>
                    <a:pt x="2650596" y="185173"/>
                    <a:pt x="2634793" y="208764"/>
                  </a:cubicBezTo>
                  <a:lnTo>
                    <a:pt x="2520345" y="379620"/>
                  </a:lnTo>
                  <a:cubicBezTo>
                    <a:pt x="2504542" y="403212"/>
                    <a:pt x="2510856" y="435146"/>
                    <a:pt x="2534448" y="450948"/>
                  </a:cubicBezTo>
                  <a:lnTo>
                    <a:pt x="2621819" y="509474"/>
                  </a:lnTo>
                  <a:lnTo>
                    <a:pt x="2568281" y="589399"/>
                  </a:lnTo>
                  <a:lnTo>
                    <a:pt x="2409826" y="515043"/>
                  </a:lnTo>
                  <a:cubicBezTo>
                    <a:pt x="2248491" y="449034"/>
                    <a:pt x="2080838" y="408752"/>
                    <a:pt x="1912353" y="393110"/>
                  </a:cubicBezTo>
                  <a:lnTo>
                    <a:pt x="1870987" y="391278"/>
                  </a:lnTo>
                  <a:lnTo>
                    <a:pt x="1870987" y="234404"/>
                  </a:lnTo>
                  <a:lnTo>
                    <a:pt x="1979108" y="234502"/>
                  </a:lnTo>
                  <a:cubicBezTo>
                    <a:pt x="2000658" y="234522"/>
                    <a:pt x="2018143" y="217069"/>
                    <a:pt x="2018163" y="195519"/>
                  </a:cubicBezTo>
                  <a:lnTo>
                    <a:pt x="2018305" y="39448"/>
                  </a:lnTo>
                  <a:cubicBezTo>
                    <a:pt x="2018315" y="28673"/>
                    <a:pt x="2013956" y="18914"/>
                    <a:pt x="2006902" y="11847"/>
                  </a:cubicBezTo>
                  <a:cubicBezTo>
                    <a:pt x="1999848" y="4779"/>
                    <a:pt x="1990096" y="403"/>
                    <a:pt x="1979322" y="393"/>
                  </a:cubicBezTo>
                  <a:lnTo>
                    <a:pt x="1547336" y="0"/>
                  </a:lnTo>
                  <a:cubicBezTo>
                    <a:pt x="1525786" y="-20"/>
                    <a:pt x="1508301" y="17433"/>
                    <a:pt x="1508281" y="38983"/>
                  </a:cubicBezTo>
                  <a:lnTo>
                    <a:pt x="1508139" y="195054"/>
                  </a:lnTo>
                  <a:cubicBezTo>
                    <a:pt x="1508120" y="216604"/>
                    <a:pt x="1525572" y="234089"/>
                    <a:pt x="1547123" y="234109"/>
                  </a:cubicBezTo>
                  <a:lnTo>
                    <a:pt x="1639277" y="234192"/>
                  </a:lnTo>
                  <a:lnTo>
                    <a:pt x="1639277" y="391069"/>
                  </a:lnTo>
                  <a:lnTo>
                    <a:pt x="1575901" y="394360"/>
                  </a:lnTo>
                  <a:cubicBezTo>
                    <a:pt x="1074440" y="444552"/>
                    <a:pt x="598428" y="710000"/>
                    <a:pt x="296053" y="1161407"/>
                  </a:cubicBezTo>
                  <a:cubicBezTo>
                    <a:pt x="-241503" y="1963908"/>
                    <a:pt x="-26723" y="3050239"/>
                    <a:pt x="775778" y="3587796"/>
                  </a:cubicBezTo>
                  <a:cubicBezTo>
                    <a:pt x="1578279" y="4125352"/>
                    <a:pt x="2664611" y="3910572"/>
                    <a:pt x="3202167" y="3108071"/>
                  </a:cubicBezTo>
                  <a:cubicBezTo>
                    <a:pt x="3504542" y="2656664"/>
                    <a:pt x="3568874" y="2115451"/>
                    <a:pt x="3424459" y="1632619"/>
                  </a:cubicBezTo>
                  <a:lnTo>
                    <a:pt x="3415216" y="1606364"/>
                  </a:lnTo>
                  <a:lnTo>
                    <a:pt x="3584037" y="1536892"/>
                  </a:lnTo>
                  <a:lnTo>
                    <a:pt x="3619184" y="1622080"/>
                  </a:lnTo>
                  <a:cubicBezTo>
                    <a:pt x="3627403" y="1642001"/>
                    <a:pt x="3650213" y="1651487"/>
                    <a:pt x="3670135" y="1643268"/>
                  </a:cubicBezTo>
                  <a:lnTo>
                    <a:pt x="3814409" y="1583744"/>
                  </a:lnTo>
                  <a:cubicBezTo>
                    <a:pt x="3834330" y="1575525"/>
                    <a:pt x="3843816" y="1552714"/>
                    <a:pt x="3835597" y="1532793"/>
                  </a:cubicBezTo>
                  <a:lnTo>
                    <a:pt x="3670842" y="1133459"/>
                  </a:lnTo>
                  <a:cubicBezTo>
                    <a:pt x="3666732" y="1123498"/>
                    <a:pt x="3658975" y="1116147"/>
                    <a:pt x="3649755" y="1112312"/>
                  </a:cubicBezTo>
                  <a:cubicBezTo>
                    <a:pt x="3640535" y="1108478"/>
                    <a:pt x="3629852" y="1108161"/>
                    <a:pt x="3619891" y="1112271"/>
                  </a:cubicBezTo>
                  <a:lnTo>
                    <a:pt x="3475617" y="1171795"/>
                  </a:lnTo>
                  <a:cubicBezTo>
                    <a:pt x="3455696" y="1180014"/>
                    <a:pt x="3446209" y="1202825"/>
                    <a:pt x="3454428" y="1222746"/>
                  </a:cubicBezTo>
                  <a:lnTo>
                    <a:pt x="3495665" y="1322696"/>
                  </a:lnTo>
                  <a:lnTo>
                    <a:pt x="3330013" y="1390864"/>
                  </a:lnTo>
                  <a:lnTo>
                    <a:pt x="3297579" y="1321006"/>
                  </a:lnTo>
                  <a:cubicBezTo>
                    <a:pt x="3218998" y="1171150"/>
                    <a:pt x="3117946" y="1031440"/>
                    <a:pt x="2995509" y="907363"/>
                  </a:cubicBezTo>
                  <a:lnTo>
                    <a:pt x="2868280" y="790806"/>
                  </a:lnTo>
                  <a:lnTo>
                    <a:pt x="2922027" y="710569"/>
                  </a:lnTo>
                  <a:lnTo>
                    <a:pt x="3007357" y="767727"/>
                  </a:lnTo>
                  <a:cubicBezTo>
                    <a:pt x="3030948" y="783530"/>
                    <a:pt x="3062882" y="777216"/>
                    <a:pt x="3078685" y="753625"/>
                  </a:cubicBezTo>
                  <a:lnTo>
                    <a:pt x="3193133" y="582769"/>
                  </a:lnTo>
                  <a:cubicBezTo>
                    <a:pt x="3208936" y="559177"/>
                    <a:pt x="3202622" y="527243"/>
                    <a:pt x="3179031" y="511441"/>
                  </a:cubicBezTo>
                  <a:close/>
                </a:path>
              </a:pathLst>
            </a:custGeom>
            <a:noFill/>
            <a:ln w="25400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4707875" y="2040875"/>
              <a:ext cx="2776250" cy="2776250"/>
              <a:chOff x="4707875" y="2040875"/>
              <a:chExt cx="2776250" cy="2776250"/>
            </a:xfrm>
          </p:grpSpPr>
          <p:sp>
            <p:nvSpPr>
              <p:cNvPr id="29" name="文本框 28"/>
              <p:cNvSpPr txBox="1"/>
              <p:nvPr/>
            </p:nvSpPr>
            <p:spPr>
              <a:xfrm>
                <a:off x="5598824" y="4276530"/>
                <a:ext cx="1054249" cy="2743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1200">
                    <a:solidFill>
                      <a:srgbClr val="587087"/>
                    </a:solidFill>
                    <a:latin charset="-122" panose="040b0c00000000000000" pitchFamily="82" typeface="华康海报体W12(P)"/>
                    <a:ea charset="-122" panose="040b0c00000000000000" pitchFamily="82" typeface="华康海报体W12(P)"/>
                  </a:rPr>
                  <a:t>广告集装箱</a:t>
                </a: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4707875" y="2040875"/>
                <a:ext cx="2776250" cy="2776250"/>
              </a:xfrm>
              <a:prstGeom prst="ellipse">
                <a:avLst/>
              </a:pr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等腰三角形 17"/>
              <p:cNvSpPr/>
              <p:nvPr/>
            </p:nvSpPr>
            <p:spPr>
              <a:xfrm>
                <a:off x="6021706" y="4680611"/>
                <a:ext cx="148588" cy="78204"/>
              </a:xfrm>
              <a:prstGeom prst="triangle">
                <a:avLst/>
              </a:prstGeom>
              <a:noFill/>
              <a:ln w="9525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等腰三角形 18"/>
              <p:cNvSpPr/>
              <p:nvPr/>
            </p:nvSpPr>
            <p:spPr>
              <a:xfrm flipV="1">
                <a:off x="6021705" y="2099183"/>
                <a:ext cx="148590" cy="78206"/>
              </a:xfrm>
              <a:prstGeom prst="triangle">
                <a:avLst/>
              </a:prstGeom>
              <a:noFill/>
              <a:ln w="9525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等腰三角形 19"/>
              <p:cNvSpPr/>
              <p:nvPr/>
            </p:nvSpPr>
            <p:spPr>
              <a:xfrm rot="16200000">
                <a:off x="7304727" y="3389896"/>
                <a:ext cx="148590" cy="78206"/>
              </a:xfrm>
              <a:prstGeom prst="triangle">
                <a:avLst/>
              </a:prstGeom>
              <a:noFill/>
              <a:ln w="9525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等腰三角形 20"/>
              <p:cNvSpPr/>
              <p:nvPr/>
            </p:nvSpPr>
            <p:spPr>
              <a:xfrm flipV="1" rot="16200000">
                <a:off x="4738682" y="3389898"/>
                <a:ext cx="148590" cy="78204"/>
              </a:xfrm>
              <a:prstGeom prst="triangle">
                <a:avLst/>
              </a:prstGeom>
              <a:noFill/>
              <a:ln w="9525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2" name="椭圆 21"/>
              <p:cNvSpPr/>
              <p:nvPr/>
            </p:nvSpPr>
            <p:spPr>
              <a:xfrm flipH="1">
                <a:off x="6001407" y="3334407"/>
                <a:ext cx="189186" cy="189186"/>
              </a:xfrm>
              <a:prstGeom prst="ellipse">
                <a:avLst/>
              </a:pr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3" name="椭圆 22"/>
              <p:cNvSpPr/>
              <p:nvPr/>
            </p:nvSpPr>
            <p:spPr>
              <a:xfrm flipH="1">
                <a:off x="5940971" y="3273972"/>
                <a:ext cx="310056" cy="310056"/>
              </a:xfrm>
              <a:prstGeom prst="ellipse">
                <a:avLst/>
              </a:prstGeom>
              <a:noFill/>
              <a:ln w="25400">
                <a:solidFill>
                  <a:srgbClr val="58708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6065531" y="2304471"/>
            <a:ext cx="62554" cy="2249058"/>
            <a:chOff x="6073140" y="2578044"/>
            <a:chExt cx="47335" cy="1701912"/>
          </a:xfrm>
        </p:grpSpPr>
        <p:sp>
          <p:nvSpPr>
            <p:cNvPr id="26" name="等腰三角形 25"/>
            <p:cNvSpPr/>
            <p:nvPr/>
          </p:nvSpPr>
          <p:spPr>
            <a:xfrm flipH="1">
              <a:off x="6073140" y="2578044"/>
              <a:ext cx="45719" cy="777350"/>
            </a:xfrm>
            <a:prstGeom prst="triangle">
              <a:avLst/>
            </a:prstGeom>
            <a:noFill/>
            <a:ln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等腰三角形 26"/>
            <p:cNvSpPr/>
            <p:nvPr/>
          </p:nvSpPr>
          <p:spPr>
            <a:xfrm flipH="1" rot="10800000">
              <a:off x="6074756" y="3502606"/>
              <a:ext cx="45719" cy="777350"/>
            </a:xfrm>
            <a:prstGeom prst="triangle">
              <a:avLst/>
            </a:prstGeom>
            <a:noFill/>
            <a:ln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06097" y="1321646"/>
            <a:ext cx="3167145" cy="1473869"/>
            <a:chOff x="806097" y="1321646"/>
            <a:chExt cx="3167145" cy="1473869"/>
          </a:xfrm>
        </p:grpSpPr>
        <p:sp>
          <p:nvSpPr>
            <p:cNvPr id="32" name="等腰三角形 31"/>
            <p:cNvSpPr/>
            <p:nvPr/>
          </p:nvSpPr>
          <p:spPr>
            <a:xfrm flipV="1" rot="16200000">
              <a:off x="768555" y="1359188"/>
              <a:ext cx="279700" cy="204616"/>
            </a:xfrm>
            <a:prstGeom prst="triangle">
              <a:avLst>
                <a:gd fmla="val 50000" name="adj"/>
              </a:avLst>
            </a:prstGeom>
            <a:solidFill>
              <a:srgbClr val="587087"/>
            </a:solidFill>
            <a:ln w="9525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010713" y="1595186"/>
              <a:ext cx="2962529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806097" y="4066389"/>
            <a:ext cx="3167145" cy="1473869"/>
            <a:chOff x="806097" y="4066389"/>
            <a:chExt cx="3167145" cy="1473869"/>
          </a:xfrm>
        </p:grpSpPr>
        <p:sp>
          <p:nvSpPr>
            <p:cNvPr id="35" name="等腰三角形 34"/>
            <p:cNvSpPr/>
            <p:nvPr/>
          </p:nvSpPr>
          <p:spPr>
            <a:xfrm flipV="1" rot="16200000">
              <a:off x="768555" y="4103931"/>
              <a:ext cx="279700" cy="204616"/>
            </a:xfrm>
            <a:prstGeom prst="triangle">
              <a:avLst>
                <a:gd fmla="val 50000" name="adj"/>
              </a:avLst>
            </a:prstGeom>
            <a:solidFill>
              <a:srgbClr val="587087"/>
            </a:solidFill>
            <a:ln w="9525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010713" y="4339929"/>
              <a:ext cx="2962529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143033" y="4066389"/>
            <a:ext cx="3177083" cy="1473869"/>
            <a:chOff x="8143033" y="4066389"/>
            <a:chExt cx="3177083" cy="1473869"/>
          </a:xfrm>
        </p:grpSpPr>
        <p:sp>
          <p:nvSpPr>
            <p:cNvPr id="37" name="等腰三角形 36"/>
            <p:cNvSpPr/>
            <p:nvPr/>
          </p:nvSpPr>
          <p:spPr>
            <a:xfrm flipH="1" flipV="1" rot="5400000">
              <a:off x="11077958" y="4103931"/>
              <a:ext cx="279700" cy="204616"/>
            </a:xfrm>
            <a:prstGeom prst="triangle">
              <a:avLst>
                <a:gd fmla="val 50000" name="adj"/>
              </a:avLst>
            </a:prstGeom>
            <a:solidFill>
              <a:srgbClr val="587087"/>
            </a:solidFill>
            <a:ln w="9525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8143032" y="4339929"/>
              <a:ext cx="2962529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143033" y="1321646"/>
            <a:ext cx="3177083" cy="1473869"/>
            <a:chOff x="8143033" y="1321646"/>
            <a:chExt cx="3177083" cy="1473869"/>
          </a:xfrm>
        </p:grpSpPr>
        <p:sp>
          <p:nvSpPr>
            <p:cNvPr id="39" name="等腰三角形 38"/>
            <p:cNvSpPr/>
            <p:nvPr/>
          </p:nvSpPr>
          <p:spPr>
            <a:xfrm flipH="1" flipV="1" rot="5400000">
              <a:off x="11077958" y="1359188"/>
              <a:ext cx="279700" cy="204616"/>
            </a:xfrm>
            <a:prstGeom prst="triangle">
              <a:avLst>
                <a:gd fmla="val 50000" name="adj"/>
              </a:avLst>
            </a:prstGeom>
            <a:solidFill>
              <a:srgbClr val="587087"/>
            </a:solidFill>
            <a:ln w="9525">
              <a:solidFill>
                <a:srgbClr val="5870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8143032" y="1595186"/>
              <a:ext cx="2962529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sz="1200">
                  <a:solidFill>
                    <a:srgbClr val="587087"/>
                  </a:solidFill>
                  <a:latin charset="-122" panose="02010600010101010101" pitchFamily="2" typeface="方正喵呜体"/>
                  <a:ea charset="-122" panose="02010600010101010101" pitchFamily="2" typeface="方正喵呜体"/>
                </a:defRPr>
              </a:lvl1pPr>
            </a:lstStyle>
            <a:p>
              <a:r>
                <a:rPr altLang="en-US" lang="zh-CN"/>
                <a:t>单身的人们啊，每天你想吃什么就吃什么，想喝什么就喝什么，没有人对你说“随便”二字，你也不用费尽心力去取悦对方，“她到底想吃什么啊”；“吃这个她不会不高兴吧”········你没有这方面的困扰，庆幸吧！</a:t>
              </a:r>
            </a:p>
          </p:txBody>
        </p:sp>
      </p:grpSp>
    </p:spTree>
    <p:extLst>
      <p:ext uri="{BB962C8B-B14F-4D97-AF65-F5344CB8AC3E}">
        <p14:creationId val="96508639"/>
      </p:ext>
    </p:extLst>
  </p:cSld>
  <p:clrMapOvr>
    <a:masterClrMapping/>
  </p:clrMapOvr>
  <mc:AlternateContent>
    <mc:Choice Requires="p14">
      <p:transition advTm="6000" p14:dur="2000" spd="slow">
        <p14:prism/>
      </p:transition>
    </mc:Choice>
    <mc:Fallback>
      <p:transition advTm="6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2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4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2000" fill="hold" id="25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7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单身狗2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75</Paragraphs>
  <Slides>17</Slides>
  <Notes>17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23">
      <vt:lpstr>Arial</vt:lpstr>
      <vt:lpstr>等线 Light</vt:lpstr>
      <vt:lpstr>等线</vt:lpstr>
      <vt:lpstr>华康海报体W12(P)</vt:lpstr>
      <vt:lpstr>方正喵呜体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2021-08-22T11:59:43Z</dcterms:created>
  <cp:lastPrinted>2021-08-22T11:59:43Z</cp:lastPrinted>
  <dcterms:modified xsi:type="dcterms:W3CDTF">2021-08-22T05:45:50Z</dcterms:modified>
  <cp:revision>1</cp:revision>
</cp:coreProperties>
</file>