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701" r:id="rId2"/>
  </p:sldMasterIdLst>
  <p:notesMasterIdLst>
    <p:notesMasterId r:id="rId3"/>
  </p:notesMasterIdLst>
  <p:sldIdLst>
    <p:sldId id="338" r:id="rId4"/>
    <p:sldId id="317" r:id="rId5"/>
    <p:sldId id="318" r:id="rId6"/>
    <p:sldId id="327" r:id="rId7"/>
    <p:sldId id="323" r:id="rId8"/>
    <p:sldId id="324" r:id="rId9"/>
    <p:sldId id="325" r:id="rId10"/>
    <p:sldId id="319" r:id="rId11"/>
    <p:sldId id="322" r:id="rId12"/>
    <p:sldId id="326" r:id="rId13"/>
    <p:sldId id="328" r:id="rId14"/>
    <p:sldId id="329" r:id="rId15"/>
    <p:sldId id="320" r:id="rId16"/>
    <p:sldId id="330" r:id="rId17"/>
    <p:sldId id="331" r:id="rId18"/>
    <p:sldId id="332" r:id="rId19"/>
    <p:sldId id="333" r:id="rId20"/>
    <p:sldId id="321" r:id="rId21"/>
    <p:sldId id="334" r:id="rId22"/>
    <p:sldId id="335" r:id="rId23"/>
    <p:sldId id="285" r:id="rId24"/>
    <p:sldId id="301" r:id="rId25"/>
    <p:sldId id="337" r:id="rId26"/>
  </p:sldIdLst>
  <p:sldSz cx="9144000" cy="5143500" type="screen16x9"/>
  <p:notesSz cx="6858000" cy="9144000"/>
  <p:custDataLst>
    <p:tags r:id="rId27"/>
  </p:custDataLst>
  <p:defaultTextStyle>
    <a:defPPr>
      <a:defRPr lang="zh-CN"/>
    </a:defPPr>
    <a:lvl1pPr algn="l" defTabSz="684213" rtl="0" eaLnBrk="0" fontAlgn="base" hangingPunct="0">
      <a:spcBef>
        <a:spcPct val="0"/>
      </a:spcBef>
      <a:spcAft>
        <a:spcPct val="0"/>
      </a:spcAft>
      <a:defRPr sz="1300" kern="1200">
        <a:solidFill>
          <a:schemeClr val="tx1"/>
        </a:solidFill>
        <a:latin typeface="华文细黑" panose="02010600040101010101" pitchFamily="2" charset="-122"/>
        <a:ea typeface="华文细黑" pitchFamily="2" charset="-122"/>
        <a:cs typeface="+mn-cs"/>
      </a:defRPr>
    </a:lvl1pPr>
    <a:lvl2pPr marL="341313" indent="115888" algn="l" defTabSz="684213" rtl="0" eaLnBrk="0" fontAlgn="base" hangingPunct="0">
      <a:spcBef>
        <a:spcPct val="0"/>
      </a:spcBef>
      <a:spcAft>
        <a:spcPct val="0"/>
      </a:spcAft>
      <a:defRPr sz="1300" kern="1200">
        <a:solidFill>
          <a:schemeClr val="tx1"/>
        </a:solidFill>
        <a:latin typeface="华文细黑" panose="02010600040101010101" pitchFamily="2" charset="-122"/>
        <a:ea typeface="华文细黑" pitchFamily="2" charset="-122"/>
        <a:cs typeface="+mn-cs"/>
      </a:defRPr>
    </a:lvl2pPr>
    <a:lvl3pPr marL="684213" indent="230188" algn="l" defTabSz="684213" rtl="0" eaLnBrk="0" fontAlgn="base" hangingPunct="0">
      <a:spcBef>
        <a:spcPct val="0"/>
      </a:spcBef>
      <a:spcAft>
        <a:spcPct val="0"/>
      </a:spcAft>
      <a:defRPr sz="1300" kern="1200">
        <a:solidFill>
          <a:schemeClr val="tx1"/>
        </a:solidFill>
        <a:latin typeface="华文细黑" panose="02010600040101010101" pitchFamily="2" charset="-122"/>
        <a:ea typeface="华文细黑" pitchFamily="2" charset="-122"/>
        <a:cs typeface="+mn-cs"/>
      </a:defRPr>
    </a:lvl3pPr>
    <a:lvl4pPr marL="1027113" indent="344488" algn="l" defTabSz="684213" rtl="0" eaLnBrk="0" fontAlgn="base" hangingPunct="0">
      <a:spcBef>
        <a:spcPct val="0"/>
      </a:spcBef>
      <a:spcAft>
        <a:spcPct val="0"/>
      </a:spcAft>
      <a:defRPr sz="1300" kern="1200">
        <a:solidFill>
          <a:schemeClr val="tx1"/>
        </a:solidFill>
        <a:latin typeface="华文细黑" panose="02010600040101010101" pitchFamily="2" charset="-122"/>
        <a:ea typeface="华文细黑" pitchFamily="2" charset="-122"/>
        <a:cs typeface="+mn-cs"/>
      </a:defRPr>
    </a:lvl4pPr>
    <a:lvl5pPr marL="1370013" indent="458788" algn="l" defTabSz="684213" rtl="0" eaLnBrk="0" fontAlgn="base" hangingPunct="0">
      <a:spcBef>
        <a:spcPct val="0"/>
      </a:spcBef>
      <a:spcAft>
        <a:spcPct val="0"/>
      </a:spcAft>
      <a:defRPr sz="1300" kern="1200">
        <a:solidFill>
          <a:schemeClr val="tx1"/>
        </a:solidFill>
        <a:latin typeface="华文细黑" panose="02010600040101010101" pitchFamily="2" charset="-122"/>
        <a:ea typeface="华文细黑" pitchFamily="2" charset="-122"/>
        <a:cs typeface="+mn-cs"/>
      </a:defRPr>
    </a:lvl5pPr>
    <a:lvl6pPr marL="2286000" algn="l" defTabSz="914400" rtl="0" eaLnBrk="1" latinLnBrk="0" hangingPunct="1">
      <a:defRPr sz="1300" kern="1200">
        <a:solidFill>
          <a:schemeClr val="tx1"/>
        </a:solidFill>
        <a:latin typeface="华文细黑" panose="02010600040101010101" pitchFamily="2" charset="-122"/>
        <a:ea typeface="华文细黑" pitchFamily="2" charset="-122"/>
        <a:cs typeface="+mn-cs"/>
      </a:defRPr>
    </a:lvl6pPr>
    <a:lvl7pPr marL="2743200" algn="l" defTabSz="914400" rtl="0" eaLnBrk="1" latinLnBrk="0" hangingPunct="1">
      <a:defRPr sz="1300" kern="1200">
        <a:solidFill>
          <a:schemeClr val="tx1"/>
        </a:solidFill>
        <a:latin typeface="华文细黑" panose="02010600040101010101" pitchFamily="2" charset="-122"/>
        <a:ea typeface="华文细黑" pitchFamily="2" charset="-122"/>
        <a:cs typeface="+mn-cs"/>
      </a:defRPr>
    </a:lvl7pPr>
    <a:lvl8pPr marL="3200400" algn="l" defTabSz="914400" rtl="0" eaLnBrk="1" latinLnBrk="0" hangingPunct="1">
      <a:defRPr sz="1300" kern="1200">
        <a:solidFill>
          <a:schemeClr val="tx1"/>
        </a:solidFill>
        <a:latin typeface="华文细黑" panose="02010600040101010101" pitchFamily="2" charset="-122"/>
        <a:ea typeface="华文细黑" pitchFamily="2" charset="-122"/>
        <a:cs typeface="+mn-cs"/>
      </a:defRPr>
    </a:lvl8pPr>
    <a:lvl9pPr marL="3657600" algn="l" defTabSz="914400" rtl="0" eaLnBrk="1" latinLnBrk="0" hangingPunct="1">
      <a:defRPr sz="1300" kern="1200">
        <a:solidFill>
          <a:schemeClr val="tx1"/>
        </a:solidFill>
        <a:latin typeface="华文细黑" panose="02010600040101010101" pitchFamily="2" charset="-122"/>
        <a:ea typeface="华文细黑"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9" d="100"/>
          <a:sy n="149" d="100"/>
        </p:scale>
        <p:origin x="486" y="120"/>
      </p:cViewPr>
      <p:guideLst>
        <p:guide orient="horz" pos="1620"/>
        <p:guide pos="2880"/>
      </p:guideLst>
    </p:cSldViewPr>
  </p:slideViewPr>
  <p:notesTextViewPr>
    <p:cViewPr>
      <p:scale>
        <a:sx n="1" d="1"/>
        <a:sy n="1" d="1"/>
      </p:scale>
      <p:origin x="0" y="0"/>
    </p:cViewPr>
  </p:notesTextViewPr>
  <p:sorterViewPr>
    <p:cViewPr>
      <p:scale>
        <a:sx n="114" d="100"/>
        <a:sy n="114"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685754" eaLnBrk="1" fontAlgn="auto" hangingPunct="1">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685754" eaLnBrk="1" fontAlgn="auto" hangingPunct="1">
              <a:spcBef>
                <a:spcPct val="0"/>
              </a:spcBef>
              <a:spcAft>
                <a:spcPct val="0"/>
              </a:spcAft>
              <a:defRPr sz="1200">
                <a:latin typeface="+mn-lt"/>
                <a:ea typeface="+mn-ea"/>
              </a:defRPr>
            </a:lvl1pPr>
          </a:lstStyle>
          <a:p>
            <a:pPr>
              <a:defRPr/>
            </a:pPr>
            <a:fld id="{1D429342-02BD-48B8-951F-F916BBC98217}" type="datetimeFigureOut">
              <a:rPr lang="zh-CN" altLang="en-US"/>
              <a:pPr>
                <a:defRPr/>
              </a:pPr>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685754" eaLnBrk="1" fontAlgn="auto" hangingPunct="1">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ea typeface="宋体" panose="02010600030101010101" pitchFamily="2" charset="-122"/>
              </a:defRPr>
            </a:lvl1pPr>
          </a:lstStyle>
          <a:p>
            <a:pPr>
              <a:defRPr/>
            </a:pPr>
            <a:fld id="{3A7FE2B6-6320-4E08-BBF2-751937A5A328}" type="slidenum">
              <a:rPr lang="zh-CN" altLang="en-US"/>
              <a:pPr>
                <a:defRPr/>
              </a:pPr>
              <a:t>‹#›</a:t>
            </a:fld>
            <a:endParaRPr lang="zh-CN" altLang="en-US"/>
          </a:p>
        </p:txBody>
      </p:sp>
    </p:spTree>
    <p:extLst>
      <p:ext uri="{BB962C8B-B14F-4D97-AF65-F5344CB8AC3E}">
        <p14:creationId val="1127131435"/>
      </p:ext>
    </p:extLst>
  </p:cSld>
  <p:clrMap bg1="lt1" tx1="dk1" bg2="lt2" tx2="dk2" accent1="accent1" accent2="accent2" accent3="accent3" accent4="accent4" accent5="accent5" accent6="accent6" hlink="hlink" folHlink="folHlink"/>
  <p:notesStyle>
    <a:lvl1pPr algn="l" defTabSz="684213" rtl="0" eaLnBrk="0" fontAlgn="base" hangingPunct="0">
      <a:spcBef>
        <a:spcPct val="30000"/>
      </a:spcBef>
      <a:spcAft>
        <a:spcPct val="0"/>
      </a:spcAft>
      <a:defRPr sz="900" kern="1200">
        <a:solidFill>
          <a:schemeClr val="tx1"/>
        </a:solidFill>
        <a:latin typeface="+mn-lt"/>
        <a:ea typeface="+mn-ea"/>
        <a:cs typeface="+mn-cs"/>
      </a:defRPr>
    </a:lvl1pPr>
    <a:lvl2pPr marL="341313" algn="l" defTabSz="684213" rtl="0" eaLnBrk="0" fontAlgn="base" hangingPunct="0">
      <a:spcBef>
        <a:spcPct val="30000"/>
      </a:spcBef>
      <a:spcAft>
        <a:spcPct val="0"/>
      </a:spcAft>
      <a:defRPr sz="900" kern="1200">
        <a:solidFill>
          <a:schemeClr val="tx1"/>
        </a:solidFill>
        <a:latin typeface="+mn-lt"/>
        <a:ea typeface="+mn-ea"/>
        <a:cs typeface="+mn-cs"/>
      </a:defRPr>
    </a:lvl2pPr>
    <a:lvl3pPr marL="684213" algn="l" defTabSz="684213" rtl="0" eaLnBrk="0" fontAlgn="base" hangingPunct="0">
      <a:spcBef>
        <a:spcPct val="30000"/>
      </a:spcBef>
      <a:spcAft>
        <a:spcPct val="0"/>
      </a:spcAft>
      <a:defRPr sz="900" kern="1200">
        <a:solidFill>
          <a:schemeClr val="tx1"/>
        </a:solidFill>
        <a:latin typeface="+mn-lt"/>
        <a:ea typeface="+mn-ea"/>
        <a:cs typeface="+mn-cs"/>
      </a:defRPr>
    </a:lvl3pPr>
    <a:lvl4pPr marL="1027113" algn="l" defTabSz="684213" rtl="0" eaLnBrk="0" fontAlgn="base" hangingPunct="0">
      <a:spcBef>
        <a:spcPct val="30000"/>
      </a:spcBef>
      <a:spcAft>
        <a:spcPct val="0"/>
      </a:spcAft>
      <a:defRPr sz="900" kern="1200">
        <a:solidFill>
          <a:schemeClr val="tx1"/>
        </a:solidFill>
        <a:latin typeface="+mn-lt"/>
        <a:ea typeface="+mn-ea"/>
        <a:cs typeface="+mn-cs"/>
      </a:defRPr>
    </a:lvl4pPr>
    <a:lvl5pPr marL="1370013" algn="l" defTabSz="684213" rtl="0" eaLnBrk="0" fontAlgn="base" hangingPunct="0">
      <a:spcBef>
        <a:spcPct val="30000"/>
      </a:spcBef>
      <a:spcAft>
        <a:spcPct val="0"/>
      </a:spcAft>
      <a:defRPr sz="900" kern="1200">
        <a:solidFill>
          <a:schemeClr val="tx1"/>
        </a:solidFill>
        <a:latin typeface="+mn-lt"/>
        <a:ea typeface="+mn-ea"/>
        <a:cs typeface="+mn-cs"/>
      </a:defRPr>
    </a:lvl5pPr>
    <a:lvl6pPr marL="1714385" algn="l" defTabSz="685754" rtl="0" eaLnBrk="1" latinLnBrk="0" hangingPunct="1">
      <a:defRPr sz="900" kern="1200">
        <a:solidFill>
          <a:schemeClr val="tx1"/>
        </a:solidFill>
        <a:latin typeface="+mn-lt"/>
        <a:ea typeface="+mn-ea"/>
        <a:cs typeface="+mn-cs"/>
      </a:defRPr>
    </a:lvl6pPr>
    <a:lvl7pPr marL="2057263" algn="l" defTabSz="685754" rtl="0" eaLnBrk="1" latinLnBrk="0" hangingPunct="1">
      <a:defRPr sz="900" kern="1200">
        <a:solidFill>
          <a:schemeClr val="tx1"/>
        </a:solidFill>
        <a:latin typeface="+mn-lt"/>
        <a:ea typeface="+mn-ea"/>
        <a:cs typeface="+mn-cs"/>
      </a:defRPr>
    </a:lvl7pPr>
    <a:lvl8pPr marL="2400140" algn="l" defTabSz="685754" rtl="0" eaLnBrk="1" latinLnBrk="0" hangingPunct="1">
      <a:defRPr sz="900" kern="1200">
        <a:solidFill>
          <a:schemeClr val="tx1"/>
        </a:solidFill>
        <a:latin typeface="+mn-lt"/>
        <a:ea typeface="+mn-ea"/>
        <a:cs typeface="+mn-cs"/>
      </a:defRPr>
    </a:lvl8pPr>
    <a:lvl9pPr marL="2743017" algn="l" defTabSz="68575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01215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6168189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47461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065734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444129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943861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9503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518167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153123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387316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2472931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613472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294844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542138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844033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023921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679682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101385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142659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940657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375527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617548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1625628"/>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rgbClr val="F2F2F2"/>
        </a:solidFill>
        <a:effectLst/>
      </p:bgPr>
    </p:bg>
    <p:spTree>
      <p:nvGrpSpPr>
        <p:cNvPr id="1" name=""/>
        <p:cNvGrpSpPr/>
        <p:nvPr/>
      </p:nvGrpSpPr>
      <p:grpSpPr>
        <a:xfrm>
          <a:off x="0" y="0"/>
          <a:ext cx="0" cy="0"/>
        </a:xfrm>
      </p:grpSpPr>
      <p:pic>
        <p:nvPicPr>
          <p:cNvPr id="2" name="图片 6"/>
          <p:cNvPicPr>
            <a:picLocks noChangeAspect="1"/>
          </p:cNvPicPr>
          <p:nvPr userDrawn="1"/>
        </p:nvPicPr>
        <p:blipFill>
          <a:blip r:embed="rId1">
            <a:extLst>
              <a:ext uri="{28A0092B-C50C-407E-A947-70E740481C1C}">
                <a14:useLocalDpi/>
              </a:ext>
            </a:extLst>
          </a:blip>
          <a:stretch>
            <a:fillRect/>
          </a:stretch>
        </p:blipFill>
        <p:spPr bwMode="auto">
          <a:xfrm>
            <a:off x="0" y="0"/>
            <a:ext cx="9144000"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13275292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5490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1344481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392981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458382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358551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7459409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583314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bg>
      <p:bgPr>
        <a:solidFill>
          <a:srgbClr val="F2F2F2"/>
        </a:solidFill>
        <a:effectLst/>
      </p:bgPr>
    </p:bg>
    <p:spTree>
      <p:nvGrpSpPr>
        <p:cNvPr id="1" name=""/>
        <p:cNvGrpSpPr/>
        <p:nvPr/>
      </p:nvGrpSpPr>
      <p:grpSpPr>
        <a:xfrm>
          <a:off x="0" y="0"/>
          <a:ext cx="0" cy="0"/>
        </a:xfrm>
      </p:grpSpPr>
      <p:pic>
        <p:nvPicPr>
          <p:cNvPr id="2" name="图片 6"/>
          <p:cNvPicPr>
            <a:picLocks noChangeAspect="1"/>
          </p:cNvPicPr>
          <p:nvPr userDrawn="1"/>
        </p:nvPicPr>
        <p:blipFill>
          <a:blip r:embed="rId1">
            <a:extLst>
              <a:ext uri="{28A0092B-C50C-407E-A947-70E740481C1C}">
                <a14:useLocalDpi/>
              </a:ext>
            </a:extLst>
          </a:blip>
          <a:stretch>
            <a:fillRect/>
          </a:stretch>
        </p:blipFill>
        <p:spPr bwMode="auto">
          <a:xfrm>
            <a:off x="0" y="0"/>
            <a:ext cx="9144000"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67585990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pic>
        <p:nvPicPr>
          <p:cNvPr id="2" name="图片 6"/>
          <p:cNvPicPr>
            <a:picLocks noChangeAspect="1"/>
          </p:cNvPicPr>
          <p:nvPr userDrawn="1"/>
        </p:nvPicPr>
        <p:blipFill>
          <a:blip r:embed="rId1">
            <a:extLst>
              <a:ext uri="{28A0092B-C50C-407E-A947-70E740481C1C}">
                <a14:useLocalDpi/>
              </a:ext>
            </a:extLst>
          </a:blip>
          <a:stretch>
            <a:fillRect/>
          </a:stretch>
        </p:blipFill>
        <p:spPr bwMode="auto">
          <a:xfrm>
            <a:off x="0" y="0"/>
            <a:ext cx="9144000" cy="514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68350410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内容与标题">
    <p:spTree>
      <p:nvGrpSpPr>
        <p:cNvPr id="1" name=""/>
        <p:cNvGrpSpPr/>
        <p:nvPr/>
      </p:nvGrpSpPr>
      <p:grpSpPr>
        <a:xfrm>
          <a:off x="0" y="0"/>
          <a:ext cx="0" cy="0"/>
        </a:xfrm>
      </p:grpSpPr>
      <p:pic>
        <p:nvPicPr>
          <p:cNvPr id="2" name="图片 6"/>
          <p:cNvPicPr>
            <a:picLocks noChangeAspect="1"/>
          </p:cNvPicPr>
          <p:nvPr userDrawn="1"/>
        </p:nvPicPr>
        <p:blipFill>
          <a:blip r:embed="rId1">
            <a:extLst>
              <a:ext uri="{28A0092B-C50C-407E-A947-70E740481C1C}">
                <a14:useLocalDpi val="0"/>
              </a:ext>
            </a:extLst>
          </a:blip>
          <a:stretch>
            <a:fillRect/>
          </a:stretch>
        </p:blipFill>
        <p:spPr bwMode="auto">
          <a:xfrm>
            <a:off x="0" y="2286"/>
            <a:ext cx="9144000" cy="5138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240613245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内容与标题">
    <p:spTree>
      <p:nvGrpSpPr>
        <p:cNvPr id="1" name=""/>
        <p:cNvGrpSpPr/>
        <p:nvPr/>
      </p:nvGrpSpPr>
      <p:grpSpPr>
        <a:xfrm>
          <a:off x="0" y="0"/>
          <a:ext cx="0" cy="0"/>
        </a:xfrm>
      </p:grpSpPr>
    </p:spTree>
    <p:extLst>
      <p:ext uri="{BB962C8B-B14F-4D97-AF65-F5344CB8AC3E}">
        <p14:creationId val="59788626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303231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506577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6909287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904151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Title Placeholder 1"/>
          <p:cNvSpPr>
            <a:spLocks noGrp="1"/>
          </p:cNvSpPr>
          <p:nvPr>
            <p:ph type="title"/>
          </p:nvPr>
        </p:nvSpPr>
        <p:spPr bwMode="auto">
          <a:xfrm>
            <a:off x="628650" y="274638"/>
            <a:ext cx="7886700" cy="993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defTabSz="685754" eaLnBrk="1" fontAlgn="auto" hangingPunct="1">
              <a:spcBef>
                <a:spcPct val="0"/>
              </a:spcBef>
              <a:spcAft>
                <a:spcPct val="0"/>
              </a:spcAft>
              <a:defRPr sz="900">
                <a:solidFill>
                  <a:schemeClr val="tx1">
                    <a:tint val="75000"/>
                  </a:schemeClr>
                </a:solidFill>
                <a:latin typeface="华文细黑" panose="02010600040101010101" pitchFamily="2" charset="-122"/>
                <a:ea typeface="+mn-ea"/>
              </a:defRPr>
            </a:lvl1pPr>
          </a:lstStyle>
          <a:p>
            <a:pPr>
              <a:defRPr/>
            </a:pPr>
            <a:fld id="{EE597277-BDD0-44F1-A7BE-E70E35B88AC5}" type="datetimeFigureOut">
              <a:rPr lang="zh-CN" altLang="en-US"/>
              <a:pPr>
                <a:defRPr/>
              </a:pPr>
              <a:t>2018/6/3</a:t>
            </a:fld>
            <a:endParaRPr lang="zh-CN" alt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defTabSz="685754" eaLnBrk="1" fontAlgn="auto" hangingPunct="1">
              <a:spcBef>
                <a:spcPct val="0"/>
              </a:spcBef>
              <a:spcAft>
                <a:spcPct val="0"/>
              </a:spcAft>
              <a:defRPr sz="900">
                <a:solidFill>
                  <a:schemeClr val="tx1">
                    <a:tint val="75000"/>
                  </a:schemeClr>
                </a:solidFill>
                <a:latin typeface="华文细黑" panose="02010600040101010101" pitchFamily="2" charset="-122"/>
                <a:ea typeface="+mn-ea"/>
              </a:defRPr>
            </a:lvl1pPr>
          </a:lstStyle>
          <a:p>
            <a:pPr>
              <a:defRPr/>
            </a:pPr>
            <a:endParaRPr lang="zh-CN" alt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DD8AB562-27F9-49ED-AE60-242C89FC432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ransition/>
  <p:timing/>
  <p:txStyles>
    <p:titleStyle>
      <a:lvl1pPr algn="l" defTabSz="685800" rtl="0" eaLnBrk="0" fontAlgn="base" hangingPunct="0">
        <a:lnSpc>
          <a:spcPct val="90000"/>
        </a:lnSpc>
        <a:spcBef>
          <a:spcPct val="0"/>
        </a:spcBef>
        <a:spcAft>
          <a:spcPct val="0"/>
        </a:spcAft>
        <a:defRPr sz="3300" kern="1200">
          <a:solidFill>
            <a:schemeClr val="tx1"/>
          </a:solidFill>
          <a:latin typeface="华文细黑" panose="02010600040101010101" pitchFamily="2" charset="-122"/>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itchFamily="2" charset="-122"/>
        </a:defRPr>
      </a:lvl2pPr>
      <a:lvl3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itchFamily="2" charset="-122"/>
        </a:defRPr>
      </a:lvl3pPr>
      <a:lvl4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itchFamily="2" charset="-122"/>
        </a:defRPr>
      </a:lvl4pPr>
      <a:lvl5pPr algn="l" defTabSz="685800" rtl="0" eaLnBrk="0" fontAlgn="base" hangingPunct="0">
        <a:lnSpc>
          <a:spcPct val="90000"/>
        </a:lnSpc>
        <a:spcBef>
          <a:spcPct val="0"/>
        </a:spcBef>
        <a:spcAft>
          <a:spcPct val="0"/>
        </a:spcAft>
        <a:defRPr sz="3300">
          <a:solidFill>
            <a:schemeClr val="tx1"/>
          </a:solidFill>
          <a:latin typeface="华文细黑" panose="02010600040101010101" pitchFamily="2" charset="-122"/>
          <a:ea typeface="华文细黑" pitchFamily="2" charset="-122"/>
        </a:defRPr>
      </a:lvl5pPr>
      <a:lvl6pPr marL="4572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itchFamily="2" charset="-122"/>
        </a:defRPr>
      </a:lvl6pPr>
      <a:lvl7pPr marL="9144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itchFamily="2" charset="-122"/>
        </a:defRPr>
      </a:lvl7pPr>
      <a:lvl8pPr marL="13716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itchFamily="2" charset="-122"/>
        </a:defRPr>
      </a:lvl8pPr>
      <a:lvl9pPr marL="1828800" algn="l" defTabSz="685800" rtl="0" fontAlgn="base">
        <a:lnSpc>
          <a:spcPct val="90000"/>
        </a:lnSpc>
        <a:spcBef>
          <a:spcPct val="0"/>
        </a:spcBef>
        <a:spcAft>
          <a:spcPct val="0"/>
        </a:spcAft>
        <a:defRPr sz="3300">
          <a:solidFill>
            <a:schemeClr val="tx1"/>
          </a:solidFill>
          <a:latin typeface="华文细黑" panose="02010600040101010101" pitchFamily="2" charset="-122"/>
          <a:ea typeface="华文细黑" pitchFamily="2" charset="-122"/>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华文细黑" panose="02010600040101010101" pitchFamily="2" charset="-122"/>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华文细黑" panose="02010600040101010101" pitchFamily="2" charset="-122"/>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华文细黑" panose="02010600040101010101" pitchFamily="2" charset="-122"/>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华文细黑" panose="02010600040101010101" pitchFamily="2" charset="-122"/>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华文细黑" panose="02010600040101010101" pitchFamily="2" charset="-122"/>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ea typeface="宋体" panose="02010600030101010101" pitchFamily="2" charset="-122"/>
              </a:rPr>
              <a:pPr defTabSz="685800" eaLnBrk="1" fontAlgn="auto" hangingPunct="1">
                <a:spcBef>
                  <a:spcPct val="0"/>
                </a:spcBef>
                <a:spcAft>
                  <a:spcPct val="0"/>
                </a:spcAft>
              </a:pPr>
              <a:t>2018/6/3</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ct val="0"/>
              </a:spcBef>
              <a:spcAft>
                <a:spcPct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ea typeface="宋体" panose="02010600030101010101" pitchFamily="2" charset="-122"/>
              </a:rPr>
              <a:pPr defTabSz="685800" eaLnBrk="1" fontAlgn="auto" hangingPunct="1">
                <a:spcBef>
                  <a:spcPct val="0"/>
                </a:spcBef>
                <a:spcAft>
                  <a:spcPct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val="10208222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23.jpeg" Type="http://schemas.openxmlformats.org/officeDocument/2006/relationships/image"/><Relationship Id="rId4"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31.jpeg" Type="http://schemas.openxmlformats.org/officeDocument/2006/relationships/image"/><Relationship Id="rId11" Target="../media/image32.jpeg" Type="http://schemas.openxmlformats.org/officeDocument/2006/relationships/image"/><Relationship Id="rId12" Target="../media/image33.png" Type="http://schemas.openxmlformats.org/officeDocument/2006/relationships/image"/><Relationship Id="rId2" Target="../notesSlides/notesSlide11.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 Id="rId7" Target="../media/image28.jpeg" Type="http://schemas.openxmlformats.org/officeDocument/2006/relationships/image"/><Relationship Id="rId8" Target="../media/image29.jpeg" Type="http://schemas.openxmlformats.org/officeDocument/2006/relationships/image"/><Relationship Id="rId9" Target="../media/image3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media/image34.png" Type="http://schemas.openxmlformats.org/officeDocument/2006/relationships/image"/><Relationship Id="rId4" Target="../media/image3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36.jpeg" Type="http://schemas.openxmlformats.org/officeDocument/2006/relationships/image"/><Relationship Id="rId4" Target="../media/image37.jpeg" Type="http://schemas.openxmlformats.org/officeDocument/2006/relationships/image"/><Relationship Id="rId5" Target="../media/image38.jpeg" Type="http://schemas.openxmlformats.org/officeDocument/2006/relationships/image"/><Relationship Id="rId6" Target="../media/image3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40.png" Type="http://schemas.openxmlformats.org/officeDocument/2006/relationships/image"/><Relationship Id="rId4" Target="../media/image41.png" Type="http://schemas.openxmlformats.org/officeDocument/2006/relationships/image"/><Relationship Id="rId5" Target="../media/image4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34.png" Type="http://schemas.openxmlformats.org/officeDocument/2006/relationships/image"/><Relationship Id="rId4" Target="../media/image4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44.png" Type="http://schemas.openxmlformats.org/officeDocument/2006/relationships/image"/><Relationship Id="rId4" Target="../media/image45.png" Type="http://schemas.openxmlformats.org/officeDocument/2006/relationships/image"/><Relationship Id="rId5" Target="../media/image4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47.jpeg" Type="http://schemas.openxmlformats.org/officeDocument/2006/relationships/image"/><Relationship Id="rId4" Target="../media/image48.jpeg" Type="http://schemas.openxmlformats.org/officeDocument/2006/relationships/image"/><Relationship Id="rId5" Target="../media/image4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8.png" Type="http://schemas.openxmlformats.org/officeDocument/2006/relationships/image"/><Relationship Id="rId4" Target="../media/image9.jpeg" Type="http://schemas.openxmlformats.org/officeDocument/2006/relationships/image"/><Relationship Id="rId5" Target="../media/image10.png" Type="http://schemas.openxmlformats.org/officeDocument/2006/relationships/image"/><Relationship Id="rId6" Target="../media/image11.jpeg" Type="http://schemas.openxmlformats.org/officeDocument/2006/relationships/image"/><Relationship Id="rId7" Target="../media/image12.png" Type="http://schemas.openxmlformats.org/officeDocument/2006/relationships/image"/><Relationship Id="rId8" Target="../media/image1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21.png" Type="http://schemas.openxmlformats.org/officeDocument/2006/relationships/image"/><Relationship Id="rId4" Target="../media/image22.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194" name="Of Monsters and Men-Dirty Paws">
            <a:hlinkClick action="ppaction://media"/>
          </p:cNvPr>
          <p:cNvPicPr>
            <a:picLocks noChangeAspect="1"/>
          </p:cNvPicPr>
          <p:nvPr/>
        </p:nvPicPr>
        <p:blipFill>
          <a:blip r:embed="rId3">
            <a:extLst>
              <a:ext uri="{28A0092B-C50C-407E-A947-70E740481C1C}">
                <a14:useLocalDpi/>
              </a:ext>
            </a:extLst>
          </a:blip>
          <a:stretch>
            <a:fillRect/>
          </a:stretch>
        </p:blipFill>
        <p:spPr bwMode="auto">
          <a:xfrm>
            <a:off x="4873625" y="-798513"/>
            <a:ext cx="6096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195" name="文本框 11"/>
          <p:cNvSpPr txBox="1">
            <a:spLocks noChangeArrowheads="1"/>
          </p:cNvSpPr>
          <p:nvPr/>
        </p:nvSpPr>
        <p:spPr bwMode="auto">
          <a:xfrm>
            <a:off x="1384300" y="2652713"/>
            <a:ext cx="637540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4400">
                <a:solidFill>
                  <a:schemeClr val="bg2"/>
                </a:solidFill>
                <a:latin charset="0" pitchFamily="34" typeface="Agency FB"/>
              </a:rPr>
              <a:t>POWERPOINT TEMPALTE</a:t>
            </a:r>
          </a:p>
        </p:txBody>
      </p:sp>
      <p:sp>
        <p:nvSpPr>
          <p:cNvPr id="19" name="矩形 18"/>
          <p:cNvSpPr/>
          <p:nvPr/>
        </p:nvSpPr>
        <p:spPr>
          <a:xfrm>
            <a:off x="2201863" y="962025"/>
            <a:ext cx="4740275" cy="1414463"/>
          </a:xfrm>
          <a:prstGeom prst="rect">
            <a:avLst/>
          </a:prstGeom>
          <a:noFill/>
          <a:ln w="28575">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8197" name="文本框 29"/>
          <p:cNvSpPr>
            <a:spLocks noChangeAspect="1"/>
          </p:cNvSpPr>
          <p:nvPr/>
        </p:nvSpPr>
        <p:spPr bwMode="auto">
          <a:xfrm>
            <a:off x="2406650" y="1095375"/>
            <a:ext cx="544513" cy="1166813"/>
          </a:xfrm>
          <a:custGeom>
            <a:gdLst>
              <a:gd fmla="*/ 260658 w 655935" name="T0"/>
              <a:gd fmla="*/ 334586 h 1404000" name="T1"/>
              <a:gd fmla="*/ 306057 w 655935" name="T2"/>
              <a:gd fmla="*/ 345440 h 1404000" name="T3"/>
              <a:gd fmla="*/ 318479 w 655935" name="T4"/>
              <a:gd fmla="*/ 391114 h 1404000" name="T5"/>
              <a:gd fmla="*/ 318479 w 655935" name="T6"/>
              <a:gd fmla="*/ 431363 h 1404000" name="T7"/>
              <a:gd fmla="*/ 305605 w 655935" name="T8"/>
              <a:gd fmla="*/ 488569 h 1404000" name="T9"/>
              <a:gd fmla="*/ 260658 w 655935" name="T10"/>
              <a:gd fmla="*/ 497387 h 1404000" name="T11"/>
              <a:gd fmla="*/ 260658 w 655935" name="T12"/>
              <a:gd fmla="*/ 334586 h 1404000" name="T13"/>
              <a:gd fmla="*/ 70485 w 655935" name="T14"/>
              <a:gd fmla="*/ 209320 h 1404000" name="T15"/>
              <a:gd fmla="*/ 70485 w 655935" name="T16"/>
              <a:gd fmla="*/ 941473 h 1404000" name="T17"/>
              <a:gd fmla="*/ 260658 w 655935" name="T18"/>
              <a:gd fmla="*/ 941473 h 1404000" name="T19"/>
              <a:gd fmla="*/ 260658 w 655935" name="T20"/>
              <a:gd fmla="*/ 611349 h 1404000" name="T21"/>
              <a:gd fmla="*/ 309219 w 655935" name="T22"/>
              <a:gd fmla="*/ 625367 h 1404000" name="T23"/>
              <a:gd fmla="*/ 318479 w 655935" name="T24"/>
              <a:gd fmla="*/ 698176 h 1404000" name="T25"/>
              <a:gd fmla="*/ 318479 w 655935" name="T26"/>
              <a:gd fmla="*/ 941473 h 1404000" name="T27"/>
              <a:gd fmla="*/ 495101 w 655935" name="T28"/>
              <a:gd fmla="*/ 941473 h 1404000" name="T29"/>
              <a:gd fmla="*/ 495101 w 655935" name="T30"/>
              <a:gd fmla="*/ 748373 h 1404000" name="T31"/>
              <a:gd fmla="*/ 490358 w 655935" name="T32"/>
              <a:gd fmla="*/ 640064 h 1404000" name="T33"/>
              <a:gd fmla="*/ 466191 w 655935" name="T34"/>
              <a:gd fmla="*/ 596877 h 1404000" name="T35"/>
              <a:gd fmla="*/ 390302 w 655935" name="T36"/>
              <a:gd fmla="*/ 559342 h 1404000" name="T37"/>
              <a:gd fmla="*/ 473870 w 655935" name="T38"/>
              <a:gd fmla="*/ 524069 h 1404000" name="T39"/>
              <a:gd fmla="*/ 495101 w 655935" name="T40"/>
              <a:gd fmla="*/ 409203 h 1404000" name="T41"/>
              <a:gd fmla="*/ 465061 w 655935" name="T42"/>
              <a:gd fmla="*/ 272857 h 1404000" name="T43"/>
              <a:gd fmla="*/ 387366 w 655935" name="T44"/>
              <a:gd fmla="*/ 219721 h 1404000" name="T45"/>
              <a:gd fmla="*/ 205098 w 655935" name="T46"/>
              <a:gd fmla="*/ 209320 h 1404000" name="T47"/>
              <a:gd fmla="*/ 70485 w 655935" name="T48"/>
              <a:gd fmla="*/ 209320 h 1404000" name="T49"/>
              <a:gd fmla="*/ 0 w 655935" name="T50"/>
              <a:gd fmla="*/ 0 h 1404000" name="T51"/>
              <a:gd fmla="*/ 544513 w 655935" name="T52"/>
              <a:gd fmla="*/ 0 h 1404000" name="T53"/>
              <a:gd fmla="*/ 544513 w 655935" name="T54"/>
              <a:gd fmla="*/ 1166813 h 1404000" name="T55"/>
              <a:gd fmla="*/ 0 w 655935" name="T56"/>
              <a:gd fmla="*/ 1166813 h 1404000" name="T57"/>
              <a:gd fmla="*/ 0 w 655935" name="T58"/>
              <a:gd fmla="*/ 0 h 14040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1404000" w="655935">
                <a:moveTo>
                  <a:pt x="313996" y="402600"/>
                </a:moveTo>
                <a:cubicBezTo>
                  <a:pt x="340478" y="402600"/>
                  <a:pt x="358708" y="406953"/>
                  <a:pt x="368684" y="415660"/>
                </a:cubicBezTo>
                <a:cubicBezTo>
                  <a:pt x="378660" y="424366"/>
                  <a:pt x="383648" y="442686"/>
                  <a:pt x="383648" y="470619"/>
                </a:cubicBezTo>
                <a:lnTo>
                  <a:pt x="383648" y="519049"/>
                </a:lnTo>
                <a:cubicBezTo>
                  <a:pt x="383648" y="557865"/>
                  <a:pt x="378478" y="580810"/>
                  <a:pt x="368140" y="587884"/>
                </a:cubicBezTo>
                <a:cubicBezTo>
                  <a:pt x="357801" y="594958"/>
                  <a:pt x="339753" y="598495"/>
                  <a:pt x="313996" y="598495"/>
                </a:cubicBezTo>
                <a:lnTo>
                  <a:pt x="313996" y="402600"/>
                </a:lnTo>
                <a:close/>
                <a:moveTo>
                  <a:pt x="84908" y="251870"/>
                </a:moveTo>
                <a:lnTo>
                  <a:pt x="84908" y="1132853"/>
                </a:lnTo>
                <a:lnTo>
                  <a:pt x="313996" y="1132853"/>
                </a:lnTo>
                <a:lnTo>
                  <a:pt x="313996" y="735622"/>
                </a:lnTo>
                <a:cubicBezTo>
                  <a:pt x="345557" y="735622"/>
                  <a:pt x="365056" y="741245"/>
                  <a:pt x="372493" y="752490"/>
                </a:cubicBezTo>
                <a:cubicBezTo>
                  <a:pt x="379930" y="763736"/>
                  <a:pt x="383648" y="792939"/>
                  <a:pt x="383648" y="840099"/>
                </a:cubicBezTo>
                <a:lnTo>
                  <a:pt x="383648" y="1132853"/>
                </a:lnTo>
                <a:lnTo>
                  <a:pt x="596412" y="1132853"/>
                </a:lnTo>
                <a:lnTo>
                  <a:pt x="596412" y="900500"/>
                </a:lnTo>
                <a:cubicBezTo>
                  <a:pt x="596412" y="829397"/>
                  <a:pt x="594507" y="785956"/>
                  <a:pt x="590698" y="770175"/>
                </a:cubicBezTo>
                <a:cubicBezTo>
                  <a:pt x="586889" y="754395"/>
                  <a:pt x="577185" y="737073"/>
                  <a:pt x="561586" y="718209"/>
                </a:cubicBezTo>
                <a:cubicBezTo>
                  <a:pt x="545987" y="699345"/>
                  <a:pt x="515514" y="684290"/>
                  <a:pt x="470168" y="673044"/>
                </a:cubicBezTo>
                <a:cubicBezTo>
                  <a:pt x="520230" y="668328"/>
                  <a:pt x="553786" y="654180"/>
                  <a:pt x="570836" y="630600"/>
                </a:cubicBezTo>
                <a:cubicBezTo>
                  <a:pt x="587887" y="607020"/>
                  <a:pt x="596412" y="560949"/>
                  <a:pt x="596412" y="492385"/>
                </a:cubicBezTo>
                <a:cubicBezTo>
                  <a:pt x="596412" y="417292"/>
                  <a:pt x="584350" y="362605"/>
                  <a:pt x="560225" y="328323"/>
                </a:cubicBezTo>
                <a:cubicBezTo>
                  <a:pt x="536101" y="294041"/>
                  <a:pt x="504903" y="272729"/>
                  <a:pt x="466631" y="264385"/>
                </a:cubicBezTo>
                <a:cubicBezTo>
                  <a:pt x="428359" y="256041"/>
                  <a:pt x="355171" y="251870"/>
                  <a:pt x="247066" y="251870"/>
                </a:cubicBezTo>
                <a:lnTo>
                  <a:pt x="8490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198" name="文本框 30"/>
          <p:cNvSpPr>
            <a:spLocks noChangeAspect="1"/>
          </p:cNvSpPr>
          <p:nvPr/>
        </p:nvSpPr>
        <p:spPr bwMode="auto">
          <a:xfrm>
            <a:off x="3173413" y="1095375"/>
            <a:ext cx="544512" cy="1166813"/>
          </a:xfrm>
          <a:custGeom>
            <a:gdLst>
              <a:gd fmla="*/ 125834 w 655935" name="T0"/>
              <a:gd fmla="*/ 209320 h 1404000" name="T1"/>
              <a:gd fmla="*/ 125834 w 655935" name="T2"/>
              <a:gd fmla="*/ 941473 h 1404000" name="T3"/>
              <a:gd fmla="*/ 455588 w 655935" name="T4"/>
              <a:gd fmla="*/ 941473 h 1404000" name="T5"/>
              <a:gd fmla="*/ 455588 w 655935" name="T6"/>
              <a:gd fmla="*/ 794952 h 1404000" name="T7"/>
              <a:gd fmla="*/ 316007 w 655935" name="T8"/>
              <a:gd fmla="*/ 794952 h 1404000" name="T9"/>
              <a:gd fmla="*/ 316007 w 655935" name="T10"/>
              <a:gd fmla="*/ 633959 h 1404000" name="T11"/>
              <a:gd fmla="*/ 434809 w 655935" name="T12"/>
              <a:gd fmla="*/ 633959 h 1404000" name="T13"/>
              <a:gd fmla="*/ 434809 w 655935" name="T14"/>
              <a:gd fmla="*/ 494674 h 1404000" name="T15"/>
              <a:gd fmla="*/ 316007 w 655935" name="T16"/>
              <a:gd fmla="*/ 494674 h 1404000" name="T17"/>
              <a:gd fmla="*/ 316007 w 655935" name="T18"/>
              <a:gd fmla="*/ 355841 h 1404000" name="T19"/>
              <a:gd fmla="*/ 442940 w 655935" name="T20"/>
              <a:gd fmla="*/ 355841 h 1404000" name="T21"/>
              <a:gd fmla="*/ 442940 w 655935" name="T22"/>
              <a:gd fmla="*/ 209320 h 1404000" name="T23"/>
              <a:gd fmla="*/ 125834 w 655935" name="T24"/>
              <a:gd fmla="*/ 209320 h 1404000" name="T25"/>
              <a:gd fmla="*/ 0 w 655935" name="T26"/>
              <a:gd fmla="*/ 0 h 1404000" name="T27"/>
              <a:gd fmla="*/ 544512 w 655935" name="T28"/>
              <a:gd fmla="*/ 0 h 1404000" name="T29"/>
              <a:gd fmla="*/ 544512 w 655935" name="T30"/>
              <a:gd fmla="*/ 1166813 h 1404000" name="T31"/>
              <a:gd fmla="*/ 0 w 655935" name="T32"/>
              <a:gd fmla="*/ 1166813 h 1404000" name="T33"/>
              <a:gd fmla="*/ 0 w 655935" name="T34"/>
              <a:gd fmla="*/ 0 h 14040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404000" w="655935">
                <a:moveTo>
                  <a:pt x="151583" y="251870"/>
                </a:moveTo>
                <a:lnTo>
                  <a:pt x="151583" y="1132853"/>
                </a:lnTo>
                <a:lnTo>
                  <a:pt x="548815" y="1132853"/>
                </a:lnTo>
                <a:lnTo>
                  <a:pt x="548815" y="956548"/>
                </a:lnTo>
                <a:lnTo>
                  <a:pt x="380671" y="956548"/>
                </a:lnTo>
                <a:lnTo>
                  <a:pt x="380671" y="762829"/>
                </a:lnTo>
                <a:lnTo>
                  <a:pt x="523784" y="762829"/>
                </a:lnTo>
                <a:lnTo>
                  <a:pt x="523784" y="595230"/>
                </a:lnTo>
                <a:lnTo>
                  <a:pt x="380671" y="595230"/>
                </a:lnTo>
                <a:lnTo>
                  <a:pt x="380671" y="428175"/>
                </a:lnTo>
                <a:lnTo>
                  <a:pt x="533578" y="428175"/>
                </a:lnTo>
                <a:lnTo>
                  <a:pt x="533578" y="251870"/>
                </a:lnTo>
                <a:lnTo>
                  <a:pt x="151583"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199" name="文本框 31"/>
          <p:cNvSpPr>
            <a:spLocks noChangeAspect="1"/>
          </p:cNvSpPr>
          <p:nvPr/>
        </p:nvSpPr>
        <p:spPr bwMode="auto">
          <a:xfrm>
            <a:off x="3938588" y="1095375"/>
            <a:ext cx="546100" cy="1166813"/>
          </a:xfrm>
          <a:custGeom>
            <a:gdLst>
              <a:gd fmla="*/ 277278 w 655935" name="T0"/>
              <a:gd fmla="*/ 334586 h 1404000" name="T1"/>
              <a:gd fmla="*/ 326206 w 655935" name="T2"/>
              <a:gd fmla="*/ 345892 h 1404000" name="T3"/>
              <a:gd fmla="*/ 337985 w 655935" name="T4"/>
              <a:gd fmla="*/ 394732 h 1404000" name="T5"/>
              <a:gd fmla="*/ 337985 w 655935" name="T6"/>
              <a:gd fmla="*/ 454878 h 1404000" name="T7"/>
              <a:gd fmla="*/ 327792 w 655935" name="T8"/>
              <a:gd fmla="*/ 508467 h 1404000" name="T9"/>
              <a:gd fmla="*/ 291322 w 655935" name="T10"/>
              <a:gd fmla="*/ 521355 h 1404000" name="T11"/>
              <a:gd fmla="*/ 277278 w 655935" name="T12"/>
              <a:gd fmla="*/ 520903 h 1404000" name="T13"/>
              <a:gd fmla="*/ 277278 w 655935" name="T14"/>
              <a:gd fmla="*/ 334586 h 1404000" name="T15"/>
              <a:gd fmla="*/ 86550 w 655935" name="T16"/>
              <a:gd fmla="*/ 209320 h 1404000" name="T17"/>
              <a:gd fmla="*/ 86550 w 655935" name="T18"/>
              <a:gd fmla="*/ 941473 h 1404000" name="T19"/>
              <a:gd fmla="*/ 277278 w 655935" name="T20"/>
              <a:gd fmla="*/ 941473 h 1404000" name="T21"/>
              <a:gd fmla="*/ 277278 w 655935" name="T22"/>
              <a:gd fmla="*/ 646621 h 1404000" name="T23"/>
              <a:gd fmla="*/ 328472 w 655935" name="T24"/>
              <a:gd fmla="*/ 646621 h 1404000" name="T25"/>
              <a:gd fmla="*/ 429725 w 655935" name="T26"/>
              <a:gd fmla="*/ 629437 h 1404000" name="T27"/>
              <a:gd fmla="*/ 482957 w 655935" name="T28"/>
              <a:gd fmla="*/ 580145 h 1404000" name="T29"/>
              <a:gd fmla="*/ 497454 w 655935" name="T30"/>
              <a:gd fmla="*/ 477941 h 1404000" name="T31"/>
              <a:gd fmla="*/ 497454 w 655935" name="T32"/>
              <a:gd fmla="*/ 414178 h 1404000" name="T33"/>
              <a:gd fmla="*/ 489979 w 655935" name="T34"/>
              <a:gd fmla="*/ 312654 h 1404000" name="T35"/>
              <a:gd fmla="*/ 461437 w 655935" name="T36"/>
              <a:gd fmla="*/ 256804 h 1404000" name="T37"/>
              <a:gd fmla="*/ 398465 w 655935" name="T38"/>
              <a:gd fmla="*/ 221530 h 1404000" name="T39"/>
              <a:gd fmla="*/ 278638 w 655935" name="T40"/>
              <a:gd fmla="*/ 209320 h 1404000" name="T41"/>
              <a:gd fmla="*/ 86550 w 655935" name="T42"/>
              <a:gd fmla="*/ 209320 h 1404000" name="T43"/>
              <a:gd fmla="*/ 0 w 655935" name="T44"/>
              <a:gd fmla="*/ 0 h 1404000" name="T45"/>
              <a:gd fmla="*/ 546100 w 655935" name="T46"/>
              <a:gd fmla="*/ 0 h 1404000" name="T47"/>
              <a:gd fmla="*/ 546100 w 655935" name="T48"/>
              <a:gd fmla="*/ 1166813 h 1404000" name="T49"/>
              <a:gd fmla="*/ 0 w 655935" name="T50"/>
              <a:gd fmla="*/ 1166813 h 1404000" name="T51"/>
              <a:gd fmla="*/ 0 w 655935" name="T52"/>
              <a:gd fmla="*/ 0 h 140400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404000" w="655935">
                <a:moveTo>
                  <a:pt x="333046" y="402600"/>
                </a:moveTo>
                <a:cubicBezTo>
                  <a:pt x="362793" y="402600"/>
                  <a:pt x="382383" y="407135"/>
                  <a:pt x="391815" y="416204"/>
                </a:cubicBezTo>
                <a:cubicBezTo>
                  <a:pt x="401247" y="425273"/>
                  <a:pt x="405963" y="444863"/>
                  <a:pt x="405963" y="474972"/>
                </a:cubicBezTo>
                <a:lnTo>
                  <a:pt x="405963" y="547345"/>
                </a:lnTo>
                <a:cubicBezTo>
                  <a:pt x="405963" y="579994"/>
                  <a:pt x="401882" y="601488"/>
                  <a:pt x="393719" y="611827"/>
                </a:cubicBezTo>
                <a:cubicBezTo>
                  <a:pt x="385557" y="622166"/>
                  <a:pt x="370956" y="627335"/>
                  <a:pt x="349915" y="627335"/>
                </a:cubicBezTo>
                <a:cubicBezTo>
                  <a:pt x="345199" y="627335"/>
                  <a:pt x="339576" y="627154"/>
                  <a:pt x="333046" y="626791"/>
                </a:cubicBezTo>
                <a:lnTo>
                  <a:pt x="333046" y="402600"/>
                </a:lnTo>
                <a:close/>
                <a:moveTo>
                  <a:pt x="103958" y="251870"/>
                </a:moveTo>
                <a:lnTo>
                  <a:pt x="103958" y="1132853"/>
                </a:lnTo>
                <a:lnTo>
                  <a:pt x="333046" y="1132853"/>
                </a:lnTo>
                <a:lnTo>
                  <a:pt x="333046" y="778065"/>
                </a:lnTo>
                <a:lnTo>
                  <a:pt x="394536" y="778065"/>
                </a:lnTo>
                <a:cubicBezTo>
                  <a:pt x="444598" y="778065"/>
                  <a:pt x="485137" y="771173"/>
                  <a:pt x="516154" y="757388"/>
                </a:cubicBezTo>
                <a:cubicBezTo>
                  <a:pt x="547171" y="743602"/>
                  <a:pt x="568483" y="723832"/>
                  <a:pt x="580092" y="698075"/>
                </a:cubicBezTo>
                <a:cubicBezTo>
                  <a:pt x="591700" y="672318"/>
                  <a:pt x="597505" y="631326"/>
                  <a:pt x="597505" y="575096"/>
                </a:cubicBezTo>
                <a:lnTo>
                  <a:pt x="597505" y="498371"/>
                </a:lnTo>
                <a:cubicBezTo>
                  <a:pt x="597505" y="443230"/>
                  <a:pt x="594512" y="402509"/>
                  <a:pt x="588526" y="376209"/>
                </a:cubicBezTo>
                <a:cubicBezTo>
                  <a:pt x="582540" y="349908"/>
                  <a:pt x="571113" y="327507"/>
                  <a:pt x="554244" y="309006"/>
                </a:cubicBezTo>
                <a:cubicBezTo>
                  <a:pt x="537376" y="290504"/>
                  <a:pt x="512163" y="276357"/>
                  <a:pt x="478607" y="266562"/>
                </a:cubicBezTo>
                <a:cubicBezTo>
                  <a:pt x="445051" y="256767"/>
                  <a:pt x="397075" y="251870"/>
                  <a:pt x="334679" y="251870"/>
                </a:cubicBezTo>
                <a:lnTo>
                  <a:pt x="10395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0" name="文本框 33"/>
          <p:cNvSpPr>
            <a:spLocks noChangeAspect="1"/>
          </p:cNvSpPr>
          <p:nvPr/>
        </p:nvSpPr>
        <p:spPr bwMode="auto">
          <a:xfrm>
            <a:off x="4705350" y="1095375"/>
            <a:ext cx="546100" cy="1166813"/>
          </a:xfrm>
          <a:custGeom>
            <a:gdLst>
              <a:gd fmla="*/ 278858 w 655935" name="T0"/>
              <a:gd fmla="*/ 317853 h 1404000" name="T1"/>
              <a:gd fmla="*/ 302190 w 655935" name="T2"/>
              <a:gd fmla="*/ 332099 h 1404000" name="T3"/>
              <a:gd fmla="*/ 307853 w 655935" name="T4"/>
              <a:gd fmla="*/ 397445 h 1404000" name="T5"/>
              <a:gd fmla="*/ 307853 w 655935" name="T6"/>
              <a:gd fmla="*/ 733901 h 1404000" name="T7"/>
              <a:gd fmla="*/ 302416 w 655935" name="T8"/>
              <a:gd fmla="*/ 815754 h 1404000" name="T9"/>
              <a:gd fmla="*/ 277500 w 655935" name="T10"/>
              <a:gd fmla="*/ 832938 h 1404000" name="T11"/>
              <a:gd fmla="*/ 253261 w 655935" name="T12"/>
              <a:gd fmla="*/ 818015 h 1404000" name="T13"/>
              <a:gd fmla="*/ 248052 w 655935" name="T14"/>
              <a:gd fmla="*/ 739328 h 1404000" name="T15"/>
              <a:gd fmla="*/ 248052 w 655935" name="T16"/>
              <a:gd fmla="*/ 397445 h 1404000" name="T17"/>
              <a:gd fmla="*/ 255980 w 655935" name="T18"/>
              <a:gd fmla="*/ 329385 h 1404000" name="T19"/>
              <a:gd fmla="*/ 278858 w 655935" name="T20"/>
              <a:gd fmla="*/ 317853 h 1404000" name="T21"/>
              <a:gd fmla="*/ 277952 w 655935" name="T22"/>
              <a:gd fmla="*/ 193944 h 1404000" name="T23"/>
              <a:gd fmla="*/ 169224 w 655935" name="T24"/>
              <a:gd fmla="*/ 214294 h 1404000" name="T25"/>
              <a:gd fmla="*/ 95152 w 655935" name="T26"/>
              <a:gd fmla="*/ 272631 h 1404000" name="T27"/>
              <a:gd fmla="*/ 62534 w 655935" name="T28"/>
              <a:gd fmla="*/ 356519 h 1404000" name="T29"/>
              <a:gd fmla="*/ 57324 w 655935" name="T30"/>
              <a:gd fmla="*/ 512763 h 1404000" name="T31"/>
              <a:gd fmla="*/ 57324 w 655935" name="T32"/>
              <a:gd fmla="*/ 638030 h 1404000" name="T33"/>
              <a:gd fmla="*/ 62760 w 655935" name="T34"/>
              <a:gd fmla="*/ 796308 h 1404000" name="T35"/>
              <a:gd fmla="*/ 96738 w 655935" name="T36"/>
              <a:gd fmla="*/ 879970 h 1404000" name="T37"/>
              <a:gd fmla="*/ 172168 w 655935" name="T38"/>
              <a:gd fmla="*/ 937629 h 1404000" name="T39"/>
              <a:gd fmla="*/ 277952 w 655935" name="T40"/>
              <a:gd fmla="*/ 956848 h 1404000" name="T41"/>
              <a:gd fmla="*/ 386680 w 655935" name="T42"/>
              <a:gd fmla="*/ 936499 h 1404000" name="T43"/>
              <a:gd fmla="*/ 460752 w 655935" name="T44"/>
              <a:gd fmla="*/ 878161 h 1404000" name="T45"/>
              <a:gd fmla="*/ 493370 w 655935" name="T46"/>
              <a:gd fmla="*/ 794273 h 1404000" name="T47"/>
              <a:gd fmla="*/ 498580 w 655935" name="T48"/>
              <a:gd fmla="*/ 638030 h 1404000" name="T49"/>
              <a:gd fmla="*/ 498580 w 655935" name="T50"/>
              <a:gd fmla="*/ 512763 h 1404000" name="T51"/>
              <a:gd fmla="*/ 493144 w 655935" name="T52"/>
              <a:gd fmla="*/ 354484 h 1404000" name="T53"/>
              <a:gd fmla="*/ 459167 w 655935" name="T54"/>
              <a:gd fmla="*/ 270822 h 1404000" name="T55"/>
              <a:gd fmla="*/ 383736 w 655935" name="T56"/>
              <a:gd fmla="*/ 213164 h 1404000" name="T57"/>
              <a:gd fmla="*/ 277952 w 655935" name="T58"/>
              <a:gd fmla="*/ 193944 h 1404000" name="T59"/>
              <a:gd fmla="*/ 0 w 655935" name="T60"/>
              <a:gd fmla="*/ 0 h 1404000" name="T61"/>
              <a:gd fmla="*/ 546100 w 655935" name="T62"/>
              <a:gd fmla="*/ 0 h 1404000" name="T63"/>
              <a:gd fmla="*/ 546100 w 655935" name="T64"/>
              <a:gd fmla="*/ 1166813 h 1404000" name="T65"/>
              <a:gd fmla="*/ 0 w 655935" name="T66"/>
              <a:gd fmla="*/ 1166813 h 1404000" name="T67"/>
              <a:gd fmla="*/ 0 w 655935" name="T68"/>
              <a:gd fmla="*/ 0 h 140400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404000" w="655935">
                <a:moveTo>
                  <a:pt x="334944" y="382466"/>
                </a:moveTo>
                <a:cubicBezTo>
                  <a:pt x="349092" y="382466"/>
                  <a:pt x="358433" y="388180"/>
                  <a:pt x="362968" y="399607"/>
                </a:cubicBezTo>
                <a:cubicBezTo>
                  <a:pt x="367502" y="411034"/>
                  <a:pt x="369770" y="437244"/>
                  <a:pt x="369770" y="478237"/>
                </a:cubicBezTo>
                <a:lnTo>
                  <a:pt x="369770" y="883087"/>
                </a:lnTo>
                <a:cubicBezTo>
                  <a:pt x="369770" y="934963"/>
                  <a:pt x="367593" y="967793"/>
                  <a:pt x="363240" y="981579"/>
                </a:cubicBezTo>
                <a:cubicBezTo>
                  <a:pt x="358887" y="995364"/>
                  <a:pt x="348911" y="1002256"/>
                  <a:pt x="333312" y="1002256"/>
                </a:cubicBezTo>
                <a:cubicBezTo>
                  <a:pt x="318075" y="1002256"/>
                  <a:pt x="308371" y="996271"/>
                  <a:pt x="304199" y="984299"/>
                </a:cubicBezTo>
                <a:cubicBezTo>
                  <a:pt x="300028" y="972328"/>
                  <a:pt x="297942" y="940767"/>
                  <a:pt x="297942" y="889617"/>
                </a:cubicBezTo>
                <a:lnTo>
                  <a:pt x="297942" y="478237"/>
                </a:lnTo>
                <a:cubicBezTo>
                  <a:pt x="297942" y="432891"/>
                  <a:pt x="301116" y="405593"/>
                  <a:pt x="307464" y="396342"/>
                </a:cubicBezTo>
                <a:cubicBezTo>
                  <a:pt x="313813" y="387092"/>
                  <a:pt x="322973" y="382466"/>
                  <a:pt x="334944" y="382466"/>
                </a:cubicBezTo>
                <a:close/>
                <a:moveTo>
                  <a:pt x="333856" y="233368"/>
                </a:moveTo>
                <a:cubicBezTo>
                  <a:pt x="284156" y="233368"/>
                  <a:pt x="240624" y="241531"/>
                  <a:pt x="203259" y="257855"/>
                </a:cubicBezTo>
                <a:cubicBezTo>
                  <a:pt x="165894" y="274180"/>
                  <a:pt x="136238" y="297578"/>
                  <a:pt x="114290" y="328051"/>
                </a:cubicBezTo>
                <a:cubicBezTo>
                  <a:pt x="92343" y="358524"/>
                  <a:pt x="79283" y="392170"/>
                  <a:pt x="75111" y="428991"/>
                </a:cubicBezTo>
                <a:cubicBezTo>
                  <a:pt x="70939" y="465812"/>
                  <a:pt x="68853" y="528481"/>
                  <a:pt x="68853" y="616996"/>
                </a:cubicBezTo>
                <a:lnTo>
                  <a:pt x="68853" y="767727"/>
                </a:lnTo>
                <a:cubicBezTo>
                  <a:pt x="68853" y="858419"/>
                  <a:pt x="71030" y="921903"/>
                  <a:pt x="75383" y="958180"/>
                </a:cubicBezTo>
                <a:cubicBezTo>
                  <a:pt x="79736" y="994457"/>
                  <a:pt x="93340" y="1028013"/>
                  <a:pt x="116195" y="1058848"/>
                </a:cubicBezTo>
                <a:cubicBezTo>
                  <a:pt x="139049" y="1089684"/>
                  <a:pt x="169249" y="1112810"/>
                  <a:pt x="206796" y="1128228"/>
                </a:cubicBezTo>
                <a:cubicBezTo>
                  <a:pt x="244343" y="1143646"/>
                  <a:pt x="286696" y="1151354"/>
                  <a:pt x="333856" y="1151354"/>
                </a:cubicBezTo>
                <a:cubicBezTo>
                  <a:pt x="383555" y="1151354"/>
                  <a:pt x="427087" y="1143192"/>
                  <a:pt x="464452" y="1126868"/>
                </a:cubicBezTo>
                <a:cubicBezTo>
                  <a:pt x="501817" y="1110543"/>
                  <a:pt x="531474" y="1087144"/>
                  <a:pt x="553421" y="1056672"/>
                </a:cubicBezTo>
                <a:cubicBezTo>
                  <a:pt x="575369" y="1026199"/>
                  <a:pt x="588429" y="992552"/>
                  <a:pt x="592600" y="955731"/>
                </a:cubicBezTo>
                <a:cubicBezTo>
                  <a:pt x="596772" y="918910"/>
                  <a:pt x="598858" y="856242"/>
                  <a:pt x="598858" y="767727"/>
                </a:cubicBezTo>
                <a:lnTo>
                  <a:pt x="598858" y="616996"/>
                </a:lnTo>
                <a:cubicBezTo>
                  <a:pt x="598858" y="526304"/>
                  <a:pt x="596681" y="462820"/>
                  <a:pt x="592328" y="426543"/>
                </a:cubicBezTo>
                <a:cubicBezTo>
                  <a:pt x="587975" y="390266"/>
                  <a:pt x="574371" y="356710"/>
                  <a:pt x="551517" y="325874"/>
                </a:cubicBezTo>
                <a:cubicBezTo>
                  <a:pt x="528662" y="295039"/>
                  <a:pt x="498462" y="271913"/>
                  <a:pt x="460915" y="256495"/>
                </a:cubicBezTo>
                <a:cubicBezTo>
                  <a:pt x="423369" y="241077"/>
                  <a:pt x="381016" y="233368"/>
                  <a:pt x="333856" y="233368"/>
                </a:cubicBez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1" name="文本框 34"/>
          <p:cNvSpPr>
            <a:spLocks noChangeAspect="1"/>
          </p:cNvSpPr>
          <p:nvPr/>
        </p:nvSpPr>
        <p:spPr bwMode="auto">
          <a:xfrm>
            <a:off x="5472113" y="1095375"/>
            <a:ext cx="544512" cy="1166813"/>
          </a:xfrm>
          <a:custGeom>
            <a:gdLst>
              <a:gd fmla="*/ 260658 w 655935" name="T0"/>
              <a:gd fmla="*/ 334586 h 1404000" name="T1"/>
              <a:gd fmla="*/ 306056 w 655935" name="T2"/>
              <a:gd fmla="*/ 345440 h 1404000" name="T3"/>
              <a:gd fmla="*/ 318478 w 655935" name="T4"/>
              <a:gd fmla="*/ 391114 h 1404000" name="T5"/>
              <a:gd fmla="*/ 318478 w 655935" name="T6"/>
              <a:gd fmla="*/ 431363 h 1404000" name="T7"/>
              <a:gd fmla="*/ 305604 w 655935" name="T8"/>
              <a:gd fmla="*/ 488569 h 1404000" name="T9"/>
              <a:gd fmla="*/ 260658 w 655935" name="T10"/>
              <a:gd fmla="*/ 497387 h 1404000" name="T11"/>
              <a:gd fmla="*/ 260658 w 655935" name="T12"/>
              <a:gd fmla="*/ 334586 h 1404000" name="T13"/>
              <a:gd fmla="*/ 70485 w 655935" name="T14"/>
              <a:gd fmla="*/ 209320 h 1404000" name="T15"/>
              <a:gd fmla="*/ 70485 w 655935" name="T16"/>
              <a:gd fmla="*/ 941473 h 1404000" name="T17"/>
              <a:gd fmla="*/ 260658 w 655935" name="T18"/>
              <a:gd fmla="*/ 941473 h 1404000" name="T19"/>
              <a:gd fmla="*/ 260658 w 655935" name="T20"/>
              <a:gd fmla="*/ 611349 h 1404000" name="T21"/>
              <a:gd fmla="*/ 309218 w 655935" name="T22"/>
              <a:gd fmla="*/ 625367 h 1404000" name="T23"/>
              <a:gd fmla="*/ 318478 w 655935" name="T24"/>
              <a:gd fmla="*/ 698176 h 1404000" name="T25"/>
              <a:gd fmla="*/ 318478 w 655935" name="T26"/>
              <a:gd fmla="*/ 941473 h 1404000" name="T27"/>
              <a:gd fmla="*/ 495100 w 655935" name="T28"/>
              <a:gd fmla="*/ 941473 h 1404000" name="T29"/>
              <a:gd fmla="*/ 495100 w 655935" name="T30"/>
              <a:gd fmla="*/ 748373 h 1404000" name="T31"/>
              <a:gd fmla="*/ 490357 w 655935" name="T32"/>
              <a:gd fmla="*/ 640064 h 1404000" name="T33"/>
              <a:gd fmla="*/ 466190 w 655935" name="T34"/>
              <a:gd fmla="*/ 596877 h 1404000" name="T35"/>
              <a:gd fmla="*/ 390301 w 655935" name="T36"/>
              <a:gd fmla="*/ 559342 h 1404000" name="T37"/>
              <a:gd fmla="*/ 473870 w 655935" name="T38"/>
              <a:gd fmla="*/ 524069 h 1404000" name="T39"/>
              <a:gd fmla="*/ 495100 w 655935" name="T40"/>
              <a:gd fmla="*/ 409203 h 1404000" name="T41"/>
              <a:gd fmla="*/ 465061 w 655935" name="T42"/>
              <a:gd fmla="*/ 272857 h 1404000" name="T43"/>
              <a:gd fmla="*/ 387365 w 655935" name="T44"/>
              <a:gd fmla="*/ 219721 h 1404000" name="T45"/>
              <a:gd fmla="*/ 205097 w 655935" name="T46"/>
              <a:gd fmla="*/ 209320 h 1404000" name="T47"/>
              <a:gd fmla="*/ 70485 w 655935" name="T48"/>
              <a:gd fmla="*/ 209320 h 1404000" name="T49"/>
              <a:gd fmla="*/ 0 w 655935" name="T50"/>
              <a:gd fmla="*/ 0 h 1404000" name="T51"/>
              <a:gd fmla="*/ 544512 w 655935" name="T52"/>
              <a:gd fmla="*/ 0 h 1404000" name="T53"/>
              <a:gd fmla="*/ 544512 w 655935" name="T54"/>
              <a:gd fmla="*/ 1166813 h 1404000" name="T55"/>
              <a:gd fmla="*/ 0 w 655935" name="T56"/>
              <a:gd fmla="*/ 1166813 h 1404000" name="T57"/>
              <a:gd fmla="*/ 0 w 655935" name="T58"/>
              <a:gd fmla="*/ 0 h 14040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1404000" w="655935">
                <a:moveTo>
                  <a:pt x="313996" y="402600"/>
                </a:moveTo>
                <a:cubicBezTo>
                  <a:pt x="340479" y="402600"/>
                  <a:pt x="358708" y="406953"/>
                  <a:pt x="368684" y="415660"/>
                </a:cubicBezTo>
                <a:cubicBezTo>
                  <a:pt x="378660" y="424366"/>
                  <a:pt x="383648" y="442686"/>
                  <a:pt x="383648" y="470619"/>
                </a:cubicBezTo>
                <a:lnTo>
                  <a:pt x="383648" y="519049"/>
                </a:lnTo>
                <a:cubicBezTo>
                  <a:pt x="383648" y="557865"/>
                  <a:pt x="378479" y="580810"/>
                  <a:pt x="368140" y="587884"/>
                </a:cubicBezTo>
                <a:cubicBezTo>
                  <a:pt x="357801" y="594958"/>
                  <a:pt x="339753" y="598495"/>
                  <a:pt x="313996" y="598495"/>
                </a:cubicBezTo>
                <a:lnTo>
                  <a:pt x="313996" y="402600"/>
                </a:lnTo>
                <a:close/>
                <a:moveTo>
                  <a:pt x="84908" y="251870"/>
                </a:moveTo>
                <a:lnTo>
                  <a:pt x="84908" y="1132853"/>
                </a:lnTo>
                <a:lnTo>
                  <a:pt x="313996" y="1132853"/>
                </a:lnTo>
                <a:lnTo>
                  <a:pt x="313996" y="735622"/>
                </a:lnTo>
                <a:cubicBezTo>
                  <a:pt x="345557" y="735622"/>
                  <a:pt x="365056" y="741245"/>
                  <a:pt x="372493" y="752490"/>
                </a:cubicBezTo>
                <a:cubicBezTo>
                  <a:pt x="379930" y="763736"/>
                  <a:pt x="383648" y="792939"/>
                  <a:pt x="383648" y="840099"/>
                </a:cubicBezTo>
                <a:lnTo>
                  <a:pt x="383648" y="1132853"/>
                </a:lnTo>
                <a:lnTo>
                  <a:pt x="596412" y="1132853"/>
                </a:lnTo>
                <a:lnTo>
                  <a:pt x="596412" y="900500"/>
                </a:lnTo>
                <a:cubicBezTo>
                  <a:pt x="596412" y="829397"/>
                  <a:pt x="594507" y="785956"/>
                  <a:pt x="590698" y="770175"/>
                </a:cubicBezTo>
                <a:cubicBezTo>
                  <a:pt x="586889" y="754395"/>
                  <a:pt x="577185" y="737073"/>
                  <a:pt x="561586" y="718209"/>
                </a:cubicBezTo>
                <a:cubicBezTo>
                  <a:pt x="545987" y="699345"/>
                  <a:pt x="515514" y="684290"/>
                  <a:pt x="470168" y="673044"/>
                </a:cubicBezTo>
                <a:cubicBezTo>
                  <a:pt x="520230" y="668328"/>
                  <a:pt x="553786" y="654180"/>
                  <a:pt x="570837" y="630600"/>
                </a:cubicBezTo>
                <a:cubicBezTo>
                  <a:pt x="587887" y="607020"/>
                  <a:pt x="596412" y="560949"/>
                  <a:pt x="596412" y="492385"/>
                </a:cubicBezTo>
                <a:cubicBezTo>
                  <a:pt x="596412" y="417292"/>
                  <a:pt x="584350" y="362605"/>
                  <a:pt x="560226" y="328323"/>
                </a:cubicBezTo>
                <a:cubicBezTo>
                  <a:pt x="536101" y="294042"/>
                  <a:pt x="504903" y="272729"/>
                  <a:pt x="466631" y="264385"/>
                </a:cubicBezTo>
                <a:cubicBezTo>
                  <a:pt x="428359" y="256042"/>
                  <a:pt x="355171" y="251870"/>
                  <a:pt x="247066" y="251870"/>
                </a:cubicBezTo>
                <a:lnTo>
                  <a:pt x="8490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202" name="文本框 35"/>
          <p:cNvSpPr>
            <a:spLocks noChangeAspect="1"/>
          </p:cNvSpPr>
          <p:nvPr/>
        </p:nvSpPr>
        <p:spPr bwMode="auto">
          <a:xfrm>
            <a:off x="6238875" y="1125538"/>
            <a:ext cx="517525" cy="1108075"/>
          </a:xfrm>
          <a:custGeom>
            <a:gdLst>
              <a:gd fmla="*/ 66140 w 655935" name="T0"/>
              <a:gd fmla="*/ 198783 h 1404000" name="T1"/>
              <a:gd fmla="*/ 66140 w 655935" name="T2"/>
              <a:gd fmla="*/ 337927 h 1404000" name="T3"/>
              <a:gd fmla="*/ 173043 w 655935" name="T4"/>
              <a:gd fmla="*/ 337927 h 1404000" name="T5"/>
              <a:gd fmla="*/ 173043 w 655935" name="T6"/>
              <a:gd fmla="*/ 894078 h 1404000" name="T7"/>
              <a:gd fmla="*/ 353791 w 655935" name="T8"/>
              <a:gd fmla="*/ 894078 h 1404000" name="T9"/>
              <a:gd fmla="*/ 353791 w 655935" name="T10"/>
              <a:gd fmla="*/ 337927 h 1404000" name="T11"/>
              <a:gd fmla="*/ 461123 w 655935" name="T12"/>
              <a:gd fmla="*/ 337927 h 1404000" name="T13"/>
              <a:gd fmla="*/ 461123 w 655935" name="T14"/>
              <a:gd fmla="*/ 198783 h 1404000" name="T15"/>
              <a:gd fmla="*/ 66140 w 655935" name="T16"/>
              <a:gd fmla="*/ 198783 h 1404000" name="T17"/>
              <a:gd fmla="*/ 0 w 655935" name="T18"/>
              <a:gd fmla="*/ 0 h 1404000" name="T19"/>
              <a:gd fmla="*/ 517525 w 655935" name="T20"/>
              <a:gd fmla="*/ 0 h 1404000" name="T21"/>
              <a:gd fmla="*/ 517525 w 655935" name="T22"/>
              <a:gd fmla="*/ 1108075 h 1404000" name="T23"/>
              <a:gd fmla="*/ 0 w 655935" name="T24"/>
              <a:gd fmla="*/ 1108075 h 1404000" name="T25"/>
              <a:gd fmla="*/ 0 w 655935" name="T26"/>
              <a:gd fmla="*/ 0 h 140400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404000" w="655935">
                <a:moveTo>
                  <a:pt x="83829" y="251870"/>
                </a:moveTo>
                <a:lnTo>
                  <a:pt x="83829" y="428175"/>
                </a:lnTo>
                <a:lnTo>
                  <a:pt x="219323" y="428175"/>
                </a:lnTo>
                <a:lnTo>
                  <a:pt x="219323" y="1132853"/>
                </a:lnTo>
                <a:lnTo>
                  <a:pt x="448411" y="1132853"/>
                </a:lnTo>
                <a:lnTo>
                  <a:pt x="448411" y="428175"/>
                </a:lnTo>
                <a:lnTo>
                  <a:pt x="584449" y="428175"/>
                </a:lnTo>
                <a:lnTo>
                  <a:pt x="584449" y="251870"/>
                </a:lnTo>
                <a:lnTo>
                  <a:pt x="83829"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8203" name="组合 52"/>
          <p:cNvGrpSpPr/>
          <p:nvPr/>
        </p:nvGrpSpPr>
        <p:grpSpPr>
          <a:xfrm>
            <a:off x="3527425" y="3795713"/>
            <a:ext cx="2089150" cy="446087"/>
            <a:chOff x="4703806" y="3847070"/>
            <a:chExt cx="2784389" cy="593124"/>
          </a:xfrm>
        </p:grpSpPr>
        <p:sp>
          <p:nvSpPr>
            <p:cNvPr id="54" name="矩形 53"/>
            <p:cNvSpPr/>
            <p:nvPr/>
          </p:nvSpPr>
          <p:spPr>
            <a:xfrm>
              <a:off x="4703806" y="3847070"/>
              <a:ext cx="2784389" cy="593124"/>
            </a:xfrm>
            <a:prstGeom prst="rect">
              <a:avLst/>
            </a:prstGeom>
            <a:noFill/>
            <a:ln>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013"/>
            </a:p>
          </p:txBody>
        </p:sp>
        <p:sp>
          <p:nvSpPr>
            <p:cNvPr id="55" name="等腰三角形 54"/>
            <p:cNvSpPr>
              <a:spLocks noChangeAspect="1"/>
            </p:cNvSpPr>
            <p:nvPr/>
          </p:nvSpPr>
          <p:spPr>
            <a:xfrm rot="5400000">
              <a:off x="5020462" y="3997647"/>
              <a:ext cx="289175" cy="28774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013"/>
            </a:p>
          </p:txBody>
        </p:sp>
        <p:sp>
          <p:nvSpPr>
            <p:cNvPr id="8207" name="文本框 55"/>
            <p:cNvSpPr txBox="1">
              <a:spLocks noChangeArrowheads="1"/>
            </p:cNvSpPr>
            <p:nvPr/>
          </p:nvSpPr>
          <p:spPr bwMode="auto">
            <a:xfrm>
              <a:off x="5544865" y="3881310"/>
              <a:ext cx="1911178" cy="547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2100">
                  <a:solidFill>
                    <a:schemeClr val="bg2"/>
                  </a:solidFill>
                  <a:latin charset="0" pitchFamily="34" typeface="Agency FB"/>
                </a:rPr>
                <a:t>LET’S GO</a:t>
              </a:r>
            </a:p>
          </p:txBody>
        </p:sp>
      </p:grpSp>
      <p:sp>
        <p:nvSpPr>
          <p:cNvPr id="57" name="任意多边形 56"/>
          <p:cNvSpPr>
            <a:spLocks noChangeAspect="1"/>
          </p:cNvSpPr>
          <p:nvPr/>
        </p:nvSpPr>
        <p:spPr>
          <a:xfrm>
            <a:off x="4368800" y="4651375"/>
            <a:ext cx="336550" cy="336550"/>
          </a:xfrm>
          <a:custGeom>
            <a:gdLst>
              <a:gd fmla="*/ 457544 w 540000" name="connsiteX0"/>
              <a:gd fmla="*/ 218691 h 538402" name="connsiteY0"/>
              <a:gd fmla="*/ 433336 w 540000" name="connsiteX1"/>
              <a:gd fmla="*/ 218724 h 538402" name="connsiteY1"/>
              <a:gd fmla="*/ 279353 w 540000" name="connsiteX2"/>
              <a:gd fmla="*/ 372708 h 538402" name="connsiteY2"/>
              <a:gd fmla="*/ 125790 w 540000" name="connsiteX3"/>
              <a:gd fmla="*/ 219144 h 538402" name="connsiteY3"/>
              <a:gd fmla="*/ 101648 w 540000" name="connsiteX4"/>
              <a:gd fmla="*/ 219177 h 538402" name="connsiteY4"/>
              <a:gd fmla="*/ 279353 w 540000" name="connsiteX5"/>
              <a:gd fmla="*/ 396882 h 538402" name="connsiteY5"/>
              <a:gd fmla="*/ 270000 w 540000" name="connsiteX6"/>
              <a:gd fmla="*/ 0 h 538402" name="connsiteY6"/>
              <a:gd fmla="*/ 540000 w 540000" name="connsiteX7"/>
              <a:gd fmla="*/ 269201 h 538402" name="connsiteY7"/>
              <a:gd fmla="*/ 270000 w 540000" name="connsiteX8"/>
              <a:gd fmla="*/ 538402 h 538402" name="connsiteY8"/>
              <a:gd fmla="*/ 0 w 540000" name="connsiteX9"/>
              <a:gd fmla="*/ 269201 h 538402" name="connsiteY9"/>
              <a:gd fmla="*/ 270000 w 540000" name="connsiteX10"/>
              <a:gd fmla="*/ 0 h 53840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8402" w="540000">
                <a:moveTo>
                  <a:pt x="457544" y="218691"/>
                </a:moveTo>
                <a:lnTo>
                  <a:pt x="433336" y="218724"/>
                </a:lnTo>
                <a:lnTo>
                  <a:pt x="279353" y="372708"/>
                </a:lnTo>
                <a:lnTo>
                  <a:pt x="125790" y="219144"/>
                </a:lnTo>
                <a:lnTo>
                  <a:pt x="101648" y="219177"/>
                </a:lnTo>
                <a:lnTo>
                  <a:pt x="279353" y="396882"/>
                </a:lnTo>
                <a:close/>
                <a:moveTo>
                  <a:pt x="270000" y="0"/>
                </a:moveTo>
                <a:cubicBezTo>
                  <a:pt x="419117" y="0"/>
                  <a:pt x="540000" y="120525"/>
                  <a:pt x="540000" y="269201"/>
                </a:cubicBezTo>
                <a:cubicBezTo>
                  <a:pt x="540000" y="417877"/>
                  <a:pt x="419117" y="538402"/>
                  <a:pt x="270000" y="538402"/>
                </a:cubicBezTo>
                <a:cubicBezTo>
                  <a:pt x="120883" y="538402"/>
                  <a:pt x="0" y="417877"/>
                  <a:pt x="0" y="269201"/>
                </a:cubicBezTo>
                <a:cubicBezTo>
                  <a:pt x="0" y="120525"/>
                  <a:pt x="120883" y="0"/>
                  <a:pt x="270000" y="0"/>
                </a:cubicBezTo>
                <a:close/>
              </a:path>
            </a:pathLst>
          </a:custGeom>
          <a:solidFill>
            <a:srgbClr val="E7E6E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013"/>
          </a:p>
        </p:txBody>
      </p:sp>
    </p:spTree>
  </p:cSld>
  <p:clrMapOvr>
    <a:masterClrMapping/>
  </p:clrMapOvr>
  <p:transition advClick="0" spd="slow">
    <p:fad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746250"/>
            <a:ext cx="4378325" cy="263207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grpSp>
        <p:nvGrpSpPr>
          <p:cNvPr id="8" name="组合 7"/>
          <p:cNvGrpSpPr/>
          <p:nvPr/>
        </p:nvGrpSpPr>
        <p:grpSpPr>
          <a:xfrm>
            <a:off x="4578350" y="1746250"/>
            <a:ext cx="4433888" cy="2573338"/>
            <a:chOff x="4578926" y="1496291"/>
            <a:chExt cx="4433456" cy="2573280"/>
          </a:xfrm>
        </p:grpSpPr>
        <p:sp>
          <p:nvSpPr>
            <p:cNvPr id="3" name="文本框 2"/>
            <p:cNvSpPr txBox="1"/>
            <p:nvPr/>
          </p:nvSpPr>
          <p:spPr>
            <a:xfrm>
              <a:off x="4578926" y="1496291"/>
              <a:ext cx="2784204" cy="335272"/>
            </a:xfrm>
            <a:prstGeom prst="rect">
              <a:avLst/>
            </a:prstGeom>
            <a:noFill/>
          </p:spPr>
          <p:txBody>
            <a:bodyPr>
              <a:spAutoFit/>
            </a:bodyPr>
            <a:lstStyle/>
            <a:p>
              <a:pPr defTabSz="685754" eaLnBrk="1" fontAlgn="auto" hangingPunct="1">
                <a:spcBef>
                  <a:spcPct val="0"/>
                </a:spcBef>
                <a:spcAft>
                  <a:spcPct val="0"/>
                </a:spcAft>
                <a:defRPr/>
              </a:pPr>
              <a:r>
                <a:rPr altLang="zh-CN" b="1" lang="en-US" sz="1600">
                  <a:solidFill>
                    <a:schemeClr val="bg1"/>
                  </a:solidFill>
                  <a:latin typeface="+mn-ea"/>
                  <a:ea typeface="+mn-ea"/>
                </a:rPr>
                <a:t>WHAT WE DO？</a:t>
              </a:r>
            </a:p>
          </p:txBody>
        </p:sp>
        <p:sp>
          <p:nvSpPr>
            <p:cNvPr id="5" name="文本框 4"/>
            <p:cNvSpPr txBox="1"/>
            <p:nvPr/>
          </p:nvSpPr>
          <p:spPr>
            <a:xfrm>
              <a:off x="4578926" y="1897920"/>
              <a:ext cx="4433456" cy="594347"/>
            </a:xfrm>
            <a:prstGeom prst="rect">
              <a:avLst/>
            </a:prstGeom>
            <a:noFill/>
          </p:spPr>
          <p:txBody>
            <a:bodyPr>
              <a:spAutoFit/>
            </a:bodyPr>
            <a:lstStyle/>
            <a:p>
              <a:pPr defTabSz="685754" eaLnBrk="1" fontAlgn="auto" hangingPunct="1">
                <a:spcBef>
                  <a:spcPct val="0"/>
                </a:spcBef>
                <a:spcAft>
                  <a:spcPct val="0"/>
                </a:spcAft>
                <a:defRPr/>
              </a:pPr>
              <a:r>
                <a:rPr altLang="zh-CN" lang="en-US" sz="1100">
                  <a:solidFill>
                    <a:schemeClr val="bg1"/>
                  </a:solidFill>
                  <a:latin typeface="+mn-ea"/>
                  <a:ea typeface="+mn-ea"/>
                </a:rPr>
                <a:t>There are many variations of passages of Lorem available, but the majority have suffered alteration in some form, by injected humor, or randomized words which don't look even slightly believable. </a:t>
              </a:r>
            </a:p>
          </p:txBody>
        </p:sp>
        <p:sp>
          <p:nvSpPr>
            <p:cNvPr id="6" name="文本框 5"/>
            <p:cNvSpPr txBox="1"/>
            <p:nvPr/>
          </p:nvSpPr>
          <p:spPr>
            <a:xfrm>
              <a:off x="4578926" y="2791661"/>
              <a:ext cx="4433456" cy="1097255"/>
            </a:xfrm>
            <a:prstGeom prst="rect">
              <a:avLst/>
            </a:prstGeom>
            <a:noFill/>
          </p:spPr>
          <p:txBody>
            <a:bodyPr>
              <a:spAutoFit/>
            </a:bodyPr>
            <a:lstStyle/>
            <a:p>
              <a:pPr defTabSz="685754" eaLnBrk="1" fontAlgn="auto" hangingPunct="1">
                <a:spcBef>
                  <a:spcPct val="0"/>
                </a:spcBef>
                <a:spcAft>
                  <a:spcPct val="0"/>
                </a:spcAft>
                <a:defRPr/>
              </a:pPr>
              <a:r>
                <a:rPr altLang="zh-CN" lang="en-US" sz="1100">
                  <a:solidFill>
                    <a:schemeClr val="bg1"/>
                  </a:solidFill>
                  <a:latin typeface="+mn-ea"/>
                  <a:ea typeface="+mn-ea"/>
                </a:rPr>
                <a:t>There are many variations of passages of Lorem available, but the majority have suffered alteration in some form, by injected humor, or randomized words which don't look even slightly believable. There are many variations of passages of Lorem available, but the majority have suffered alteration in some form, There are many variations of passages of Lorem available, but the majority have</a:t>
              </a:r>
            </a:p>
          </p:txBody>
        </p:sp>
      </p:grpSp>
      <p:pic>
        <p:nvPicPr>
          <p:cNvPr id="17412" name="Zara Larsson-Uncover">
            <a:hlinkClick action="ppaction://media"/>
          </p:cNvPr>
          <p:cNvPicPr>
            <a:picLocks noChangeAspect="1"/>
          </p:cNvPicPr>
          <p:nvPr/>
        </p:nvPicPr>
        <p:blipFill>
          <a:blip r:embed="rId4">
            <a:extLst>
              <a:ext uri="{28A0092B-C50C-407E-A947-70E740481C1C}">
                <a14:useLocalDpi/>
              </a:ext>
            </a:extLst>
          </a:blip>
          <a:stretch>
            <a:fillRect/>
          </a:stretch>
        </p:blipFill>
        <p:spPr bwMode="auto">
          <a:xfrm>
            <a:off x="4267200" y="-671513"/>
            <a:ext cx="6096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7"/>
          <p:cNvSpPr txBox="1">
            <a:spLocks noChangeArrowheads="1"/>
          </p:cNvSpPr>
          <p:nvPr/>
        </p:nvSpPr>
        <p:spPr bwMode="auto">
          <a:xfrm>
            <a:off x="2722563" y="320675"/>
            <a:ext cx="3698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ADD YOUR TITLE HERE</a:t>
            </a:r>
          </a:p>
        </p:txBody>
      </p:sp>
      <p:sp>
        <p:nvSpPr>
          <p:cNvPr id="10" name="Content Placeholder 2"/>
          <p:cNvSpPr txBox="1"/>
          <p:nvPr/>
        </p:nvSpPr>
        <p:spPr bwMode="auto">
          <a:xfrm>
            <a:off x="898525" y="766763"/>
            <a:ext cx="7137400"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00000"/>
              </a:lnSpc>
              <a:spcBef>
                <a:spcPct val="20000"/>
              </a:spcBef>
              <a:buFont charset="0" pitchFamily="34" typeface="Arial"/>
              <a:buNone/>
            </a:pPr>
            <a:r>
              <a:rPr altLang="zh-CN" lang="en-US" sz="1200">
                <a:solidFill>
                  <a:schemeClr val="bg1"/>
                </a:solidFill>
              </a:rPr>
              <a:t>There are many variations of passages of Lorem available, but the majority have suffered</a:t>
            </a:r>
          </a:p>
        </p:txBody>
      </p:sp>
    </p:spTree>
  </p:cSld>
  <p:clrMapOvr>
    <a:masterClrMapping/>
  </p:clrMapOvr>
  <p:transition advClick="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1">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id="7"/>
                                        <p:tgtEl>
                                          <p:spTgt spid="9"/>
                                        </p:tgtEl>
                                        <p:attrNameLst>
                                          <p:attrName>ppt_y</p:attrName>
                                        </p:attrNameLst>
                                      </p:cBhvr>
                                      <p:tavLst>
                                        <p:tav tm="0">
                                          <p:val>
                                            <p:strVal val="#ppt_y-#ppt_h*1.125000"/>
                                          </p:val>
                                        </p:tav>
                                        <p:tav tm="100000">
                                          <p:val>
                                            <p:strVal val="#ppt_y"/>
                                          </p:val>
                                        </p:tav>
                                      </p:tavLst>
                                    </p:anim>
                                    <p:animEffect filter="wipe(down)" transition="in">
                                      <p:cBhvr>
                                        <p:cTn dur="500" id="8"/>
                                        <p:tgtEl>
                                          <p:spTgt spid="9"/>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id="11"/>
                                        <p:tgtEl>
                                          <p:spTgt spid="10"/>
                                        </p:tgtEl>
                                        <p:attrNameLst>
                                          <p:attrName>ppt_y</p:attrName>
                                        </p:attrNameLst>
                                      </p:cBhvr>
                                      <p:tavLst>
                                        <p:tav tm="0">
                                          <p:val>
                                            <p:strVal val="#ppt_y-#ppt_h*1.125000"/>
                                          </p:val>
                                        </p:tav>
                                        <p:tav tm="100000">
                                          <p:val>
                                            <p:strVal val="#ppt_y"/>
                                          </p:val>
                                        </p:tav>
                                      </p:tavLst>
                                    </p:anim>
                                    <p:animEffect filter="wipe(down)" transition="in">
                                      <p:cBhvr>
                                        <p:cTn dur="500" id="12"/>
                                        <p:tgtEl>
                                          <p:spTgt spid="10"/>
                                        </p:tgtEl>
                                      </p:cBhvr>
                                    </p:animEffec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5" presetSubtype="10">
                                  <p:stCondLst>
                                    <p:cond delay="0"/>
                                  </p:stCondLst>
                                  <p:childTnLst>
                                    <p:set>
                                      <p:cBhvr>
                                        <p:cTn dur="1" fill="hold" id="16">
                                          <p:stCondLst>
                                            <p:cond delay="0"/>
                                          </p:stCondLst>
                                        </p:cTn>
                                        <p:tgtEl>
                                          <p:spTgt spid="2"/>
                                        </p:tgtEl>
                                        <p:attrNameLst>
                                          <p:attrName>style.visibility</p:attrName>
                                        </p:attrNameLst>
                                      </p:cBhvr>
                                      <p:to>
                                        <p:strVal val="visible"/>
                                      </p:to>
                                    </p:set>
                                    <p:animEffect filter="checkerboard(across)" transition="in">
                                      <p:cBhvr>
                                        <p:cTn dur="500" id="17"/>
                                        <p:tgtEl>
                                          <p:spTgt spid="2"/>
                                        </p:tgtEl>
                                      </p:cBhvr>
                                    </p:animEffect>
                                  </p:childTnLst>
                                </p:cTn>
                              </p:par>
                            </p:childTnLst>
                          </p:cTn>
                        </p:par>
                        <p:par>
                          <p:cTn fill="hold" id="18" nodeType="afterGroup">
                            <p:stCondLst>
                              <p:cond delay="500"/>
                            </p:stCondLst>
                            <p:childTnLst>
                              <p:par>
                                <p:cTn decel="100000" fill="hold" id="19" nodeType="afterEffect" presetClass="entr" presetID="2" presetSubtype="2">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1+#ppt_w/2"/>
                                          </p:val>
                                        </p:tav>
                                        <p:tav tm="100000">
                                          <p:val>
                                            <p:strVal val="#ppt_x"/>
                                          </p:val>
                                        </p:tav>
                                      </p:tavLst>
                                    </p:anim>
                                    <p:anim calcmode="lin" valueType="num">
                                      <p:cBhvr additive="base">
                                        <p:cTn dur="500" fill="hold" id="22"/>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
      <p:bldP grpId="0" spid="1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itle 13"/>
          <p:cNvSpPr txBox="1"/>
          <p:nvPr/>
        </p:nvSpPr>
        <p:spPr bwMode="auto">
          <a:xfrm>
            <a:off x="366713" y="3254375"/>
            <a:ext cx="4056062" cy="461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685800">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685800"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685800"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685800"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685800"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685800"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685800"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685800"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685800"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eaLnBrk="1" hangingPunct="1">
              <a:spcBef>
                <a:spcPct val="0"/>
              </a:spcBef>
              <a:buFontTx/>
              <a:buNone/>
            </a:pPr>
            <a:r>
              <a:rPr altLang="zh-CN" lang="en-US" sz="3300">
                <a:solidFill>
                  <a:schemeClr val="bg1"/>
                </a:solidFill>
              </a:rPr>
              <a:t>BLOG POST</a:t>
            </a:r>
          </a:p>
        </p:txBody>
      </p:sp>
      <p:sp>
        <p:nvSpPr>
          <p:cNvPr id="26" name="Content Placeholder 2"/>
          <p:cNvSpPr txBox="1"/>
          <p:nvPr/>
        </p:nvSpPr>
        <p:spPr>
          <a:xfrm>
            <a:off x="381000" y="3851275"/>
            <a:ext cx="8493125" cy="609600"/>
          </a:xfrm>
          <a:prstGeom prst="rect">
            <a:avLst/>
          </a:prstGeom>
        </p:spPr>
        <p:txBody>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defTabSz="1088232" fontAlgn="auto" indent="0" marL="0">
              <a:spcAft>
                <a:spcPct val="0"/>
              </a:spcAft>
              <a:buFont charset="0" pitchFamily="34" typeface="Arial"/>
              <a:buNone/>
              <a:defRPr/>
            </a:pPr>
            <a:r>
              <a:rPr altLang="zh-CN" lang="en-US" sz="1050">
                <a:solidFill>
                  <a:schemeClr val="bg1"/>
                </a:solidFill>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There are many variations of passages</a:t>
            </a:r>
          </a:p>
        </p:txBody>
      </p:sp>
      <p:sp>
        <p:nvSpPr>
          <p:cNvPr id="28" name="Rectangle 1"/>
          <p:cNvSpPr/>
          <p:nvPr/>
        </p:nvSpPr>
        <p:spPr>
          <a:xfrm>
            <a:off x="0" y="0"/>
            <a:ext cx="1828800" cy="14859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p>
        </p:txBody>
      </p:sp>
      <p:sp>
        <p:nvSpPr>
          <p:cNvPr id="29" name="Rectangle 24"/>
          <p:cNvSpPr/>
          <p:nvPr/>
        </p:nvSpPr>
        <p:spPr>
          <a:xfrm>
            <a:off x="0" y="1485900"/>
            <a:ext cx="1828800" cy="14859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p>
        </p:txBody>
      </p:sp>
      <p:sp>
        <p:nvSpPr>
          <p:cNvPr id="34" name="Rectangle 26"/>
          <p:cNvSpPr/>
          <p:nvPr/>
        </p:nvSpPr>
        <p:spPr>
          <a:xfrm>
            <a:off x="3657600" y="1485900"/>
            <a:ext cx="1828800" cy="148590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p>
        </p:txBody>
      </p:sp>
      <p:sp>
        <p:nvSpPr>
          <p:cNvPr id="38" name="Rectangle 8"/>
          <p:cNvSpPr/>
          <p:nvPr/>
        </p:nvSpPr>
        <p:spPr>
          <a:xfrm>
            <a:off x="5486400" y="0"/>
            <a:ext cx="1828800" cy="1485900"/>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p>
        </p:txBody>
      </p:sp>
      <p:sp>
        <p:nvSpPr>
          <p:cNvPr id="39" name="Rectangle 27"/>
          <p:cNvSpPr/>
          <p:nvPr/>
        </p:nvSpPr>
        <p:spPr>
          <a:xfrm>
            <a:off x="5486400" y="1485900"/>
            <a:ext cx="1828800" cy="1485900"/>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p>
        </p:txBody>
      </p:sp>
      <p:sp>
        <p:nvSpPr>
          <p:cNvPr id="43" name="Rectangle 28"/>
          <p:cNvSpPr/>
          <p:nvPr/>
        </p:nvSpPr>
        <p:spPr>
          <a:xfrm>
            <a:off x="7315200" y="0"/>
            <a:ext cx="1828800" cy="1485900"/>
          </a:xfrm>
          <a:prstGeom prst="rect">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p>
        </p:txBody>
      </p:sp>
      <p:sp>
        <p:nvSpPr>
          <p:cNvPr id="44" name="Rectangle 29"/>
          <p:cNvSpPr/>
          <p:nvPr/>
        </p:nvSpPr>
        <p:spPr>
          <a:xfrm>
            <a:off x="7315200" y="1485900"/>
            <a:ext cx="1828800" cy="1485900"/>
          </a:xfrm>
          <a:prstGeom prst="rect">
            <a:avLst/>
          </a:prstGeom>
          <a:blipFill dpi="0" rotWithShape="1">
            <a:blip r:embed="rId9">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p>
        </p:txBody>
      </p:sp>
      <p:sp>
        <p:nvSpPr>
          <p:cNvPr id="48" name="Rectangle 41"/>
          <p:cNvSpPr/>
          <p:nvPr/>
        </p:nvSpPr>
        <p:spPr>
          <a:xfrm>
            <a:off x="1825625" y="0"/>
            <a:ext cx="1828800" cy="1485900"/>
          </a:xfrm>
          <a:prstGeom prst="rect">
            <a:avLst/>
          </a:prstGeom>
          <a:blipFill dpi="0" rotWithShape="1">
            <a:blip r:embed="rId10">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p>
        </p:txBody>
      </p:sp>
      <p:sp>
        <p:nvSpPr>
          <p:cNvPr id="49" name="Rectangle 42"/>
          <p:cNvSpPr/>
          <p:nvPr/>
        </p:nvSpPr>
        <p:spPr>
          <a:xfrm>
            <a:off x="1825625" y="1485900"/>
            <a:ext cx="1828800" cy="1485900"/>
          </a:xfrm>
          <a:prstGeom prst="rect">
            <a:avLst/>
          </a:prstGeom>
          <a:blipFill dpi="0" rotWithShape="1">
            <a:blip r:embed="rId11">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p>
        </p:txBody>
      </p:sp>
      <p:grpSp>
        <p:nvGrpSpPr>
          <p:cNvPr id="3" name="组合 2"/>
          <p:cNvGrpSpPr/>
          <p:nvPr/>
        </p:nvGrpSpPr>
        <p:grpSpPr>
          <a:xfrm>
            <a:off x="3654426" y="0"/>
            <a:ext cx="1831975" cy="1485900"/>
            <a:chOff x="3654927" y="-456"/>
            <a:chExt cx="1831033" cy="1486109"/>
          </a:xfrm>
        </p:grpSpPr>
        <p:sp>
          <p:nvSpPr>
            <p:cNvPr id="33" name="Rectangle 6"/>
            <p:cNvSpPr/>
            <p:nvPr/>
          </p:nvSpPr>
          <p:spPr>
            <a:xfrm>
              <a:off x="3656514" y="-456"/>
              <a:ext cx="1829446" cy="1486109"/>
            </a:xfrm>
            <a:prstGeom prst="rect">
              <a:avLst/>
            </a:prstGeom>
            <a:blipFill>
              <a:blip r:embed="rId1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p>
          </p:txBody>
        </p:sp>
        <p:sp>
          <p:nvSpPr>
            <p:cNvPr id="2" name="矩形 1"/>
            <p:cNvSpPr/>
            <p:nvPr/>
          </p:nvSpPr>
          <p:spPr>
            <a:xfrm>
              <a:off x="3654927" y="-456"/>
              <a:ext cx="1831033" cy="1486109"/>
            </a:xfrm>
            <a:prstGeom prst="rect">
              <a:avLst/>
            </a:prstGeom>
            <a:solidFill>
              <a:srgbClr val="255D6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8448" name="文本框 26"/>
            <p:cNvSpPr txBox="1">
              <a:spLocks noChangeArrowheads="1"/>
            </p:cNvSpPr>
            <p:nvPr/>
          </p:nvSpPr>
          <p:spPr bwMode="auto">
            <a:xfrm>
              <a:off x="3695898" y="351326"/>
              <a:ext cx="1746613" cy="3353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600">
                  <a:solidFill>
                    <a:schemeClr val="bg1"/>
                  </a:solidFill>
                </a:rPr>
                <a:t>PREMIUM</a:t>
              </a:r>
            </a:p>
          </p:txBody>
        </p:sp>
        <p:sp>
          <p:nvSpPr>
            <p:cNvPr id="18449" name="文本框 31"/>
            <p:cNvSpPr txBox="1">
              <a:spLocks noChangeArrowheads="1"/>
            </p:cNvSpPr>
            <p:nvPr/>
          </p:nvSpPr>
          <p:spPr bwMode="auto">
            <a:xfrm>
              <a:off x="4079173" y="658048"/>
              <a:ext cx="960329" cy="3962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235</a:t>
              </a: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3"/>
                                        </p:tgtEl>
                                        <p:attrNameLst>
                                          <p:attrName>style.visibility</p:attrName>
                                        </p:attrNameLst>
                                      </p:cBhvr>
                                      <p:to>
                                        <p:strVal val="visible"/>
                                      </p:to>
                                    </p:set>
                                    <p:animEffect filter="fade" transition="in">
                                      <p:cBhvr>
                                        <p:cTn dur="500" id="7"/>
                                        <p:tgtEl>
                                          <p:spTgt spid="43"/>
                                        </p:tgtEl>
                                      </p:cBhvr>
                                    </p:animEffect>
                                  </p:childTnLst>
                                </p:cTn>
                              </p:par>
                              <p:par>
                                <p:cTn fill="hold" grpId="0" id="8" nodeType="withEffect" presetClass="entr" presetID="10" presetSubtype="0">
                                  <p:stCondLst>
                                    <p:cond delay="200"/>
                                  </p:stCondLst>
                                  <p:childTnLst>
                                    <p:set>
                                      <p:cBhvr>
                                        <p:cTn dur="1" fill="hold" id="9">
                                          <p:stCondLst>
                                            <p:cond delay="0"/>
                                          </p:stCondLst>
                                        </p:cTn>
                                        <p:tgtEl>
                                          <p:spTgt spid="39"/>
                                        </p:tgtEl>
                                        <p:attrNameLst>
                                          <p:attrName>style.visibility</p:attrName>
                                        </p:attrNameLst>
                                      </p:cBhvr>
                                      <p:to>
                                        <p:strVal val="visible"/>
                                      </p:to>
                                    </p:set>
                                    <p:animEffect filter="fade" transition="in">
                                      <p:cBhvr>
                                        <p:cTn dur="500" id="10"/>
                                        <p:tgtEl>
                                          <p:spTgt spid="39"/>
                                        </p:tgtEl>
                                      </p:cBhvr>
                                    </p:animEffect>
                                  </p:childTnLst>
                                </p:cTn>
                              </p:par>
                              <p:par>
                                <p:cTn fill="hold" id="11" nodeType="withEffect" presetClass="entr" presetID="10" presetSubtype="0">
                                  <p:stCondLst>
                                    <p:cond delay="400"/>
                                  </p:stCondLst>
                                  <p:childTnLst>
                                    <p:set>
                                      <p:cBhvr>
                                        <p:cTn dur="1" fill="hold" id="12">
                                          <p:stCondLst>
                                            <p:cond delay="0"/>
                                          </p:stCondLst>
                                        </p:cTn>
                                        <p:tgtEl>
                                          <p:spTgt spid="3"/>
                                        </p:tgtEl>
                                        <p:attrNameLst>
                                          <p:attrName>style.visibility</p:attrName>
                                        </p:attrNameLst>
                                      </p:cBhvr>
                                      <p:to>
                                        <p:strVal val="visible"/>
                                      </p:to>
                                    </p:set>
                                    <p:animEffect filter="fade" transition="in">
                                      <p:cBhvr>
                                        <p:cTn dur="500" id="13"/>
                                        <p:tgtEl>
                                          <p:spTgt spid="3"/>
                                        </p:tgtEl>
                                      </p:cBhvr>
                                    </p:animEffect>
                                  </p:childTnLst>
                                </p:cTn>
                              </p:par>
                              <p:par>
                                <p:cTn fill="hold" grpId="0" id="14" nodeType="withEffect" presetClass="entr" presetID="10" presetSubtype="0">
                                  <p:stCondLst>
                                    <p:cond delay="600"/>
                                  </p:stCondLst>
                                  <p:childTnLst>
                                    <p:set>
                                      <p:cBhvr>
                                        <p:cTn dur="1" fill="hold" id="15">
                                          <p:stCondLst>
                                            <p:cond delay="0"/>
                                          </p:stCondLst>
                                        </p:cTn>
                                        <p:tgtEl>
                                          <p:spTgt spid="49"/>
                                        </p:tgtEl>
                                        <p:attrNameLst>
                                          <p:attrName>style.visibility</p:attrName>
                                        </p:attrNameLst>
                                      </p:cBhvr>
                                      <p:to>
                                        <p:strVal val="visible"/>
                                      </p:to>
                                    </p:set>
                                    <p:animEffect filter="fade" transition="in">
                                      <p:cBhvr>
                                        <p:cTn dur="500" id="16"/>
                                        <p:tgtEl>
                                          <p:spTgt spid="49"/>
                                        </p:tgtEl>
                                      </p:cBhvr>
                                    </p:animEffect>
                                  </p:childTnLst>
                                </p:cTn>
                              </p:par>
                              <p:par>
                                <p:cTn fill="hold" grpId="0" id="17" nodeType="withEffect" presetClass="entr" presetID="10" presetSubtype="0">
                                  <p:stCondLst>
                                    <p:cond delay="800"/>
                                  </p:stCondLst>
                                  <p:childTnLst>
                                    <p:set>
                                      <p:cBhvr>
                                        <p:cTn dur="1" fill="hold" id="18">
                                          <p:stCondLst>
                                            <p:cond delay="0"/>
                                          </p:stCondLst>
                                        </p:cTn>
                                        <p:tgtEl>
                                          <p:spTgt spid="28"/>
                                        </p:tgtEl>
                                        <p:attrNameLst>
                                          <p:attrName>style.visibility</p:attrName>
                                        </p:attrNameLst>
                                      </p:cBhvr>
                                      <p:to>
                                        <p:strVal val="visible"/>
                                      </p:to>
                                    </p:set>
                                    <p:animEffect filter="fade" transition="in">
                                      <p:cBhvr>
                                        <p:cTn dur="500" id="19"/>
                                        <p:tgtEl>
                                          <p:spTgt spid="28"/>
                                        </p:tgtEl>
                                      </p:cBhvr>
                                    </p:animEffect>
                                  </p:childTnLst>
                                </p:cTn>
                              </p:par>
                              <p:par>
                                <p:cTn fill="hold" grpId="0" id="20" nodeType="withEffect" presetClass="entr" presetID="10" presetSubtype="0">
                                  <p:stCondLst>
                                    <p:cond delay="1000"/>
                                  </p:stCondLst>
                                  <p:childTnLst>
                                    <p:set>
                                      <p:cBhvr>
                                        <p:cTn dur="1" fill="hold" id="21">
                                          <p:stCondLst>
                                            <p:cond delay="0"/>
                                          </p:stCondLst>
                                        </p:cTn>
                                        <p:tgtEl>
                                          <p:spTgt spid="29"/>
                                        </p:tgtEl>
                                        <p:attrNameLst>
                                          <p:attrName>style.visibility</p:attrName>
                                        </p:attrNameLst>
                                      </p:cBhvr>
                                      <p:to>
                                        <p:strVal val="visible"/>
                                      </p:to>
                                    </p:set>
                                    <p:animEffect filter="fade" transition="in">
                                      <p:cBhvr>
                                        <p:cTn dur="500" id="22"/>
                                        <p:tgtEl>
                                          <p:spTgt spid="29"/>
                                        </p:tgtEl>
                                      </p:cBhvr>
                                    </p:animEffect>
                                  </p:childTnLst>
                                </p:cTn>
                              </p:par>
                              <p:par>
                                <p:cTn fill="hold" grpId="0" id="23" nodeType="withEffect" presetClass="entr" presetID="10" presetSubtype="0">
                                  <p:stCondLst>
                                    <p:cond delay="1200"/>
                                  </p:stCondLst>
                                  <p:childTnLst>
                                    <p:set>
                                      <p:cBhvr>
                                        <p:cTn dur="1" fill="hold" id="24">
                                          <p:stCondLst>
                                            <p:cond delay="0"/>
                                          </p:stCondLst>
                                        </p:cTn>
                                        <p:tgtEl>
                                          <p:spTgt spid="48"/>
                                        </p:tgtEl>
                                        <p:attrNameLst>
                                          <p:attrName>style.visibility</p:attrName>
                                        </p:attrNameLst>
                                      </p:cBhvr>
                                      <p:to>
                                        <p:strVal val="visible"/>
                                      </p:to>
                                    </p:set>
                                    <p:animEffect filter="fade" transition="in">
                                      <p:cBhvr>
                                        <p:cTn dur="500" id="25"/>
                                        <p:tgtEl>
                                          <p:spTgt spid="48"/>
                                        </p:tgtEl>
                                      </p:cBhvr>
                                    </p:animEffect>
                                  </p:childTnLst>
                                </p:cTn>
                              </p:par>
                              <p:par>
                                <p:cTn fill="hold" grpId="0" id="26" nodeType="withEffect" presetClass="entr" presetID="10" presetSubtype="0">
                                  <p:stCondLst>
                                    <p:cond delay="1400"/>
                                  </p:stCondLst>
                                  <p:childTnLst>
                                    <p:set>
                                      <p:cBhvr>
                                        <p:cTn dur="1" fill="hold" id="27">
                                          <p:stCondLst>
                                            <p:cond delay="0"/>
                                          </p:stCondLst>
                                        </p:cTn>
                                        <p:tgtEl>
                                          <p:spTgt spid="34"/>
                                        </p:tgtEl>
                                        <p:attrNameLst>
                                          <p:attrName>style.visibility</p:attrName>
                                        </p:attrNameLst>
                                      </p:cBhvr>
                                      <p:to>
                                        <p:strVal val="visible"/>
                                      </p:to>
                                    </p:set>
                                    <p:animEffect filter="fade" transition="in">
                                      <p:cBhvr>
                                        <p:cTn dur="500" id="28"/>
                                        <p:tgtEl>
                                          <p:spTgt spid="34"/>
                                        </p:tgtEl>
                                      </p:cBhvr>
                                    </p:animEffect>
                                  </p:childTnLst>
                                </p:cTn>
                              </p:par>
                              <p:par>
                                <p:cTn fill="hold" grpId="0" id="29" nodeType="withEffect" presetClass="entr" presetID="10" presetSubtype="0">
                                  <p:stCondLst>
                                    <p:cond delay="1600"/>
                                  </p:stCondLst>
                                  <p:childTnLst>
                                    <p:set>
                                      <p:cBhvr>
                                        <p:cTn dur="1" fill="hold" id="30">
                                          <p:stCondLst>
                                            <p:cond delay="0"/>
                                          </p:stCondLst>
                                        </p:cTn>
                                        <p:tgtEl>
                                          <p:spTgt spid="38"/>
                                        </p:tgtEl>
                                        <p:attrNameLst>
                                          <p:attrName>style.visibility</p:attrName>
                                        </p:attrNameLst>
                                      </p:cBhvr>
                                      <p:to>
                                        <p:strVal val="visible"/>
                                      </p:to>
                                    </p:set>
                                    <p:animEffect filter="fade" transition="in">
                                      <p:cBhvr>
                                        <p:cTn dur="500" id="31"/>
                                        <p:tgtEl>
                                          <p:spTgt spid="38"/>
                                        </p:tgtEl>
                                      </p:cBhvr>
                                    </p:animEffect>
                                  </p:childTnLst>
                                </p:cTn>
                              </p:par>
                              <p:par>
                                <p:cTn fill="hold" grpId="0" id="32" nodeType="withEffect" presetClass="entr" presetID="10" presetSubtype="0">
                                  <p:stCondLst>
                                    <p:cond delay="1800"/>
                                  </p:stCondLst>
                                  <p:childTnLst>
                                    <p:set>
                                      <p:cBhvr>
                                        <p:cTn dur="1" fill="hold" id="33">
                                          <p:stCondLst>
                                            <p:cond delay="0"/>
                                          </p:stCondLst>
                                        </p:cTn>
                                        <p:tgtEl>
                                          <p:spTgt spid="44"/>
                                        </p:tgtEl>
                                        <p:attrNameLst>
                                          <p:attrName>style.visibility</p:attrName>
                                        </p:attrNameLst>
                                      </p:cBhvr>
                                      <p:to>
                                        <p:strVal val="visible"/>
                                      </p:to>
                                    </p:set>
                                    <p:animEffect filter="fade" transition="in">
                                      <p:cBhvr>
                                        <p:cTn dur="500" id="34"/>
                                        <p:tgtEl>
                                          <p:spTgt spid="44"/>
                                        </p:tgtEl>
                                      </p:cBhvr>
                                    </p:animEffect>
                                  </p:childTnLst>
                                </p:cTn>
                              </p:par>
                            </p:childTnLst>
                          </p:cTn>
                        </p:par>
                        <p:par>
                          <p:cTn fill="hold" id="35" nodeType="afterGroup">
                            <p:stCondLst>
                              <p:cond delay="2300"/>
                            </p:stCondLst>
                            <p:childTnLst>
                              <p:par>
                                <p:cTn fill="hold" id="36" nodeType="afterEffect" presetClass="emph" presetID="26" presetSubtype="0">
                                  <p:stCondLst>
                                    <p:cond delay="0"/>
                                  </p:stCondLst>
                                  <p:childTnLst>
                                    <p:animEffect filter="fade" transition="out">
                                      <p:cBhvr>
                                        <p:cTn dur="500" id="37" tmFilter="0, 0; .2, .5; .8, .5; 1, 0"/>
                                        <p:tgtEl>
                                          <p:spTgt spid="3"/>
                                        </p:tgtEl>
                                      </p:cBhvr>
                                    </p:animEffect>
                                    <p:animScale>
                                      <p:cBhvr>
                                        <p:cTn autoRev="1" dur="250" fill="hold" id="38"/>
                                        <p:tgtEl>
                                          <p:spTgt spid="3"/>
                                        </p:tgtEl>
                                      </p:cBhvr>
                                      <p:by x="105000" y="105000"/>
                                    </p:animScale>
                                  </p:childTnLst>
                                </p:cTn>
                              </p:par>
                            </p:childTnLst>
                          </p:cTn>
                        </p:par>
                        <p:par>
                          <p:cTn fill="hold" id="39" nodeType="afterGroup">
                            <p:stCondLst>
                              <p:cond delay="2800"/>
                            </p:stCondLst>
                            <p:childTnLst>
                              <p:par>
                                <p:cTn fill="hold" id="40" nodeType="afterEffect" presetClass="emph" presetID="26" presetSubtype="0">
                                  <p:stCondLst>
                                    <p:cond delay="0"/>
                                  </p:stCondLst>
                                  <p:childTnLst>
                                    <p:animEffect filter="fade" transition="out">
                                      <p:cBhvr>
                                        <p:cTn dur="500" id="41" tmFilter="0, 0; .2, .5; .8, .5; 1, 0"/>
                                        <p:tgtEl>
                                          <p:spTgt spid="3"/>
                                        </p:tgtEl>
                                      </p:cBhvr>
                                    </p:animEffect>
                                    <p:animScale>
                                      <p:cBhvr>
                                        <p:cTn autoRev="1" dur="250" fill="hold" id="42"/>
                                        <p:tgtEl>
                                          <p:spTgt spid="3"/>
                                        </p:tgtEl>
                                      </p:cBhvr>
                                      <p:by x="105000" y="105000"/>
                                    </p:animScale>
                                  </p:childTnLst>
                                </p:cTn>
                              </p:par>
                            </p:childTnLst>
                          </p:cTn>
                        </p:par>
                        <p:par>
                          <p:cTn fill="hold" id="43" nodeType="afterGroup">
                            <p:stCondLst>
                              <p:cond delay="3300"/>
                            </p:stCondLst>
                            <p:childTnLst>
                              <p:par>
                                <p:cTn decel="100000" fill="hold" grpId="0" id="44" nodeType="afterEffect" presetClass="entr" presetID="2" presetSubtype="4">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500" fill="hold" id="46"/>
                                        <p:tgtEl>
                                          <p:spTgt spid="25"/>
                                        </p:tgtEl>
                                        <p:attrNameLst>
                                          <p:attrName>ppt_x</p:attrName>
                                        </p:attrNameLst>
                                      </p:cBhvr>
                                      <p:tavLst>
                                        <p:tav tm="0">
                                          <p:val>
                                            <p:strVal val="#ppt_x"/>
                                          </p:val>
                                        </p:tav>
                                        <p:tav tm="100000">
                                          <p:val>
                                            <p:strVal val="#ppt_x"/>
                                          </p:val>
                                        </p:tav>
                                      </p:tavLst>
                                    </p:anim>
                                    <p:anim calcmode="lin" valueType="num">
                                      <p:cBhvr additive="base">
                                        <p:cTn dur="500" fill="hold" id="47"/>
                                        <p:tgtEl>
                                          <p:spTgt spid="25"/>
                                        </p:tgtEl>
                                        <p:attrNameLst>
                                          <p:attrName>ppt_y</p:attrName>
                                        </p:attrNameLst>
                                      </p:cBhvr>
                                      <p:tavLst>
                                        <p:tav tm="0">
                                          <p:val>
                                            <p:strVal val="1+#ppt_h/2"/>
                                          </p:val>
                                        </p:tav>
                                        <p:tav tm="100000">
                                          <p:val>
                                            <p:strVal val="#ppt_y"/>
                                          </p:val>
                                        </p:tav>
                                      </p:tavLst>
                                    </p:anim>
                                  </p:childTnLst>
                                </p:cTn>
                              </p:par>
                            </p:childTnLst>
                          </p:cTn>
                        </p:par>
                      </p:childTnLst>
                    </p:cTn>
                  </p:par>
                  <p:par>
                    <p:cTn fill="hold" id="48" nodeType="clickPar">
                      <p:stCondLst>
                        <p:cond delay="indefinite"/>
                        <p:cond delay="0" evt="onBegin">
                          <p:tn val="47"/>
                        </p:cond>
                      </p:stCondLst>
                      <p:childTnLst>
                        <p:par>
                          <p:cTn fill="hold" id="49" nodeType="afterGroup">
                            <p:stCondLst>
                              <p:cond delay="0"/>
                            </p:stCondLst>
                            <p:childTnLst>
                              <p:par>
                                <p:cTn fill="hold" grpId="0" id="50" nodeType="clickEffect" presetClass="entr" presetID="22" presetSubtype="8">
                                  <p:stCondLst>
                                    <p:cond delay="0"/>
                                  </p:stCondLst>
                                  <p:childTnLst>
                                    <p:set>
                                      <p:cBhvr>
                                        <p:cTn dur="1" fill="hold" id="51">
                                          <p:stCondLst>
                                            <p:cond delay="0"/>
                                          </p:stCondLst>
                                        </p:cTn>
                                        <p:tgtEl>
                                          <p:spTgt spid="26"/>
                                        </p:tgtEl>
                                        <p:attrNameLst>
                                          <p:attrName>style.visibility</p:attrName>
                                        </p:attrNameLst>
                                      </p:cBhvr>
                                      <p:to>
                                        <p:strVal val="visible"/>
                                      </p:to>
                                    </p:set>
                                    <p:animEffect filter="wipe(left)" transition="in">
                                      <p:cBhvr>
                                        <p:cTn dur="500" id="52"/>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8"/>
      <p:bldP grpId="0" spid="29"/>
      <p:bldP grpId="0" spid="34"/>
      <p:bldP grpId="0" spid="38"/>
      <p:bldP grpId="0" spid="39"/>
      <p:bldP grpId="0" spid="43"/>
      <p:bldP grpId="0" spid="44"/>
      <p:bldP grpId="0" spid="48"/>
      <p:bldP grpId="0" spid="4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58"/>
          <p:cNvSpPr/>
          <p:nvPr/>
        </p:nvSpPr>
        <p:spPr>
          <a:xfrm flipH="1">
            <a:off x="0" y="0"/>
            <a:ext cx="9144000" cy="2932113"/>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p>
        </p:txBody>
      </p:sp>
      <p:sp>
        <p:nvSpPr>
          <p:cNvPr id="4" name="Title 13"/>
          <p:cNvSpPr txBox="1"/>
          <p:nvPr/>
        </p:nvSpPr>
        <p:spPr>
          <a:xfrm>
            <a:off x="2921000" y="419100"/>
            <a:ext cx="5383213" cy="857250"/>
          </a:xfrm>
          <a:prstGeom prst="rect">
            <a:avLst/>
          </a:prstGeom>
        </p:spPr>
        <p:txBody>
          <a:bodyPr anchor="ctr">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fontAlgn="auto">
              <a:spcAft>
                <a:spcPct val="0"/>
              </a:spcAft>
              <a:defRPr/>
            </a:pPr>
            <a:r>
              <a:rPr lang="en-US" smtClean="0">
                <a:solidFill>
                  <a:schemeClr val="bg1"/>
                </a:solidFill>
                <a:latin typeface="+mn-ea"/>
                <a:ea typeface="+mn-ea"/>
              </a:rPr>
              <a:t>App Project Sample</a:t>
            </a:r>
          </a:p>
        </p:txBody>
      </p:sp>
      <p:sp>
        <p:nvSpPr>
          <p:cNvPr id="5" name="Content Placeholder 2"/>
          <p:cNvSpPr txBox="1"/>
          <p:nvPr/>
        </p:nvSpPr>
        <p:spPr bwMode="auto">
          <a:xfrm>
            <a:off x="3025775" y="1243013"/>
            <a:ext cx="4511675" cy="14001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eaLnBrk="1" hangingPunct="1">
              <a:lnSpc>
                <a:spcPct val="150000"/>
              </a:lnSpc>
              <a:spcBef>
                <a:spcPct val="0"/>
              </a:spcBef>
              <a:buFont charset="0" pitchFamily="34" typeface="Arial"/>
              <a:buNone/>
            </a:pPr>
            <a:r>
              <a:rPr altLang="zh-CN" lang="en-US" sz="1000">
                <a:solidFill>
                  <a:schemeClr val="bg1"/>
                </a:solidFill>
              </a:rPr>
              <a:t>There are many variations of passages of Lorem available,</a:t>
            </a:r>
          </a:p>
          <a:p>
            <a:pPr eaLnBrk="1" hangingPunct="1">
              <a:lnSpc>
                <a:spcPct val="150000"/>
              </a:lnSpc>
              <a:spcBef>
                <a:spcPct val="0"/>
              </a:spcBef>
              <a:buFont charset="0" pitchFamily="34" typeface="Arial"/>
              <a:buNone/>
            </a:pPr>
            <a:r>
              <a:rPr altLang="zh-CN" lang="en-US" sz="1000">
                <a:solidFill>
                  <a:schemeClr val="bg1"/>
                </a:solidFill>
              </a:rPr>
              <a:t> but the majority have suffered alteration</a:t>
            </a:r>
          </a:p>
          <a:p>
            <a:pPr eaLnBrk="1" hangingPunct="1">
              <a:lnSpc>
                <a:spcPct val="150000"/>
              </a:lnSpc>
              <a:spcBef>
                <a:spcPct val="0"/>
              </a:spcBef>
              <a:buFont charset="0" pitchFamily="34" typeface="Arial"/>
              <a:buNone/>
            </a:pPr>
            <a:r>
              <a:rPr altLang="zh-CN" lang="en-US" sz="1000">
                <a:solidFill>
                  <a:schemeClr val="bg1"/>
                </a:solidFill>
              </a:rPr>
              <a:t> in some form, by injected humor, or randomized words</a:t>
            </a:r>
          </a:p>
          <a:p>
            <a:pPr eaLnBrk="1" hangingPunct="1">
              <a:lnSpc>
                <a:spcPct val="150000"/>
              </a:lnSpc>
              <a:spcBef>
                <a:spcPct val="0"/>
              </a:spcBef>
              <a:buFont charset="0" pitchFamily="34" typeface="Arial"/>
              <a:buNone/>
            </a:pPr>
            <a:r>
              <a:rPr altLang="zh-CN" lang="en-US" sz="1000">
                <a:solidFill>
                  <a:schemeClr val="bg1"/>
                </a:solidFill>
              </a:rPr>
              <a:t> which don't look even slightly believable. If you </a:t>
            </a:r>
          </a:p>
        </p:txBody>
      </p:sp>
      <p:grpSp>
        <p:nvGrpSpPr>
          <p:cNvPr id="36" name="组合 35"/>
          <p:cNvGrpSpPr/>
          <p:nvPr/>
        </p:nvGrpSpPr>
        <p:grpSpPr>
          <a:xfrm>
            <a:off x="5508625" y="3189288"/>
            <a:ext cx="614363" cy="614362"/>
            <a:chOff x="4052453" y="3044495"/>
            <a:chExt cx="613105" cy="613105"/>
          </a:xfrm>
        </p:grpSpPr>
        <p:sp>
          <p:nvSpPr>
            <p:cNvPr id="37" name="椭圆 36"/>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solidFill>
                  <a:schemeClr val="accent1"/>
                </a:solidFill>
              </a:endParaRPr>
            </a:p>
          </p:txBody>
        </p:sp>
        <p:sp>
          <p:nvSpPr>
            <p:cNvPr id="19481" name="文本框 37"/>
            <p:cNvSpPr txBox="1">
              <a:spLocks noChangeArrowheads="1"/>
            </p:cNvSpPr>
            <p:nvPr/>
          </p:nvSpPr>
          <p:spPr bwMode="auto">
            <a:xfrm>
              <a:off x="4100945" y="3110346"/>
              <a:ext cx="512619" cy="51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en-US" lang="zh-CN" sz="2800">
                  <a:solidFill>
                    <a:schemeClr val="accent1"/>
                  </a:solidFill>
                  <a:latin typeface="FontAwesome"/>
                </a:rPr>
                <a:t></a:t>
              </a:r>
            </a:p>
          </p:txBody>
        </p:sp>
      </p:grpSp>
      <p:grpSp>
        <p:nvGrpSpPr>
          <p:cNvPr id="3" name="组合 2"/>
          <p:cNvGrpSpPr/>
          <p:nvPr/>
        </p:nvGrpSpPr>
        <p:grpSpPr>
          <a:xfrm>
            <a:off x="2787650" y="3930650"/>
            <a:ext cx="1779588" cy="627063"/>
            <a:chOff x="2787394" y="3931169"/>
            <a:chExt cx="1780309" cy="627085"/>
          </a:xfrm>
        </p:grpSpPr>
        <p:sp>
          <p:nvSpPr>
            <p:cNvPr id="19478" name="文本框 39"/>
            <p:cNvSpPr txBox="1">
              <a:spLocks noChangeArrowheads="1"/>
            </p:cNvSpPr>
            <p:nvPr/>
          </p:nvSpPr>
          <p:spPr bwMode="auto">
            <a:xfrm>
              <a:off x="2972745" y="3931169"/>
              <a:ext cx="1460739" cy="2590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100">
                  <a:solidFill>
                    <a:schemeClr val="bg1"/>
                  </a:solidFill>
                </a:rPr>
                <a:t>PHOTOGRAPHY</a:t>
              </a:r>
            </a:p>
          </p:txBody>
        </p:sp>
        <p:sp>
          <p:nvSpPr>
            <p:cNvPr id="19479" name="文本框 40"/>
            <p:cNvSpPr txBox="1">
              <a:spLocks noChangeArrowheads="1"/>
            </p:cNvSpPr>
            <p:nvPr/>
          </p:nvSpPr>
          <p:spPr bwMode="auto">
            <a:xfrm>
              <a:off x="2787394" y="4158143"/>
              <a:ext cx="1780309" cy="396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000">
                  <a:solidFill>
                    <a:schemeClr val="bg1"/>
                  </a:solidFill>
                </a:rPr>
                <a:t>There are many variations of passages of Lorem</a:t>
              </a:r>
            </a:p>
          </p:txBody>
        </p:sp>
      </p:grpSp>
      <p:grpSp>
        <p:nvGrpSpPr>
          <p:cNvPr id="42" name="组合 41"/>
          <p:cNvGrpSpPr/>
          <p:nvPr/>
        </p:nvGrpSpPr>
        <p:grpSpPr>
          <a:xfrm>
            <a:off x="3360738" y="3214688"/>
            <a:ext cx="612775" cy="612775"/>
            <a:chOff x="4052453" y="3044495"/>
            <a:chExt cx="613105" cy="613105"/>
          </a:xfrm>
        </p:grpSpPr>
        <p:sp>
          <p:nvSpPr>
            <p:cNvPr id="43" name="椭圆 42"/>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solidFill>
                  <a:schemeClr val="accent1"/>
                </a:solidFill>
              </a:endParaRPr>
            </a:p>
          </p:txBody>
        </p:sp>
        <p:sp>
          <p:nvSpPr>
            <p:cNvPr id="19477" name="文本框 43"/>
            <p:cNvSpPr txBox="1">
              <a:spLocks noChangeArrowheads="1"/>
            </p:cNvSpPr>
            <p:nvPr/>
          </p:nvSpPr>
          <p:spPr bwMode="auto">
            <a:xfrm>
              <a:off x="4100945" y="3110346"/>
              <a:ext cx="512619" cy="518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en-US" lang="zh-CN" sz="2800">
                  <a:solidFill>
                    <a:schemeClr val="accent1"/>
                  </a:solidFill>
                  <a:latin typeface="FontAwesome"/>
                </a:rPr>
                <a:t></a:t>
              </a:r>
            </a:p>
          </p:txBody>
        </p:sp>
      </p:grpSp>
      <p:grpSp>
        <p:nvGrpSpPr>
          <p:cNvPr id="48" name="组合 47"/>
          <p:cNvGrpSpPr/>
          <p:nvPr/>
        </p:nvGrpSpPr>
        <p:grpSpPr>
          <a:xfrm>
            <a:off x="7713663" y="3208338"/>
            <a:ext cx="614362" cy="614362"/>
            <a:chOff x="4052453" y="3044495"/>
            <a:chExt cx="613105" cy="613105"/>
          </a:xfrm>
        </p:grpSpPr>
        <p:sp>
          <p:nvSpPr>
            <p:cNvPr id="49" name="椭圆 48"/>
            <p:cNvSpPr/>
            <p:nvPr/>
          </p:nvSpPr>
          <p:spPr>
            <a:xfrm>
              <a:off x="4052453" y="3044495"/>
              <a:ext cx="613105" cy="6131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solidFill>
                  <a:schemeClr val="accent1"/>
                </a:solidFill>
              </a:endParaRPr>
            </a:p>
          </p:txBody>
        </p:sp>
        <p:sp>
          <p:nvSpPr>
            <p:cNvPr id="19475" name="文本框 49"/>
            <p:cNvSpPr txBox="1">
              <a:spLocks noChangeArrowheads="1"/>
            </p:cNvSpPr>
            <p:nvPr/>
          </p:nvSpPr>
          <p:spPr bwMode="auto">
            <a:xfrm>
              <a:off x="4100945" y="3110346"/>
              <a:ext cx="512619" cy="51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en-US" lang="zh-CN" sz="2800">
                  <a:solidFill>
                    <a:schemeClr val="accent1"/>
                  </a:solidFill>
                  <a:latin typeface="FontAwesome"/>
                </a:rPr>
                <a:t></a:t>
              </a:r>
            </a:p>
          </p:txBody>
        </p:sp>
      </p:grpSp>
      <p:grpSp>
        <p:nvGrpSpPr>
          <p:cNvPr id="8" name="组合 7"/>
          <p:cNvGrpSpPr/>
          <p:nvPr/>
        </p:nvGrpSpPr>
        <p:grpSpPr>
          <a:xfrm>
            <a:off x="4935538" y="3930650"/>
            <a:ext cx="1779587" cy="627063"/>
            <a:chOff x="4935245" y="3931169"/>
            <a:chExt cx="1780309" cy="627085"/>
          </a:xfrm>
        </p:grpSpPr>
        <p:sp>
          <p:nvSpPr>
            <p:cNvPr id="51" name="文本框 50"/>
            <p:cNvSpPr txBox="1"/>
            <p:nvPr/>
          </p:nvSpPr>
          <p:spPr>
            <a:xfrm>
              <a:off x="5121056" y="3931169"/>
              <a:ext cx="1459505" cy="259089"/>
            </a:xfrm>
            <a:prstGeom prst="rect">
              <a:avLst/>
            </a:prstGeom>
            <a:noFill/>
          </p:spPr>
          <p:txBody>
            <a:bodyPr>
              <a:spAutoFit/>
            </a:bodyPr>
            <a:lstStyle/>
            <a:p>
              <a:pPr algn="ctr" defTabSz="685754" eaLnBrk="1" fontAlgn="auto" hangingPunct="1">
                <a:spcBef>
                  <a:spcPct val="0"/>
                </a:spcBef>
                <a:spcAft>
                  <a:spcPct val="0"/>
                </a:spcAft>
                <a:defRPr/>
              </a:pPr>
              <a:r>
                <a:rPr altLang="zh-CN" lang="en-US" sz="1100">
                  <a:solidFill>
                    <a:schemeClr val="bg1"/>
                  </a:solidFill>
                  <a:latin typeface="+mn-ea"/>
                  <a:ea typeface="+mn-ea"/>
                  <a:cs charset="0" panose="020b0606030504020204" pitchFamily="34" typeface="Open Sans"/>
                </a:rPr>
                <a:t>BRANDING</a:t>
              </a:r>
            </a:p>
          </p:txBody>
        </p:sp>
        <p:sp>
          <p:nvSpPr>
            <p:cNvPr id="19473" name="文本框 51"/>
            <p:cNvSpPr txBox="1">
              <a:spLocks noChangeArrowheads="1"/>
            </p:cNvSpPr>
            <p:nvPr/>
          </p:nvSpPr>
          <p:spPr bwMode="auto">
            <a:xfrm>
              <a:off x="4935244" y="4158144"/>
              <a:ext cx="1780309" cy="396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000">
                  <a:solidFill>
                    <a:schemeClr val="bg1"/>
                  </a:solidFill>
                </a:rPr>
                <a:t>There are many variations of passages of Lorem</a:t>
              </a:r>
            </a:p>
          </p:txBody>
        </p:sp>
      </p:grpSp>
      <p:grpSp>
        <p:nvGrpSpPr>
          <p:cNvPr id="9" name="组合 8"/>
          <p:cNvGrpSpPr/>
          <p:nvPr/>
        </p:nvGrpSpPr>
        <p:grpSpPr>
          <a:xfrm>
            <a:off x="7119938" y="3930650"/>
            <a:ext cx="1781175" cy="627063"/>
            <a:chOff x="7120362" y="3931169"/>
            <a:chExt cx="1780309" cy="627085"/>
          </a:xfrm>
        </p:grpSpPr>
        <p:sp>
          <p:nvSpPr>
            <p:cNvPr id="19470" name="文本框 52"/>
            <p:cNvSpPr txBox="1">
              <a:spLocks noChangeArrowheads="1"/>
            </p:cNvSpPr>
            <p:nvPr/>
          </p:nvSpPr>
          <p:spPr bwMode="auto">
            <a:xfrm>
              <a:off x="7305713" y="3931169"/>
              <a:ext cx="1460739" cy="2590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100">
                  <a:solidFill>
                    <a:schemeClr val="bg1"/>
                  </a:solidFill>
                </a:rPr>
                <a:t>SOLUTIONS</a:t>
              </a:r>
            </a:p>
          </p:txBody>
        </p:sp>
        <p:sp>
          <p:nvSpPr>
            <p:cNvPr id="19471" name="文本框 53"/>
            <p:cNvSpPr txBox="1">
              <a:spLocks noChangeArrowheads="1"/>
            </p:cNvSpPr>
            <p:nvPr/>
          </p:nvSpPr>
          <p:spPr bwMode="auto">
            <a:xfrm>
              <a:off x="7120362" y="4158143"/>
              <a:ext cx="1780309" cy="396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000">
                  <a:solidFill>
                    <a:schemeClr val="bg1"/>
                  </a:solidFill>
                </a:rPr>
                <a:t>There are many variations of passages of Lorem</a:t>
              </a:r>
            </a:p>
          </p:txBody>
        </p:sp>
      </p:grpSp>
      <p:pic>
        <p:nvPicPr>
          <p:cNvPr id="19468" name="Picture 2"/>
          <p:cNvPicPr>
            <a:picLocks noChangeArrowheads="1" noChangeAspect="1"/>
          </p:cNvPicPr>
          <p:nvPr/>
        </p:nvPicPr>
        <p:blipFill>
          <a:blip r:embed="rId3">
            <a:extLst>
              <a:ext uri="{28A0092B-C50C-407E-A947-70E740481C1C}">
                <a14:useLocalDpi/>
              </a:ext>
            </a:extLst>
          </a:blip>
          <a:stretch>
            <a:fillRect/>
          </a:stretch>
        </p:blipFill>
        <p:spPr bwMode="auto">
          <a:xfrm>
            <a:off x="-147638" y="609600"/>
            <a:ext cx="3044826" cy="4533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 name="矩形 5"/>
          <p:cNvSpPr/>
          <p:nvPr/>
        </p:nvSpPr>
        <p:spPr bwMode="auto">
          <a:xfrm>
            <a:off x="603250" y="1336675"/>
            <a:ext cx="1644650" cy="2903538"/>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5">
                                            <p:txEl>
                                              <p:pRg end="0" st="0"/>
                                            </p:txEl>
                                          </p:spTgt>
                                        </p:tgtEl>
                                        <p:attrNameLst>
                                          <p:attrName>style.visibility</p:attrName>
                                        </p:attrNameLst>
                                      </p:cBhvr>
                                      <p:to>
                                        <p:strVal val="visible"/>
                                      </p:to>
                                    </p:set>
                                    <p:animEffect filter="fade" transition="in">
                                      <p:cBhvr>
                                        <p:cTn dur="500" id="15"/>
                                        <p:tgtEl>
                                          <p:spTgt spid="5">
                                            <p:txEl>
                                              <p:pRg end="0" st="0"/>
                                            </p:txEl>
                                          </p:spTgt>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5">
                                            <p:txEl>
                                              <p:pRg end="1" st="1"/>
                                            </p:txEl>
                                          </p:spTgt>
                                        </p:tgtEl>
                                        <p:attrNameLst>
                                          <p:attrName>style.visibility</p:attrName>
                                        </p:attrNameLst>
                                      </p:cBhvr>
                                      <p:to>
                                        <p:strVal val="visible"/>
                                      </p:to>
                                    </p:set>
                                    <p:animEffect filter="fade" transition="in">
                                      <p:cBhvr>
                                        <p:cTn dur="500" id="19"/>
                                        <p:tgtEl>
                                          <p:spTgt spid="5">
                                            <p:txEl>
                                              <p:pRg end="1" st="1"/>
                                            </p:txEl>
                                          </p:spTgt>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5">
                                            <p:txEl>
                                              <p:pRg end="2" st="2"/>
                                            </p:txEl>
                                          </p:spTgt>
                                        </p:tgtEl>
                                        <p:attrNameLst>
                                          <p:attrName>style.visibility</p:attrName>
                                        </p:attrNameLst>
                                      </p:cBhvr>
                                      <p:to>
                                        <p:strVal val="visible"/>
                                      </p:to>
                                    </p:set>
                                    <p:animEffect filter="fade" transition="in">
                                      <p:cBhvr>
                                        <p:cTn dur="500" id="23"/>
                                        <p:tgtEl>
                                          <p:spTgt spid="5">
                                            <p:txEl>
                                              <p:pRg end="2" st="2"/>
                                            </p:txEl>
                                          </p:spTgt>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5">
                                            <p:txEl>
                                              <p:pRg end="3" st="3"/>
                                            </p:txEl>
                                          </p:spTgt>
                                        </p:tgtEl>
                                        <p:attrNameLst>
                                          <p:attrName>style.visibility</p:attrName>
                                        </p:attrNameLst>
                                      </p:cBhvr>
                                      <p:to>
                                        <p:strVal val="visible"/>
                                      </p:to>
                                    </p:set>
                                    <p:animEffect filter="fade" transition="in">
                                      <p:cBhvr>
                                        <p:cTn dur="500" id="27"/>
                                        <p:tgtEl>
                                          <p:spTgt spid="5">
                                            <p:txEl>
                                              <p:pRg end="3" st="3"/>
                                            </p:txEl>
                                          </p:spTgt>
                                        </p:tgtEl>
                                      </p:cBhvr>
                                    </p:animEffect>
                                  </p:childTnLst>
                                </p:cTn>
                              </p:par>
                            </p:childTnLst>
                          </p:cTn>
                        </p:par>
                        <p:par>
                          <p:cTn fill="hold" id="28" nodeType="afterGroup">
                            <p:stCondLst>
                              <p:cond delay="3000"/>
                            </p:stCondLst>
                            <p:childTnLst>
                              <p:par>
                                <p:cTn fill="hold" id="29" nodeType="afterEffect" presetClass="entr" presetID="53" presetSubtype="0">
                                  <p:stCondLst>
                                    <p:cond delay="0"/>
                                  </p:stCondLst>
                                  <p:childTnLst>
                                    <p:set>
                                      <p:cBhvr>
                                        <p:cTn dur="1" fill="hold" id="30">
                                          <p:stCondLst>
                                            <p:cond delay="0"/>
                                          </p:stCondLst>
                                        </p:cTn>
                                        <p:tgtEl>
                                          <p:spTgt spid="42"/>
                                        </p:tgtEl>
                                        <p:attrNameLst>
                                          <p:attrName>style.visibility</p:attrName>
                                        </p:attrNameLst>
                                      </p:cBhvr>
                                      <p:to>
                                        <p:strVal val="visible"/>
                                      </p:to>
                                    </p:set>
                                    <p:anim calcmode="lin" valueType="num">
                                      <p:cBhvr>
                                        <p:cTn dur="250" fill="hold" id="31"/>
                                        <p:tgtEl>
                                          <p:spTgt spid="42"/>
                                        </p:tgtEl>
                                        <p:attrNameLst>
                                          <p:attrName>ppt_w</p:attrName>
                                        </p:attrNameLst>
                                      </p:cBhvr>
                                      <p:tavLst>
                                        <p:tav tm="0">
                                          <p:val>
                                            <p:fltVal val="0"/>
                                          </p:val>
                                        </p:tav>
                                        <p:tav tm="100000">
                                          <p:val>
                                            <p:strVal val="#ppt_w"/>
                                          </p:val>
                                        </p:tav>
                                      </p:tavLst>
                                    </p:anim>
                                    <p:anim calcmode="lin" valueType="num">
                                      <p:cBhvr>
                                        <p:cTn dur="250" fill="hold" id="32"/>
                                        <p:tgtEl>
                                          <p:spTgt spid="42"/>
                                        </p:tgtEl>
                                        <p:attrNameLst>
                                          <p:attrName>ppt_h</p:attrName>
                                        </p:attrNameLst>
                                      </p:cBhvr>
                                      <p:tavLst>
                                        <p:tav tm="0">
                                          <p:val>
                                            <p:fltVal val="0"/>
                                          </p:val>
                                        </p:tav>
                                        <p:tav tm="100000">
                                          <p:val>
                                            <p:strVal val="#ppt_h"/>
                                          </p:val>
                                        </p:tav>
                                      </p:tavLst>
                                    </p:anim>
                                    <p:animEffect filter="fade" transition="in">
                                      <p:cBhvr>
                                        <p:cTn dur="250" id="33"/>
                                        <p:tgtEl>
                                          <p:spTgt spid="42"/>
                                        </p:tgtEl>
                                      </p:cBhvr>
                                    </p:animEffect>
                                  </p:childTnLst>
                                </p:cTn>
                              </p:par>
                              <p:par>
                                <p:cTn decel="100000" fill="hold" id="34" nodeType="withEffect" presetClass="emph" presetID="6" presetSubtype="0">
                                  <p:stCondLst>
                                    <p:cond delay="200"/>
                                  </p:stCondLst>
                                  <p:childTnLst>
                                    <p:animScale>
                                      <p:cBhvr>
                                        <p:cTn dur="250" fill="hold" id="35"/>
                                        <p:tgtEl>
                                          <p:spTgt spid="42"/>
                                        </p:tgtEl>
                                      </p:cBhvr>
                                      <p:by x="110000" y="110000"/>
                                    </p:animScale>
                                  </p:childTnLst>
                                </p:cTn>
                              </p:par>
                              <p:par>
                                <p:cTn decel="100000" fill="hold" id="36" nodeType="withEffect" presetClass="emph" presetID="6" presetSubtype="0">
                                  <p:stCondLst>
                                    <p:cond delay="300"/>
                                  </p:stCondLst>
                                  <p:childTnLst>
                                    <p:animScale>
                                      <p:cBhvr>
                                        <p:cTn dur="250" fill="hold" id="37"/>
                                        <p:tgtEl>
                                          <p:spTgt spid="42"/>
                                        </p:tgtEl>
                                      </p:cBhvr>
                                      <p:by x="91000" y="91000"/>
                                    </p:animScale>
                                  </p:childTnLst>
                                </p:cTn>
                              </p:par>
                            </p:childTnLst>
                          </p:cTn>
                        </p:par>
                        <p:par>
                          <p:cTn fill="hold" id="38" nodeType="afterGroup">
                            <p:stCondLst>
                              <p:cond delay="3550"/>
                            </p:stCondLst>
                            <p:childTnLst>
                              <p:par>
                                <p:cTn decel="100000" fill="hold" id="39" nodeType="afterEffect" presetClass="entr" presetID="2" presetSubtype="4">
                                  <p:stCondLst>
                                    <p:cond delay="0"/>
                                  </p:stCondLst>
                                  <p:childTnLst>
                                    <p:set>
                                      <p:cBhvr>
                                        <p:cTn dur="1" fill="hold" id="40">
                                          <p:stCondLst>
                                            <p:cond delay="0"/>
                                          </p:stCondLst>
                                        </p:cTn>
                                        <p:tgtEl>
                                          <p:spTgt spid="3"/>
                                        </p:tgtEl>
                                        <p:attrNameLst>
                                          <p:attrName>style.visibility</p:attrName>
                                        </p:attrNameLst>
                                      </p:cBhvr>
                                      <p:to>
                                        <p:strVal val="visible"/>
                                      </p:to>
                                    </p:set>
                                    <p:anim calcmode="lin" valueType="num">
                                      <p:cBhvr additive="base">
                                        <p:cTn dur="500" fill="hold" id="41"/>
                                        <p:tgtEl>
                                          <p:spTgt spid="3"/>
                                        </p:tgtEl>
                                        <p:attrNameLst>
                                          <p:attrName>ppt_x</p:attrName>
                                        </p:attrNameLst>
                                      </p:cBhvr>
                                      <p:tavLst>
                                        <p:tav tm="0">
                                          <p:val>
                                            <p:strVal val="#ppt_x"/>
                                          </p:val>
                                        </p:tav>
                                        <p:tav tm="100000">
                                          <p:val>
                                            <p:strVal val="#ppt_x"/>
                                          </p:val>
                                        </p:tav>
                                      </p:tavLst>
                                    </p:anim>
                                    <p:anim calcmode="lin" valueType="num">
                                      <p:cBhvr additive="base">
                                        <p:cTn dur="500" fill="hold" id="42"/>
                                        <p:tgtEl>
                                          <p:spTgt spid="3"/>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050"/>
                            </p:stCondLst>
                            <p:childTnLst>
                              <p:par>
                                <p:cTn fill="hold" id="44" nodeType="afterEffect" presetClass="entr" presetID="53" presetSubtype="0">
                                  <p:stCondLst>
                                    <p:cond delay="0"/>
                                  </p:stCondLst>
                                  <p:childTnLst>
                                    <p:set>
                                      <p:cBhvr>
                                        <p:cTn dur="1" fill="hold" id="45">
                                          <p:stCondLst>
                                            <p:cond delay="0"/>
                                          </p:stCondLst>
                                        </p:cTn>
                                        <p:tgtEl>
                                          <p:spTgt spid="36"/>
                                        </p:tgtEl>
                                        <p:attrNameLst>
                                          <p:attrName>style.visibility</p:attrName>
                                        </p:attrNameLst>
                                      </p:cBhvr>
                                      <p:to>
                                        <p:strVal val="visible"/>
                                      </p:to>
                                    </p:set>
                                    <p:anim calcmode="lin" valueType="num">
                                      <p:cBhvr>
                                        <p:cTn dur="250" fill="hold" id="46"/>
                                        <p:tgtEl>
                                          <p:spTgt spid="36"/>
                                        </p:tgtEl>
                                        <p:attrNameLst>
                                          <p:attrName>ppt_w</p:attrName>
                                        </p:attrNameLst>
                                      </p:cBhvr>
                                      <p:tavLst>
                                        <p:tav tm="0">
                                          <p:val>
                                            <p:fltVal val="0"/>
                                          </p:val>
                                        </p:tav>
                                        <p:tav tm="100000">
                                          <p:val>
                                            <p:strVal val="#ppt_w"/>
                                          </p:val>
                                        </p:tav>
                                      </p:tavLst>
                                    </p:anim>
                                    <p:anim calcmode="lin" valueType="num">
                                      <p:cBhvr>
                                        <p:cTn dur="250" fill="hold" id="47"/>
                                        <p:tgtEl>
                                          <p:spTgt spid="36"/>
                                        </p:tgtEl>
                                        <p:attrNameLst>
                                          <p:attrName>ppt_h</p:attrName>
                                        </p:attrNameLst>
                                      </p:cBhvr>
                                      <p:tavLst>
                                        <p:tav tm="0">
                                          <p:val>
                                            <p:fltVal val="0"/>
                                          </p:val>
                                        </p:tav>
                                        <p:tav tm="100000">
                                          <p:val>
                                            <p:strVal val="#ppt_h"/>
                                          </p:val>
                                        </p:tav>
                                      </p:tavLst>
                                    </p:anim>
                                    <p:animEffect filter="fade" transition="in">
                                      <p:cBhvr>
                                        <p:cTn dur="250" id="48"/>
                                        <p:tgtEl>
                                          <p:spTgt spid="36"/>
                                        </p:tgtEl>
                                      </p:cBhvr>
                                    </p:animEffect>
                                  </p:childTnLst>
                                </p:cTn>
                              </p:par>
                              <p:par>
                                <p:cTn decel="100000" fill="hold" id="49" nodeType="withEffect" presetClass="emph" presetID="6" presetSubtype="0">
                                  <p:stCondLst>
                                    <p:cond delay="200"/>
                                  </p:stCondLst>
                                  <p:childTnLst>
                                    <p:animScale>
                                      <p:cBhvr>
                                        <p:cTn dur="250" fill="hold" id="50"/>
                                        <p:tgtEl>
                                          <p:spTgt spid="36"/>
                                        </p:tgtEl>
                                      </p:cBhvr>
                                      <p:by x="110000" y="110000"/>
                                    </p:animScale>
                                  </p:childTnLst>
                                </p:cTn>
                              </p:par>
                              <p:par>
                                <p:cTn decel="100000" fill="hold" id="51" nodeType="withEffect" presetClass="emph" presetID="6" presetSubtype="0">
                                  <p:stCondLst>
                                    <p:cond delay="300"/>
                                  </p:stCondLst>
                                  <p:childTnLst>
                                    <p:animScale>
                                      <p:cBhvr>
                                        <p:cTn dur="250" fill="hold" id="52"/>
                                        <p:tgtEl>
                                          <p:spTgt spid="36"/>
                                        </p:tgtEl>
                                      </p:cBhvr>
                                      <p:by x="91000" y="91000"/>
                                    </p:animScale>
                                  </p:childTnLst>
                                </p:cTn>
                              </p:par>
                            </p:childTnLst>
                          </p:cTn>
                        </p:par>
                        <p:par>
                          <p:cTn fill="hold" id="53" nodeType="afterGroup">
                            <p:stCondLst>
                              <p:cond delay="4600"/>
                            </p:stCondLst>
                            <p:childTnLst>
                              <p:par>
                                <p:cTn decel="100000" fill="hold" id="54" nodeType="afterEffect" presetClass="entr" presetID="2" presetSubtype="4">
                                  <p:stCondLst>
                                    <p:cond delay="0"/>
                                  </p:stCondLst>
                                  <p:childTnLst>
                                    <p:set>
                                      <p:cBhvr>
                                        <p:cTn dur="1" fill="hold" id="55">
                                          <p:stCondLst>
                                            <p:cond delay="0"/>
                                          </p:stCondLst>
                                        </p:cTn>
                                        <p:tgtEl>
                                          <p:spTgt spid="8"/>
                                        </p:tgtEl>
                                        <p:attrNameLst>
                                          <p:attrName>style.visibility</p:attrName>
                                        </p:attrNameLst>
                                      </p:cBhvr>
                                      <p:to>
                                        <p:strVal val="visible"/>
                                      </p:to>
                                    </p:set>
                                    <p:anim calcmode="lin" valueType="num">
                                      <p:cBhvr additive="base">
                                        <p:cTn dur="500" fill="hold" id="56"/>
                                        <p:tgtEl>
                                          <p:spTgt spid="8"/>
                                        </p:tgtEl>
                                        <p:attrNameLst>
                                          <p:attrName>ppt_x</p:attrName>
                                        </p:attrNameLst>
                                      </p:cBhvr>
                                      <p:tavLst>
                                        <p:tav tm="0">
                                          <p:val>
                                            <p:strVal val="#ppt_x"/>
                                          </p:val>
                                        </p:tav>
                                        <p:tav tm="100000">
                                          <p:val>
                                            <p:strVal val="#ppt_x"/>
                                          </p:val>
                                        </p:tav>
                                      </p:tavLst>
                                    </p:anim>
                                    <p:anim calcmode="lin" valueType="num">
                                      <p:cBhvr additive="base">
                                        <p:cTn dur="500" fill="hold" id="57"/>
                                        <p:tgtEl>
                                          <p:spTgt spid="8"/>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5100"/>
                            </p:stCondLst>
                            <p:childTnLst>
                              <p:par>
                                <p:cTn fill="hold" id="59" nodeType="afterEffect" presetClass="entr" presetID="53" presetSubtype="0">
                                  <p:stCondLst>
                                    <p:cond delay="0"/>
                                  </p:stCondLst>
                                  <p:childTnLst>
                                    <p:set>
                                      <p:cBhvr>
                                        <p:cTn dur="1" fill="hold" id="60">
                                          <p:stCondLst>
                                            <p:cond delay="0"/>
                                          </p:stCondLst>
                                        </p:cTn>
                                        <p:tgtEl>
                                          <p:spTgt spid="48"/>
                                        </p:tgtEl>
                                        <p:attrNameLst>
                                          <p:attrName>style.visibility</p:attrName>
                                        </p:attrNameLst>
                                      </p:cBhvr>
                                      <p:to>
                                        <p:strVal val="visible"/>
                                      </p:to>
                                    </p:set>
                                    <p:anim calcmode="lin" valueType="num">
                                      <p:cBhvr>
                                        <p:cTn dur="250" fill="hold" id="61"/>
                                        <p:tgtEl>
                                          <p:spTgt spid="48"/>
                                        </p:tgtEl>
                                        <p:attrNameLst>
                                          <p:attrName>ppt_w</p:attrName>
                                        </p:attrNameLst>
                                      </p:cBhvr>
                                      <p:tavLst>
                                        <p:tav tm="0">
                                          <p:val>
                                            <p:fltVal val="0"/>
                                          </p:val>
                                        </p:tav>
                                        <p:tav tm="100000">
                                          <p:val>
                                            <p:strVal val="#ppt_w"/>
                                          </p:val>
                                        </p:tav>
                                      </p:tavLst>
                                    </p:anim>
                                    <p:anim calcmode="lin" valueType="num">
                                      <p:cBhvr>
                                        <p:cTn dur="250" fill="hold" id="62"/>
                                        <p:tgtEl>
                                          <p:spTgt spid="48"/>
                                        </p:tgtEl>
                                        <p:attrNameLst>
                                          <p:attrName>ppt_h</p:attrName>
                                        </p:attrNameLst>
                                      </p:cBhvr>
                                      <p:tavLst>
                                        <p:tav tm="0">
                                          <p:val>
                                            <p:fltVal val="0"/>
                                          </p:val>
                                        </p:tav>
                                        <p:tav tm="100000">
                                          <p:val>
                                            <p:strVal val="#ppt_h"/>
                                          </p:val>
                                        </p:tav>
                                      </p:tavLst>
                                    </p:anim>
                                    <p:animEffect filter="fade" transition="in">
                                      <p:cBhvr>
                                        <p:cTn dur="250" id="63"/>
                                        <p:tgtEl>
                                          <p:spTgt spid="48"/>
                                        </p:tgtEl>
                                      </p:cBhvr>
                                    </p:animEffect>
                                  </p:childTnLst>
                                </p:cTn>
                              </p:par>
                              <p:par>
                                <p:cTn decel="100000" fill="hold" id="64" nodeType="withEffect" presetClass="emph" presetID="6" presetSubtype="0">
                                  <p:stCondLst>
                                    <p:cond delay="200"/>
                                  </p:stCondLst>
                                  <p:childTnLst>
                                    <p:animScale>
                                      <p:cBhvr>
                                        <p:cTn dur="250" fill="hold" id="65"/>
                                        <p:tgtEl>
                                          <p:spTgt spid="48"/>
                                        </p:tgtEl>
                                      </p:cBhvr>
                                      <p:by x="110000" y="110000"/>
                                    </p:animScale>
                                  </p:childTnLst>
                                </p:cTn>
                              </p:par>
                              <p:par>
                                <p:cTn decel="100000" fill="hold" id="66" nodeType="withEffect" presetClass="emph" presetID="6" presetSubtype="0">
                                  <p:stCondLst>
                                    <p:cond delay="300"/>
                                  </p:stCondLst>
                                  <p:childTnLst>
                                    <p:animScale>
                                      <p:cBhvr>
                                        <p:cTn dur="250" fill="hold" id="67"/>
                                        <p:tgtEl>
                                          <p:spTgt spid="48"/>
                                        </p:tgtEl>
                                      </p:cBhvr>
                                      <p:by x="91000" y="91000"/>
                                    </p:animScale>
                                  </p:childTnLst>
                                </p:cTn>
                              </p:par>
                            </p:childTnLst>
                          </p:cTn>
                        </p:par>
                        <p:par>
                          <p:cTn fill="hold" id="68" nodeType="afterGroup">
                            <p:stCondLst>
                              <p:cond delay="5650"/>
                            </p:stCondLst>
                            <p:childTnLst>
                              <p:par>
                                <p:cTn decel="100000" fill="hold" id="69" nodeType="afterEffect" presetClass="entr" presetID="2" presetSubtype="4">
                                  <p:stCondLst>
                                    <p:cond delay="0"/>
                                  </p:stCondLst>
                                  <p:childTnLst>
                                    <p:set>
                                      <p:cBhvr>
                                        <p:cTn dur="1" fill="hold" id="70">
                                          <p:stCondLst>
                                            <p:cond delay="0"/>
                                          </p:stCondLst>
                                        </p:cTn>
                                        <p:tgtEl>
                                          <p:spTgt spid="9"/>
                                        </p:tgtEl>
                                        <p:attrNameLst>
                                          <p:attrName>style.visibility</p:attrName>
                                        </p:attrNameLst>
                                      </p:cBhvr>
                                      <p:to>
                                        <p:strVal val="visible"/>
                                      </p:to>
                                    </p:set>
                                    <p:anim calcmode="lin" valueType="num">
                                      <p:cBhvr additive="base">
                                        <p:cTn dur="500" fill="hold" id="71"/>
                                        <p:tgtEl>
                                          <p:spTgt spid="9"/>
                                        </p:tgtEl>
                                        <p:attrNameLst>
                                          <p:attrName>ppt_x</p:attrName>
                                        </p:attrNameLst>
                                      </p:cBhvr>
                                      <p:tavLst>
                                        <p:tav tm="0">
                                          <p:val>
                                            <p:strVal val="#ppt_x"/>
                                          </p:val>
                                        </p:tav>
                                        <p:tav tm="100000">
                                          <p:val>
                                            <p:strVal val="#ppt_x"/>
                                          </p:val>
                                        </p:tav>
                                      </p:tavLst>
                                    </p:anim>
                                    <p:anim calcmode="lin" valueType="num">
                                      <p:cBhvr additive="base">
                                        <p:cTn dur="500" fill="hold" id="72"/>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0" name="文本框 9"/>
          <p:cNvSpPr/>
          <p:nvPr/>
        </p:nvSpPr>
        <p:spPr bwMode="auto">
          <a:xfrm>
            <a:off x="1771650" y="1573213"/>
            <a:ext cx="1428750" cy="1657350"/>
          </a:xfrm>
          <a:custGeom>
            <a:gdLst>
              <a:gd fmla="*/ 648308 w 1427586" name="T0"/>
              <a:gd fmla="*/ 354081 h 1656000" name="T1"/>
              <a:gd fmla="*/ 464779 w 1427586" name="T2"/>
              <a:gd fmla="*/ 398466 h 1656000" name="T3"/>
              <a:gd fmla="*/ 407052 w 1427586" name="T4"/>
              <a:gd fmla="*/ 569197 h 1656000" name="T5"/>
              <a:gd fmla="*/ 407052 w 1427586" name="T6"/>
              <a:gd fmla="*/ 644351 h 1656000" name="T7"/>
              <a:gd fmla="*/ 627069 w 1427586" name="T8"/>
              <a:gd fmla="*/ 644351 h 1656000" name="T9"/>
              <a:gd fmla="*/ 627069 w 1427586" name="T10"/>
              <a:gd fmla="*/ 571920 h 1656000" name="T11"/>
              <a:gd fmla="*/ 635510 w 1427586" name="T12"/>
              <a:gd fmla="*/ 505751 h 1656000" name="T13"/>
              <a:gd fmla="*/ 666824 w 1427586" name="T14"/>
              <a:gd fmla="*/ 490230 h 1656000" name="T15"/>
              <a:gd fmla="*/ 696504 w 1427586" name="T16"/>
              <a:gd fmla="*/ 504934 h 1656000" name="T17"/>
              <a:gd fmla="*/ 706035 w 1427586" name="T18"/>
              <a:gd fmla="*/ 565929 h 1656000" name="T19"/>
              <a:gd fmla="*/ 706035 w 1427586" name="T20"/>
              <a:gd fmla="*/ 614943 h 1656000" name="T21"/>
              <a:gd fmla="*/ 697866 w 1427586" name="T22"/>
              <a:gd fmla="*/ 678116 h 1656000" name="T23"/>
              <a:gd fmla="*/ 671181 w 1427586" name="T24"/>
              <a:gd fmla="*/ 704257 h 1656000" name="T25"/>
              <a:gd fmla="*/ 574243 w 1427586" name="T26"/>
              <a:gd fmla="*/ 710248 h 1656000" name="T27"/>
              <a:gd fmla="*/ 574243 w 1427586" name="T28"/>
              <a:gd fmla="*/ 838228 h 1656000" name="T29"/>
              <a:gd fmla="*/ 660833 w 1427586" name="T30"/>
              <a:gd fmla="*/ 846669 h 1656000" name="T31"/>
              <a:gd fmla="*/ 694599 w 1427586" name="T32"/>
              <a:gd fmla="*/ 877439 h 1656000" name="T33"/>
              <a:gd fmla="*/ 706035 w 1427586" name="T34"/>
              <a:gd fmla="*/ 951504 h 1656000" name="T35"/>
              <a:gd fmla="*/ 706035 w 1427586" name="T36"/>
              <a:gd fmla="*/ 1012499 h 1656000" name="T37"/>
              <a:gd fmla="*/ 697866 w 1427586" name="T38"/>
              <a:gd fmla="*/ 1114882 h 1656000" name="T39"/>
              <a:gd fmla="*/ 664101 w 1427586" name="T40"/>
              <a:gd fmla="*/ 1134488 h 1656000" name="T41"/>
              <a:gd fmla="*/ 633875 w 1427586" name="T42"/>
              <a:gd fmla="*/ 1118967 h 1656000" name="T43"/>
              <a:gd fmla="*/ 627069 w 1427586" name="T44"/>
              <a:gd fmla="*/ 1046263 h 1656000" name="T45"/>
              <a:gd fmla="*/ 627069 w 1427586" name="T46"/>
              <a:gd fmla="*/ 903035 h 1656000" name="T47"/>
              <a:gd fmla="*/ 407052 w 1427586" name="T48"/>
              <a:gd fmla="*/ 903035 h 1656000" name="T49"/>
              <a:gd fmla="*/ 407052 w 1427586" name="T50"/>
              <a:gd fmla="*/ 972742 h 1656000" name="T51"/>
              <a:gd fmla="*/ 425840 w 1427586" name="T52"/>
              <a:gd fmla="*/ 1149464 h 1656000" name="T53"/>
              <a:gd fmla="*/ 504262 w 1427586" name="T54"/>
              <a:gd fmla="*/ 1235510 h 1656000" name="T55"/>
              <a:gd fmla="*/ 668458 w 1427586" name="T56"/>
              <a:gd fmla="*/ 1270637 h 1656000" name="T57"/>
              <a:gd fmla="*/ 819311 w 1427586" name="T58"/>
              <a:gd fmla="*/ 1240395 h 1656000" name="T59"/>
              <a:gd fmla="*/ 902090 w 1427586" name="T60"/>
              <a:gd fmla="*/ 1152123 h 1656000" name="T61"/>
              <a:gd fmla="*/ 926051 w 1427586" name="T62"/>
              <a:gd fmla="*/ 988937 h 1656000" name="T63"/>
              <a:gd fmla="*/ 901545 w 1427586" name="T64"/>
              <a:gd fmla="*/ 808849 h 1656000" name="T65"/>
              <a:gd fmla="*/ 826936 w 1427586" name="T66"/>
              <a:gd fmla="*/ 753543 h 1656000" name="T67"/>
              <a:gd fmla="*/ 897733 w 1427586" name="T68"/>
              <a:gd fmla="*/ 693403 h 1656000" name="T69"/>
              <a:gd fmla="*/ 917883 w 1427586" name="T70"/>
              <a:gd fmla="*/ 586463 h 1656000" name="T71"/>
              <a:gd fmla="*/ 861789 w 1427586" name="T72"/>
              <a:gd fmla="*/ 415579 h 1656000" name="T73"/>
              <a:gd fmla="*/ 648308 w 1427586" name="T74"/>
              <a:gd fmla="*/ 354081 h 1656000" name="T75"/>
              <a:gd fmla="*/ 714375 w 1427586" name="T76"/>
              <a:gd fmla="*/ 0 h 1656000" name="T77"/>
              <a:gd fmla="*/ 1428750 w 1427586" name="T78"/>
              <a:gd fmla="*/ 357187 h 1656000" name="T79"/>
              <a:gd fmla="*/ 1428750 w 1427586" name="T80"/>
              <a:gd fmla="*/ 1300162 h 1656000" name="T81"/>
              <a:gd fmla="*/ 714375 w 1427586" name="T82"/>
              <a:gd fmla="*/ 1657350 h 1656000" name="T83"/>
              <a:gd fmla="*/ 0 w 1427586" name="T84"/>
              <a:gd fmla="*/ 1300162 h 1656000" name="T85"/>
              <a:gd fmla="*/ 0 w 1427586" name="T86"/>
              <a:gd fmla="*/ 357187 h 1656000" name="T87"/>
              <a:gd fmla="*/ 714375 w 1427586" name="T88"/>
              <a:gd fmla="*/ 0 h 1656000"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656000" w="1427586">
                <a:moveTo>
                  <a:pt x="647780" y="353793"/>
                </a:moveTo>
                <a:cubicBezTo>
                  <a:pt x="563980" y="353793"/>
                  <a:pt x="502854" y="368576"/>
                  <a:pt x="464400" y="398141"/>
                </a:cubicBezTo>
                <a:cubicBezTo>
                  <a:pt x="425947" y="427707"/>
                  <a:pt x="406720" y="484571"/>
                  <a:pt x="406720" y="568733"/>
                </a:cubicBezTo>
                <a:lnTo>
                  <a:pt x="406720" y="643826"/>
                </a:lnTo>
                <a:lnTo>
                  <a:pt x="626558" y="643826"/>
                </a:lnTo>
                <a:lnTo>
                  <a:pt x="626558" y="571454"/>
                </a:lnTo>
                <a:cubicBezTo>
                  <a:pt x="626558" y="537716"/>
                  <a:pt x="629369" y="515678"/>
                  <a:pt x="634992" y="505339"/>
                </a:cubicBezTo>
                <a:cubicBezTo>
                  <a:pt x="640615" y="495000"/>
                  <a:pt x="651044" y="489831"/>
                  <a:pt x="666281" y="489831"/>
                </a:cubicBezTo>
                <a:cubicBezTo>
                  <a:pt x="679703" y="489831"/>
                  <a:pt x="689589" y="494728"/>
                  <a:pt x="695937" y="504523"/>
                </a:cubicBezTo>
                <a:cubicBezTo>
                  <a:pt x="702285" y="514318"/>
                  <a:pt x="705460" y="534633"/>
                  <a:pt x="705460" y="565468"/>
                </a:cubicBezTo>
                <a:lnTo>
                  <a:pt x="705460" y="614442"/>
                </a:lnTo>
                <a:cubicBezTo>
                  <a:pt x="705460" y="643101"/>
                  <a:pt x="702739" y="664141"/>
                  <a:pt x="697297" y="677564"/>
                </a:cubicBezTo>
                <a:cubicBezTo>
                  <a:pt x="691856" y="690986"/>
                  <a:pt x="682968" y="699693"/>
                  <a:pt x="670634" y="703683"/>
                </a:cubicBezTo>
                <a:cubicBezTo>
                  <a:pt x="658300" y="707674"/>
                  <a:pt x="626013" y="709669"/>
                  <a:pt x="573775" y="709669"/>
                </a:cubicBezTo>
                <a:lnTo>
                  <a:pt x="573775" y="837545"/>
                </a:lnTo>
                <a:cubicBezTo>
                  <a:pt x="616581" y="838270"/>
                  <a:pt x="645422" y="841082"/>
                  <a:pt x="660295" y="845979"/>
                </a:cubicBezTo>
                <a:cubicBezTo>
                  <a:pt x="675169" y="850876"/>
                  <a:pt x="686414" y="861125"/>
                  <a:pt x="694033" y="876724"/>
                </a:cubicBezTo>
                <a:cubicBezTo>
                  <a:pt x="701651" y="892323"/>
                  <a:pt x="705460" y="916991"/>
                  <a:pt x="705460" y="950729"/>
                </a:cubicBezTo>
                <a:lnTo>
                  <a:pt x="705460" y="1011674"/>
                </a:lnTo>
                <a:cubicBezTo>
                  <a:pt x="705460" y="1066814"/>
                  <a:pt x="702739" y="1100915"/>
                  <a:pt x="697297" y="1113974"/>
                </a:cubicBezTo>
                <a:cubicBezTo>
                  <a:pt x="691856" y="1127034"/>
                  <a:pt x="680610" y="1133564"/>
                  <a:pt x="663560" y="1133564"/>
                </a:cubicBezTo>
                <a:cubicBezTo>
                  <a:pt x="647961" y="1133564"/>
                  <a:pt x="637894" y="1128394"/>
                  <a:pt x="633359" y="1118056"/>
                </a:cubicBezTo>
                <a:cubicBezTo>
                  <a:pt x="628825" y="1107717"/>
                  <a:pt x="626558" y="1083502"/>
                  <a:pt x="626558" y="1045411"/>
                </a:cubicBezTo>
                <a:lnTo>
                  <a:pt x="626558" y="902299"/>
                </a:lnTo>
                <a:lnTo>
                  <a:pt x="406720" y="902299"/>
                </a:lnTo>
                <a:lnTo>
                  <a:pt x="406720" y="971950"/>
                </a:lnTo>
                <a:cubicBezTo>
                  <a:pt x="406720" y="1055750"/>
                  <a:pt x="412978" y="1114609"/>
                  <a:pt x="425493" y="1148528"/>
                </a:cubicBezTo>
                <a:cubicBezTo>
                  <a:pt x="438009" y="1182447"/>
                  <a:pt x="464128" y="1211106"/>
                  <a:pt x="503851" y="1234504"/>
                </a:cubicBezTo>
                <a:cubicBezTo>
                  <a:pt x="543574" y="1257903"/>
                  <a:pt x="598262" y="1269602"/>
                  <a:pt x="667913" y="1269602"/>
                </a:cubicBezTo>
                <a:cubicBezTo>
                  <a:pt x="729221" y="1269602"/>
                  <a:pt x="779465" y="1259530"/>
                  <a:pt x="818644" y="1239385"/>
                </a:cubicBezTo>
                <a:cubicBezTo>
                  <a:pt x="857823" y="1219240"/>
                  <a:pt x="885393" y="1189840"/>
                  <a:pt x="901355" y="1151185"/>
                </a:cubicBezTo>
                <a:cubicBezTo>
                  <a:pt x="917317" y="1112530"/>
                  <a:pt x="925297" y="1058179"/>
                  <a:pt x="925297" y="988131"/>
                </a:cubicBezTo>
                <a:cubicBezTo>
                  <a:pt x="925297" y="893760"/>
                  <a:pt x="917135" y="833780"/>
                  <a:pt x="900811" y="808190"/>
                </a:cubicBezTo>
                <a:cubicBezTo>
                  <a:pt x="884486" y="782601"/>
                  <a:pt x="859636" y="764180"/>
                  <a:pt x="826262" y="752929"/>
                </a:cubicBezTo>
                <a:cubicBezTo>
                  <a:pt x="859999" y="734802"/>
                  <a:pt x="883579" y="714772"/>
                  <a:pt x="897002" y="692838"/>
                </a:cubicBezTo>
                <a:cubicBezTo>
                  <a:pt x="910424" y="670905"/>
                  <a:pt x="917135" y="635287"/>
                  <a:pt x="917135" y="585985"/>
                </a:cubicBezTo>
                <a:cubicBezTo>
                  <a:pt x="917135" y="513119"/>
                  <a:pt x="898453" y="456204"/>
                  <a:pt x="861087" y="415240"/>
                </a:cubicBezTo>
                <a:cubicBezTo>
                  <a:pt x="823722" y="374275"/>
                  <a:pt x="752620" y="353793"/>
                  <a:pt x="647780" y="353793"/>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 name="文本框 14"/>
          <p:cNvSpPr txBox="1"/>
          <p:nvPr/>
        </p:nvSpPr>
        <p:spPr bwMode="auto">
          <a:xfrm>
            <a:off x="3924300" y="1563688"/>
            <a:ext cx="3671888" cy="822960"/>
          </a:xfrm>
          <a:prstGeom prst="rect">
            <a:avLst/>
          </a:prstGeom>
          <a:noFill/>
        </p:spPr>
        <p:txBody>
          <a:bodyPr>
            <a:spAutoFit/>
          </a:bodyPr>
          <a:lstStyle/>
          <a:p>
            <a:pPr defTabSz="685754" eaLnBrk="1" fontAlgn="auto" hangingPunct="1">
              <a:spcBef>
                <a:spcPct val="0"/>
              </a:spcBef>
              <a:spcAft>
                <a:spcPct val="0"/>
              </a:spcAft>
              <a:defRPr/>
            </a:pPr>
            <a:r>
              <a:rPr altLang="zh-CN" lang="en-US" sz="4800">
                <a:solidFill>
                  <a:schemeClr val="bg1">
                    <a:lumMod val="95000"/>
                  </a:schemeClr>
                </a:solidFill>
                <a:cs charset="0" pitchFamily="34" typeface="Arial"/>
              </a:rPr>
              <a:t>PART THREE</a:t>
            </a:r>
          </a:p>
        </p:txBody>
      </p:sp>
      <p:sp>
        <p:nvSpPr>
          <p:cNvPr id="17" name="TextBox 111"/>
          <p:cNvSpPr txBox="1">
            <a:spLocks noChangeArrowheads="1"/>
          </p:cNvSpPr>
          <p:nvPr/>
        </p:nvSpPr>
        <p:spPr bwMode="auto">
          <a:xfrm>
            <a:off x="3924300" y="2344738"/>
            <a:ext cx="4268788" cy="835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63" lIns="68529" rIns="68529" tIns="34263">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defTabSz="685754" eaLnBrk="1" fontAlgn="auto" hangingPunct="1">
              <a:lnSpc>
                <a:spcPct val="120000"/>
              </a:lnSpc>
              <a:spcBef>
                <a:spcPct val="0"/>
              </a:spcBef>
              <a:spcAft>
                <a:spcPct val="0"/>
              </a:spcAft>
              <a:defRPr/>
            </a:pPr>
            <a:r>
              <a:rPr altLang="zh-CN" lang="en-US" sz="1050">
                <a:solidFill>
                  <a:schemeClr val="bg1"/>
                </a:solidFill>
                <a:latin charset="-122" panose="02010600040101010101" pitchFamily="2" typeface="华文细黑"/>
                <a:ea charset="-122" pitchFamily="2" typeface="华文细黑"/>
                <a:cs charset="0" pitchFamily="34" typeface="Arial"/>
              </a:rPr>
              <a:t>Click here to modify the text , you may post text here . Click here to modify the text . Click here to modify the text , you may post text here . Click here to modify the text , you may post text here . Click here to modify the text </a:t>
            </a:r>
          </a:p>
        </p:txBody>
      </p:sp>
    </p:spTree>
  </p:cSld>
  <p:clrMapOvr>
    <a:masterClrMapping/>
  </p:clrMapOvr>
  <p:transition advClick="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250" fill="hold" id="7"/>
                                        <p:tgtEl>
                                          <p:spTgt spid="10"/>
                                        </p:tgtEl>
                                        <p:attrNameLst>
                                          <p:attrName>ppt_w</p:attrName>
                                        </p:attrNameLst>
                                      </p:cBhvr>
                                      <p:tavLst>
                                        <p:tav tm="0">
                                          <p:val>
                                            <p:fltVal val="0"/>
                                          </p:val>
                                        </p:tav>
                                        <p:tav tm="100000">
                                          <p:val>
                                            <p:strVal val="#ppt_w"/>
                                          </p:val>
                                        </p:tav>
                                      </p:tavLst>
                                    </p:anim>
                                    <p:anim calcmode="lin" valueType="num">
                                      <p:cBhvr>
                                        <p:cTn dur="250" fill="hold" id="8"/>
                                        <p:tgtEl>
                                          <p:spTgt spid="10"/>
                                        </p:tgtEl>
                                        <p:attrNameLst>
                                          <p:attrName>ppt_h</p:attrName>
                                        </p:attrNameLst>
                                      </p:cBhvr>
                                      <p:tavLst>
                                        <p:tav tm="0">
                                          <p:val>
                                            <p:fltVal val="0"/>
                                          </p:val>
                                        </p:tav>
                                        <p:tav tm="100000">
                                          <p:val>
                                            <p:strVal val="#ppt_h"/>
                                          </p:val>
                                        </p:tav>
                                      </p:tavLst>
                                    </p:anim>
                                    <p:animEffect filter="fade" transition="in">
                                      <p:cBhvr>
                                        <p:cTn dur="250" id="9"/>
                                        <p:tgtEl>
                                          <p:spTgt spid="10"/>
                                        </p:tgtEl>
                                      </p:cBhvr>
                                    </p:animEffect>
                                  </p:childTnLst>
                                </p:cTn>
                              </p:par>
                              <p:par>
                                <p:cTn decel="100000" fill="hold" grpId="1" id="10" nodeType="withEffect" presetClass="emph" presetID="6" presetSubtype="0">
                                  <p:stCondLst>
                                    <p:cond delay="200"/>
                                  </p:stCondLst>
                                  <p:childTnLst>
                                    <p:animScale>
                                      <p:cBhvr>
                                        <p:cTn dur="250" fill="hold" id="11"/>
                                        <p:tgtEl>
                                          <p:spTgt spid="10"/>
                                        </p:tgtEl>
                                      </p:cBhvr>
                                      <p:by x="110000" y="110000"/>
                                    </p:animScale>
                                  </p:childTnLst>
                                </p:cTn>
                              </p:par>
                              <p:par>
                                <p:cTn decel="100000" fill="hold" grpId="2" id="12" nodeType="withEffect" presetClass="emph" presetID="6" presetSubtype="0">
                                  <p:stCondLst>
                                    <p:cond delay="300"/>
                                  </p:stCondLst>
                                  <p:childTnLst>
                                    <p:animScale>
                                      <p:cBhvr>
                                        <p:cTn dur="250" fill="hold" id="13"/>
                                        <p:tgtEl>
                                          <p:spTgt spid="10"/>
                                        </p:tgtEl>
                                      </p:cBhvr>
                                      <p:by x="91000" y="91000"/>
                                    </p:animScale>
                                  </p:childTnLst>
                                </p:cTn>
                              </p:par>
                            </p:childTnLst>
                          </p:cTn>
                        </p:par>
                        <p:par>
                          <p:cTn fill="hold" id="14" nodeType="afterGroup">
                            <p:stCondLst>
                              <p:cond delay="550"/>
                            </p:stCondLst>
                            <p:childTnLst>
                              <p:par>
                                <p:cTn decel="100000" fill="hold" grpId="0" id="15" nodeType="afterEffect" presetClass="entr" presetID="2" presetSubtype="6">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400" fill="hold" id="17"/>
                                        <p:tgtEl>
                                          <p:spTgt spid="11"/>
                                        </p:tgtEl>
                                        <p:attrNameLst>
                                          <p:attrName>ppt_x</p:attrName>
                                        </p:attrNameLst>
                                      </p:cBhvr>
                                      <p:tavLst>
                                        <p:tav tm="0">
                                          <p:val>
                                            <p:strVal val="1+#ppt_w/2"/>
                                          </p:val>
                                        </p:tav>
                                        <p:tav tm="100000">
                                          <p:val>
                                            <p:strVal val="#ppt_x"/>
                                          </p:val>
                                        </p:tav>
                                      </p:tavLst>
                                    </p:anim>
                                    <p:anim calcmode="lin" valueType="num">
                                      <p:cBhvr additive="base">
                                        <p:cTn dur="400" fill="hold" id="18"/>
                                        <p:tgtEl>
                                          <p:spTgt spid="11"/>
                                        </p:tgtEl>
                                        <p:attrNameLst>
                                          <p:attrName>ppt_y</p:attrName>
                                        </p:attrNameLst>
                                      </p:cBhvr>
                                      <p:tavLst>
                                        <p:tav tm="0">
                                          <p:val>
                                            <p:strVal val="1+#ppt_h/2"/>
                                          </p:val>
                                        </p:tav>
                                        <p:tav tm="100000">
                                          <p:val>
                                            <p:strVal val="#ppt_y"/>
                                          </p:val>
                                        </p:tav>
                                      </p:tavLst>
                                    </p:anim>
                                  </p:childTnLst>
                                </p:cTn>
                              </p:par>
                              <p:par>
                                <p:cTn decel="100000" fill="hold" grpId="0" id="19" nodeType="withEffect" presetClass="entr" presetID="2" presetSubtype="9">
                                  <p:stCondLst>
                                    <p:cond delay="15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400" fill="hold" id="21"/>
                                        <p:tgtEl>
                                          <p:spTgt spid="13"/>
                                        </p:tgtEl>
                                        <p:attrNameLst>
                                          <p:attrName>ppt_x</p:attrName>
                                        </p:attrNameLst>
                                      </p:cBhvr>
                                      <p:tavLst>
                                        <p:tav tm="0">
                                          <p:val>
                                            <p:strVal val="0-#ppt_w/2"/>
                                          </p:val>
                                        </p:tav>
                                        <p:tav tm="100000">
                                          <p:val>
                                            <p:strVal val="#ppt_x"/>
                                          </p:val>
                                        </p:tav>
                                      </p:tavLst>
                                    </p:anim>
                                    <p:anim calcmode="lin" valueType="num">
                                      <p:cBhvr additive="base">
                                        <p:cTn dur="400" fill="hold" id="22"/>
                                        <p:tgtEl>
                                          <p:spTgt spid="13"/>
                                        </p:tgtEl>
                                        <p:attrNameLst>
                                          <p:attrName>ppt_y</p:attrName>
                                        </p:attrNameLst>
                                      </p:cBhvr>
                                      <p:tavLst>
                                        <p:tav tm="0">
                                          <p:val>
                                            <p:strVal val="0-#ppt_h/2"/>
                                          </p:val>
                                        </p:tav>
                                        <p:tav tm="100000">
                                          <p:val>
                                            <p:strVal val="#ppt_y"/>
                                          </p:val>
                                        </p:tav>
                                      </p:tavLst>
                                    </p:anim>
                                  </p:childTnLst>
                                </p:cTn>
                              </p:par>
                              <p:par>
                                <p:cTn decel="100000" fill="hold" grpId="0" id="23" nodeType="withEffect" presetClass="entr" presetID="2" presetSubtype="12">
                                  <p:stCondLst>
                                    <p:cond delay="30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400" fill="hold" id="25"/>
                                        <p:tgtEl>
                                          <p:spTgt spid="12"/>
                                        </p:tgtEl>
                                        <p:attrNameLst>
                                          <p:attrName>ppt_x</p:attrName>
                                        </p:attrNameLst>
                                      </p:cBhvr>
                                      <p:tavLst>
                                        <p:tav tm="0">
                                          <p:val>
                                            <p:strVal val="0-#ppt_w/2"/>
                                          </p:val>
                                        </p:tav>
                                        <p:tav tm="100000">
                                          <p:val>
                                            <p:strVal val="#ppt_x"/>
                                          </p:val>
                                        </p:tav>
                                      </p:tavLst>
                                    </p:anim>
                                    <p:anim calcmode="lin" valueType="num">
                                      <p:cBhvr additive="base">
                                        <p:cTn dur="400" fill="hold" id="26"/>
                                        <p:tgtEl>
                                          <p:spTgt spid="1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250"/>
                            </p:stCondLst>
                            <p:childTnLst>
                              <p:par>
                                <p:cTn decel="100000" fill="hold" grpId="0" id="28" nodeType="afterEffect" presetClass="entr" presetID="2" presetSubtype="1">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ppt_x"/>
                                          </p:val>
                                        </p:tav>
                                        <p:tav tm="100000">
                                          <p:val>
                                            <p:strVal val="#ppt_x"/>
                                          </p:val>
                                        </p:tav>
                                      </p:tavLst>
                                    </p:anim>
                                    <p:anim calcmode="lin" valueType="num">
                                      <p:cBhvr additive="base">
                                        <p:cTn dur="500" fill="hold" id="31"/>
                                        <p:tgtEl>
                                          <p:spTgt spid="15"/>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750"/>
                            </p:stCondLst>
                            <p:childTnLst>
                              <p:par>
                                <p:cTn fill="hold" grpId="0" id="33" nodeType="afterEffect" presetClass="entr" presetID="10" presetSubtype="0">
                                  <p:stCondLst>
                                    <p:cond delay="0"/>
                                  </p:stCondLst>
                                  <p:iterate type="lt">
                                    <p:tmPct val="10000"/>
                                  </p:iterate>
                                  <p:childTnLst>
                                    <p:set>
                                      <p:cBhvr>
                                        <p:cTn dur="1" fill="hold" id="34">
                                          <p:stCondLst>
                                            <p:cond delay="0"/>
                                          </p:stCondLst>
                                        </p:cTn>
                                        <p:tgtEl>
                                          <p:spTgt spid="17"/>
                                        </p:tgtEl>
                                        <p:attrNameLst>
                                          <p:attrName>style.visibility</p:attrName>
                                        </p:attrNameLst>
                                      </p:cBhvr>
                                      <p:to>
                                        <p:strVal val="visible"/>
                                      </p:to>
                                    </p:set>
                                    <p:animEffect filter="fade" transition="in">
                                      <p:cBhvr>
                                        <p:cTn dur="100" id="3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0"/>
      <p:bldP grpId="1" spid="10"/>
      <p:bldP grpId="2" spid="10"/>
      <p:bldP grpId="0" spid="15"/>
      <p:bldP grpId="0" spid="1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917575" y="1866900"/>
            <a:ext cx="1158875" cy="1160463"/>
            <a:chOff x="916933" y="1568174"/>
            <a:chExt cx="1159002" cy="1159002"/>
          </a:xfrm>
        </p:grpSpPr>
        <p:sp>
          <p:nvSpPr>
            <p:cNvPr id="4" name="Oval 4"/>
            <p:cNvSpPr/>
            <p:nvPr/>
          </p:nvSpPr>
          <p:spPr>
            <a:xfrm>
              <a:off x="916933" y="15681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sp>
          <p:nvSpPr>
            <p:cNvPr id="8" name="Arc 20"/>
            <p:cNvSpPr/>
            <p:nvPr/>
          </p:nvSpPr>
          <p:spPr>
            <a:xfrm>
              <a:off x="916933" y="1568174"/>
              <a:ext cx="1159002" cy="1159002"/>
            </a:xfrm>
            <a:prstGeom prst="arc">
              <a:avLst>
                <a:gd fmla="val 20172577" name="adj1"/>
                <a:gd fmla="val 16297434"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sp>
          <p:nvSpPr>
            <p:cNvPr id="21531" name="TextBox 24"/>
            <p:cNvSpPr txBox="1">
              <a:spLocks noChangeArrowheads="1"/>
            </p:cNvSpPr>
            <p:nvPr/>
          </p:nvSpPr>
          <p:spPr bwMode="auto">
            <a:xfrm>
              <a:off x="1244833" y="1972316"/>
              <a:ext cx="525838" cy="365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1800">
                  <a:solidFill>
                    <a:schemeClr val="bg1"/>
                  </a:solidFill>
                </a:rPr>
                <a:t>80%</a:t>
              </a:r>
            </a:p>
          </p:txBody>
        </p:sp>
        <p:sp>
          <p:nvSpPr>
            <p:cNvPr id="21" name="Arc 37"/>
            <p:cNvSpPr/>
            <p:nvPr/>
          </p:nvSpPr>
          <p:spPr>
            <a:xfrm>
              <a:off x="980440" y="1633180"/>
              <a:ext cx="1028813" cy="1027405"/>
            </a:xfrm>
            <a:prstGeom prst="arc">
              <a:avLst>
                <a:gd fmla="val 20172577" name="adj1"/>
                <a:gd fmla="val 16297434" name="adj2"/>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grpSp>
      <p:grpSp>
        <p:nvGrpSpPr>
          <p:cNvPr id="27" name="组合 26"/>
          <p:cNvGrpSpPr/>
          <p:nvPr/>
        </p:nvGrpSpPr>
        <p:grpSpPr>
          <a:xfrm>
            <a:off x="2960688" y="1866900"/>
            <a:ext cx="1158875" cy="1158875"/>
            <a:chOff x="2960153" y="1567481"/>
            <a:chExt cx="1159002" cy="1159002"/>
          </a:xfrm>
        </p:grpSpPr>
        <p:sp>
          <p:nvSpPr>
            <p:cNvPr id="5" name="Oval 26"/>
            <p:cNvSpPr/>
            <p:nvPr/>
          </p:nvSpPr>
          <p:spPr>
            <a:xfrm>
              <a:off x="2960153" y="1567481"/>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sp>
          <p:nvSpPr>
            <p:cNvPr id="9" name="Arc 21"/>
            <p:cNvSpPr/>
            <p:nvPr/>
          </p:nvSpPr>
          <p:spPr>
            <a:xfrm>
              <a:off x="2960153" y="1567481"/>
              <a:ext cx="1159002" cy="1159002"/>
            </a:xfrm>
            <a:prstGeom prst="arc">
              <a:avLst>
                <a:gd fmla="val 17379292" name="adj1"/>
                <a:gd fmla="val 8825709"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sp>
          <p:nvSpPr>
            <p:cNvPr id="21527" name="TextBox 27"/>
            <p:cNvSpPr txBox="1">
              <a:spLocks noChangeArrowheads="1"/>
            </p:cNvSpPr>
            <p:nvPr/>
          </p:nvSpPr>
          <p:spPr bwMode="auto">
            <a:xfrm>
              <a:off x="3285522" y="1972316"/>
              <a:ext cx="525838" cy="36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1800">
                  <a:solidFill>
                    <a:schemeClr val="bg1"/>
                  </a:solidFill>
                </a:rPr>
                <a:t>70%</a:t>
              </a:r>
            </a:p>
          </p:txBody>
        </p:sp>
        <p:sp>
          <p:nvSpPr>
            <p:cNvPr id="22" name="Arc 38"/>
            <p:cNvSpPr/>
            <p:nvPr/>
          </p:nvSpPr>
          <p:spPr>
            <a:xfrm>
              <a:off x="3022072" y="1623050"/>
              <a:ext cx="1028813" cy="1028813"/>
            </a:xfrm>
            <a:prstGeom prst="arc">
              <a:avLst>
                <a:gd fmla="val 17379292" name="adj1"/>
                <a:gd fmla="val 8693360" name="adj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grpSp>
      <p:grpSp>
        <p:nvGrpSpPr>
          <p:cNvPr id="28" name="组合 27"/>
          <p:cNvGrpSpPr/>
          <p:nvPr/>
        </p:nvGrpSpPr>
        <p:grpSpPr>
          <a:xfrm>
            <a:off x="4995863" y="1863725"/>
            <a:ext cx="1158875" cy="1158875"/>
            <a:chOff x="4995775" y="1564674"/>
            <a:chExt cx="1159002" cy="1159002"/>
          </a:xfrm>
        </p:grpSpPr>
        <p:sp>
          <p:nvSpPr>
            <p:cNvPr id="6" name="Oval 34"/>
            <p:cNvSpPr/>
            <p:nvPr/>
          </p:nvSpPr>
          <p:spPr>
            <a:xfrm>
              <a:off x="4995775"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sp>
          <p:nvSpPr>
            <p:cNvPr id="10" name="Arc 22"/>
            <p:cNvSpPr/>
            <p:nvPr/>
          </p:nvSpPr>
          <p:spPr>
            <a:xfrm>
              <a:off x="4995775" y="1564674"/>
              <a:ext cx="1159002" cy="1159002"/>
            </a:xfrm>
            <a:prstGeom prst="arc">
              <a:avLst>
                <a:gd fmla="val 14283035" name="adj1"/>
                <a:gd fmla="val 8268073"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sp>
          <p:nvSpPr>
            <p:cNvPr id="21523" name="TextBox 28"/>
            <p:cNvSpPr txBox="1">
              <a:spLocks noChangeArrowheads="1"/>
            </p:cNvSpPr>
            <p:nvPr/>
          </p:nvSpPr>
          <p:spPr bwMode="auto">
            <a:xfrm>
              <a:off x="5324942" y="1973731"/>
              <a:ext cx="525838" cy="36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1800">
                  <a:solidFill>
                    <a:schemeClr val="bg1"/>
                  </a:solidFill>
                </a:rPr>
                <a:t>76%</a:t>
              </a:r>
            </a:p>
          </p:txBody>
        </p:sp>
        <p:sp>
          <p:nvSpPr>
            <p:cNvPr id="23" name="Arc 39"/>
            <p:cNvSpPr/>
            <p:nvPr/>
          </p:nvSpPr>
          <p:spPr>
            <a:xfrm>
              <a:off x="5056107" y="1623418"/>
              <a:ext cx="1028813" cy="1028813"/>
            </a:xfrm>
            <a:prstGeom prst="arc">
              <a:avLst>
                <a:gd fmla="val 14340729" name="adj1"/>
                <a:gd fmla="val 8272277" name="adj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grpSp>
      <p:grpSp>
        <p:nvGrpSpPr>
          <p:cNvPr id="29" name="组合 28"/>
          <p:cNvGrpSpPr/>
          <p:nvPr/>
        </p:nvGrpSpPr>
        <p:grpSpPr>
          <a:xfrm>
            <a:off x="7042150" y="1863725"/>
            <a:ext cx="1158875" cy="1158875"/>
            <a:chOff x="7042794" y="1564674"/>
            <a:chExt cx="1159002" cy="1159002"/>
          </a:xfrm>
        </p:grpSpPr>
        <p:sp>
          <p:nvSpPr>
            <p:cNvPr id="7" name="Oval 36"/>
            <p:cNvSpPr/>
            <p:nvPr/>
          </p:nvSpPr>
          <p:spPr>
            <a:xfrm>
              <a:off x="7042794" y="1564674"/>
              <a:ext cx="1159002" cy="1159002"/>
            </a:xfrm>
            <a:prstGeom prst="ellipse">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sp>
          <p:nvSpPr>
            <p:cNvPr id="11" name="Arc 23"/>
            <p:cNvSpPr/>
            <p:nvPr/>
          </p:nvSpPr>
          <p:spPr>
            <a:xfrm>
              <a:off x="7042794" y="1564674"/>
              <a:ext cx="1159002" cy="1159002"/>
            </a:xfrm>
            <a:prstGeom prst="arc">
              <a:avLst>
                <a:gd fmla="val 17026676" name="adj1"/>
                <a:gd fmla="val 13044588" name="adj2"/>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sp>
          <p:nvSpPr>
            <p:cNvPr id="21519" name="TextBox 29"/>
            <p:cNvSpPr txBox="1">
              <a:spLocks noChangeArrowheads="1"/>
            </p:cNvSpPr>
            <p:nvPr/>
          </p:nvSpPr>
          <p:spPr bwMode="auto">
            <a:xfrm>
              <a:off x="7370696" y="1972317"/>
              <a:ext cx="525838" cy="365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1800">
                  <a:solidFill>
                    <a:schemeClr val="bg1"/>
                  </a:solidFill>
                </a:rPr>
                <a:t>92%</a:t>
              </a:r>
            </a:p>
          </p:txBody>
        </p:sp>
        <p:sp>
          <p:nvSpPr>
            <p:cNvPr id="24" name="Arc 40"/>
            <p:cNvSpPr/>
            <p:nvPr/>
          </p:nvSpPr>
          <p:spPr>
            <a:xfrm>
              <a:off x="7114240" y="1623418"/>
              <a:ext cx="1028813" cy="1028813"/>
            </a:xfrm>
            <a:prstGeom prst="arc">
              <a:avLst>
                <a:gd fmla="val 16922509" name="adj1"/>
                <a:gd fmla="val 12785858" name="adj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754" eaLnBrk="1" fontAlgn="auto" hangingPunct="1">
                <a:spcBef>
                  <a:spcPct val="0"/>
                </a:spcBef>
                <a:spcAft>
                  <a:spcPct val="0"/>
                </a:spcAft>
                <a:defRPr/>
              </a:pPr>
              <a:endParaRPr lang="en-US" sz="1013">
                <a:solidFill>
                  <a:schemeClr val="bg1"/>
                </a:solidFill>
              </a:endParaRPr>
            </a:p>
          </p:txBody>
        </p:sp>
      </p:grpSp>
      <p:sp>
        <p:nvSpPr>
          <p:cNvPr id="30" name="文本框 29"/>
          <p:cNvSpPr txBox="1">
            <a:spLocks noChangeArrowheads="1"/>
          </p:cNvSpPr>
          <p:nvPr/>
        </p:nvSpPr>
        <p:spPr bwMode="auto">
          <a:xfrm>
            <a:off x="642938" y="3219450"/>
            <a:ext cx="16224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200">
                <a:solidFill>
                  <a:schemeClr val="bg1"/>
                </a:solidFill>
              </a:rPr>
              <a:t> Adobe Photoshop</a:t>
            </a:r>
          </a:p>
        </p:txBody>
      </p:sp>
      <p:sp>
        <p:nvSpPr>
          <p:cNvPr id="31" name="文本框 30"/>
          <p:cNvSpPr txBox="1">
            <a:spLocks noChangeArrowheads="1"/>
          </p:cNvSpPr>
          <p:nvPr/>
        </p:nvSpPr>
        <p:spPr bwMode="auto">
          <a:xfrm>
            <a:off x="2713038" y="3233738"/>
            <a:ext cx="17113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200">
                <a:solidFill>
                  <a:schemeClr val="bg1"/>
                </a:solidFill>
              </a:rPr>
              <a:t>Adobe Illustrator</a:t>
            </a:r>
          </a:p>
        </p:txBody>
      </p:sp>
      <p:sp>
        <p:nvSpPr>
          <p:cNvPr id="32" name="文本框 31"/>
          <p:cNvSpPr txBox="1">
            <a:spLocks noChangeArrowheads="1"/>
          </p:cNvSpPr>
          <p:nvPr/>
        </p:nvSpPr>
        <p:spPr bwMode="auto">
          <a:xfrm>
            <a:off x="4830763" y="3219450"/>
            <a:ext cx="1368425"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200">
                <a:solidFill>
                  <a:schemeClr val="bg1"/>
                </a:solidFill>
              </a:rPr>
              <a:t>Adobe Flash</a:t>
            </a:r>
          </a:p>
        </p:txBody>
      </p:sp>
      <p:sp>
        <p:nvSpPr>
          <p:cNvPr id="33" name="文本框 32"/>
          <p:cNvSpPr txBox="1">
            <a:spLocks noChangeArrowheads="1"/>
          </p:cNvSpPr>
          <p:nvPr/>
        </p:nvSpPr>
        <p:spPr bwMode="auto">
          <a:xfrm>
            <a:off x="6723064" y="3219450"/>
            <a:ext cx="18557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200">
                <a:solidFill>
                  <a:schemeClr val="bg1"/>
                </a:solidFill>
              </a:rPr>
              <a:t>Adobe Illustrator</a:t>
            </a:r>
          </a:p>
        </p:txBody>
      </p:sp>
      <p:sp>
        <p:nvSpPr>
          <p:cNvPr id="34" name="Content Placeholder 2"/>
          <p:cNvSpPr txBox="1"/>
          <p:nvPr/>
        </p:nvSpPr>
        <p:spPr bwMode="auto">
          <a:xfrm>
            <a:off x="381000" y="3851275"/>
            <a:ext cx="8493125" cy="841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20000"/>
              </a:lnSpc>
              <a:spcBef>
                <a:spcPct val="0"/>
              </a:spcBef>
              <a:buFont charset="0" pitchFamily="34" typeface="Arial"/>
              <a:buNone/>
            </a:pPr>
            <a:r>
              <a:rPr altLang="zh-CN" lang="en-US" sz="1200">
                <a:solidFill>
                  <a:schemeClr val="bg1"/>
                </a:solidFill>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a:t>
            </a:r>
          </a:p>
        </p:txBody>
      </p:sp>
      <p:sp>
        <p:nvSpPr>
          <p:cNvPr id="35" name="文本框 7"/>
          <p:cNvSpPr txBox="1">
            <a:spLocks noChangeArrowheads="1"/>
          </p:cNvSpPr>
          <p:nvPr/>
        </p:nvSpPr>
        <p:spPr bwMode="auto">
          <a:xfrm>
            <a:off x="2722563" y="320675"/>
            <a:ext cx="3698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ADD YOUR TITLE HERE</a:t>
            </a:r>
          </a:p>
        </p:txBody>
      </p:sp>
      <p:sp>
        <p:nvSpPr>
          <p:cNvPr id="36" name="Content Placeholder 2"/>
          <p:cNvSpPr txBox="1"/>
          <p:nvPr/>
        </p:nvSpPr>
        <p:spPr bwMode="auto">
          <a:xfrm>
            <a:off x="898525" y="766763"/>
            <a:ext cx="7137400"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00000"/>
              </a:lnSpc>
              <a:spcBef>
                <a:spcPct val="20000"/>
              </a:spcBef>
              <a:buFont charset="0" pitchFamily="34" typeface="Arial"/>
              <a:buNone/>
            </a:pPr>
            <a:r>
              <a:rPr altLang="zh-CN" lang="en-US" sz="1200">
                <a:solidFill>
                  <a:schemeClr val="bg1"/>
                </a:solidFill>
              </a:rPr>
              <a:t>There are many variations of passages of Lorem available, but the majority have suffered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1">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id="7"/>
                                        <p:tgtEl>
                                          <p:spTgt spid="35"/>
                                        </p:tgtEl>
                                        <p:attrNameLst>
                                          <p:attrName>ppt_y</p:attrName>
                                        </p:attrNameLst>
                                      </p:cBhvr>
                                      <p:tavLst>
                                        <p:tav tm="0">
                                          <p:val>
                                            <p:strVal val="#ppt_y-#ppt_h*1.125000"/>
                                          </p:val>
                                        </p:tav>
                                        <p:tav tm="100000">
                                          <p:val>
                                            <p:strVal val="#ppt_y"/>
                                          </p:val>
                                        </p:tav>
                                      </p:tavLst>
                                    </p:anim>
                                    <p:animEffect filter="wipe(down)" transition="in">
                                      <p:cBhvr>
                                        <p:cTn dur="500" id="8"/>
                                        <p:tgtEl>
                                          <p:spTgt spid="35"/>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id="11"/>
                                        <p:tgtEl>
                                          <p:spTgt spid="36"/>
                                        </p:tgtEl>
                                        <p:attrNameLst>
                                          <p:attrName>ppt_y</p:attrName>
                                        </p:attrNameLst>
                                      </p:cBhvr>
                                      <p:tavLst>
                                        <p:tav tm="0">
                                          <p:val>
                                            <p:strVal val="#ppt_y-#ppt_h*1.125000"/>
                                          </p:val>
                                        </p:tav>
                                        <p:tav tm="100000">
                                          <p:val>
                                            <p:strVal val="#ppt_y"/>
                                          </p:val>
                                        </p:tav>
                                      </p:tavLst>
                                    </p:anim>
                                    <p:animEffect filter="wipe(down)" transition="in">
                                      <p:cBhvr>
                                        <p:cTn dur="500" id="12"/>
                                        <p:tgtEl>
                                          <p:spTgt spid="36"/>
                                        </p:tgtEl>
                                      </p:cBhvr>
                                    </p:animEffect>
                                  </p:childTnLst>
                                </p:cTn>
                              </p:par>
                            </p:childTnLst>
                          </p:cTn>
                        </p:par>
                        <p:par>
                          <p:cTn fill="hold" id="13" nodeType="afterGroup">
                            <p:stCondLst>
                              <p:cond delay="500"/>
                            </p:stCondLst>
                            <p:childTnLst>
                              <p:par>
                                <p:cTn decel="100000" fill="hold" id="14" nodeType="afterEffect" presetClass="entr" presetID="49" presetSubtype="0">
                                  <p:stCondLst>
                                    <p:cond delay="0"/>
                                  </p:stCondLst>
                                  <p:childTnLst>
                                    <p:set>
                                      <p:cBhvr>
                                        <p:cTn dur="1" fill="hold" id="15">
                                          <p:stCondLst>
                                            <p:cond delay="0"/>
                                          </p:stCondLst>
                                        </p:cTn>
                                        <p:tgtEl>
                                          <p:spTgt spid="26"/>
                                        </p:tgtEl>
                                        <p:attrNameLst>
                                          <p:attrName>style.visibility</p:attrName>
                                        </p:attrNameLst>
                                      </p:cBhvr>
                                      <p:to>
                                        <p:strVal val="visible"/>
                                      </p:to>
                                    </p:set>
                                    <p:anim calcmode="lin" valueType="num">
                                      <p:cBhvr>
                                        <p:cTn dur="500" fill="hold" id="16"/>
                                        <p:tgtEl>
                                          <p:spTgt spid="26"/>
                                        </p:tgtEl>
                                        <p:attrNameLst>
                                          <p:attrName>ppt_w</p:attrName>
                                        </p:attrNameLst>
                                      </p:cBhvr>
                                      <p:tavLst>
                                        <p:tav tm="0">
                                          <p:val>
                                            <p:fltVal val="0"/>
                                          </p:val>
                                        </p:tav>
                                        <p:tav tm="100000">
                                          <p:val>
                                            <p:strVal val="#ppt_w"/>
                                          </p:val>
                                        </p:tav>
                                      </p:tavLst>
                                    </p:anim>
                                    <p:anim calcmode="lin" valueType="num">
                                      <p:cBhvr>
                                        <p:cTn dur="500" fill="hold" id="17"/>
                                        <p:tgtEl>
                                          <p:spTgt spid="26"/>
                                        </p:tgtEl>
                                        <p:attrNameLst>
                                          <p:attrName>ppt_h</p:attrName>
                                        </p:attrNameLst>
                                      </p:cBhvr>
                                      <p:tavLst>
                                        <p:tav tm="0">
                                          <p:val>
                                            <p:fltVal val="0"/>
                                          </p:val>
                                        </p:tav>
                                        <p:tav tm="100000">
                                          <p:val>
                                            <p:strVal val="#ppt_h"/>
                                          </p:val>
                                        </p:tav>
                                      </p:tavLst>
                                    </p:anim>
                                    <p:anim calcmode="lin" valueType="num">
                                      <p:cBhvr>
                                        <p:cTn dur="500" fill="hold" id="18"/>
                                        <p:tgtEl>
                                          <p:spTgt spid="26"/>
                                        </p:tgtEl>
                                        <p:attrNameLst>
                                          <p:attrName>style.rotation</p:attrName>
                                        </p:attrNameLst>
                                      </p:cBhvr>
                                      <p:tavLst>
                                        <p:tav tm="0">
                                          <p:val>
                                            <p:fltVal val="360"/>
                                          </p:val>
                                        </p:tav>
                                        <p:tav tm="100000">
                                          <p:val>
                                            <p:fltVal val="0"/>
                                          </p:val>
                                        </p:tav>
                                      </p:tavLst>
                                    </p:anim>
                                    <p:animEffect filter="fade" transition="in">
                                      <p:cBhvr>
                                        <p:cTn dur="500" id="19"/>
                                        <p:tgtEl>
                                          <p:spTgt spid="26"/>
                                        </p:tgtEl>
                                      </p:cBhvr>
                                    </p:animEffect>
                                  </p:childTnLst>
                                </p:cTn>
                              </p:par>
                            </p:childTnLst>
                          </p:cTn>
                        </p:par>
                        <p:par>
                          <p:cTn fill="hold" id="20" nodeType="afterGroup">
                            <p:stCondLst>
                              <p:cond delay="1000"/>
                            </p:stCondLst>
                            <p:childTnLst>
                              <p:par>
                                <p:cTn decel="100000" fill="hold" grpId="0" id="21" nodeType="afterEffect" presetClass="entr" presetID="2" presetSubtype="4">
                                  <p:stCondLst>
                                    <p:cond delay="0"/>
                                  </p:stCondLst>
                                  <p:childTnLst>
                                    <p:set>
                                      <p:cBhvr>
                                        <p:cTn dur="1" fill="hold" id="22">
                                          <p:stCondLst>
                                            <p:cond delay="0"/>
                                          </p:stCondLst>
                                        </p:cTn>
                                        <p:tgtEl>
                                          <p:spTgt spid="30"/>
                                        </p:tgtEl>
                                        <p:attrNameLst>
                                          <p:attrName>style.visibility</p:attrName>
                                        </p:attrNameLst>
                                      </p:cBhvr>
                                      <p:to>
                                        <p:strVal val="visible"/>
                                      </p:to>
                                    </p:set>
                                    <p:anim calcmode="lin" valueType="num">
                                      <p:cBhvr additive="base">
                                        <p:cTn dur="500" fill="hold" id="23"/>
                                        <p:tgtEl>
                                          <p:spTgt spid="30"/>
                                        </p:tgtEl>
                                        <p:attrNameLst>
                                          <p:attrName>ppt_x</p:attrName>
                                        </p:attrNameLst>
                                      </p:cBhvr>
                                      <p:tavLst>
                                        <p:tav tm="0">
                                          <p:val>
                                            <p:strVal val="#ppt_x"/>
                                          </p:val>
                                        </p:tav>
                                        <p:tav tm="100000">
                                          <p:val>
                                            <p:strVal val="#ppt_x"/>
                                          </p:val>
                                        </p:tav>
                                      </p:tavLst>
                                    </p:anim>
                                    <p:anim calcmode="lin" valueType="num">
                                      <p:cBhvr additive="base">
                                        <p:cTn dur="500" fill="hold" id="24"/>
                                        <p:tgtEl>
                                          <p:spTgt spid="30"/>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500"/>
                            </p:stCondLst>
                            <p:childTnLst>
                              <p:par>
                                <p:cTn decel="100000" fill="hold" id="26" nodeType="afterEffect" presetClass="entr" presetID="49" presetSubtype="0">
                                  <p:stCondLst>
                                    <p:cond delay="0"/>
                                  </p:stCondLst>
                                  <p:childTnLst>
                                    <p:set>
                                      <p:cBhvr>
                                        <p:cTn dur="1" fill="hold" id="27">
                                          <p:stCondLst>
                                            <p:cond delay="0"/>
                                          </p:stCondLst>
                                        </p:cTn>
                                        <p:tgtEl>
                                          <p:spTgt spid="27"/>
                                        </p:tgtEl>
                                        <p:attrNameLst>
                                          <p:attrName>style.visibility</p:attrName>
                                        </p:attrNameLst>
                                      </p:cBhvr>
                                      <p:to>
                                        <p:strVal val="visible"/>
                                      </p:to>
                                    </p:set>
                                    <p:anim calcmode="lin" valueType="num">
                                      <p:cBhvr>
                                        <p:cTn dur="500" fill="hold" id="28"/>
                                        <p:tgtEl>
                                          <p:spTgt spid="27"/>
                                        </p:tgtEl>
                                        <p:attrNameLst>
                                          <p:attrName>ppt_w</p:attrName>
                                        </p:attrNameLst>
                                      </p:cBhvr>
                                      <p:tavLst>
                                        <p:tav tm="0">
                                          <p:val>
                                            <p:fltVal val="0"/>
                                          </p:val>
                                        </p:tav>
                                        <p:tav tm="100000">
                                          <p:val>
                                            <p:strVal val="#ppt_w"/>
                                          </p:val>
                                        </p:tav>
                                      </p:tavLst>
                                    </p:anim>
                                    <p:anim calcmode="lin" valueType="num">
                                      <p:cBhvr>
                                        <p:cTn dur="500" fill="hold" id="29"/>
                                        <p:tgtEl>
                                          <p:spTgt spid="27"/>
                                        </p:tgtEl>
                                        <p:attrNameLst>
                                          <p:attrName>ppt_h</p:attrName>
                                        </p:attrNameLst>
                                      </p:cBhvr>
                                      <p:tavLst>
                                        <p:tav tm="0">
                                          <p:val>
                                            <p:fltVal val="0"/>
                                          </p:val>
                                        </p:tav>
                                        <p:tav tm="100000">
                                          <p:val>
                                            <p:strVal val="#ppt_h"/>
                                          </p:val>
                                        </p:tav>
                                      </p:tavLst>
                                    </p:anim>
                                    <p:anim calcmode="lin" valueType="num">
                                      <p:cBhvr>
                                        <p:cTn dur="500" fill="hold" id="30"/>
                                        <p:tgtEl>
                                          <p:spTgt spid="27"/>
                                        </p:tgtEl>
                                        <p:attrNameLst>
                                          <p:attrName>style.rotation</p:attrName>
                                        </p:attrNameLst>
                                      </p:cBhvr>
                                      <p:tavLst>
                                        <p:tav tm="0">
                                          <p:val>
                                            <p:fltVal val="360"/>
                                          </p:val>
                                        </p:tav>
                                        <p:tav tm="100000">
                                          <p:val>
                                            <p:fltVal val="0"/>
                                          </p:val>
                                        </p:tav>
                                      </p:tavLst>
                                    </p:anim>
                                    <p:animEffect filter="fade" transition="in">
                                      <p:cBhvr>
                                        <p:cTn dur="500" id="31"/>
                                        <p:tgtEl>
                                          <p:spTgt spid="27"/>
                                        </p:tgtEl>
                                      </p:cBhvr>
                                    </p:animEffect>
                                  </p:childTnLst>
                                </p:cTn>
                              </p:par>
                            </p:childTnLst>
                          </p:cTn>
                        </p:par>
                        <p:par>
                          <p:cTn fill="hold" id="32" nodeType="afterGroup">
                            <p:stCondLst>
                              <p:cond delay="2000"/>
                            </p:stCondLst>
                            <p:childTnLst>
                              <p:par>
                                <p:cTn decel="100000" fill="hold" grpId="0" id="33" nodeType="afterEffect" presetClass="entr" presetID="2" presetSubtype="4">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additive="base">
                                        <p:cTn dur="500" fill="hold" id="35"/>
                                        <p:tgtEl>
                                          <p:spTgt spid="31"/>
                                        </p:tgtEl>
                                        <p:attrNameLst>
                                          <p:attrName>ppt_x</p:attrName>
                                        </p:attrNameLst>
                                      </p:cBhvr>
                                      <p:tavLst>
                                        <p:tav tm="0">
                                          <p:val>
                                            <p:strVal val="#ppt_x"/>
                                          </p:val>
                                        </p:tav>
                                        <p:tav tm="100000">
                                          <p:val>
                                            <p:strVal val="#ppt_x"/>
                                          </p:val>
                                        </p:tav>
                                      </p:tavLst>
                                    </p:anim>
                                    <p:anim calcmode="lin" valueType="num">
                                      <p:cBhvr additive="base">
                                        <p:cTn dur="500" fill="hold" id="36"/>
                                        <p:tgtEl>
                                          <p:spTgt spid="31"/>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2500"/>
                            </p:stCondLst>
                            <p:childTnLst>
                              <p:par>
                                <p:cTn decel="100000" fill="hold" id="38" nodeType="afterEffect" presetClass="entr" presetID="49" presetSubtype="0">
                                  <p:stCondLst>
                                    <p:cond delay="0"/>
                                  </p:stCondLst>
                                  <p:childTnLst>
                                    <p:set>
                                      <p:cBhvr>
                                        <p:cTn dur="1" fill="hold" id="39">
                                          <p:stCondLst>
                                            <p:cond delay="0"/>
                                          </p:stCondLst>
                                        </p:cTn>
                                        <p:tgtEl>
                                          <p:spTgt spid="28"/>
                                        </p:tgtEl>
                                        <p:attrNameLst>
                                          <p:attrName>style.visibility</p:attrName>
                                        </p:attrNameLst>
                                      </p:cBhvr>
                                      <p:to>
                                        <p:strVal val="visible"/>
                                      </p:to>
                                    </p:set>
                                    <p:anim calcmode="lin" valueType="num">
                                      <p:cBhvr>
                                        <p:cTn dur="500" fill="hold" id="40"/>
                                        <p:tgtEl>
                                          <p:spTgt spid="28"/>
                                        </p:tgtEl>
                                        <p:attrNameLst>
                                          <p:attrName>ppt_w</p:attrName>
                                        </p:attrNameLst>
                                      </p:cBhvr>
                                      <p:tavLst>
                                        <p:tav tm="0">
                                          <p:val>
                                            <p:fltVal val="0"/>
                                          </p:val>
                                        </p:tav>
                                        <p:tav tm="100000">
                                          <p:val>
                                            <p:strVal val="#ppt_w"/>
                                          </p:val>
                                        </p:tav>
                                      </p:tavLst>
                                    </p:anim>
                                    <p:anim calcmode="lin" valueType="num">
                                      <p:cBhvr>
                                        <p:cTn dur="500" fill="hold" id="41"/>
                                        <p:tgtEl>
                                          <p:spTgt spid="28"/>
                                        </p:tgtEl>
                                        <p:attrNameLst>
                                          <p:attrName>ppt_h</p:attrName>
                                        </p:attrNameLst>
                                      </p:cBhvr>
                                      <p:tavLst>
                                        <p:tav tm="0">
                                          <p:val>
                                            <p:fltVal val="0"/>
                                          </p:val>
                                        </p:tav>
                                        <p:tav tm="100000">
                                          <p:val>
                                            <p:strVal val="#ppt_h"/>
                                          </p:val>
                                        </p:tav>
                                      </p:tavLst>
                                    </p:anim>
                                    <p:anim calcmode="lin" valueType="num">
                                      <p:cBhvr>
                                        <p:cTn dur="500" fill="hold" id="42"/>
                                        <p:tgtEl>
                                          <p:spTgt spid="28"/>
                                        </p:tgtEl>
                                        <p:attrNameLst>
                                          <p:attrName>style.rotation</p:attrName>
                                        </p:attrNameLst>
                                      </p:cBhvr>
                                      <p:tavLst>
                                        <p:tav tm="0">
                                          <p:val>
                                            <p:fltVal val="360"/>
                                          </p:val>
                                        </p:tav>
                                        <p:tav tm="100000">
                                          <p:val>
                                            <p:fltVal val="0"/>
                                          </p:val>
                                        </p:tav>
                                      </p:tavLst>
                                    </p:anim>
                                    <p:animEffect filter="fade" transition="in">
                                      <p:cBhvr>
                                        <p:cTn dur="500" id="43"/>
                                        <p:tgtEl>
                                          <p:spTgt spid="28"/>
                                        </p:tgtEl>
                                      </p:cBhvr>
                                    </p:animEffect>
                                  </p:childTnLst>
                                </p:cTn>
                              </p:par>
                            </p:childTnLst>
                          </p:cTn>
                        </p:par>
                        <p:par>
                          <p:cTn fill="hold" id="44" nodeType="afterGroup">
                            <p:stCondLst>
                              <p:cond delay="3000"/>
                            </p:stCondLst>
                            <p:childTnLst>
                              <p:par>
                                <p:cTn decel="100000" fill="hold" grpId="0" id="45" nodeType="afterEffect" presetClass="entr" presetID="2" presetSubtype="4">
                                  <p:stCondLst>
                                    <p:cond delay="0"/>
                                  </p:stCondLst>
                                  <p:childTnLst>
                                    <p:set>
                                      <p:cBhvr>
                                        <p:cTn dur="1" fill="hold" id="46">
                                          <p:stCondLst>
                                            <p:cond delay="0"/>
                                          </p:stCondLst>
                                        </p:cTn>
                                        <p:tgtEl>
                                          <p:spTgt spid="32"/>
                                        </p:tgtEl>
                                        <p:attrNameLst>
                                          <p:attrName>style.visibility</p:attrName>
                                        </p:attrNameLst>
                                      </p:cBhvr>
                                      <p:to>
                                        <p:strVal val="visible"/>
                                      </p:to>
                                    </p:set>
                                    <p:anim calcmode="lin" valueType="num">
                                      <p:cBhvr additive="base">
                                        <p:cTn dur="500" fill="hold" id="47"/>
                                        <p:tgtEl>
                                          <p:spTgt spid="32"/>
                                        </p:tgtEl>
                                        <p:attrNameLst>
                                          <p:attrName>ppt_x</p:attrName>
                                        </p:attrNameLst>
                                      </p:cBhvr>
                                      <p:tavLst>
                                        <p:tav tm="0">
                                          <p:val>
                                            <p:strVal val="#ppt_x"/>
                                          </p:val>
                                        </p:tav>
                                        <p:tav tm="100000">
                                          <p:val>
                                            <p:strVal val="#ppt_x"/>
                                          </p:val>
                                        </p:tav>
                                      </p:tavLst>
                                    </p:anim>
                                    <p:anim calcmode="lin" valueType="num">
                                      <p:cBhvr additive="base">
                                        <p:cTn dur="500" fill="hold" id="48"/>
                                        <p:tgtEl>
                                          <p:spTgt spid="32"/>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3500"/>
                            </p:stCondLst>
                            <p:childTnLst>
                              <p:par>
                                <p:cTn decel="100000" fill="hold" id="50" nodeType="afterEffect" presetClass="entr" presetID="49" presetSubtype="0">
                                  <p:stCondLst>
                                    <p:cond delay="0"/>
                                  </p:stCondLst>
                                  <p:childTnLst>
                                    <p:set>
                                      <p:cBhvr>
                                        <p:cTn dur="1" fill="hold" id="51">
                                          <p:stCondLst>
                                            <p:cond delay="0"/>
                                          </p:stCondLst>
                                        </p:cTn>
                                        <p:tgtEl>
                                          <p:spTgt spid="29"/>
                                        </p:tgtEl>
                                        <p:attrNameLst>
                                          <p:attrName>style.visibility</p:attrName>
                                        </p:attrNameLst>
                                      </p:cBhvr>
                                      <p:to>
                                        <p:strVal val="visible"/>
                                      </p:to>
                                    </p:set>
                                    <p:anim calcmode="lin" valueType="num">
                                      <p:cBhvr>
                                        <p:cTn dur="500" fill="hold" id="52"/>
                                        <p:tgtEl>
                                          <p:spTgt spid="29"/>
                                        </p:tgtEl>
                                        <p:attrNameLst>
                                          <p:attrName>ppt_w</p:attrName>
                                        </p:attrNameLst>
                                      </p:cBhvr>
                                      <p:tavLst>
                                        <p:tav tm="0">
                                          <p:val>
                                            <p:fltVal val="0"/>
                                          </p:val>
                                        </p:tav>
                                        <p:tav tm="100000">
                                          <p:val>
                                            <p:strVal val="#ppt_w"/>
                                          </p:val>
                                        </p:tav>
                                      </p:tavLst>
                                    </p:anim>
                                    <p:anim calcmode="lin" valueType="num">
                                      <p:cBhvr>
                                        <p:cTn dur="500" fill="hold" id="53"/>
                                        <p:tgtEl>
                                          <p:spTgt spid="29"/>
                                        </p:tgtEl>
                                        <p:attrNameLst>
                                          <p:attrName>ppt_h</p:attrName>
                                        </p:attrNameLst>
                                      </p:cBhvr>
                                      <p:tavLst>
                                        <p:tav tm="0">
                                          <p:val>
                                            <p:fltVal val="0"/>
                                          </p:val>
                                        </p:tav>
                                        <p:tav tm="100000">
                                          <p:val>
                                            <p:strVal val="#ppt_h"/>
                                          </p:val>
                                        </p:tav>
                                      </p:tavLst>
                                    </p:anim>
                                    <p:anim calcmode="lin" valueType="num">
                                      <p:cBhvr>
                                        <p:cTn dur="500" fill="hold" id="54"/>
                                        <p:tgtEl>
                                          <p:spTgt spid="29"/>
                                        </p:tgtEl>
                                        <p:attrNameLst>
                                          <p:attrName>style.rotation</p:attrName>
                                        </p:attrNameLst>
                                      </p:cBhvr>
                                      <p:tavLst>
                                        <p:tav tm="0">
                                          <p:val>
                                            <p:fltVal val="360"/>
                                          </p:val>
                                        </p:tav>
                                        <p:tav tm="100000">
                                          <p:val>
                                            <p:fltVal val="0"/>
                                          </p:val>
                                        </p:tav>
                                      </p:tavLst>
                                    </p:anim>
                                    <p:animEffect filter="fade" transition="in">
                                      <p:cBhvr>
                                        <p:cTn dur="500" id="55"/>
                                        <p:tgtEl>
                                          <p:spTgt spid="29"/>
                                        </p:tgtEl>
                                      </p:cBhvr>
                                    </p:animEffect>
                                  </p:childTnLst>
                                </p:cTn>
                              </p:par>
                            </p:childTnLst>
                          </p:cTn>
                        </p:par>
                        <p:par>
                          <p:cTn fill="hold" id="56" nodeType="afterGroup">
                            <p:stCondLst>
                              <p:cond delay="4000"/>
                            </p:stCondLst>
                            <p:childTnLst>
                              <p:par>
                                <p:cTn decel="100000" fill="hold" grpId="0" id="57" nodeType="afterEffect" presetClass="entr" presetID="2" presetSubtype="4">
                                  <p:stCondLst>
                                    <p:cond delay="0"/>
                                  </p:stCondLst>
                                  <p:childTnLst>
                                    <p:set>
                                      <p:cBhvr>
                                        <p:cTn dur="1" fill="hold" id="58">
                                          <p:stCondLst>
                                            <p:cond delay="0"/>
                                          </p:stCondLst>
                                        </p:cTn>
                                        <p:tgtEl>
                                          <p:spTgt spid="33"/>
                                        </p:tgtEl>
                                        <p:attrNameLst>
                                          <p:attrName>style.visibility</p:attrName>
                                        </p:attrNameLst>
                                      </p:cBhvr>
                                      <p:to>
                                        <p:strVal val="visible"/>
                                      </p:to>
                                    </p:set>
                                    <p:anim calcmode="lin" valueType="num">
                                      <p:cBhvr additive="base">
                                        <p:cTn dur="500" fill="hold" id="59"/>
                                        <p:tgtEl>
                                          <p:spTgt spid="33"/>
                                        </p:tgtEl>
                                        <p:attrNameLst>
                                          <p:attrName>ppt_x</p:attrName>
                                        </p:attrNameLst>
                                      </p:cBhvr>
                                      <p:tavLst>
                                        <p:tav tm="0">
                                          <p:val>
                                            <p:strVal val="#ppt_x"/>
                                          </p:val>
                                        </p:tav>
                                        <p:tav tm="100000">
                                          <p:val>
                                            <p:strVal val="#ppt_x"/>
                                          </p:val>
                                        </p:tav>
                                      </p:tavLst>
                                    </p:anim>
                                    <p:anim calcmode="lin" valueType="num">
                                      <p:cBhvr additive="base">
                                        <p:cTn dur="500" fill="hold" id="60"/>
                                        <p:tgtEl>
                                          <p:spTgt spid="33"/>
                                        </p:tgtEl>
                                        <p:attrNameLst>
                                          <p:attrName>ppt_y</p:attrName>
                                        </p:attrNameLst>
                                      </p:cBhvr>
                                      <p:tavLst>
                                        <p:tav tm="0">
                                          <p:val>
                                            <p:strVal val="1+#ppt_h/2"/>
                                          </p:val>
                                        </p:tav>
                                        <p:tav tm="100000">
                                          <p:val>
                                            <p:strVal val="#ppt_y"/>
                                          </p:val>
                                        </p:tav>
                                      </p:tavLst>
                                    </p:anim>
                                  </p:childTnLst>
                                </p:cTn>
                              </p:par>
                            </p:childTnLst>
                          </p:cTn>
                        </p:par>
                      </p:childTnLst>
                    </p:cTn>
                  </p:par>
                  <p:par>
                    <p:cTn fill="hold" id="61" nodeType="clickPar">
                      <p:stCondLst>
                        <p:cond delay="indefinite"/>
                        <p:cond delay="0" evt="onBegin">
                          <p:tn val="60"/>
                        </p:cond>
                      </p:stCondLst>
                      <p:childTnLst>
                        <p:par>
                          <p:cTn fill="hold" id="62" nodeType="afterGroup">
                            <p:stCondLst>
                              <p:cond delay="0"/>
                            </p:stCondLst>
                            <p:childTnLst>
                              <p:par>
                                <p:cTn fill="hold" grpId="0" id="63" nodeType="clickEffect" presetClass="entr" presetID="16" presetSubtype="37">
                                  <p:stCondLst>
                                    <p:cond delay="0"/>
                                  </p:stCondLst>
                                  <p:childTnLst>
                                    <p:set>
                                      <p:cBhvr>
                                        <p:cTn dur="1" fill="hold" id="64">
                                          <p:stCondLst>
                                            <p:cond delay="0"/>
                                          </p:stCondLst>
                                        </p:cTn>
                                        <p:tgtEl>
                                          <p:spTgt spid="34"/>
                                        </p:tgtEl>
                                        <p:attrNameLst>
                                          <p:attrName>style.visibility</p:attrName>
                                        </p:attrNameLst>
                                      </p:cBhvr>
                                      <p:to>
                                        <p:strVal val="visible"/>
                                      </p:to>
                                    </p:set>
                                    <p:animEffect filter="barn(outVertical)" transition="in">
                                      <p:cBhvr>
                                        <p:cTn dur="500" id="6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P grpId="0" spid="3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420688" y="1708150"/>
            <a:ext cx="1951037" cy="164147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24" name="矩形 23"/>
          <p:cNvSpPr/>
          <p:nvPr/>
        </p:nvSpPr>
        <p:spPr>
          <a:xfrm>
            <a:off x="2524125" y="1708150"/>
            <a:ext cx="1949450" cy="164147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25" name="矩形 24"/>
          <p:cNvSpPr/>
          <p:nvPr/>
        </p:nvSpPr>
        <p:spPr>
          <a:xfrm>
            <a:off x="4625975" y="1708150"/>
            <a:ext cx="1949450" cy="164147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26" name="矩形 25"/>
          <p:cNvSpPr/>
          <p:nvPr/>
        </p:nvSpPr>
        <p:spPr>
          <a:xfrm>
            <a:off x="6727825" y="1708150"/>
            <a:ext cx="1987550" cy="1641475"/>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27" name="Rectangle 23"/>
          <p:cNvSpPr>
            <a:spLocks noChangeArrowheads="1"/>
          </p:cNvSpPr>
          <p:nvPr/>
        </p:nvSpPr>
        <p:spPr bwMode="auto">
          <a:xfrm>
            <a:off x="574675" y="3779838"/>
            <a:ext cx="1624013"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20000"/>
              </a:lnSpc>
            </a:pPr>
            <a:r>
              <a:rPr altLang="zh-CN" lang="en-US" sz="1600">
                <a:solidFill>
                  <a:schemeClr val="bg1"/>
                </a:solidFill>
                <a:cs charset="0" pitchFamily="34" typeface="Arial"/>
              </a:rPr>
              <a:t>$49.99</a:t>
            </a:r>
          </a:p>
        </p:txBody>
      </p:sp>
      <p:sp>
        <p:nvSpPr>
          <p:cNvPr id="28" name="文本框 27"/>
          <p:cNvSpPr txBox="1"/>
          <p:nvPr/>
        </p:nvSpPr>
        <p:spPr>
          <a:xfrm>
            <a:off x="571500" y="3443288"/>
            <a:ext cx="1631950" cy="304800"/>
          </a:xfrm>
          <a:prstGeom prst="rect">
            <a:avLst/>
          </a:prstGeom>
          <a:noFill/>
        </p:spPr>
        <p:txBody>
          <a:bodyPr>
            <a:spAutoFit/>
          </a:bodyPr>
          <a:lstStyle/>
          <a:p>
            <a:pPr algn="ctr" defTabSz="685754" eaLnBrk="1" fontAlgn="auto" hangingPunct="1">
              <a:spcBef>
                <a:spcPct val="0"/>
              </a:spcBef>
              <a:spcAft>
                <a:spcPct val="0"/>
              </a:spcAft>
              <a:defRPr/>
            </a:pPr>
            <a:r>
              <a:rPr altLang="zh-CN" lang="en-US" sz="1400">
                <a:solidFill>
                  <a:schemeClr val="bg1"/>
                </a:solidFill>
                <a:latin typeface="+mn-ea"/>
                <a:ea typeface="+mn-ea"/>
              </a:rPr>
              <a:t>Specimen  One</a:t>
            </a:r>
          </a:p>
        </p:txBody>
      </p:sp>
      <p:sp>
        <p:nvSpPr>
          <p:cNvPr id="29" name="Rectangle 27"/>
          <p:cNvSpPr/>
          <p:nvPr/>
        </p:nvSpPr>
        <p:spPr>
          <a:xfrm>
            <a:off x="842963" y="4260850"/>
            <a:ext cx="1087437" cy="251460"/>
          </a:xfrm>
          <a:prstGeom prst="rect">
            <a:avLst/>
          </a:prstGeom>
          <a:solidFill>
            <a:schemeClr val="accent1">
              <a:alpha val="40000"/>
            </a:schemeClr>
          </a:solidFill>
          <a:ln w="12700">
            <a:noFill/>
          </a:ln>
        </p:spPr>
        <p:txBody>
          <a:bodyPr>
            <a:spAutoFit/>
          </a:bodyPr>
          <a:lstStyle/>
          <a:p>
            <a:pPr algn="ctr" defTabSz="685754" eaLnBrk="1" fontAlgn="auto" hangingPunct="1">
              <a:spcBef>
                <a:spcPct val="0"/>
              </a:spcBef>
              <a:spcAft>
                <a:spcPct val="0"/>
              </a:spcAft>
              <a:defRPr/>
            </a:pPr>
            <a:r>
              <a:rPr altLang="zh-CN" lang="en-US" sz="1050">
                <a:solidFill>
                  <a:schemeClr val="bg1"/>
                </a:solidFill>
                <a:latin typeface="+mn-lt"/>
                <a:ea typeface="+mn-ea"/>
              </a:rPr>
              <a:t>ADD TO CART</a:t>
            </a:r>
          </a:p>
        </p:txBody>
      </p:sp>
      <p:sp>
        <p:nvSpPr>
          <p:cNvPr id="30" name="Rectangle 23"/>
          <p:cNvSpPr>
            <a:spLocks noChangeArrowheads="1"/>
          </p:cNvSpPr>
          <p:nvPr/>
        </p:nvSpPr>
        <p:spPr bwMode="auto">
          <a:xfrm>
            <a:off x="2686051" y="3779838"/>
            <a:ext cx="1624013"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20000"/>
              </a:lnSpc>
            </a:pPr>
            <a:r>
              <a:rPr altLang="zh-CN" lang="en-US" sz="1600">
                <a:solidFill>
                  <a:schemeClr val="bg1"/>
                </a:solidFill>
                <a:cs charset="0" pitchFamily="34" typeface="Arial"/>
              </a:rPr>
              <a:t>$99.99</a:t>
            </a:r>
          </a:p>
        </p:txBody>
      </p:sp>
      <p:sp>
        <p:nvSpPr>
          <p:cNvPr id="31" name="文本框 30"/>
          <p:cNvSpPr txBox="1"/>
          <p:nvPr/>
        </p:nvSpPr>
        <p:spPr>
          <a:xfrm>
            <a:off x="2681288" y="3443288"/>
            <a:ext cx="1633537" cy="304800"/>
          </a:xfrm>
          <a:prstGeom prst="rect">
            <a:avLst/>
          </a:prstGeom>
          <a:noFill/>
        </p:spPr>
        <p:txBody>
          <a:bodyPr>
            <a:spAutoFit/>
          </a:bodyPr>
          <a:lstStyle/>
          <a:p>
            <a:pPr algn="ctr" defTabSz="685754" eaLnBrk="1" fontAlgn="auto" hangingPunct="1">
              <a:spcBef>
                <a:spcPct val="0"/>
              </a:spcBef>
              <a:spcAft>
                <a:spcPct val="0"/>
              </a:spcAft>
              <a:defRPr/>
            </a:pPr>
            <a:r>
              <a:rPr altLang="zh-CN" lang="en-US" sz="1400">
                <a:solidFill>
                  <a:schemeClr val="bg1"/>
                </a:solidFill>
                <a:latin typeface="+mn-ea"/>
                <a:ea typeface="+mn-ea"/>
              </a:rPr>
              <a:t>Specimen  One</a:t>
            </a:r>
          </a:p>
        </p:txBody>
      </p:sp>
      <p:sp>
        <p:nvSpPr>
          <p:cNvPr id="32" name="Rectangle 27"/>
          <p:cNvSpPr/>
          <p:nvPr/>
        </p:nvSpPr>
        <p:spPr>
          <a:xfrm>
            <a:off x="2954338" y="4260850"/>
            <a:ext cx="1087437" cy="251460"/>
          </a:xfrm>
          <a:prstGeom prst="rect">
            <a:avLst/>
          </a:prstGeom>
          <a:solidFill>
            <a:schemeClr val="accent1">
              <a:alpha val="40000"/>
            </a:schemeClr>
          </a:solidFill>
          <a:ln w="12700">
            <a:noFill/>
          </a:ln>
        </p:spPr>
        <p:txBody>
          <a:bodyPr>
            <a:spAutoFit/>
          </a:bodyPr>
          <a:lstStyle/>
          <a:p>
            <a:pPr algn="ctr" defTabSz="685754" eaLnBrk="1" fontAlgn="auto" hangingPunct="1">
              <a:spcBef>
                <a:spcPct val="0"/>
              </a:spcBef>
              <a:spcAft>
                <a:spcPct val="0"/>
              </a:spcAft>
              <a:defRPr/>
            </a:pPr>
            <a:r>
              <a:rPr altLang="zh-CN" lang="en-US" sz="1050">
                <a:solidFill>
                  <a:schemeClr val="bg1"/>
                </a:solidFill>
                <a:latin typeface="+mn-lt"/>
                <a:ea typeface="+mn-ea"/>
              </a:rPr>
              <a:t>ADD TO CART</a:t>
            </a:r>
          </a:p>
        </p:txBody>
      </p:sp>
      <p:sp>
        <p:nvSpPr>
          <p:cNvPr id="34" name="Rectangle 23"/>
          <p:cNvSpPr>
            <a:spLocks noChangeArrowheads="1"/>
          </p:cNvSpPr>
          <p:nvPr/>
        </p:nvSpPr>
        <p:spPr bwMode="auto">
          <a:xfrm>
            <a:off x="4789488" y="3779838"/>
            <a:ext cx="1624012"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20000"/>
              </a:lnSpc>
            </a:pPr>
            <a:r>
              <a:rPr altLang="zh-CN" lang="en-US" sz="1600">
                <a:solidFill>
                  <a:schemeClr val="bg1"/>
                </a:solidFill>
                <a:cs charset="0" pitchFamily="34" typeface="Arial"/>
              </a:rPr>
              <a:t>$149.99</a:t>
            </a:r>
          </a:p>
        </p:txBody>
      </p:sp>
      <p:sp>
        <p:nvSpPr>
          <p:cNvPr id="35" name="文本框 34"/>
          <p:cNvSpPr txBox="1"/>
          <p:nvPr/>
        </p:nvSpPr>
        <p:spPr>
          <a:xfrm>
            <a:off x="4784725" y="3443288"/>
            <a:ext cx="1631950" cy="304800"/>
          </a:xfrm>
          <a:prstGeom prst="rect">
            <a:avLst/>
          </a:prstGeom>
          <a:noFill/>
        </p:spPr>
        <p:txBody>
          <a:bodyPr>
            <a:spAutoFit/>
          </a:bodyPr>
          <a:lstStyle/>
          <a:p>
            <a:pPr algn="ctr" defTabSz="685754" eaLnBrk="1" fontAlgn="auto" hangingPunct="1">
              <a:spcBef>
                <a:spcPct val="0"/>
              </a:spcBef>
              <a:spcAft>
                <a:spcPct val="0"/>
              </a:spcAft>
              <a:defRPr/>
            </a:pPr>
            <a:r>
              <a:rPr altLang="zh-CN" lang="en-US" sz="1400">
                <a:solidFill>
                  <a:schemeClr val="bg1"/>
                </a:solidFill>
                <a:latin typeface="+mn-ea"/>
                <a:ea typeface="+mn-ea"/>
              </a:rPr>
              <a:t>Specimen  One</a:t>
            </a:r>
          </a:p>
        </p:txBody>
      </p:sp>
      <p:sp>
        <p:nvSpPr>
          <p:cNvPr id="36" name="Rectangle 27"/>
          <p:cNvSpPr/>
          <p:nvPr/>
        </p:nvSpPr>
        <p:spPr>
          <a:xfrm>
            <a:off x="5057775" y="4260850"/>
            <a:ext cx="1087438" cy="251460"/>
          </a:xfrm>
          <a:prstGeom prst="rect">
            <a:avLst/>
          </a:prstGeom>
          <a:solidFill>
            <a:schemeClr val="accent1">
              <a:alpha val="40000"/>
            </a:schemeClr>
          </a:solidFill>
          <a:ln w="12700">
            <a:noFill/>
          </a:ln>
        </p:spPr>
        <p:txBody>
          <a:bodyPr>
            <a:spAutoFit/>
          </a:bodyPr>
          <a:lstStyle/>
          <a:p>
            <a:pPr algn="ctr" defTabSz="685754" eaLnBrk="1" fontAlgn="auto" hangingPunct="1">
              <a:spcBef>
                <a:spcPct val="0"/>
              </a:spcBef>
              <a:spcAft>
                <a:spcPct val="0"/>
              </a:spcAft>
              <a:defRPr/>
            </a:pPr>
            <a:r>
              <a:rPr altLang="zh-CN" lang="en-US" sz="1050">
                <a:solidFill>
                  <a:schemeClr val="bg1"/>
                </a:solidFill>
                <a:latin typeface="+mn-lt"/>
                <a:ea typeface="+mn-ea"/>
              </a:rPr>
              <a:t>ADD TO CART</a:t>
            </a:r>
          </a:p>
        </p:txBody>
      </p:sp>
      <p:sp>
        <p:nvSpPr>
          <p:cNvPr id="38" name="Rectangle 23"/>
          <p:cNvSpPr>
            <a:spLocks noChangeArrowheads="1"/>
          </p:cNvSpPr>
          <p:nvPr/>
        </p:nvSpPr>
        <p:spPr bwMode="auto">
          <a:xfrm>
            <a:off x="6908799" y="3779838"/>
            <a:ext cx="1625600" cy="3840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20000"/>
              </a:lnSpc>
            </a:pPr>
            <a:r>
              <a:rPr altLang="zh-CN" lang="en-US" sz="1600">
                <a:solidFill>
                  <a:schemeClr val="bg1"/>
                </a:solidFill>
                <a:cs charset="0" pitchFamily="34" typeface="Arial"/>
              </a:rPr>
              <a:t>$199.99</a:t>
            </a:r>
          </a:p>
        </p:txBody>
      </p:sp>
      <p:sp>
        <p:nvSpPr>
          <p:cNvPr id="39" name="文本框 38"/>
          <p:cNvSpPr txBox="1"/>
          <p:nvPr/>
        </p:nvSpPr>
        <p:spPr>
          <a:xfrm>
            <a:off x="6905624" y="3443288"/>
            <a:ext cx="1631950" cy="304800"/>
          </a:xfrm>
          <a:prstGeom prst="rect">
            <a:avLst/>
          </a:prstGeom>
          <a:noFill/>
        </p:spPr>
        <p:txBody>
          <a:bodyPr>
            <a:spAutoFit/>
          </a:bodyPr>
          <a:lstStyle/>
          <a:p>
            <a:pPr algn="ctr" defTabSz="685754" eaLnBrk="1" fontAlgn="auto" hangingPunct="1">
              <a:spcBef>
                <a:spcPct val="0"/>
              </a:spcBef>
              <a:spcAft>
                <a:spcPct val="0"/>
              </a:spcAft>
              <a:defRPr/>
            </a:pPr>
            <a:r>
              <a:rPr altLang="zh-CN" lang="en-US" sz="1400">
                <a:solidFill>
                  <a:schemeClr val="bg1"/>
                </a:solidFill>
                <a:latin typeface="+mn-ea"/>
                <a:ea typeface="+mn-ea"/>
              </a:rPr>
              <a:t>Specimen  One</a:t>
            </a:r>
          </a:p>
        </p:txBody>
      </p:sp>
      <p:sp>
        <p:nvSpPr>
          <p:cNvPr id="40" name="Rectangle 27"/>
          <p:cNvSpPr/>
          <p:nvPr/>
        </p:nvSpPr>
        <p:spPr>
          <a:xfrm>
            <a:off x="7178674" y="4260850"/>
            <a:ext cx="1087438" cy="251460"/>
          </a:xfrm>
          <a:prstGeom prst="rect">
            <a:avLst/>
          </a:prstGeom>
          <a:solidFill>
            <a:schemeClr val="accent1">
              <a:alpha val="40000"/>
            </a:schemeClr>
          </a:solidFill>
          <a:ln w="12700">
            <a:noFill/>
          </a:ln>
        </p:spPr>
        <p:txBody>
          <a:bodyPr>
            <a:spAutoFit/>
          </a:bodyPr>
          <a:lstStyle/>
          <a:p>
            <a:pPr algn="ctr" defTabSz="685754" eaLnBrk="1" fontAlgn="auto" hangingPunct="1">
              <a:spcBef>
                <a:spcPct val="0"/>
              </a:spcBef>
              <a:spcAft>
                <a:spcPct val="0"/>
              </a:spcAft>
              <a:defRPr/>
            </a:pPr>
            <a:r>
              <a:rPr altLang="zh-CN" lang="en-US" sz="1050">
                <a:solidFill>
                  <a:schemeClr val="bg1"/>
                </a:solidFill>
                <a:latin typeface="+mn-lt"/>
                <a:ea typeface="+mn-ea"/>
              </a:rPr>
              <a:t>ADD TO CART</a:t>
            </a:r>
          </a:p>
        </p:txBody>
      </p:sp>
      <p:sp>
        <p:nvSpPr>
          <p:cNvPr id="18" name="文本框 7"/>
          <p:cNvSpPr txBox="1">
            <a:spLocks noChangeArrowheads="1"/>
          </p:cNvSpPr>
          <p:nvPr/>
        </p:nvSpPr>
        <p:spPr bwMode="auto">
          <a:xfrm>
            <a:off x="2722563" y="320675"/>
            <a:ext cx="3698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ADD YOUR TITLE HERE</a:t>
            </a:r>
          </a:p>
        </p:txBody>
      </p:sp>
      <p:sp>
        <p:nvSpPr>
          <p:cNvPr id="19" name="Content Placeholder 2"/>
          <p:cNvSpPr txBox="1"/>
          <p:nvPr/>
        </p:nvSpPr>
        <p:spPr bwMode="auto">
          <a:xfrm>
            <a:off x="898525" y="766763"/>
            <a:ext cx="7137400"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00000"/>
              </a:lnSpc>
              <a:spcBef>
                <a:spcPct val="20000"/>
              </a:spcBef>
              <a:buFont charset="0" pitchFamily="34" typeface="Arial"/>
              <a:buNone/>
            </a:pPr>
            <a:r>
              <a:rPr altLang="zh-CN" lang="en-US" sz="1200">
                <a:solidFill>
                  <a:schemeClr val="bg1"/>
                </a:solidFill>
              </a:rPr>
              <a:t>There are many variations of passages of Lorem available, but the majority have suffered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1">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id="7"/>
                                        <p:tgtEl>
                                          <p:spTgt spid="18"/>
                                        </p:tgtEl>
                                        <p:attrNameLst>
                                          <p:attrName>ppt_y</p:attrName>
                                        </p:attrNameLst>
                                      </p:cBhvr>
                                      <p:tavLst>
                                        <p:tav tm="0">
                                          <p:val>
                                            <p:strVal val="#ppt_y-#ppt_h*1.125000"/>
                                          </p:val>
                                        </p:tav>
                                        <p:tav tm="100000">
                                          <p:val>
                                            <p:strVal val="#ppt_y"/>
                                          </p:val>
                                        </p:tav>
                                      </p:tavLst>
                                    </p:anim>
                                    <p:animEffect filter="wipe(down)" transition="in">
                                      <p:cBhvr>
                                        <p:cTn dur="500" id="8"/>
                                        <p:tgtEl>
                                          <p:spTgt spid="18"/>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additive="base">
                                        <p:cTn dur="500" id="11"/>
                                        <p:tgtEl>
                                          <p:spTgt spid="19"/>
                                        </p:tgtEl>
                                        <p:attrNameLst>
                                          <p:attrName>ppt_y</p:attrName>
                                        </p:attrNameLst>
                                      </p:cBhvr>
                                      <p:tavLst>
                                        <p:tav tm="0">
                                          <p:val>
                                            <p:strVal val="#ppt_y-#ppt_h*1.125000"/>
                                          </p:val>
                                        </p:tav>
                                        <p:tav tm="100000">
                                          <p:val>
                                            <p:strVal val="#ppt_y"/>
                                          </p:val>
                                        </p:tav>
                                      </p:tavLst>
                                    </p:anim>
                                    <p:animEffect filter="wipe(down)" transition="in">
                                      <p:cBhvr>
                                        <p:cTn dur="500" id="12"/>
                                        <p:tgtEl>
                                          <p:spTgt spid="19"/>
                                        </p:tgtEl>
                                      </p:cBhvr>
                                    </p:animEffect>
                                  </p:childTnLst>
                                </p:cTn>
                              </p:par>
                            </p:childTnLst>
                          </p:cTn>
                        </p:par>
                        <p:par>
                          <p:cTn fill="hold" id="13" nodeType="afterGroup">
                            <p:stCondLst>
                              <p:cond delay="500"/>
                            </p:stCondLst>
                            <p:childTnLst>
                              <p:par>
                                <p:cTn fill="hold" grpId="0" id="14" nodeType="afterEffect" presetClass="entr" presetID="10" presetSubtype="0">
                                  <p:stCondLst>
                                    <p:cond delay="0"/>
                                  </p:stCondLst>
                                  <p:childTnLst>
                                    <p:set>
                                      <p:cBhvr>
                                        <p:cTn dur="1" fill="hold" id="15">
                                          <p:stCondLst>
                                            <p:cond delay="0"/>
                                          </p:stCondLst>
                                        </p:cTn>
                                        <p:tgtEl>
                                          <p:spTgt spid="23"/>
                                        </p:tgtEl>
                                        <p:attrNameLst>
                                          <p:attrName>style.visibility</p:attrName>
                                        </p:attrNameLst>
                                      </p:cBhvr>
                                      <p:to>
                                        <p:strVal val="visible"/>
                                      </p:to>
                                    </p:set>
                                    <p:animEffect filter="fade" transition="in">
                                      <p:cBhvr>
                                        <p:cTn dur="600" id="16"/>
                                        <p:tgtEl>
                                          <p:spTgt spid="23"/>
                                        </p:tgtEl>
                                      </p:cBhvr>
                                    </p:animEffect>
                                  </p:childTnLst>
                                </p:cTn>
                              </p:par>
                              <p:par>
                                <p:cTn decel="100000" fill="hold" grpId="1" id="17" nodeType="withEffect" presetClass="path" presetID="35" presetSubtype="0">
                                  <p:stCondLst>
                                    <p:cond delay="0"/>
                                  </p:stCondLst>
                                  <p:childTnLst>
                                    <p:animMotion origin="layout" path="M -0.05552 0.00023 L -3.51034E-06 0.00023" pathEditMode="relative" ptsTypes="AA" rAng="0">
                                      <p:cBhvr>
                                        <p:cTn dur="800" fill="hold" id="18"/>
                                        <p:tgtEl>
                                          <p:spTgt spid="23"/>
                                        </p:tgtEl>
                                        <p:attrNameLst>
                                          <p:attrName>ppt_x</p:attrName>
                                          <p:attrName>ppt_y</p:attrName>
                                        </p:attrNameLst>
                                      </p:cBhvr>
                                      <p:rCtr x="2770" y="0"/>
                                    </p:animMotion>
                                  </p:childTnLst>
                                </p:cTn>
                              </p:par>
                            </p:childTnLst>
                          </p:cTn>
                        </p:par>
                        <p:par>
                          <p:cTn fill="hold" id="19" nodeType="afterGroup">
                            <p:stCondLst>
                              <p:cond delay="1300"/>
                            </p:stCondLst>
                            <p:childTnLst>
                              <p:par>
                                <p:cTn decel="100000" fill="hold" grpId="0" id="20" nodeType="afterEffect" presetClass="entr" presetID="2" presetSubtype="4">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additive="base">
                                        <p:cTn dur="500" fill="hold" id="22"/>
                                        <p:tgtEl>
                                          <p:spTgt spid="28"/>
                                        </p:tgtEl>
                                        <p:attrNameLst>
                                          <p:attrName>ppt_x</p:attrName>
                                        </p:attrNameLst>
                                      </p:cBhvr>
                                      <p:tavLst>
                                        <p:tav tm="0">
                                          <p:val>
                                            <p:strVal val="#ppt_x"/>
                                          </p:val>
                                        </p:tav>
                                        <p:tav tm="100000">
                                          <p:val>
                                            <p:strVal val="#ppt_x"/>
                                          </p:val>
                                        </p:tav>
                                      </p:tavLst>
                                    </p:anim>
                                    <p:anim calcmode="lin" valueType="num">
                                      <p:cBhvr additive="base">
                                        <p:cTn dur="500" fill="hold" id="23"/>
                                        <p:tgtEl>
                                          <p:spTgt spid="28"/>
                                        </p:tgtEl>
                                        <p:attrNameLst>
                                          <p:attrName>ppt_y</p:attrName>
                                        </p:attrNameLst>
                                      </p:cBhvr>
                                      <p:tavLst>
                                        <p:tav tm="0">
                                          <p:val>
                                            <p:strVal val="1+#ppt_h/2"/>
                                          </p:val>
                                        </p:tav>
                                        <p:tav tm="100000">
                                          <p:val>
                                            <p:strVal val="#ppt_y"/>
                                          </p:val>
                                        </p:tav>
                                      </p:tavLst>
                                    </p:anim>
                                  </p:childTnLst>
                                </p:cTn>
                              </p:par>
                              <p:par>
                                <p:cTn decel="100000" fill="hold" grpId="0" id="24" nodeType="withEffect" presetClass="entr" presetID="2" presetSubtype="4">
                                  <p:stCondLst>
                                    <p:cond delay="250"/>
                                  </p:stCondLst>
                                  <p:childTnLst>
                                    <p:set>
                                      <p:cBhvr>
                                        <p:cTn dur="1" fill="hold" id="25">
                                          <p:stCondLst>
                                            <p:cond delay="0"/>
                                          </p:stCondLst>
                                        </p:cTn>
                                        <p:tgtEl>
                                          <p:spTgt spid="27"/>
                                        </p:tgtEl>
                                        <p:attrNameLst>
                                          <p:attrName>style.visibility</p:attrName>
                                        </p:attrNameLst>
                                      </p:cBhvr>
                                      <p:to>
                                        <p:strVal val="visible"/>
                                      </p:to>
                                    </p:set>
                                    <p:anim calcmode="lin" valueType="num">
                                      <p:cBhvr additive="base">
                                        <p:cTn dur="500" fill="hold" id="26"/>
                                        <p:tgtEl>
                                          <p:spTgt spid="27"/>
                                        </p:tgtEl>
                                        <p:attrNameLst>
                                          <p:attrName>ppt_x</p:attrName>
                                        </p:attrNameLst>
                                      </p:cBhvr>
                                      <p:tavLst>
                                        <p:tav tm="0">
                                          <p:val>
                                            <p:strVal val="#ppt_x"/>
                                          </p:val>
                                        </p:tav>
                                        <p:tav tm="100000">
                                          <p:val>
                                            <p:strVal val="#ppt_x"/>
                                          </p:val>
                                        </p:tav>
                                      </p:tavLst>
                                    </p:anim>
                                    <p:anim calcmode="lin" valueType="num">
                                      <p:cBhvr additive="base">
                                        <p:cTn dur="500" fill="hold" id="27"/>
                                        <p:tgtEl>
                                          <p:spTgt spid="27"/>
                                        </p:tgtEl>
                                        <p:attrNameLst>
                                          <p:attrName>ppt_y</p:attrName>
                                        </p:attrNameLst>
                                      </p:cBhvr>
                                      <p:tavLst>
                                        <p:tav tm="0">
                                          <p:val>
                                            <p:strVal val="1+#ppt_h/2"/>
                                          </p:val>
                                        </p:tav>
                                        <p:tav tm="100000">
                                          <p:val>
                                            <p:strVal val="#ppt_y"/>
                                          </p:val>
                                        </p:tav>
                                      </p:tavLst>
                                    </p:anim>
                                  </p:childTnLst>
                                </p:cTn>
                              </p:par>
                              <p:par>
                                <p:cTn decel="100000" fill="hold" grpId="0" id="28" nodeType="withEffect" presetClass="entr" presetID="2" presetSubtype="4">
                                  <p:stCondLst>
                                    <p:cond delay="500"/>
                                  </p:stCondLst>
                                  <p:childTnLst>
                                    <p:set>
                                      <p:cBhvr>
                                        <p:cTn dur="1" fill="hold" id="29">
                                          <p:stCondLst>
                                            <p:cond delay="0"/>
                                          </p:stCondLst>
                                        </p:cTn>
                                        <p:tgtEl>
                                          <p:spTgt spid="29"/>
                                        </p:tgtEl>
                                        <p:attrNameLst>
                                          <p:attrName>style.visibility</p:attrName>
                                        </p:attrNameLst>
                                      </p:cBhvr>
                                      <p:to>
                                        <p:strVal val="visible"/>
                                      </p:to>
                                    </p:set>
                                    <p:anim calcmode="lin" valueType="num">
                                      <p:cBhvr additive="base">
                                        <p:cTn dur="500" fill="hold" id="30"/>
                                        <p:tgtEl>
                                          <p:spTgt spid="29"/>
                                        </p:tgtEl>
                                        <p:attrNameLst>
                                          <p:attrName>ppt_x</p:attrName>
                                        </p:attrNameLst>
                                      </p:cBhvr>
                                      <p:tavLst>
                                        <p:tav tm="0">
                                          <p:val>
                                            <p:strVal val="#ppt_x"/>
                                          </p:val>
                                        </p:tav>
                                        <p:tav tm="100000">
                                          <p:val>
                                            <p:strVal val="#ppt_x"/>
                                          </p:val>
                                        </p:tav>
                                      </p:tavLst>
                                    </p:anim>
                                    <p:anim calcmode="lin" valueType="num">
                                      <p:cBhvr additive="base">
                                        <p:cTn dur="500" fill="hold" id="31"/>
                                        <p:tgtEl>
                                          <p:spTgt spid="29"/>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2300"/>
                            </p:stCondLst>
                            <p:childTnLst>
                              <p:par>
                                <p:cTn fill="hold" grpId="0" id="33" nodeType="afterEffect" presetClass="entr" presetID="10" presetSubtype="0">
                                  <p:stCondLst>
                                    <p:cond delay="0"/>
                                  </p:stCondLst>
                                  <p:childTnLst>
                                    <p:set>
                                      <p:cBhvr>
                                        <p:cTn dur="1" fill="hold" id="34">
                                          <p:stCondLst>
                                            <p:cond delay="0"/>
                                          </p:stCondLst>
                                        </p:cTn>
                                        <p:tgtEl>
                                          <p:spTgt spid="24"/>
                                        </p:tgtEl>
                                        <p:attrNameLst>
                                          <p:attrName>style.visibility</p:attrName>
                                        </p:attrNameLst>
                                      </p:cBhvr>
                                      <p:to>
                                        <p:strVal val="visible"/>
                                      </p:to>
                                    </p:set>
                                    <p:animEffect filter="fade" transition="in">
                                      <p:cBhvr>
                                        <p:cTn dur="600" id="35"/>
                                        <p:tgtEl>
                                          <p:spTgt spid="24"/>
                                        </p:tgtEl>
                                      </p:cBhvr>
                                    </p:animEffect>
                                  </p:childTnLst>
                                </p:cTn>
                              </p:par>
                              <p:par>
                                <p:cTn decel="100000" fill="hold" grpId="1" id="36" nodeType="withEffect" presetClass="path" presetID="35" presetSubtype="0">
                                  <p:stCondLst>
                                    <p:cond delay="0"/>
                                  </p:stCondLst>
                                  <p:childTnLst>
                                    <p:animMotion origin="layout" path="M -0.05552 0.00023 L -3.51034E-06 0.00023" pathEditMode="relative" ptsTypes="AA" rAng="0">
                                      <p:cBhvr>
                                        <p:cTn dur="800" fill="hold" id="37"/>
                                        <p:tgtEl>
                                          <p:spTgt spid="24"/>
                                        </p:tgtEl>
                                        <p:attrNameLst>
                                          <p:attrName>ppt_x</p:attrName>
                                          <p:attrName>ppt_y</p:attrName>
                                        </p:attrNameLst>
                                      </p:cBhvr>
                                      <p:rCtr x="2770" y="0"/>
                                    </p:animMotion>
                                  </p:childTnLst>
                                </p:cTn>
                              </p:par>
                            </p:childTnLst>
                          </p:cTn>
                        </p:par>
                        <p:par>
                          <p:cTn fill="hold" id="38" nodeType="afterGroup">
                            <p:stCondLst>
                              <p:cond delay="3100"/>
                            </p:stCondLst>
                            <p:childTnLst>
                              <p:par>
                                <p:cTn decel="100000" fill="hold" grpId="0" id="39" nodeType="afterEffect" presetClass="entr" presetID="2" presetSubtype="4">
                                  <p:stCondLst>
                                    <p:cond delay="0"/>
                                  </p:stCondLst>
                                  <p:childTnLst>
                                    <p:set>
                                      <p:cBhvr>
                                        <p:cTn dur="1" fill="hold" id="40">
                                          <p:stCondLst>
                                            <p:cond delay="0"/>
                                          </p:stCondLst>
                                        </p:cTn>
                                        <p:tgtEl>
                                          <p:spTgt spid="31"/>
                                        </p:tgtEl>
                                        <p:attrNameLst>
                                          <p:attrName>style.visibility</p:attrName>
                                        </p:attrNameLst>
                                      </p:cBhvr>
                                      <p:to>
                                        <p:strVal val="visible"/>
                                      </p:to>
                                    </p:set>
                                    <p:anim calcmode="lin" valueType="num">
                                      <p:cBhvr additive="base">
                                        <p:cTn dur="500" fill="hold" id="41"/>
                                        <p:tgtEl>
                                          <p:spTgt spid="31"/>
                                        </p:tgtEl>
                                        <p:attrNameLst>
                                          <p:attrName>ppt_x</p:attrName>
                                        </p:attrNameLst>
                                      </p:cBhvr>
                                      <p:tavLst>
                                        <p:tav tm="0">
                                          <p:val>
                                            <p:strVal val="#ppt_x"/>
                                          </p:val>
                                        </p:tav>
                                        <p:tav tm="100000">
                                          <p:val>
                                            <p:strVal val="#ppt_x"/>
                                          </p:val>
                                        </p:tav>
                                      </p:tavLst>
                                    </p:anim>
                                    <p:anim calcmode="lin" valueType="num">
                                      <p:cBhvr additive="base">
                                        <p:cTn dur="500" fill="hold" id="42"/>
                                        <p:tgtEl>
                                          <p:spTgt spid="31"/>
                                        </p:tgtEl>
                                        <p:attrNameLst>
                                          <p:attrName>ppt_y</p:attrName>
                                        </p:attrNameLst>
                                      </p:cBhvr>
                                      <p:tavLst>
                                        <p:tav tm="0">
                                          <p:val>
                                            <p:strVal val="1+#ppt_h/2"/>
                                          </p:val>
                                        </p:tav>
                                        <p:tav tm="100000">
                                          <p:val>
                                            <p:strVal val="#ppt_y"/>
                                          </p:val>
                                        </p:tav>
                                      </p:tavLst>
                                    </p:anim>
                                  </p:childTnLst>
                                </p:cTn>
                              </p:par>
                              <p:par>
                                <p:cTn decel="100000" fill="hold" grpId="0" id="43" nodeType="withEffect" presetClass="entr" presetID="2" presetSubtype="4">
                                  <p:stCondLst>
                                    <p:cond delay="250"/>
                                  </p:stCondLst>
                                  <p:childTnLst>
                                    <p:set>
                                      <p:cBhvr>
                                        <p:cTn dur="1" fill="hold" id="44">
                                          <p:stCondLst>
                                            <p:cond delay="0"/>
                                          </p:stCondLst>
                                        </p:cTn>
                                        <p:tgtEl>
                                          <p:spTgt spid="30"/>
                                        </p:tgtEl>
                                        <p:attrNameLst>
                                          <p:attrName>style.visibility</p:attrName>
                                        </p:attrNameLst>
                                      </p:cBhvr>
                                      <p:to>
                                        <p:strVal val="visible"/>
                                      </p:to>
                                    </p:set>
                                    <p:anim calcmode="lin" valueType="num">
                                      <p:cBhvr additive="base">
                                        <p:cTn dur="500" fill="hold" id="45"/>
                                        <p:tgtEl>
                                          <p:spTgt spid="30"/>
                                        </p:tgtEl>
                                        <p:attrNameLst>
                                          <p:attrName>ppt_x</p:attrName>
                                        </p:attrNameLst>
                                      </p:cBhvr>
                                      <p:tavLst>
                                        <p:tav tm="0">
                                          <p:val>
                                            <p:strVal val="#ppt_x"/>
                                          </p:val>
                                        </p:tav>
                                        <p:tav tm="100000">
                                          <p:val>
                                            <p:strVal val="#ppt_x"/>
                                          </p:val>
                                        </p:tav>
                                      </p:tavLst>
                                    </p:anim>
                                    <p:anim calcmode="lin" valueType="num">
                                      <p:cBhvr additive="base">
                                        <p:cTn dur="500" fill="hold" id="46"/>
                                        <p:tgtEl>
                                          <p:spTgt spid="30"/>
                                        </p:tgtEl>
                                        <p:attrNameLst>
                                          <p:attrName>ppt_y</p:attrName>
                                        </p:attrNameLst>
                                      </p:cBhvr>
                                      <p:tavLst>
                                        <p:tav tm="0">
                                          <p:val>
                                            <p:strVal val="1+#ppt_h/2"/>
                                          </p:val>
                                        </p:tav>
                                        <p:tav tm="100000">
                                          <p:val>
                                            <p:strVal val="#ppt_y"/>
                                          </p:val>
                                        </p:tav>
                                      </p:tavLst>
                                    </p:anim>
                                  </p:childTnLst>
                                </p:cTn>
                              </p:par>
                              <p:par>
                                <p:cTn decel="100000" fill="hold" grpId="0" id="47" nodeType="withEffect" presetClass="entr" presetID="2" presetSubtype="4">
                                  <p:stCondLst>
                                    <p:cond delay="500"/>
                                  </p:stCondLst>
                                  <p:childTnLst>
                                    <p:set>
                                      <p:cBhvr>
                                        <p:cTn dur="1" fill="hold" id="48">
                                          <p:stCondLst>
                                            <p:cond delay="0"/>
                                          </p:stCondLst>
                                        </p:cTn>
                                        <p:tgtEl>
                                          <p:spTgt spid="32"/>
                                        </p:tgtEl>
                                        <p:attrNameLst>
                                          <p:attrName>style.visibility</p:attrName>
                                        </p:attrNameLst>
                                      </p:cBhvr>
                                      <p:to>
                                        <p:strVal val="visible"/>
                                      </p:to>
                                    </p:set>
                                    <p:anim calcmode="lin" valueType="num">
                                      <p:cBhvr additive="base">
                                        <p:cTn dur="500" fill="hold" id="49"/>
                                        <p:tgtEl>
                                          <p:spTgt spid="32"/>
                                        </p:tgtEl>
                                        <p:attrNameLst>
                                          <p:attrName>ppt_x</p:attrName>
                                        </p:attrNameLst>
                                      </p:cBhvr>
                                      <p:tavLst>
                                        <p:tav tm="0">
                                          <p:val>
                                            <p:strVal val="#ppt_x"/>
                                          </p:val>
                                        </p:tav>
                                        <p:tav tm="100000">
                                          <p:val>
                                            <p:strVal val="#ppt_x"/>
                                          </p:val>
                                        </p:tav>
                                      </p:tavLst>
                                    </p:anim>
                                    <p:anim calcmode="lin" valueType="num">
                                      <p:cBhvr additive="base">
                                        <p:cTn dur="500" fill="hold" id="50"/>
                                        <p:tgtEl>
                                          <p:spTgt spid="32"/>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100"/>
                            </p:stCondLst>
                            <p:childTnLst>
                              <p:par>
                                <p:cTn fill="hold" grpId="0" id="52" nodeType="afterEffect" presetClass="entr" presetID="10" presetSubtype="0">
                                  <p:stCondLst>
                                    <p:cond delay="0"/>
                                  </p:stCondLst>
                                  <p:childTnLst>
                                    <p:set>
                                      <p:cBhvr>
                                        <p:cTn dur="1" fill="hold" id="53">
                                          <p:stCondLst>
                                            <p:cond delay="0"/>
                                          </p:stCondLst>
                                        </p:cTn>
                                        <p:tgtEl>
                                          <p:spTgt spid="25"/>
                                        </p:tgtEl>
                                        <p:attrNameLst>
                                          <p:attrName>style.visibility</p:attrName>
                                        </p:attrNameLst>
                                      </p:cBhvr>
                                      <p:to>
                                        <p:strVal val="visible"/>
                                      </p:to>
                                    </p:set>
                                    <p:animEffect filter="fade" transition="in">
                                      <p:cBhvr>
                                        <p:cTn dur="600" id="54"/>
                                        <p:tgtEl>
                                          <p:spTgt spid="25"/>
                                        </p:tgtEl>
                                      </p:cBhvr>
                                    </p:animEffect>
                                  </p:childTnLst>
                                </p:cTn>
                              </p:par>
                              <p:par>
                                <p:cTn decel="100000" fill="hold" grpId="1" id="55" nodeType="withEffect" presetClass="path" presetID="35" presetSubtype="0">
                                  <p:stCondLst>
                                    <p:cond delay="0"/>
                                  </p:stCondLst>
                                  <p:childTnLst>
                                    <p:animMotion origin="layout" path="M -0.05552 0.00023 L -3.51034E-06 0.00023" pathEditMode="relative" ptsTypes="AA" rAng="0">
                                      <p:cBhvr>
                                        <p:cTn dur="800" fill="hold" id="56"/>
                                        <p:tgtEl>
                                          <p:spTgt spid="25"/>
                                        </p:tgtEl>
                                        <p:attrNameLst>
                                          <p:attrName>ppt_x</p:attrName>
                                          <p:attrName>ppt_y</p:attrName>
                                        </p:attrNameLst>
                                      </p:cBhvr>
                                      <p:rCtr x="2770" y="0"/>
                                    </p:animMotion>
                                  </p:childTnLst>
                                </p:cTn>
                              </p:par>
                            </p:childTnLst>
                          </p:cTn>
                        </p:par>
                        <p:par>
                          <p:cTn fill="hold" id="57" nodeType="afterGroup">
                            <p:stCondLst>
                              <p:cond delay="4900"/>
                            </p:stCondLst>
                            <p:childTnLst>
                              <p:par>
                                <p:cTn decel="100000" fill="hold" grpId="0" id="58" nodeType="afterEffect" presetClass="entr" presetID="2" presetSubtype="4">
                                  <p:stCondLst>
                                    <p:cond delay="0"/>
                                  </p:stCondLst>
                                  <p:childTnLst>
                                    <p:set>
                                      <p:cBhvr>
                                        <p:cTn dur="1" fill="hold" id="59">
                                          <p:stCondLst>
                                            <p:cond delay="0"/>
                                          </p:stCondLst>
                                        </p:cTn>
                                        <p:tgtEl>
                                          <p:spTgt spid="35"/>
                                        </p:tgtEl>
                                        <p:attrNameLst>
                                          <p:attrName>style.visibility</p:attrName>
                                        </p:attrNameLst>
                                      </p:cBhvr>
                                      <p:to>
                                        <p:strVal val="visible"/>
                                      </p:to>
                                    </p:set>
                                    <p:anim calcmode="lin" valueType="num">
                                      <p:cBhvr additive="base">
                                        <p:cTn dur="500" fill="hold" id="60"/>
                                        <p:tgtEl>
                                          <p:spTgt spid="35"/>
                                        </p:tgtEl>
                                        <p:attrNameLst>
                                          <p:attrName>ppt_x</p:attrName>
                                        </p:attrNameLst>
                                      </p:cBhvr>
                                      <p:tavLst>
                                        <p:tav tm="0">
                                          <p:val>
                                            <p:strVal val="#ppt_x"/>
                                          </p:val>
                                        </p:tav>
                                        <p:tav tm="100000">
                                          <p:val>
                                            <p:strVal val="#ppt_x"/>
                                          </p:val>
                                        </p:tav>
                                      </p:tavLst>
                                    </p:anim>
                                    <p:anim calcmode="lin" valueType="num">
                                      <p:cBhvr additive="base">
                                        <p:cTn dur="500" fill="hold" id="61"/>
                                        <p:tgtEl>
                                          <p:spTgt spid="35"/>
                                        </p:tgtEl>
                                        <p:attrNameLst>
                                          <p:attrName>ppt_y</p:attrName>
                                        </p:attrNameLst>
                                      </p:cBhvr>
                                      <p:tavLst>
                                        <p:tav tm="0">
                                          <p:val>
                                            <p:strVal val="1+#ppt_h/2"/>
                                          </p:val>
                                        </p:tav>
                                        <p:tav tm="100000">
                                          <p:val>
                                            <p:strVal val="#ppt_y"/>
                                          </p:val>
                                        </p:tav>
                                      </p:tavLst>
                                    </p:anim>
                                  </p:childTnLst>
                                </p:cTn>
                              </p:par>
                              <p:par>
                                <p:cTn decel="100000" fill="hold" grpId="0" id="62" nodeType="withEffect" presetClass="entr" presetID="2" presetSubtype="4">
                                  <p:stCondLst>
                                    <p:cond delay="250"/>
                                  </p:stCondLst>
                                  <p:childTnLst>
                                    <p:set>
                                      <p:cBhvr>
                                        <p:cTn dur="1" fill="hold" id="63">
                                          <p:stCondLst>
                                            <p:cond delay="0"/>
                                          </p:stCondLst>
                                        </p:cTn>
                                        <p:tgtEl>
                                          <p:spTgt spid="34"/>
                                        </p:tgtEl>
                                        <p:attrNameLst>
                                          <p:attrName>style.visibility</p:attrName>
                                        </p:attrNameLst>
                                      </p:cBhvr>
                                      <p:to>
                                        <p:strVal val="visible"/>
                                      </p:to>
                                    </p:set>
                                    <p:anim calcmode="lin" valueType="num">
                                      <p:cBhvr additive="base">
                                        <p:cTn dur="500" fill="hold" id="64"/>
                                        <p:tgtEl>
                                          <p:spTgt spid="34"/>
                                        </p:tgtEl>
                                        <p:attrNameLst>
                                          <p:attrName>ppt_x</p:attrName>
                                        </p:attrNameLst>
                                      </p:cBhvr>
                                      <p:tavLst>
                                        <p:tav tm="0">
                                          <p:val>
                                            <p:strVal val="#ppt_x"/>
                                          </p:val>
                                        </p:tav>
                                        <p:tav tm="100000">
                                          <p:val>
                                            <p:strVal val="#ppt_x"/>
                                          </p:val>
                                        </p:tav>
                                      </p:tavLst>
                                    </p:anim>
                                    <p:anim calcmode="lin" valueType="num">
                                      <p:cBhvr additive="base">
                                        <p:cTn dur="500" fill="hold" id="65"/>
                                        <p:tgtEl>
                                          <p:spTgt spid="34"/>
                                        </p:tgtEl>
                                        <p:attrNameLst>
                                          <p:attrName>ppt_y</p:attrName>
                                        </p:attrNameLst>
                                      </p:cBhvr>
                                      <p:tavLst>
                                        <p:tav tm="0">
                                          <p:val>
                                            <p:strVal val="1+#ppt_h/2"/>
                                          </p:val>
                                        </p:tav>
                                        <p:tav tm="100000">
                                          <p:val>
                                            <p:strVal val="#ppt_y"/>
                                          </p:val>
                                        </p:tav>
                                      </p:tavLst>
                                    </p:anim>
                                  </p:childTnLst>
                                </p:cTn>
                              </p:par>
                              <p:par>
                                <p:cTn decel="100000" fill="hold" grpId="0" id="66" nodeType="withEffect" presetClass="entr" presetID="2" presetSubtype="4">
                                  <p:stCondLst>
                                    <p:cond delay="500"/>
                                  </p:stCondLst>
                                  <p:childTnLst>
                                    <p:set>
                                      <p:cBhvr>
                                        <p:cTn dur="1" fill="hold" id="67">
                                          <p:stCondLst>
                                            <p:cond delay="0"/>
                                          </p:stCondLst>
                                        </p:cTn>
                                        <p:tgtEl>
                                          <p:spTgt spid="36"/>
                                        </p:tgtEl>
                                        <p:attrNameLst>
                                          <p:attrName>style.visibility</p:attrName>
                                        </p:attrNameLst>
                                      </p:cBhvr>
                                      <p:to>
                                        <p:strVal val="visible"/>
                                      </p:to>
                                    </p:set>
                                    <p:anim calcmode="lin" valueType="num">
                                      <p:cBhvr additive="base">
                                        <p:cTn dur="500" fill="hold" id="68"/>
                                        <p:tgtEl>
                                          <p:spTgt spid="36"/>
                                        </p:tgtEl>
                                        <p:attrNameLst>
                                          <p:attrName>ppt_x</p:attrName>
                                        </p:attrNameLst>
                                      </p:cBhvr>
                                      <p:tavLst>
                                        <p:tav tm="0">
                                          <p:val>
                                            <p:strVal val="#ppt_x"/>
                                          </p:val>
                                        </p:tav>
                                        <p:tav tm="100000">
                                          <p:val>
                                            <p:strVal val="#ppt_x"/>
                                          </p:val>
                                        </p:tav>
                                      </p:tavLst>
                                    </p:anim>
                                    <p:anim calcmode="lin" valueType="num">
                                      <p:cBhvr additive="base">
                                        <p:cTn dur="500" fill="hold" id="69"/>
                                        <p:tgtEl>
                                          <p:spTgt spid="36"/>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5900"/>
                            </p:stCondLst>
                            <p:childTnLst>
                              <p:par>
                                <p:cTn fill="hold" grpId="0" id="71" nodeType="afterEffect" presetClass="entr" presetID="10" presetSubtype="0">
                                  <p:stCondLst>
                                    <p:cond delay="0"/>
                                  </p:stCondLst>
                                  <p:childTnLst>
                                    <p:set>
                                      <p:cBhvr>
                                        <p:cTn dur="1" fill="hold" id="72">
                                          <p:stCondLst>
                                            <p:cond delay="0"/>
                                          </p:stCondLst>
                                        </p:cTn>
                                        <p:tgtEl>
                                          <p:spTgt spid="26"/>
                                        </p:tgtEl>
                                        <p:attrNameLst>
                                          <p:attrName>style.visibility</p:attrName>
                                        </p:attrNameLst>
                                      </p:cBhvr>
                                      <p:to>
                                        <p:strVal val="visible"/>
                                      </p:to>
                                    </p:set>
                                    <p:animEffect filter="fade" transition="in">
                                      <p:cBhvr>
                                        <p:cTn dur="600" id="73"/>
                                        <p:tgtEl>
                                          <p:spTgt spid="26"/>
                                        </p:tgtEl>
                                      </p:cBhvr>
                                    </p:animEffect>
                                  </p:childTnLst>
                                </p:cTn>
                              </p:par>
                              <p:par>
                                <p:cTn decel="100000" fill="hold" grpId="1" id="74" nodeType="withEffect" presetClass="path" presetID="35" presetSubtype="0">
                                  <p:stCondLst>
                                    <p:cond delay="0"/>
                                  </p:stCondLst>
                                  <p:childTnLst>
                                    <p:animMotion origin="layout" path="M -0.05552 0.00023 L -3.51034E-06 0.00023" pathEditMode="relative" ptsTypes="AA" rAng="0">
                                      <p:cBhvr>
                                        <p:cTn dur="800" fill="hold" id="75"/>
                                        <p:tgtEl>
                                          <p:spTgt spid="26"/>
                                        </p:tgtEl>
                                        <p:attrNameLst>
                                          <p:attrName>ppt_x</p:attrName>
                                          <p:attrName>ppt_y</p:attrName>
                                        </p:attrNameLst>
                                      </p:cBhvr>
                                      <p:rCtr x="2770" y="0"/>
                                    </p:animMotion>
                                  </p:childTnLst>
                                </p:cTn>
                              </p:par>
                            </p:childTnLst>
                          </p:cTn>
                        </p:par>
                        <p:par>
                          <p:cTn fill="hold" id="76" nodeType="afterGroup">
                            <p:stCondLst>
                              <p:cond delay="6700"/>
                            </p:stCondLst>
                            <p:childTnLst>
                              <p:par>
                                <p:cTn decel="100000" fill="hold" grpId="0" id="77" nodeType="afterEffect" presetClass="entr" presetID="2" presetSubtype="4">
                                  <p:stCondLst>
                                    <p:cond delay="0"/>
                                  </p:stCondLst>
                                  <p:childTnLst>
                                    <p:set>
                                      <p:cBhvr>
                                        <p:cTn dur="1" fill="hold" id="78">
                                          <p:stCondLst>
                                            <p:cond delay="0"/>
                                          </p:stCondLst>
                                        </p:cTn>
                                        <p:tgtEl>
                                          <p:spTgt spid="39"/>
                                        </p:tgtEl>
                                        <p:attrNameLst>
                                          <p:attrName>style.visibility</p:attrName>
                                        </p:attrNameLst>
                                      </p:cBhvr>
                                      <p:to>
                                        <p:strVal val="visible"/>
                                      </p:to>
                                    </p:set>
                                    <p:anim calcmode="lin" valueType="num">
                                      <p:cBhvr additive="base">
                                        <p:cTn dur="500" fill="hold" id="79"/>
                                        <p:tgtEl>
                                          <p:spTgt spid="39"/>
                                        </p:tgtEl>
                                        <p:attrNameLst>
                                          <p:attrName>ppt_x</p:attrName>
                                        </p:attrNameLst>
                                      </p:cBhvr>
                                      <p:tavLst>
                                        <p:tav tm="0">
                                          <p:val>
                                            <p:strVal val="#ppt_x"/>
                                          </p:val>
                                        </p:tav>
                                        <p:tav tm="100000">
                                          <p:val>
                                            <p:strVal val="#ppt_x"/>
                                          </p:val>
                                        </p:tav>
                                      </p:tavLst>
                                    </p:anim>
                                    <p:anim calcmode="lin" valueType="num">
                                      <p:cBhvr additive="base">
                                        <p:cTn dur="500" fill="hold" id="80"/>
                                        <p:tgtEl>
                                          <p:spTgt spid="39"/>
                                        </p:tgtEl>
                                        <p:attrNameLst>
                                          <p:attrName>ppt_y</p:attrName>
                                        </p:attrNameLst>
                                      </p:cBhvr>
                                      <p:tavLst>
                                        <p:tav tm="0">
                                          <p:val>
                                            <p:strVal val="1+#ppt_h/2"/>
                                          </p:val>
                                        </p:tav>
                                        <p:tav tm="100000">
                                          <p:val>
                                            <p:strVal val="#ppt_y"/>
                                          </p:val>
                                        </p:tav>
                                      </p:tavLst>
                                    </p:anim>
                                  </p:childTnLst>
                                </p:cTn>
                              </p:par>
                              <p:par>
                                <p:cTn decel="100000" fill="hold" grpId="0" id="81" nodeType="withEffect" presetClass="entr" presetID="2" presetSubtype="4">
                                  <p:stCondLst>
                                    <p:cond delay="250"/>
                                  </p:stCondLst>
                                  <p:childTnLst>
                                    <p:set>
                                      <p:cBhvr>
                                        <p:cTn dur="1" fill="hold" id="82">
                                          <p:stCondLst>
                                            <p:cond delay="0"/>
                                          </p:stCondLst>
                                        </p:cTn>
                                        <p:tgtEl>
                                          <p:spTgt spid="38"/>
                                        </p:tgtEl>
                                        <p:attrNameLst>
                                          <p:attrName>style.visibility</p:attrName>
                                        </p:attrNameLst>
                                      </p:cBhvr>
                                      <p:to>
                                        <p:strVal val="visible"/>
                                      </p:to>
                                    </p:set>
                                    <p:anim calcmode="lin" valueType="num">
                                      <p:cBhvr additive="base">
                                        <p:cTn dur="500" fill="hold" id="83"/>
                                        <p:tgtEl>
                                          <p:spTgt spid="38"/>
                                        </p:tgtEl>
                                        <p:attrNameLst>
                                          <p:attrName>ppt_x</p:attrName>
                                        </p:attrNameLst>
                                      </p:cBhvr>
                                      <p:tavLst>
                                        <p:tav tm="0">
                                          <p:val>
                                            <p:strVal val="#ppt_x"/>
                                          </p:val>
                                        </p:tav>
                                        <p:tav tm="100000">
                                          <p:val>
                                            <p:strVal val="#ppt_x"/>
                                          </p:val>
                                        </p:tav>
                                      </p:tavLst>
                                    </p:anim>
                                    <p:anim calcmode="lin" valueType="num">
                                      <p:cBhvr additive="base">
                                        <p:cTn dur="500" fill="hold" id="84"/>
                                        <p:tgtEl>
                                          <p:spTgt spid="38"/>
                                        </p:tgtEl>
                                        <p:attrNameLst>
                                          <p:attrName>ppt_y</p:attrName>
                                        </p:attrNameLst>
                                      </p:cBhvr>
                                      <p:tavLst>
                                        <p:tav tm="0">
                                          <p:val>
                                            <p:strVal val="1+#ppt_h/2"/>
                                          </p:val>
                                        </p:tav>
                                        <p:tav tm="100000">
                                          <p:val>
                                            <p:strVal val="#ppt_y"/>
                                          </p:val>
                                        </p:tav>
                                      </p:tavLst>
                                    </p:anim>
                                  </p:childTnLst>
                                </p:cTn>
                              </p:par>
                              <p:par>
                                <p:cTn decel="100000" fill="hold" grpId="0" id="85" nodeType="withEffect" presetClass="entr" presetID="2" presetSubtype="4">
                                  <p:stCondLst>
                                    <p:cond delay="500"/>
                                  </p:stCondLst>
                                  <p:childTnLst>
                                    <p:set>
                                      <p:cBhvr>
                                        <p:cTn dur="1" fill="hold" id="86">
                                          <p:stCondLst>
                                            <p:cond delay="0"/>
                                          </p:stCondLst>
                                        </p:cTn>
                                        <p:tgtEl>
                                          <p:spTgt spid="40"/>
                                        </p:tgtEl>
                                        <p:attrNameLst>
                                          <p:attrName>style.visibility</p:attrName>
                                        </p:attrNameLst>
                                      </p:cBhvr>
                                      <p:to>
                                        <p:strVal val="visible"/>
                                      </p:to>
                                    </p:set>
                                    <p:anim calcmode="lin" valueType="num">
                                      <p:cBhvr additive="base">
                                        <p:cTn dur="500" fill="hold" id="87"/>
                                        <p:tgtEl>
                                          <p:spTgt spid="40"/>
                                        </p:tgtEl>
                                        <p:attrNameLst>
                                          <p:attrName>ppt_x</p:attrName>
                                        </p:attrNameLst>
                                      </p:cBhvr>
                                      <p:tavLst>
                                        <p:tav tm="0">
                                          <p:val>
                                            <p:strVal val="#ppt_x"/>
                                          </p:val>
                                        </p:tav>
                                        <p:tav tm="100000">
                                          <p:val>
                                            <p:strVal val="#ppt_x"/>
                                          </p:val>
                                        </p:tav>
                                      </p:tavLst>
                                    </p:anim>
                                    <p:anim calcmode="lin" valueType="num">
                                      <p:cBhvr additive="base">
                                        <p:cTn dur="500" fill="hold" id="88"/>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1" spid="23"/>
      <p:bldP grpId="0" spid="24"/>
      <p:bldP grpId="1" spid="24"/>
      <p:bldP grpId="0" spid="25"/>
      <p:bldP grpId="1" spid="25"/>
      <p:bldP grpId="0" spid="26"/>
      <p:bldP grpId="1" spid="26"/>
      <p:bldP grpId="0" spid="27"/>
      <p:bldP grpId="0" spid="28"/>
      <p:bldP grpId="0" spid="29"/>
      <p:bldP grpId="0" spid="30"/>
      <p:bldP grpId="0" spid="31"/>
      <p:bldP grpId="0" spid="32"/>
      <p:bldP grpId="0" spid="34"/>
      <p:bldP grpId="0" spid="35"/>
      <p:bldP grpId="0" spid="36"/>
      <p:bldP grpId="0" spid="38"/>
      <p:bldP grpId="0" spid="39"/>
      <p:bldP grpId="0" spid="40"/>
      <p:bldP grpId="0" spid="18"/>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157288" y="1601788"/>
            <a:ext cx="1917700" cy="3021012"/>
            <a:chOff x="1385455" y="1588470"/>
            <a:chExt cx="1918854" cy="3019694"/>
          </a:xfrm>
        </p:grpSpPr>
        <p:sp>
          <p:nvSpPr>
            <p:cNvPr id="2" name="矩形 1"/>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3" name="矩形 2"/>
            <p:cNvSpPr/>
            <p:nvPr/>
          </p:nvSpPr>
          <p:spPr>
            <a:xfrm>
              <a:off x="1463289" y="1675744"/>
              <a:ext cx="1753655" cy="95684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23571" name="文本框 6"/>
            <p:cNvSpPr txBox="1">
              <a:spLocks noChangeArrowheads="1"/>
            </p:cNvSpPr>
            <p:nvPr/>
          </p:nvSpPr>
          <p:spPr bwMode="auto">
            <a:xfrm>
              <a:off x="1385455" y="2721411"/>
              <a:ext cx="1918854" cy="27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200">
                  <a:solidFill>
                    <a:schemeClr val="bg1"/>
                  </a:solidFill>
                </a:rPr>
                <a:t>Event One </a:t>
              </a:r>
            </a:p>
          </p:txBody>
        </p:sp>
        <p:sp>
          <p:nvSpPr>
            <p:cNvPr id="23572" name="Rectangle 23"/>
            <p:cNvSpPr>
              <a:spLocks noChangeArrowheads="1"/>
            </p:cNvSpPr>
            <p:nvPr/>
          </p:nvSpPr>
          <p:spPr bwMode="auto">
            <a:xfrm>
              <a:off x="1463185" y="3007560"/>
              <a:ext cx="1688723" cy="1005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50000"/>
                </a:lnSpc>
              </a:pPr>
              <a:r>
                <a:rPr altLang="zh-CN" lang="en-US" sz="800">
                  <a:solidFill>
                    <a:schemeClr val="bg1"/>
                  </a:solidFill>
                </a:rPr>
                <a:t>There are many variations of passages of Lore m available, but the majority have suffered alteration in some form, by</a:t>
              </a:r>
            </a:p>
          </p:txBody>
        </p:sp>
        <p:sp>
          <p:nvSpPr>
            <p:cNvPr id="23573" name="Rectangle 27"/>
            <p:cNvSpPr>
              <a:spLocks noChangeArrowheads="1"/>
            </p:cNvSpPr>
            <p:nvPr/>
          </p:nvSpPr>
          <p:spPr bwMode="auto">
            <a:xfrm>
              <a:off x="1960294" y="4071465"/>
              <a:ext cx="751508" cy="213267"/>
            </a:xfrm>
            <a:prstGeom prst="rect">
              <a:avLst/>
            </a:prstGeom>
            <a:noFill/>
            <a:ln w="9525">
              <a:solidFill>
                <a:schemeClr val="bg1"/>
              </a:solidFill>
              <a:miter lim="800000"/>
            </a:ln>
            <a:extLst>
              <a:ext uri="{909E8E84-426E-40DD-AFC4-6F175D3DCCD1}">
                <a14:hiddenFill>
                  <a:solidFill>
                    <a:srgbClr val="FFFFFF"/>
                  </a:solidFill>
                </a14:hiddenFill>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800">
                  <a:solidFill>
                    <a:schemeClr val="bg1"/>
                  </a:solidFill>
                </a:rPr>
                <a:t>The Project</a:t>
              </a:r>
            </a:p>
          </p:txBody>
        </p:sp>
      </p:grpSp>
      <p:grpSp>
        <p:nvGrpSpPr>
          <p:cNvPr id="30" name="组合 29"/>
          <p:cNvGrpSpPr/>
          <p:nvPr/>
        </p:nvGrpSpPr>
        <p:grpSpPr>
          <a:xfrm>
            <a:off x="3651250" y="1601788"/>
            <a:ext cx="1917700" cy="3021012"/>
            <a:chOff x="1385455" y="1588470"/>
            <a:chExt cx="1918854" cy="3019694"/>
          </a:xfrm>
        </p:grpSpPr>
        <p:sp>
          <p:nvSpPr>
            <p:cNvPr id="31" name="矩形 30"/>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32" name="矩形 31"/>
            <p:cNvSpPr/>
            <p:nvPr/>
          </p:nvSpPr>
          <p:spPr>
            <a:xfrm>
              <a:off x="1463290" y="1675744"/>
              <a:ext cx="1753655" cy="95684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23566" name="文本框 32"/>
            <p:cNvSpPr txBox="1">
              <a:spLocks noChangeArrowheads="1"/>
            </p:cNvSpPr>
            <p:nvPr/>
          </p:nvSpPr>
          <p:spPr bwMode="auto">
            <a:xfrm>
              <a:off x="1385455" y="2721411"/>
              <a:ext cx="1918854" cy="27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200">
                  <a:solidFill>
                    <a:schemeClr val="bg1"/>
                  </a:solidFill>
                </a:rPr>
                <a:t>Event Two </a:t>
              </a:r>
            </a:p>
          </p:txBody>
        </p:sp>
        <p:sp>
          <p:nvSpPr>
            <p:cNvPr id="23567" name="Rectangle 23"/>
            <p:cNvSpPr>
              <a:spLocks noChangeArrowheads="1"/>
            </p:cNvSpPr>
            <p:nvPr/>
          </p:nvSpPr>
          <p:spPr bwMode="auto">
            <a:xfrm>
              <a:off x="1463185" y="3007560"/>
              <a:ext cx="1688723" cy="1005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50000"/>
                </a:lnSpc>
              </a:pPr>
              <a:r>
                <a:rPr altLang="zh-CN" lang="en-US" sz="800">
                  <a:solidFill>
                    <a:schemeClr val="bg1"/>
                  </a:solidFill>
                </a:rPr>
                <a:t>There are many variations of passages of Lore m available, but the majority have suffered alteration in some form, by</a:t>
              </a:r>
            </a:p>
          </p:txBody>
        </p:sp>
        <p:sp>
          <p:nvSpPr>
            <p:cNvPr id="23568" name="Rectangle 27"/>
            <p:cNvSpPr>
              <a:spLocks noChangeArrowheads="1"/>
            </p:cNvSpPr>
            <p:nvPr/>
          </p:nvSpPr>
          <p:spPr bwMode="auto">
            <a:xfrm>
              <a:off x="1960293" y="4071465"/>
              <a:ext cx="751508" cy="213267"/>
            </a:xfrm>
            <a:prstGeom prst="rect">
              <a:avLst/>
            </a:prstGeom>
            <a:solidFill>
              <a:schemeClr val="accent1">
                <a:alpha val="39999"/>
              </a:schemeClr>
            </a:solidFill>
            <a:ln>
              <a:noFill/>
            </a:ln>
            <a:extLst>
              <a:ext uri="{91240B29-F687-4F45-9708-019B960494DF}">
                <a14:hiddenLine w="12700">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800">
                  <a:solidFill>
                    <a:schemeClr val="bg1"/>
                  </a:solidFill>
                </a:rPr>
                <a:t>The Project</a:t>
              </a:r>
            </a:p>
          </p:txBody>
        </p:sp>
      </p:grpSp>
      <p:grpSp>
        <p:nvGrpSpPr>
          <p:cNvPr id="36" name="组合 35"/>
          <p:cNvGrpSpPr/>
          <p:nvPr/>
        </p:nvGrpSpPr>
        <p:grpSpPr>
          <a:xfrm>
            <a:off x="6143625" y="1601788"/>
            <a:ext cx="1919288" cy="3021012"/>
            <a:chOff x="1385455" y="1588470"/>
            <a:chExt cx="1918854" cy="3019694"/>
          </a:xfrm>
        </p:grpSpPr>
        <p:sp>
          <p:nvSpPr>
            <p:cNvPr id="37" name="矩形 36"/>
            <p:cNvSpPr/>
            <p:nvPr/>
          </p:nvSpPr>
          <p:spPr>
            <a:xfrm>
              <a:off x="1385455" y="1588470"/>
              <a:ext cx="1918854" cy="301969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38" name="矩形 37"/>
            <p:cNvSpPr/>
            <p:nvPr/>
          </p:nvSpPr>
          <p:spPr>
            <a:xfrm>
              <a:off x="1463225" y="1675744"/>
              <a:ext cx="1753790" cy="956845"/>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23561" name="文本框 38"/>
            <p:cNvSpPr txBox="1">
              <a:spLocks noChangeArrowheads="1"/>
            </p:cNvSpPr>
            <p:nvPr/>
          </p:nvSpPr>
          <p:spPr bwMode="auto">
            <a:xfrm>
              <a:off x="1385455" y="2721411"/>
              <a:ext cx="1918854" cy="274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200">
                  <a:solidFill>
                    <a:schemeClr val="bg1"/>
                  </a:solidFill>
                </a:rPr>
                <a:t>Event Three </a:t>
              </a:r>
            </a:p>
          </p:txBody>
        </p:sp>
        <p:sp>
          <p:nvSpPr>
            <p:cNvPr id="23562" name="Rectangle 23"/>
            <p:cNvSpPr>
              <a:spLocks noChangeArrowheads="1"/>
            </p:cNvSpPr>
            <p:nvPr/>
          </p:nvSpPr>
          <p:spPr bwMode="auto">
            <a:xfrm>
              <a:off x="1463185" y="3007560"/>
              <a:ext cx="1688723" cy="1005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50000"/>
                </a:lnSpc>
              </a:pPr>
              <a:r>
                <a:rPr altLang="zh-CN" lang="en-US" sz="800">
                  <a:solidFill>
                    <a:schemeClr val="bg1"/>
                  </a:solidFill>
                </a:rPr>
                <a:t>There are many variations of passages of Lore m available, but the majority have suffered alteration in some form, by</a:t>
              </a:r>
            </a:p>
          </p:txBody>
        </p:sp>
        <p:sp>
          <p:nvSpPr>
            <p:cNvPr id="23563" name="Rectangle 27"/>
            <p:cNvSpPr>
              <a:spLocks noChangeArrowheads="1"/>
            </p:cNvSpPr>
            <p:nvPr/>
          </p:nvSpPr>
          <p:spPr bwMode="auto">
            <a:xfrm>
              <a:off x="1960293" y="4071465"/>
              <a:ext cx="751508" cy="213267"/>
            </a:xfrm>
            <a:prstGeom prst="rect">
              <a:avLst/>
            </a:prstGeom>
            <a:noFill/>
            <a:ln w="9525">
              <a:solidFill>
                <a:schemeClr val="bg1"/>
              </a:solidFill>
              <a:miter lim="800000"/>
            </a:ln>
            <a:extLst>
              <a:ext uri="{909E8E84-426E-40DD-AFC4-6F175D3DCCD1}">
                <a14:hiddenFill>
                  <a:solidFill>
                    <a:srgbClr val="FFFFFF"/>
                  </a:solidFill>
                </a14:hiddenFill>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800">
                  <a:solidFill>
                    <a:schemeClr val="bg1"/>
                  </a:solidFill>
                </a:rPr>
                <a:t>The Project</a:t>
              </a:r>
            </a:p>
          </p:txBody>
        </p:sp>
      </p:grpSp>
      <p:sp>
        <p:nvSpPr>
          <p:cNvPr id="20" name="文本框 7"/>
          <p:cNvSpPr txBox="1">
            <a:spLocks noChangeArrowheads="1"/>
          </p:cNvSpPr>
          <p:nvPr/>
        </p:nvSpPr>
        <p:spPr bwMode="auto">
          <a:xfrm>
            <a:off x="2722563" y="320675"/>
            <a:ext cx="3698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ADD YOUR TITLE HERE</a:t>
            </a:r>
          </a:p>
        </p:txBody>
      </p:sp>
      <p:sp>
        <p:nvSpPr>
          <p:cNvPr id="21" name="Content Placeholder 2"/>
          <p:cNvSpPr txBox="1"/>
          <p:nvPr/>
        </p:nvSpPr>
        <p:spPr bwMode="auto">
          <a:xfrm>
            <a:off x="898525" y="766763"/>
            <a:ext cx="7137400"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00000"/>
              </a:lnSpc>
              <a:spcBef>
                <a:spcPct val="20000"/>
              </a:spcBef>
              <a:buFont charset="0" pitchFamily="34" typeface="Arial"/>
              <a:buNone/>
            </a:pPr>
            <a:r>
              <a:rPr altLang="zh-CN" lang="en-US" sz="1200">
                <a:solidFill>
                  <a:schemeClr val="bg1"/>
                </a:solidFill>
              </a:rPr>
              <a:t>There are many variations of passages of Lorem available, but the majority have suffered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1">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id="7"/>
                                        <p:tgtEl>
                                          <p:spTgt spid="20"/>
                                        </p:tgtEl>
                                        <p:attrNameLst>
                                          <p:attrName>ppt_y</p:attrName>
                                        </p:attrNameLst>
                                      </p:cBhvr>
                                      <p:tavLst>
                                        <p:tav tm="0">
                                          <p:val>
                                            <p:strVal val="#ppt_y-#ppt_h*1.125000"/>
                                          </p:val>
                                        </p:tav>
                                        <p:tav tm="100000">
                                          <p:val>
                                            <p:strVal val="#ppt_y"/>
                                          </p:val>
                                        </p:tav>
                                      </p:tavLst>
                                    </p:anim>
                                    <p:animEffect filter="wipe(down)" transition="in">
                                      <p:cBhvr>
                                        <p:cTn dur="500" id="8"/>
                                        <p:tgtEl>
                                          <p:spTgt spid="20"/>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id="11"/>
                                        <p:tgtEl>
                                          <p:spTgt spid="21"/>
                                        </p:tgtEl>
                                        <p:attrNameLst>
                                          <p:attrName>ppt_y</p:attrName>
                                        </p:attrNameLst>
                                      </p:cBhvr>
                                      <p:tavLst>
                                        <p:tav tm="0">
                                          <p:val>
                                            <p:strVal val="#ppt_y-#ppt_h*1.125000"/>
                                          </p:val>
                                        </p:tav>
                                        <p:tav tm="100000">
                                          <p:val>
                                            <p:strVal val="#ppt_y"/>
                                          </p:val>
                                        </p:tav>
                                      </p:tavLst>
                                    </p:anim>
                                    <p:animEffect filter="wipe(down)" transition="in">
                                      <p:cBhvr>
                                        <p:cTn dur="500" id="12"/>
                                        <p:tgtEl>
                                          <p:spTgt spid="21"/>
                                        </p:tgtEl>
                                      </p:cBhvr>
                                    </p:animEffect>
                                  </p:childTnLst>
                                </p:cTn>
                              </p:par>
                            </p:childTnLst>
                          </p:cTn>
                        </p:par>
                        <p:par>
                          <p:cTn fill="hold" id="13" nodeType="afterGroup">
                            <p:stCondLst>
                              <p:cond delay="500"/>
                            </p:stCondLst>
                            <p:childTnLst>
                              <p:par>
                                <p:cTn decel="100000" fill="hold" id="14" nodeType="afterEffect" presetClass="entr" presetID="2" presetSubtype="4">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ppt_x"/>
                                          </p:val>
                                        </p:tav>
                                        <p:tav tm="100000">
                                          <p:val>
                                            <p:strVal val="#ppt_x"/>
                                          </p:val>
                                        </p:tav>
                                      </p:tavLst>
                                    </p:anim>
                                    <p:anim calcmode="lin" valueType="num">
                                      <p:cBhvr additive="base">
                                        <p:cTn dur="500" fill="hold" id="17"/>
                                        <p:tgtEl>
                                          <p:spTgt spid="4"/>
                                        </p:tgtEl>
                                        <p:attrNameLst>
                                          <p:attrName>ppt_y</p:attrName>
                                        </p:attrNameLst>
                                      </p:cBhvr>
                                      <p:tavLst>
                                        <p:tav tm="0">
                                          <p:val>
                                            <p:strVal val="1+#ppt_h/2"/>
                                          </p:val>
                                        </p:tav>
                                        <p:tav tm="100000">
                                          <p:val>
                                            <p:strVal val="#ppt_y"/>
                                          </p:val>
                                        </p:tav>
                                      </p:tavLst>
                                    </p:anim>
                                  </p:childTnLst>
                                </p:cTn>
                              </p:par>
                              <p:par>
                                <p:cTn decel="100000" fill="hold" id="18" nodeType="withEffect" presetClass="entr" presetID="2" presetSubtype="4">
                                  <p:stCondLst>
                                    <p:cond delay="250"/>
                                  </p:stCondLst>
                                  <p:childTnLst>
                                    <p:set>
                                      <p:cBhvr>
                                        <p:cTn dur="1" fill="hold" id="19">
                                          <p:stCondLst>
                                            <p:cond delay="0"/>
                                          </p:stCondLst>
                                        </p:cTn>
                                        <p:tgtEl>
                                          <p:spTgt spid="30"/>
                                        </p:tgtEl>
                                        <p:attrNameLst>
                                          <p:attrName>style.visibility</p:attrName>
                                        </p:attrNameLst>
                                      </p:cBhvr>
                                      <p:to>
                                        <p:strVal val="visible"/>
                                      </p:to>
                                    </p:set>
                                    <p:anim calcmode="lin" valueType="num">
                                      <p:cBhvr additive="base">
                                        <p:cTn dur="500" fill="hold" id="20"/>
                                        <p:tgtEl>
                                          <p:spTgt spid="30"/>
                                        </p:tgtEl>
                                        <p:attrNameLst>
                                          <p:attrName>ppt_x</p:attrName>
                                        </p:attrNameLst>
                                      </p:cBhvr>
                                      <p:tavLst>
                                        <p:tav tm="0">
                                          <p:val>
                                            <p:strVal val="#ppt_x"/>
                                          </p:val>
                                        </p:tav>
                                        <p:tav tm="100000">
                                          <p:val>
                                            <p:strVal val="#ppt_x"/>
                                          </p:val>
                                        </p:tav>
                                      </p:tavLst>
                                    </p:anim>
                                    <p:anim calcmode="lin" valueType="num">
                                      <p:cBhvr additive="base">
                                        <p:cTn dur="500" fill="hold" id="21"/>
                                        <p:tgtEl>
                                          <p:spTgt spid="30"/>
                                        </p:tgtEl>
                                        <p:attrNameLst>
                                          <p:attrName>ppt_y</p:attrName>
                                        </p:attrNameLst>
                                      </p:cBhvr>
                                      <p:tavLst>
                                        <p:tav tm="0">
                                          <p:val>
                                            <p:strVal val="1+#ppt_h/2"/>
                                          </p:val>
                                        </p:tav>
                                        <p:tav tm="100000">
                                          <p:val>
                                            <p:strVal val="#ppt_y"/>
                                          </p:val>
                                        </p:tav>
                                      </p:tavLst>
                                    </p:anim>
                                  </p:childTnLst>
                                </p:cTn>
                              </p:par>
                              <p:par>
                                <p:cTn decel="100000" fill="hold" id="22" nodeType="withEffect" presetClass="entr" presetID="2" presetSubtype="4">
                                  <p:stCondLst>
                                    <p:cond delay="500"/>
                                  </p:stCondLst>
                                  <p:childTnLst>
                                    <p:set>
                                      <p:cBhvr>
                                        <p:cTn dur="1" fill="hold" id="23">
                                          <p:stCondLst>
                                            <p:cond delay="0"/>
                                          </p:stCondLst>
                                        </p:cTn>
                                        <p:tgtEl>
                                          <p:spTgt spid="36"/>
                                        </p:tgtEl>
                                        <p:attrNameLst>
                                          <p:attrName>style.visibility</p:attrName>
                                        </p:attrNameLst>
                                      </p:cBhvr>
                                      <p:to>
                                        <p:strVal val="visible"/>
                                      </p:to>
                                    </p:set>
                                    <p:anim calcmode="lin" valueType="num">
                                      <p:cBhvr additive="base">
                                        <p:cTn dur="500" fill="hold" id="24"/>
                                        <p:tgtEl>
                                          <p:spTgt spid="36"/>
                                        </p:tgtEl>
                                        <p:attrNameLst>
                                          <p:attrName>ppt_x</p:attrName>
                                        </p:attrNameLst>
                                      </p:cBhvr>
                                      <p:tavLst>
                                        <p:tav tm="0">
                                          <p:val>
                                            <p:strVal val="#ppt_x"/>
                                          </p:val>
                                        </p:tav>
                                        <p:tav tm="100000">
                                          <p:val>
                                            <p:strVal val="#ppt_x"/>
                                          </p:val>
                                        </p:tav>
                                      </p:tavLst>
                                    </p:anim>
                                    <p:anim calcmode="lin" valueType="num">
                                      <p:cBhvr additive="base">
                                        <p:cTn dur="500" fill="hold" id="25"/>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049588" y="123825"/>
            <a:ext cx="3044825" cy="4533900"/>
            <a:chOff x="3049443" y="123751"/>
            <a:chExt cx="3045114" cy="4533668"/>
          </a:xfrm>
        </p:grpSpPr>
        <p:pic>
          <p:nvPicPr>
            <p:cNvPr id="24611" name="Picture 2"/>
            <p:cNvPicPr>
              <a:picLocks noChangeArrowheads="1" noChangeAspect="1"/>
            </p:cNvPicPr>
            <p:nvPr/>
          </p:nvPicPr>
          <p:blipFill>
            <a:blip r:embed="rId3">
              <a:extLst>
                <a:ext uri="{28A0092B-C50C-407E-A947-70E740481C1C}">
                  <a14:useLocalDpi/>
                </a:ext>
              </a:extLst>
            </a:blip>
            <a:stretch>
              <a:fillRect/>
            </a:stretch>
          </p:blipFill>
          <p:spPr bwMode="auto">
            <a:xfrm>
              <a:off x="3049443" y="123751"/>
              <a:ext cx="3045114" cy="45336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2" name="矩形 31"/>
            <p:cNvSpPr/>
            <p:nvPr/>
          </p:nvSpPr>
          <p:spPr>
            <a:xfrm>
              <a:off x="3790875" y="855552"/>
              <a:ext cx="1644806" cy="2903388"/>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grpSp>
      <p:sp>
        <p:nvSpPr>
          <p:cNvPr id="3" name="Rectangle 58"/>
          <p:cNvSpPr/>
          <p:nvPr/>
        </p:nvSpPr>
        <p:spPr>
          <a:xfrm flipH="1">
            <a:off x="0" y="2932113"/>
            <a:ext cx="9144000" cy="2211387"/>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solidFill>
                <a:schemeClr val="tx1">
                  <a:lumMod val="95000"/>
                  <a:lumOff val="5000"/>
                </a:schemeClr>
              </a:solidFill>
              <a:latin typeface="+mn-ea"/>
            </a:endParaRPr>
          </a:p>
        </p:txBody>
      </p:sp>
      <p:cxnSp>
        <p:nvCxnSpPr>
          <p:cNvPr id="24" name="Straight Connector 26"/>
          <p:cNvCxnSpPr/>
          <p:nvPr/>
        </p:nvCxnSpPr>
        <p:spPr>
          <a:xfrm>
            <a:off x="1730375" y="3695700"/>
            <a:ext cx="143986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7"/>
          <p:cNvCxnSpPr/>
          <p:nvPr/>
        </p:nvCxnSpPr>
        <p:spPr>
          <a:xfrm>
            <a:off x="3892550" y="3695700"/>
            <a:ext cx="143986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a:off x="6076950" y="3695700"/>
            <a:ext cx="136842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Content Placeholder 2"/>
          <p:cNvSpPr txBox="1"/>
          <p:nvPr/>
        </p:nvSpPr>
        <p:spPr bwMode="auto">
          <a:xfrm>
            <a:off x="6011863" y="1047750"/>
            <a:ext cx="2376487" cy="1849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171450" marL="5143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171450" marL="85725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171450" marL="120015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171450" marL="154305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171450" marL="200025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171450" marL="245745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171450" marL="291465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171450" marL="337185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eaLnBrk="1" hangingPunct="1">
              <a:lnSpc>
                <a:spcPct val="100000"/>
              </a:lnSpc>
              <a:buFont charset="0" pitchFamily="34" typeface="Arial"/>
              <a:buNone/>
            </a:pPr>
            <a:r>
              <a:rPr altLang="zh-CN" lang="en-US" sz="900">
                <a:solidFill>
                  <a:schemeClr val="bg1"/>
                </a:solidFill>
              </a:rPr>
              <a:t>There are many variations of passages of Lorem available, but the majority </a:t>
            </a:r>
          </a:p>
          <a:p>
            <a:pPr eaLnBrk="1" hangingPunct="1">
              <a:lnSpc>
                <a:spcPct val="100000"/>
              </a:lnSpc>
              <a:buFont charset="0" pitchFamily="34" typeface="Arial"/>
              <a:buNone/>
            </a:pPr>
            <a:r>
              <a:rPr altLang="zh-CN" lang="en-US" sz="900">
                <a:solidFill>
                  <a:schemeClr val="bg1"/>
                </a:solidFill>
              </a:rPr>
              <a:t>have suffered alteration in some form, by injected humor, or randomized words which don't look even slightly believable. If you are going to use a passage of Lorem, you need to be sure there isn't anything embarrassing. There are many variations of passages</a:t>
            </a:r>
          </a:p>
        </p:txBody>
      </p:sp>
      <p:sp>
        <p:nvSpPr>
          <p:cNvPr id="28" name="Title 13"/>
          <p:cNvSpPr txBox="1"/>
          <p:nvPr/>
        </p:nvSpPr>
        <p:spPr>
          <a:xfrm>
            <a:off x="6021388" y="581025"/>
            <a:ext cx="2289175" cy="531813"/>
          </a:xfrm>
          <a:prstGeom prst="rect">
            <a:avLst/>
          </a:prstGeom>
        </p:spPr>
        <p:txBody>
          <a:bodyPr anchor="ctr">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fontAlgn="auto">
              <a:spcAft>
                <a:spcPct val="0"/>
              </a:spcAft>
              <a:defRPr/>
            </a:pPr>
            <a:r>
              <a:rPr lang="en-US" smtClean="0" sz="2400">
                <a:solidFill>
                  <a:schemeClr val="accent1"/>
                </a:solidFill>
                <a:latin typeface="+mn-ea"/>
                <a:ea typeface="+mn-ea"/>
              </a:rPr>
              <a:t>Develop</a:t>
            </a:r>
          </a:p>
        </p:txBody>
      </p:sp>
      <p:sp>
        <p:nvSpPr>
          <p:cNvPr id="29" name="Content Placeholder 2"/>
          <p:cNvSpPr txBox="1"/>
          <p:nvPr/>
        </p:nvSpPr>
        <p:spPr bwMode="auto">
          <a:xfrm>
            <a:off x="811213" y="1041400"/>
            <a:ext cx="2376487" cy="1681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r" eaLnBrk="1" hangingPunct="1">
              <a:lnSpc>
                <a:spcPct val="100000"/>
              </a:lnSpc>
              <a:spcBef>
                <a:spcPct val="20000"/>
              </a:spcBef>
              <a:buFont charset="0" pitchFamily="34" typeface="Arial"/>
              <a:buNone/>
            </a:pPr>
            <a:r>
              <a:rPr altLang="zh-CN" lang="en-US" sz="900">
                <a:solidFill>
                  <a:schemeClr val="bg1"/>
                </a:solidFill>
              </a:rPr>
              <a:t>There are many variations of passages of Lorem available, but the majority </a:t>
            </a:r>
          </a:p>
          <a:p>
            <a:pPr algn="r" eaLnBrk="1" hangingPunct="1">
              <a:lnSpc>
                <a:spcPct val="100000"/>
              </a:lnSpc>
              <a:spcBef>
                <a:spcPct val="20000"/>
              </a:spcBef>
              <a:buFont charset="0" pitchFamily="34" typeface="Arial"/>
              <a:buNone/>
            </a:pPr>
            <a:endParaRPr altLang="zh-CN" lang="en-US" sz="900">
              <a:solidFill>
                <a:schemeClr val="bg1"/>
              </a:solidFill>
            </a:endParaRPr>
          </a:p>
          <a:p>
            <a:pPr algn="r" eaLnBrk="1" hangingPunct="1">
              <a:lnSpc>
                <a:spcPct val="100000"/>
              </a:lnSpc>
              <a:spcBef>
                <a:spcPct val="20000"/>
              </a:spcBef>
              <a:buFont charset="0" pitchFamily="34" typeface="Arial"/>
              <a:buNone/>
            </a:pPr>
            <a:r>
              <a:rPr altLang="zh-CN" lang="en-US" sz="900">
                <a:solidFill>
                  <a:schemeClr val="bg1"/>
                </a:solidFill>
              </a:rPr>
              <a:t>have suffered alteration in some form, by injected humor, or randomized words which don't look even slightly believable. If you are going to use a passage of Lorem, you need to be sure there isn't anything embarrassing. There are many variations of passages</a:t>
            </a:r>
          </a:p>
        </p:txBody>
      </p:sp>
      <p:sp>
        <p:nvSpPr>
          <p:cNvPr id="30" name="Title 13"/>
          <p:cNvSpPr txBox="1"/>
          <p:nvPr/>
        </p:nvSpPr>
        <p:spPr>
          <a:xfrm>
            <a:off x="896938" y="581025"/>
            <a:ext cx="2290762" cy="531813"/>
          </a:xfrm>
          <a:prstGeom prst="rect">
            <a:avLst/>
          </a:prstGeom>
        </p:spPr>
        <p:txBody>
          <a:bodyPr anchor="ctr">
            <a:norm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pPr algn="r" fontAlgn="auto">
              <a:spcAft>
                <a:spcPct val="0"/>
              </a:spcAft>
              <a:defRPr/>
            </a:pPr>
            <a:r>
              <a:rPr lang="en-US" smtClean="0" sz="2400">
                <a:solidFill>
                  <a:schemeClr val="accent1"/>
                </a:solidFill>
                <a:latin typeface="+mn-ea"/>
                <a:ea typeface="+mn-ea"/>
              </a:rPr>
              <a:t>Design</a:t>
            </a:r>
          </a:p>
        </p:txBody>
      </p:sp>
      <p:grpSp>
        <p:nvGrpSpPr>
          <p:cNvPr id="5" name="组合 4"/>
          <p:cNvGrpSpPr/>
          <p:nvPr/>
        </p:nvGrpSpPr>
        <p:grpSpPr>
          <a:xfrm>
            <a:off x="493713" y="4105275"/>
            <a:ext cx="1781175" cy="627063"/>
            <a:chOff x="494467" y="4105021"/>
            <a:chExt cx="1780309" cy="627085"/>
          </a:xfrm>
        </p:grpSpPr>
        <p:sp>
          <p:nvSpPr>
            <p:cNvPr id="24609" name="文本框 35"/>
            <p:cNvSpPr txBox="1">
              <a:spLocks noChangeArrowheads="1"/>
            </p:cNvSpPr>
            <p:nvPr/>
          </p:nvSpPr>
          <p:spPr bwMode="auto">
            <a:xfrm>
              <a:off x="679818" y="4105021"/>
              <a:ext cx="1460739" cy="2590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100">
                  <a:solidFill>
                    <a:schemeClr val="bg1"/>
                  </a:solidFill>
                </a:rPr>
                <a:t>PHOTOGRAPHY</a:t>
              </a:r>
            </a:p>
          </p:txBody>
        </p:sp>
        <p:sp>
          <p:nvSpPr>
            <p:cNvPr id="24610" name="文本框 36"/>
            <p:cNvSpPr txBox="1">
              <a:spLocks noChangeArrowheads="1"/>
            </p:cNvSpPr>
            <p:nvPr/>
          </p:nvSpPr>
          <p:spPr bwMode="auto">
            <a:xfrm>
              <a:off x="494467" y="4331996"/>
              <a:ext cx="1780309" cy="396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000">
                  <a:solidFill>
                    <a:schemeClr val="bg1"/>
                  </a:solidFill>
                </a:rPr>
                <a:t>There are many variations of passages of Lorem</a:t>
              </a:r>
            </a:p>
          </p:txBody>
        </p:sp>
      </p:grpSp>
      <p:grpSp>
        <p:nvGrpSpPr>
          <p:cNvPr id="38" name="组合 37"/>
          <p:cNvGrpSpPr/>
          <p:nvPr/>
        </p:nvGrpSpPr>
        <p:grpSpPr>
          <a:xfrm>
            <a:off x="1068388" y="3387725"/>
            <a:ext cx="612775" cy="612775"/>
            <a:chOff x="4052453" y="3044495"/>
            <a:chExt cx="613105" cy="613105"/>
          </a:xfrm>
        </p:grpSpPr>
        <p:sp>
          <p:nvSpPr>
            <p:cNvPr id="39" name="椭圆 38"/>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solidFill>
                  <a:schemeClr val="bg1"/>
                </a:solidFill>
              </a:endParaRPr>
            </a:p>
          </p:txBody>
        </p:sp>
        <p:sp>
          <p:nvSpPr>
            <p:cNvPr id="24608" name="文本框 39"/>
            <p:cNvSpPr txBox="1">
              <a:spLocks noChangeArrowheads="1"/>
            </p:cNvSpPr>
            <p:nvPr/>
          </p:nvSpPr>
          <p:spPr bwMode="auto">
            <a:xfrm>
              <a:off x="4100945" y="3110347"/>
              <a:ext cx="512619" cy="518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en-US" lang="zh-CN" sz="2800">
                  <a:solidFill>
                    <a:schemeClr val="bg1"/>
                  </a:solidFill>
                  <a:latin typeface="FontAwesome"/>
                </a:rPr>
                <a:t></a:t>
              </a:r>
            </a:p>
          </p:txBody>
        </p:sp>
      </p:grpSp>
      <p:grpSp>
        <p:nvGrpSpPr>
          <p:cNvPr id="33" name="组合 32"/>
          <p:cNvGrpSpPr/>
          <p:nvPr/>
        </p:nvGrpSpPr>
        <p:grpSpPr>
          <a:xfrm>
            <a:off x="3216275" y="3363913"/>
            <a:ext cx="612775" cy="612775"/>
            <a:chOff x="4052453" y="3044495"/>
            <a:chExt cx="613105" cy="613105"/>
          </a:xfrm>
        </p:grpSpPr>
        <p:sp>
          <p:nvSpPr>
            <p:cNvPr id="34" name="椭圆 33"/>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solidFill>
                  <a:schemeClr val="bg1"/>
                </a:solidFill>
              </a:endParaRPr>
            </a:p>
          </p:txBody>
        </p:sp>
        <p:sp>
          <p:nvSpPr>
            <p:cNvPr id="24606" name="文本框 34"/>
            <p:cNvSpPr txBox="1">
              <a:spLocks noChangeArrowheads="1"/>
            </p:cNvSpPr>
            <p:nvPr/>
          </p:nvSpPr>
          <p:spPr bwMode="auto">
            <a:xfrm>
              <a:off x="4100945" y="3110346"/>
              <a:ext cx="512619" cy="518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en-US" lang="zh-CN" sz="2800">
                  <a:solidFill>
                    <a:schemeClr val="bg1"/>
                  </a:solidFill>
                  <a:latin typeface="FontAwesome"/>
                </a:rPr>
                <a:t></a:t>
              </a:r>
            </a:p>
          </p:txBody>
        </p:sp>
      </p:grpSp>
      <p:grpSp>
        <p:nvGrpSpPr>
          <p:cNvPr id="6" name="组合 5"/>
          <p:cNvGrpSpPr/>
          <p:nvPr/>
        </p:nvGrpSpPr>
        <p:grpSpPr>
          <a:xfrm>
            <a:off x="2641600" y="4105275"/>
            <a:ext cx="1781175" cy="627063"/>
            <a:chOff x="2642318" y="4105021"/>
            <a:chExt cx="1780309" cy="627085"/>
          </a:xfrm>
        </p:grpSpPr>
        <p:sp>
          <p:nvSpPr>
            <p:cNvPr id="44" name="文本框 43"/>
            <p:cNvSpPr txBox="1"/>
            <p:nvPr/>
          </p:nvSpPr>
          <p:spPr>
            <a:xfrm>
              <a:off x="2827966" y="4105021"/>
              <a:ext cx="1459790" cy="259089"/>
            </a:xfrm>
            <a:prstGeom prst="rect">
              <a:avLst/>
            </a:prstGeom>
            <a:noFill/>
          </p:spPr>
          <p:txBody>
            <a:bodyPr>
              <a:spAutoFit/>
            </a:bodyPr>
            <a:lstStyle/>
            <a:p>
              <a:pPr algn="ctr" defTabSz="685754" eaLnBrk="1" fontAlgn="auto" hangingPunct="1">
                <a:spcBef>
                  <a:spcPct val="0"/>
                </a:spcBef>
                <a:spcAft>
                  <a:spcPct val="0"/>
                </a:spcAft>
                <a:defRPr/>
              </a:pPr>
              <a:r>
                <a:rPr altLang="zh-CN" lang="en-US" sz="1100">
                  <a:solidFill>
                    <a:schemeClr val="bg1"/>
                  </a:solidFill>
                  <a:latin typeface="+mn-ea"/>
                  <a:ea typeface="+mn-ea"/>
                  <a:cs charset="0" panose="020b0606030504020204" pitchFamily="34" typeface="Open Sans"/>
                </a:rPr>
                <a:t>BRANDING</a:t>
              </a:r>
            </a:p>
          </p:txBody>
        </p:sp>
        <p:sp>
          <p:nvSpPr>
            <p:cNvPr id="24604" name="文本框 44"/>
            <p:cNvSpPr txBox="1">
              <a:spLocks noChangeArrowheads="1"/>
            </p:cNvSpPr>
            <p:nvPr/>
          </p:nvSpPr>
          <p:spPr bwMode="auto">
            <a:xfrm>
              <a:off x="2642318" y="4331996"/>
              <a:ext cx="1780309" cy="396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000">
                  <a:solidFill>
                    <a:schemeClr val="bg1"/>
                  </a:solidFill>
                </a:rPr>
                <a:t>There are many variations of passages of Lorem</a:t>
              </a:r>
            </a:p>
          </p:txBody>
        </p:sp>
      </p:grpSp>
      <p:grpSp>
        <p:nvGrpSpPr>
          <p:cNvPr id="41" name="组合 40"/>
          <p:cNvGrpSpPr/>
          <p:nvPr/>
        </p:nvGrpSpPr>
        <p:grpSpPr>
          <a:xfrm>
            <a:off x="5421313" y="3382963"/>
            <a:ext cx="612775" cy="612775"/>
            <a:chOff x="4052453" y="3044495"/>
            <a:chExt cx="613105" cy="613105"/>
          </a:xfrm>
        </p:grpSpPr>
        <p:sp>
          <p:nvSpPr>
            <p:cNvPr id="42" name="椭圆 4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solidFill>
                  <a:schemeClr val="bg1"/>
                </a:solidFill>
              </a:endParaRPr>
            </a:p>
          </p:txBody>
        </p:sp>
        <p:sp>
          <p:nvSpPr>
            <p:cNvPr id="24602" name="文本框 42"/>
            <p:cNvSpPr txBox="1">
              <a:spLocks noChangeArrowheads="1"/>
            </p:cNvSpPr>
            <p:nvPr/>
          </p:nvSpPr>
          <p:spPr bwMode="auto">
            <a:xfrm>
              <a:off x="4100945" y="3110346"/>
              <a:ext cx="512619" cy="518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en-US" lang="zh-CN" sz="2800">
                  <a:solidFill>
                    <a:schemeClr val="bg1"/>
                  </a:solidFill>
                  <a:latin typeface="FontAwesome"/>
                </a:rPr>
                <a:t></a:t>
              </a:r>
            </a:p>
          </p:txBody>
        </p:sp>
      </p:grpSp>
      <p:grpSp>
        <p:nvGrpSpPr>
          <p:cNvPr id="7" name="组合 6"/>
          <p:cNvGrpSpPr/>
          <p:nvPr/>
        </p:nvGrpSpPr>
        <p:grpSpPr>
          <a:xfrm>
            <a:off x="4827588" y="4105275"/>
            <a:ext cx="1779587" cy="627063"/>
            <a:chOff x="4827435" y="4105021"/>
            <a:chExt cx="1780309" cy="627085"/>
          </a:xfrm>
        </p:grpSpPr>
        <p:sp>
          <p:nvSpPr>
            <p:cNvPr id="24599" name="文本框 45"/>
            <p:cNvSpPr txBox="1">
              <a:spLocks noChangeArrowheads="1"/>
            </p:cNvSpPr>
            <p:nvPr/>
          </p:nvSpPr>
          <p:spPr bwMode="auto">
            <a:xfrm>
              <a:off x="5012785" y="4105021"/>
              <a:ext cx="1460739" cy="2590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100">
                  <a:solidFill>
                    <a:schemeClr val="bg1"/>
                  </a:solidFill>
                </a:rPr>
                <a:t>SOLUTIONS</a:t>
              </a:r>
            </a:p>
          </p:txBody>
        </p:sp>
        <p:sp>
          <p:nvSpPr>
            <p:cNvPr id="24600" name="文本框 46"/>
            <p:cNvSpPr txBox="1">
              <a:spLocks noChangeArrowheads="1"/>
            </p:cNvSpPr>
            <p:nvPr/>
          </p:nvSpPr>
          <p:spPr bwMode="auto">
            <a:xfrm>
              <a:off x="4827435" y="4331996"/>
              <a:ext cx="1780309" cy="396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000">
                  <a:solidFill>
                    <a:schemeClr val="bg1"/>
                  </a:solidFill>
                </a:rPr>
                <a:t>There are many variations of passages of Lorem</a:t>
              </a:r>
            </a:p>
          </p:txBody>
        </p:sp>
      </p:grpSp>
      <p:grpSp>
        <p:nvGrpSpPr>
          <p:cNvPr id="51" name="组合 50"/>
          <p:cNvGrpSpPr/>
          <p:nvPr/>
        </p:nvGrpSpPr>
        <p:grpSpPr>
          <a:xfrm>
            <a:off x="7500938" y="3362325"/>
            <a:ext cx="614362" cy="614363"/>
            <a:chOff x="4052453" y="3044495"/>
            <a:chExt cx="613105" cy="613105"/>
          </a:xfrm>
        </p:grpSpPr>
        <p:sp>
          <p:nvSpPr>
            <p:cNvPr id="52" name="椭圆 51"/>
            <p:cNvSpPr/>
            <p:nvPr/>
          </p:nvSpPr>
          <p:spPr>
            <a:xfrm>
              <a:off x="4052453" y="3044495"/>
              <a:ext cx="613105" cy="61310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ln>
                  <a:solidFill>
                    <a:schemeClr val="bg1"/>
                  </a:solidFill>
                </a:ln>
                <a:solidFill>
                  <a:schemeClr val="bg1"/>
                </a:solidFill>
              </a:endParaRPr>
            </a:p>
          </p:txBody>
        </p:sp>
        <p:sp>
          <p:nvSpPr>
            <p:cNvPr id="24598" name="文本框 52"/>
            <p:cNvSpPr txBox="1">
              <a:spLocks noChangeArrowheads="1"/>
            </p:cNvSpPr>
            <p:nvPr/>
          </p:nvSpPr>
          <p:spPr bwMode="auto">
            <a:xfrm>
              <a:off x="4100945" y="3110346"/>
              <a:ext cx="512619" cy="5170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en-US" lang="zh-CN" sz="2800">
                  <a:solidFill>
                    <a:schemeClr val="bg1"/>
                  </a:solidFill>
                  <a:latin typeface="FontAwesome"/>
                </a:rPr>
                <a:t></a:t>
              </a:r>
            </a:p>
          </p:txBody>
        </p:sp>
      </p:grpSp>
      <p:grpSp>
        <p:nvGrpSpPr>
          <p:cNvPr id="8" name="组合 7"/>
          <p:cNvGrpSpPr/>
          <p:nvPr/>
        </p:nvGrpSpPr>
        <p:grpSpPr>
          <a:xfrm>
            <a:off x="6856413" y="4110038"/>
            <a:ext cx="1781175" cy="627062"/>
            <a:chOff x="6856906" y="4109962"/>
            <a:chExt cx="1780309" cy="627085"/>
          </a:xfrm>
        </p:grpSpPr>
        <p:sp>
          <p:nvSpPr>
            <p:cNvPr id="24595" name="文本框 53"/>
            <p:cNvSpPr txBox="1">
              <a:spLocks noChangeArrowheads="1"/>
            </p:cNvSpPr>
            <p:nvPr/>
          </p:nvSpPr>
          <p:spPr bwMode="auto">
            <a:xfrm>
              <a:off x="7042256" y="4109962"/>
              <a:ext cx="1460739" cy="2590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100">
                  <a:solidFill>
                    <a:schemeClr val="bg1"/>
                  </a:solidFill>
                </a:rPr>
                <a:t>SEO OPITIMZED</a:t>
              </a:r>
            </a:p>
          </p:txBody>
        </p:sp>
        <p:sp>
          <p:nvSpPr>
            <p:cNvPr id="24596" name="文本框 54"/>
            <p:cNvSpPr txBox="1">
              <a:spLocks noChangeArrowheads="1"/>
            </p:cNvSpPr>
            <p:nvPr/>
          </p:nvSpPr>
          <p:spPr bwMode="auto">
            <a:xfrm>
              <a:off x="6856905" y="4336937"/>
              <a:ext cx="1780309" cy="3962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000">
                  <a:solidFill>
                    <a:schemeClr val="bg1"/>
                  </a:solidFill>
                </a:rPr>
                <a:t>There are many variations of passages of Lorem</a:t>
              </a: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750" id="7"/>
                                        <p:tgtEl>
                                          <p:spTgt spid="4"/>
                                        </p:tgtEl>
                                      </p:cBhvr>
                                    </p:animEffect>
                                    <p:anim calcmode="lin" valueType="num">
                                      <p:cBhvr>
                                        <p:cTn dur="750" fill="hold" id="8"/>
                                        <p:tgtEl>
                                          <p:spTgt spid="4"/>
                                        </p:tgtEl>
                                        <p:attrNameLst>
                                          <p:attrName>ppt_x</p:attrName>
                                        </p:attrNameLst>
                                      </p:cBhvr>
                                      <p:tavLst>
                                        <p:tav tm="0">
                                          <p:val>
                                            <p:strVal val="#ppt_x"/>
                                          </p:val>
                                        </p:tav>
                                        <p:tav tm="100000">
                                          <p:val>
                                            <p:strVal val="#ppt_x"/>
                                          </p:val>
                                        </p:tav>
                                      </p:tavLst>
                                    </p:anim>
                                    <p:anim calcmode="lin" valueType="num">
                                      <p:cBhvr>
                                        <p:cTn dur="75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decel="100000" fill="hold" grpId="0" id="11" nodeType="afterEffect" presetClass="entr" presetID="2" presetSubtype="8">
                                  <p:stCondLst>
                                    <p:cond delay="0"/>
                                  </p:stCondLst>
                                  <p:childTnLst>
                                    <p:set>
                                      <p:cBhvr>
                                        <p:cTn dur="1" fill="hold" id="12">
                                          <p:stCondLst>
                                            <p:cond delay="0"/>
                                          </p:stCondLst>
                                        </p:cTn>
                                        <p:tgtEl>
                                          <p:spTgt spid="30"/>
                                        </p:tgtEl>
                                        <p:attrNameLst>
                                          <p:attrName>style.visibility</p:attrName>
                                        </p:attrNameLst>
                                      </p:cBhvr>
                                      <p:to>
                                        <p:strVal val="visible"/>
                                      </p:to>
                                    </p:set>
                                    <p:anim calcmode="lin" valueType="num">
                                      <p:cBhvr additive="base">
                                        <p:cTn dur="500" fill="hold" id="13"/>
                                        <p:tgtEl>
                                          <p:spTgt spid="30"/>
                                        </p:tgtEl>
                                        <p:attrNameLst>
                                          <p:attrName>ppt_x</p:attrName>
                                        </p:attrNameLst>
                                      </p:cBhvr>
                                      <p:tavLst>
                                        <p:tav tm="0">
                                          <p:val>
                                            <p:strVal val="0-#ppt_w/2"/>
                                          </p:val>
                                        </p:tav>
                                        <p:tav tm="100000">
                                          <p:val>
                                            <p:strVal val="#ppt_x"/>
                                          </p:val>
                                        </p:tav>
                                      </p:tavLst>
                                    </p:anim>
                                    <p:anim calcmode="lin" valueType="num">
                                      <p:cBhvr additive="base">
                                        <p:cTn dur="500" fill="hold" id="14"/>
                                        <p:tgtEl>
                                          <p:spTgt spid="30"/>
                                        </p:tgtEl>
                                        <p:attrNameLst>
                                          <p:attrName>ppt_y</p:attrName>
                                        </p:attrNameLst>
                                      </p:cBhvr>
                                      <p:tavLst>
                                        <p:tav tm="0">
                                          <p:val>
                                            <p:strVal val="#ppt_y"/>
                                          </p:val>
                                        </p:tav>
                                        <p:tav tm="100000">
                                          <p:val>
                                            <p:strVal val="#ppt_y"/>
                                          </p:val>
                                        </p:tav>
                                      </p:tavLst>
                                    </p:anim>
                                  </p:childTnLst>
                                </p:cTn>
                              </p:par>
                              <p:par>
                                <p:cTn decel="100000" fill="hold" grpId="0" id="15" nodeType="withEffect" presetClass="entr" presetID="2" presetSubtype="2">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additive="base">
                                        <p:cTn dur="500" fill="hold" id="17"/>
                                        <p:tgtEl>
                                          <p:spTgt spid="28"/>
                                        </p:tgtEl>
                                        <p:attrNameLst>
                                          <p:attrName>ppt_x</p:attrName>
                                        </p:attrNameLst>
                                      </p:cBhvr>
                                      <p:tavLst>
                                        <p:tav tm="0">
                                          <p:val>
                                            <p:strVal val="1+#ppt_w/2"/>
                                          </p:val>
                                        </p:tav>
                                        <p:tav tm="100000">
                                          <p:val>
                                            <p:strVal val="#ppt_x"/>
                                          </p:val>
                                        </p:tav>
                                      </p:tavLst>
                                    </p:anim>
                                    <p:anim calcmode="lin" valueType="num">
                                      <p:cBhvr additive="base">
                                        <p:cTn dur="500" fill="hold" id="18"/>
                                        <p:tgtEl>
                                          <p:spTgt spid="28"/>
                                        </p:tgtEl>
                                        <p:attrNameLst>
                                          <p:attrName>ppt_y</p:attrName>
                                        </p:attrNameLst>
                                      </p:cBhvr>
                                      <p:tavLst>
                                        <p:tav tm="0">
                                          <p:val>
                                            <p:strVal val="#ppt_y"/>
                                          </p:val>
                                        </p:tav>
                                        <p:tav tm="100000">
                                          <p:val>
                                            <p:strVal val="#ppt_y"/>
                                          </p:val>
                                        </p:tav>
                                      </p:tavLst>
                                    </p:anim>
                                  </p:childTnLst>
                                </p:cTn>
                              </p:par>
                              <p:par>
                                <p:cTn decel="100000" fill="hold" grpId="0" id="19" nodeType="withEffect" presetClass="entr" presetID="2" presetSubtype="8">
                                  <p:stCondLst>
                                    <p:cond delay="250"/>
                                  </p:stCondLst>
                                  <p:childTnLst>
                                    <p:set>
                                      <p:cBhvr>
                                        <p:cTn dur="1" fill="hold" id="20">
                                          <p:stCondLst>
                                            <p:cond delay="0"/>
                                          </p:stCondLst>
                                        </p:cTn>
                                        <p:tgtEl>
                                          <p:spTgt spid="29"/>
                                        </p:tgtEl>
                                        <p:attrNameLst>
                                          <p:attrName>style.visibility</p:attrName>
                                        </p:attrNameLst>
                                      </p:cBhvr>
                                      <p:to>
                                        <p:strVal val="visible"/>
                                      </p:to>
                                    </p:set>
                                    <p:anim calcmode="lin" valueType="num">
                                      <p:cBhvr additive="base">
                                        <p:cTn dur="500" fill="hold" id="21"/>
                                        <p:tgtEl>
                                          <p:spTgt spid="29"/>
                                        </p:tgtEl>
                                        <p:attrNameLst>
                                          <p:attrName>ppt_x</p:attrName>
                                        </p:attrNameLst>
                                      </p:cBhvr>
                                      <p:tavLst>
                                        <p:tav tm="0">
                                          <p:val>
                                            <p:strVal val="0-#ppt_w/2"/>
                                          </p:val>
                                        </p:tav>
                                        <p:tav tm="100000">
                                          <p:val>
                                            <p:strVal val="#ppt_x"/>
                                          </p:val>
                                        </p:tav>
                                      </p:tavLst>
                                    </p:anim>
                                    <p:anim calcmode="lin" valueType="num">
                                      <p:cBhvr additive="base">
                                        <p:cTn dur="500" fill="hold" id="22"/>
                                        <p:tgtEl>
                                          <p:spTgt spid="29"/>
                                        </p:tgtEl>
                                        <p:attrNameLst>
                                          <p:attrName>ppt_y</p:attrName>
                                        </p:attrNameLst>
                                      </p:cBhvr>
                                      <p:tavLst>
                                        <p:tav tm="0">
                                          <p:val>
                                            <p:strVal val="#ppt_y"/>
                                          </p:val>
                                        </p:tav>
                                        <p:tav tm="100000">
                                          <p:val>
                                            <p:strVal val="#ppt_y"/>
                                          </p:val>
                                        </p:tav>
                                      </p:tavLst>
                                    </p:anim>
                                  </p:childTnLst>
                                </p:cTn>
                              </p:par>
                              <p:par>
                                <p:cTn decel="100000" fill="hold" grpId="0" id="23" nodeType="withEffect" presetClass="entr" presetID="2" presetSubtype="2">
                                  <p:stCondLst>
                                    <p:cond delay="250"/>
                                  </p:stCondLst>
                                  <p:childTnLst>
                                    <p:set>
                                      <p:cBhvr>
                                        <p:cTn dur="1" fill="hold" id="24">
                                          <p:stCondLst>
                                            <p:cond delay="0"/>
                                          </p:stCondLst>
                                        </p:cTn>
                                        <p:tgtEl>
                                          <p:spTgt spid="27"/>
                                        </p:tgtEl>
                                        <p:attrNameLst>
                                          <p:attrName>style.visibility</p:attrName>
                                        </p:attrNameLst>
                                      </p:cBhvr>
                                      <p:to>
                                        <p:strVal val="visible"/>
                                      </p:to>
                                    </p:set>
                                    <p:anim calcmode="lin" valueType="num">
                                      <p:cBhvr additive="base">
                                        <p:cTn dur="500" fill="hold" id="25"/>
                                        <p:tgtEl>
                                          <p:spTgt spid="27"/>
                                        </p:tgtEl>
                                        <p:attrNameLst>
                                          <p:attrName>ppt_x</p:attrName>
                                        </p:attrNameLst>
                                      </p:cBhvr>
                                      <p:tavLst>
                                        <p:tav tm="0">
                                          <p:val>
                                            <p:strVal val="1+#ppt_w/2"/>
                                          </p:val>
                                        </p:tav>
                                        <p:tav tm="100000">
                                          <p:val>
                                            <p:strVal val="#ppt_x"/>
                                          </p:val>
                                        </p:tav>
                                      </p:tavLst>
                                    </p:anim>
                                    <p:anim calcmode="lin" valueType="num">
                                      <p:cBhvr additive="base">
                                        <p:cTn dur="500" fill="hold" id="26"/>
                                        <p:tgtEl>
                                          <p:spTgt spid="27"/>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1500"/>
                            </p:stCondLst>
                            <p:childTnLst>
                              <p:par>
                                <p:cTn fill="hold" grpId="0" id="28" nodeType="afterEffect" presetClass="entr" presetID="22" presetSubtype="4">
                                  <p:stCondLst>
                                    <p:cond delay="0"/>
                                  </p:stCondLst>
                                  <p:childTnLst>
                                    <p:set>
                                      <p:cBhvr>
                                        <p:cTn dur="1" fill="hold" id="29">
                                          <p:stCondLst>
                                            <p:cond delay="0"/>
                                          </p:stCondLst>
                                        </p:cTn>
                                        <p:tgtEl>
                                          <p:spTgt spid="3"/>
                                        </p:tgtEl>
                                        <p:attrNameLst>
                                          <p:attrName>style.visibility</p:attrName>
                                        </p:attrNameLst>
                                      </p:cBhvr>
                                      <p:to>
                                        <p:strVal val="visible"/>
                                      </p:to>
                                    </p:set>
                                    <p:animEffect filter="wipe(down)" transition="in">
                                      <p:cBhvr>
                                        <p:cTn dur="500" id="30"/>
                                        <p:tgtEl>
                                          <p:spTgt spid="3"/>
                                        </p:tgtEl>
                                      </p:cBhvr>
                                    </p:animEffect>
                                  </p:childTnLst>
                                </p:cTn>
                              </p:par>
                            </p:childTnLst>
                          </p:cTn>
                        </p:par>
                        <p:par>
                          <p:cTn fill="hold" id="31" nodeType="afterGroup">
                            <p:stCondLst>
                              <p:cond delay="2000"/>
                            </p:stCondLst>
                            <p:childTnLst>
                              <p:par>
                                <p:cTn fill="hold" id="32" nodeType="afterEffect" presetClass="entr" presetID="53" presetSubtype="0">
                                  <p:stCondLst>
                                    <p:cond delay="0"/>
                                  </p:stCondLst>
                                  <p:childTnLst>
                                    <p:set>
                                      <p:cBhvr>
                                        <p:cTn dur="1" fill="hold" id="33">
                                          <p:stCondLst>
                                            <p:cond delay="0"/>
                                          </p:stCondLst>
                                        </p:cTn>
                                        <p:tgtEl>
                                          <p:spTgt spid="38"/>
                                        </p:tgtEl>
                                        <p:attrNameLst>
                                          <p:attrName>style.visibility</p:attrName>
                                        </p:attrNameLst>
                                      </p:cBhvr>
                                      <p:to>
                                        <p:strVal val="visible"/>
                                      </p:to>
                                    </p:set>
                                    <p:anim calcmode="lin" valueType="num">
                                      <p:cBhvr>
                                        <p:cTn dur="250" fill="hold" id="34"/>
                                        <p:tgtEl>
                                          <p:spTgt spid="38"/>
                                        </p:tgtEl>
                                        <p:attrNameLst>
                                          <p:attrName>ppt_w</p:attrName>
                                        </p:attrNameLst>
                                      </p:cBhvr>
                                      <p:tavLst>
                                        <p:tav tm="0">
                                          <p:val>
                                            <p:fltVal val="0"/>
                                          </p:val>
                                        </p:tav>
                                        <p:tav tm="100000">
                                          <p:val>
                                            <p:strVal val="#ppt_w"/>
                                          </p:val>
                                        </p:tav>
                                      </p:tavLst>
                                    </p:anim>
                                    <p:anim calcmode="lin" valueType="num">
                                      <p:cBhvr>
                                        <p:cTn dur="250" fill="hold" id="35"/>
                                        <p:tgtEl>
                                          <p:spTgt spid="38"/>
                                        </p:tgtEl>
                                        <p:attrNameLst>
                                          <p:attrName>ppt_h</p:attrName>
                                        </p:attrNameLst>
                                      </p:cBhvr>
                                      <p:tavLst>
                                        <p:tav tm="0">
                                          <p:val>
                                            <p:fltVal val="0"/>
                                          </p:val>
                                        </p:tav>
                                        <p:tav tm="100000">
                                          <p:val>
                                            <p:strVal val="#ppt_h"/>
                                          </p:val>
                                        </p:tav>
                                      </p:tavLst>
                                    </p:anim>
                                    <p:animEffect filter="fade" transition="in">
                                      <p:cBhvr>
                                        <p:cTn dur="250" id="36"/>
                                        <p:tgtEl>
                                          <p:spTgt spid="38"/>
                                        </p:tgtEl>
                                      </p:cBhvr>
                                    </p:animEffect>
                                  </p:childTnLst>
                                </p:cTn>
                              </p:par>
                              <p:par>
                                <p:cTn decel="100000" fill="hold" id="37" nodeType="withEffect" presetClass="emph" presetID="6" presetSubtype="0">
                                  <p:stCondLst>
                                    <p:cond delay="200"/>
                                  </p:stCondLst>
                                  <p:childTnLst>
                                    <p:animScale>
                                      <p:cBhvr>
                                        <p:cTn dur="250" fill="hold" id="38"/>
                                        <p:tgtEl>
                                          <p:spTgt spid="38"/>
                                        </p:tgtEl>
                                      </p:cBhvr>
                                      <p:by x="110000" y="110000"/>
                                    </p:animScale>
                                  </p:childTnLst>
                                </p:cTn>
                              </p:par>
                              <p:par>
                                <p:cTn decel="100000" fill="hold" id="39" nodeType="withEffect" presetClass="emph" presetID="6" presetSubtype="0">
                                  <p:stCondLst>
                                    <p:cond delay="300"/>
                                  </p:stCondLst>
                                  <p:childTnLst>
                                    <p:animScale>
                                      <p:cBhvr>
                                        <p:cTn dur="250" fill="hold" id="40"/>
                                        <p:tgtEl>
                                          <p:spTgt spid="38"/>
                                        </p:tgtEl>
                                      </p:cBhvr>
                                      <p:by x="91000" y="91000"/>
                                    </p:animScale>
                                  </p:childTnLst>
                                </p:cTn>
                              </p:par>
                            </p:childTnLst>
                          </p:cTn>
                        </p:par>
                        <p:par>
                          <p:cTn fill="hold" id="41" nodeType="afterGroup">
                            <p:stCondLst>
                              <p:cond delay="2550"/>
                            </p:stCondLst>
                            <p:childTnLst>
                              <p:par>
                                <p:cTn decel="100000" fill="hold" id="42" nodeType="afterEffect" presetClass="entr" presetID="2" presetSubtype="4">
                                  <p:stCondLst>
                                    <p:cond delay="0"/>
                                  </p:stCondLst>
                                  <p:childTnLst>
                                    <p:set>
                                      <p:cBhvr>
                                        <p:cTn dur="1" fill="hold" id="43">
                                          <p:stCondLst>
                                            <p:cond delay="0"/>
                                          </p:stCondLst>
                                        </p:cTn>
                                        <p:tgtEl>
                                          <p:spTgt spid="5"/>
                                        </p:tgtEl>
                                        <p:attrNameLst>
                                          <p:attrName>style.visibility</p:attrName>
                                        </p:attrNameLst>
                                      </p:cBhvr>
                                      <p:to>
                                        <p:strVal val="visible"/>
                                      </p:to>
                                    </p:set>
                                    <p:anim calcmode="lin" valueType="num">
                                      <p:cBhvr additive="base">
                                        <p:cTn dur="500" fill="hold" id="44"/>
                                        <p:tgtEl>
                                          <p:spTgt spid="5"/>
                                        </p:tgtEl>
                                        <p:attrNameLst>
                                          <p:attrName>ppt_x</p:attrName>
                                        </p:attrNameLst>
                                      </p:cBhvr>
                                      <p:tavLst>
                                        <p:tav tm="0">
                                          <p:val>
                                            <p:strVal val="#ppt_x"/>
                                          </p:val>
                                        </p:tav>
                                        <p:tav tm="100000">
                                          <p:val>
                                            <p:strVal val="#ppt_x"/>
                                          </p:val>
                                        </p:tav>
                                      </p:tavLst>
                                    </p:anim>
                                    <p:anim calcmode="lin" valueType="num">
                                      <p:cBhvr additive="base">
                                        <p:cTn dur="500" fill="hold" id="45"/>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id="48" nodeType="clickEffect" presetClass="entr" presetID="22" presetSubtype="8">
                                  <p:stCondLst>
                                    <p:cond delay="0"/>
                                  </p:stCondLst>
                                  <p:childTnLst>
                                    <p:set>
                                      <p:cBhvr>
                                        <p:cTn dur="1" fill="hold" id="49">
                                          <p:stCondLst>
                                            <p:cond delay="0"/>
                                          </p:stCondLst>
                                        </p:cTn>
                                        <p:tgtEl>
                                          <p:spTgt spid="24"/>
                                        </p:tgtEl>
                                        <p:attrNameLst>
                                          <p:attrName>style.visibility</p:attrName>
                                        </p:attrNameLst>
                                      </p:cBhvr>
                                      <p:to>
                                        <p:strVal val="visible"/>
                                      </p:to>
                                    </p:set>
                                    <p:animEffect filter="wipe(left)" transition="in">
                                      <p:cBhvr>
                                        <p:cTn dur="400" id="50"/>
                                        <p:tgtEl>
                                          <p:spTgt spid="24"/>
                                        </p:tgtEl>
                                      </p:cBhvr>
                                    </p:animEffect>
                                  </p:childTnLst>
                                </p:cTn>
                              </p:par>
                            </p:childTnLst>
                          </p:cTn>
                        </p:par>
                        <p:par>
                          <p:cTn fill="hold" id="51" nodeType="afterGroup">
                            <p:stCondLst>
                              <p:cond delay="400"/>
                            </p:stCondLst>
                            <p:childTnLst>
                              <p:par>
                                <p:cTn fill="hold" id="52" nodeType="afterEffect" presetClass="entr" presetID="53" presetSubtype="0">
                                  <p:stCondLst>
                                    <p:cond delay="0"/>
                                  </p:stCondLst>
                                  <p:childTnLst>
                                    <p:set>
                                      <p:cBhvr>
                                        <p:cTn dur="1" fill="hold" id="53">
                                          <p:stCondLst>
                                            <p:cond delay="0"/>
                                          </p:stCondLst>
                                        </p:cTn>
                                        <p:tgtEl>
                                          <p:spTgt spid="33"/>
                                        </p:tgtEl>
                                        <p:attrNameLst>
                                          <p:attrName>style.visibility</p:attrName>
                                        </p:attrNameLst>
                                      </p:cBhvr>
                                      <p:to>
                                        <p:strVal val="visible"/>
                                      </p:to>
                                    </p:set>
                                    <p:anim calcmode="lin" valueType="num">
                                      <p:cBhvr>
                                        <p:cTn dur="250" fill="hold" id="54"/>
                                        <p:tgtEl>
                                          <p:spTgt spid="33"/>
                                        </p:tgtEl>
                                        <p:attrNameLst>
                                          <p:attrName>ppt_w</p:attrName>
                                        </p:attrNameLst>
                                      </p:cBhvr>
                                      <p:tavLst>
                                        <p:tav tm="0">
                                          <p:val>
                                            <p:fltVal val="0"/>
                                          </p:val>
                                        </p:tav>
                                        <p:tav tm="100000">
                                          <p:val>
                                            <p:strVal val="#ppt_w"/>
                                          </p:val>
                                        </p:tav>
                                      </p:tavLst>
                                    </p:anim>
                                    <p:anim calcmode="lin" valueType="num">
                                      <p:cBhvr>
                                        <p:cTn dur="250" fill="hold" id="55"/>
                                        <p:tgtEl>
                                          <p:spTgt spid="33"/>
                                        </p:tgtEl>
                                        <p:attrNameLst>
                                          <p:attrName>ppt_h</p:attrName>
                                        </p:attrNameLst>
                                      </p:cBhvr>
                                      <p:tavLst>
                                        <p:tav tm="0">
                                          <p:val>
                                            <p:fltVal val="0"/>
                                          </p:val>
                                        </p:tav>
                                        <p:tav tm="100000">
                                          <p:val>
                                            <p:strVal val="#ppt_h"/>
                                          </p:val>
                                        </p:tav>
                                      </p:tavLst>
                                    </p:anim>
                                    <p:animEffect filter="fade" transition="in">
                                      <p:cBhvr>
                                        <p:cTn dur="250" id="56"/>
                                        <p:tgtEl>
                                          <p:spTgt spid="33"/>
                                        </p:tgtEl>
                                      </p:cBhvr>
                                    </p:animEffect>
                                  </p:childTnLst>
                                </p:cTn>
                              </p:par>
                              <p:par>
                                <p:cTn decel="100000" fill="hold" id="57" nodeType="withEffect" presetClass="emph" presetID="6" presetSubtype="0">
                                  <p:stCondLst>
                                    <p:cond delay="200"/>
                                  </p:stCondLst>
                                  <p:childTnLst>
                                    <p:animScale>
                                      <p:cBhvr>
                                        <p:cTn dur="250" fill="hold" id="58"/>
                                        <p:tgtEl>
                                          <p:spTgt spid="33"/>
                                        </p:tgtEl>
                                      </p:cBhvr>
                                      <p:by x="110000" y="110000"/>
                                    </p:animScale>
                                  </p:childTnLst>
                                </p:cTn>
                              </p:par>
                              <p:par>
                                <p:cTn decel="100000" fill="hold" id="59" nodeType="withEffect" presetClass="emph" presetID="6" presetSubtype="0">
                                  <p:stCondLst>
                                    <p:cond delay="300"/>
                                  </p:stCondLst>
                                  <p:childTnLst>
                                    <p:animScale>
                                      <p:cBhvr>
                                        <p:cTn dur="250" fill="hold" id="60"/>
                                        <p:tgtEl>
                                          <p:spTgt spid="33"/>
                                        </p:tgtEl>
                                      </p:cBhvr>
                                      <p:by x="91000" y="91000"/>
                                    </p:animScale>
                                  </p:childTnLst>
                                </p:cTn>
                              </p:par>
                            </p:childTnLst>
                          </p:cTn>
                        </p:par>
                        <p:par>
                          <p:cTn fill="hold" id="61" nodeType="afterGroup">
                            <p:stCondLst>
                              <p:cond delay="950"/>
                            </p:stCondLst>
                            <p:childTnLst>
                              <p:par>
                                <p:cTn decel="100000" fill="hold" id="62" nodeType="afterEffect" presetClass="entr" presetID="2" presetSubtype="4">
                                  <p:stCondLst>
                                    <p:cond delay="0"/>
                                  </p:stCondLst>
                                  <p:childTnLst>
                                    <p:set>
                                      <p:cBhvr>
                                        <p:cTn dur="1" fill="hold" id="63">
                                          <p:stCondLst>
                                            <p:cond delay="0"/>
                                          </p:stCondLst>
                                        </p:cTn>
                                        <p:tgtEl>
                                          <p:spTgt spid="6"/>
                                        </p:tgtEl>
                                        <p:attrNameLst>
                                          <p:attrName>style.visibility</p:attrName>
                                        </p:attrNameLst>
                                      </p:cBhvr>
                                      <p:to>
                                        <p:strVal val="visible"/>
                                      </p:to>
                                    </p:set>
                                    <p:anim calcmode="lin" valueType="num">
                                      <p:cBhvr additive="base">
                                        <p:cTn dur="500" fill="hold" id="64"/>
                                        <p:tgtEl>
                                          <p:spTgt spid="6"/>
                                        </p:tgtEl>
                                        <p:attrNameLst>
                                          <p:attrName>ppt_x</p:attrName>
                                        </p:attrNameLst>
                                      </p:cBhvr>
                                      <p:tavLst>
                                        <p:tav tm="0">
                                          <p:val>
                                            <p:strVal val="#ppt_x"/>
                                          </p:val>
                                        </p:tav>
                                        <p:tav tm="100000">
                                          <p:val>
                                            <p:strVal val="#ppt_x"/>
                                          </p:val>
                                        </p:tav>
                                      </p:tavLst>
                                    </p:anim>
                                    <p:anim calcmode="lin" valueType="num">
                                      <p:cBhvr additive="base">
                                        <p:cTn dur="500" fill="hold" id="65"/>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66" nodeType="clickPar">
                      <p:stCondLst>
                        <p:cond delay="indefinite"/>
                        <p:cond delay="0" evt="onBegin">
                          <p:tn val="65"/>
                        </p:cond>
                      </p:stCondLst>
                      <p:childTnLst>
                        <p:par>
                          <p:cTn fill="hold" id="67" nodeType="afterGroup">
                            <p:stCondLst>
                              <p:cond delay="0"/>
                            </p:stCondLst>
                            <p:childTnLst>
                              <p:par>
                                <p:cTn fill="hold" id="68" nodeType="clickEffect" presetClass="entr" presetID="22" presetSubtype="8">
                                  <p:stCondLst>
                                    <p:cond delay="0"/>
                                  </p:stCondLst>
                                  <p:childTnLst>
                                    <p:set>
                                      <p:cBhvr>
                                        <p:cTn dur="1" fill="hold" id="69">
                                          <p:stCondLst>
                                            <p:cond delay="0"/>
                                          </p:stCondLst>
                                        </p:cTn>
                                        <p:tgtEl>
                                          <p:spTgt spid="25"/>
                                        </p:tgtEl>
                                        <p:attrNameLst>
                                          <p:attrName>style.visibility</p:attrName>
                                        </p:attrNameLst>
                                      </p:cBhvr>
                                      <p:to>
                                        <p:strVal val="visible"/>
                                      </p:to>
                                    </p:set>
                                    <p:animEffect filter="wipe(left)" transition="in">
                                      <p:cBhvr>
                                        <p:cTn dur="400" id="70"/>
                                        <p:tgtEl>
                                          <p:spTgt spid="25"/>
                                        </p:tgtEl>
                                      </p:cBhvr>
                                    </p:animEffect>
                                  </p:childTnLst>
                                </p:cTn>
                              </p:par>
                            </p:childTnLst>
                          </p:cTn>
                        </p:par>
                        <p:par>
                          <p:cTn fill="hold" id="71" nodeType="afterGroup">
                            <p:stCondLst>
                              <p:cond delay="400"/>
                            </p:stCondLst>
                            <p:childTnLst>
                              <p:par>
                                <p:cTn fill="hold" id="72" nodeType="afterEffect" presetClass="entr" presetID="53" presetSubtype="0">
                                  <p:stCondLst>
                                    <p:cond delay="0"/>
                                  </p:stCondLst>
                                  <p:childTnLst>
                                    <p:set>
                                      <p:cBhvr>
                                        <p:cTn dur="1" fill="hold" id="73">
                                          <p:stCondLst>
                                            <p:cond delay="0"/>
                                          </p:stCondLst>
                                        </p:cTn>
                                        <p:tgtEl>
                                          <p:spTgt spid="41"/>
                                        </p:tgtEl>
                                        <p:attrNameLst>
                                          <p:attrName>style.visibility</p:attrName>
                                        </p:attrNameLst>
                                      </p:cBhvr>
                                      <p:to>
                                        <p:strVal val="visible"/>
                                      </p:to>
                                    </p:set>
                                    <p:anim calcmode="lin" valueType="num">
                                      <p:cBhvr>
                                        <p:cTn dur="250" fill="hold" id="74"/>
                                        <p:tgtEl>
                                          <p:spTgt spid="41"/>
                                        </p:tgtEl>
                                        <p:attrNameLst>
                                          <p:attrName>ppt_w</p:attrName>
                                        </p:attrNameLst>
                                      </p:cBhvr>
                                      <p:tavLst>
                                        <p:tav tm="0">
                                          <p:val>
                                            <p:fltVal val="0"/>
                                          </p:val>
                                        </p:tav>
                                        <p:tav tm="100000">
                                          <p:val>
                                            <p:strVal val="#ppt_w"/>
                                          </p:val>
                                        </p:tav>
                                      </p:tavLst>
                                    </p:anim>
                                    <p:anim calcmode="lin" valueType="num">
                                      <p:cBhvr>
                                        <p:cTn dur="250" fill="hold" id="75"/>
                                        <p:tgtEl>
                                          <p:spTgt spid="41"/>
                                        </p:tgtEl>
                                        <p:attrNameLst>
                                          <p:attrName>ppt_h</p:attrName>
                                        </p:attrNameLst>
                                      </p:cBhvr>
                                      <p:tavLst>
                                        <p:tav tm="0">
                                          <p:val>
                                            <p:fltVal val="0"/>
                                          </p:val>
                                        </p:tav>
                                        <p:tav tm="100000">
                                          <p:val>
                                            <p:strVal val="#ppt_h"/>
                                          </p:val>
                                        </p:tav>
                                      </p:tavLst>
                                    </p:anim>
                                    <p:animEffect filter="fade" transition="in">
                                      <p:cBhvr>
                                        <p:cTn dur="250" id="76"/>
                                        <p:tgtEl>
                                          <p:spTgt spid="41"/>
                                        </p:tgtEl>
                                      </p:cBhvr>
                                    </p:animEffect>
                                  </p:childTnLst>
                                </p:cTn>
                              </p:par>
                              <p:par>
                                <p:cTn decel="100000" fill="hold" id="77" nodeType="withEffect" presetClass="emph" presetID="6" presetSubtype="0">
                                  <p:stCondLst>
                                    <p:cond delay="200"/>
                                  </p:stCondLst>
                                  <p:childTnLst>
                                    <p:animScale>
                                      <p:cBhvr>
                                        <p:cTn dur="250" fill="hold" id="78"/>
                                        <p:tgtEl>
                                          <p:spTgt spid="41"/>
                                        </p:tgtEl>
                                      </p:cBhvr>
                                      <p:by x="110000" y="110000"/>
                                    </p:animScale>
                                  </p:childTnLst>
                                </p:cTn>
                              </p:par>
                              <p:par>
                                <p:cTn decel="100000" fill="hold" id="79" nodeType="withEffect" presetClass="emph" presetID="6" presetSubtype="0">
                                  <p:stCondLst>
                                    <p:cond delay="300"/>
                                  </p:stCondLst>
                                  <p:childTnLst>
                                    <p:animScale>
                                      <p:cBhvr>
                                        <p:cTn dur="250" fill="hold" id="80"/>
                                        <p:tgtEl>
                                          <p:spTgt spid="41"/>
                                        </p:tgtEl>
                                      </p:cBhvr>
                                      <p:by x="91000" y="91000"/>
                                    </p:animScale>
                                  </p:childTnLst>
                                </p:cTn>
                              </p:par>
                            </p:childTnLst>
                          </p:cTn>
                        </p:par>
                        <p:par>
                          <p:cTn fill="hold" id="81" nodeType="afterGroup">
                            <p:stCondLst>
                              <p:cond delay="950"/>
                            </p:stCondLst>
                            <p:childTnLst>
                              <p:par>
                                <p:cTn decel="100000" fill="hold" id="82" nodeType="afterEffect" presetClass="entr" presetID="2" presetSubtype="4">
                                  <p:stCondLst>
                                    <p:cond delay="0"/>
                                  </p:stCondLst>
                                  <p:childTnLst>
                                    <p:set>
                                      <p:cBhvr>
                                        <p:cTn dur="1" fill="hold" id="83">
                                          <p:stCondLst>
                                            <p:cond delay="0"/>
                                          </p:stCondLst>
                                        </p:cTn>
                                        <p:tgtEl>
                                          <p:spTgt spid="7"/>
                                        </p:tgtEl>
                                        <p:attrNameLst>
                                          <p:attrName>style.visibility</p:attrName>
                                        </p:attrNameLst>
                                      </p:cBhvr>
                                      <p:to>
                                        <p:strVal val="visible"/>
                                      </p:to>
                                    </p:set>
                                    <p:anim calcmode="lin" valueType="num">
                                      <p:cBhvr additive="base">
                                        <p:cTn dur="500" fill="hold" id="84"/>
                                        <p:tgtEl>
                                          <p:spTgt spid="7"/>
                                        </p:tgtEl>
                                        <p:attrNameLst>
                                          <p:attrName>ppt_x</p:attrName>
                                        </p:attrNameLst>
                                      </p:cBhvr>
                                      <p:tavLst>
                                        <p:tav tm="0">
                                          <p:val>
                                            <p:strVal val="#ppt_x"/>
                                          </p:val>
                                        </p:tav>
                                        <p:tav tm="100000">
                                          <p:val>
                                            <p:strVal val="#ppt_x"/>
                                          </p:val>
                                        </p:tav>
                                      </p:tavLst>
                                    </p:anim>
                                    <p:anim calcmode="lin" valueType="num">
                                      <p:cBhvr additive="base">
                                        <p:cTn dur="500" fill="hold" id="85"/>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86" nodeType="clickPar">
                      <p:stCondLst>
                        <p:cond delay="indefinite"/>
                        <p:cond delay="0" evt="onBegin">
                          <p:tn val="85"/>
                        </p:cond>
                      </p:stCondLst>
                      <p:childTnLst>
                        <p:par>
                          <p:cTn fill="hold" id="87" nodeType="afterGroup">
                            <p:stCondLst>
                              <p:cond delay="0"/>
                            </p:stCondLst>
                            <p:childTnLst>
                              <p:par>
                                <p:cTn fill="hold" id="88" nodeType="clickEffect" presetClass="entr" presetID="22" presetSubtype="8">
                                  <p:stCondLst>
                                    <p:cond delay="0"/>
                                  </p:stCondLst>
                                  <p:childTnLst>
                                    <p:set>
                                      <p:cBhvr>
                                        <p:cTn dur="1" fill="hold" id="89">
                                          <p:stCondLst>
                                            <p:cond delay="0"/>
                                          </p:stCondLst>
                                        </p:cTn>
                                        <p:tgtEl>
                                          <p:spTgt spid="26"/>
                                        </p:tgtEl>
                                        <p:attrNameLst>
                                          <p:attrName>style.visibility</p:attrName>
                                        </p:attrNameLst>
                                      </p:cBhvr>
                                      <p:to>
                                        <p:strVal val="visible"/>
                                      </p:to>
                                    </p:set>
                                    <p:animEffect filter="wipe(left)" transition="in">
                                      <p:cBhvr>
                                        <p:cTn dur="400" id="90"/>
                                        <p:tgtEl>
                                          <p:spTgt spid="26"/>
                                        </p:tgtEl>
                                      </p:cBhvr>
                                    </p:animEffect>
                                  </p:childTnLst>
                                </p:cTn>
                              </p:par>
                            </p:childTnLst>
                          </p:cTn>
                        </p:par>
                        <p:par>
                          <p:cTn fill="hold" id="91" nodeType="afterGroup">
                            <p:stCondLst>
                              <p:cond delay="400"/>
                            </p:stCondLst>
                            <p:childTnLst>
                              <p:par>
                                <p:cTn fill="hold" id="92" nodeType="afterEffect" presetClass="entr" presetID="53" presetSubtype="0">
                                  <p:stCondLst>
                                    <p:cond delay="0"/>
                                  </p:stCondLst>
                                  <p:childTnLst>
                                    <p:set>
                                      <p:cBhvr>
                                        <p:cTn dur="1" fill="hold" id="93">
                                          <p:stCondLst>
                                            <p:cond delay="0"/>
                                          </p:stCondLst>
                                        </p:cTn>
                                        <p:tgtEl>
                                          <p:spTgt spid="51"/>
                                        </p:tgtEl>
                                        <p:attrNameLst>
                                          <p:attrName>style.visibility</p:attrName>
                                        </p:attrNameLst>
                                      </p:cBhvr>
                                      <p:to>
                                        <p:strVal val="visible"/>
                                      </p:to>
                                    </p:set>
                                    <p:anim calcmode="lin" valueType="num">
                                      <p:cBhvr>
                                        <p:cTn dur="250" fill="hold" id="94"/>
                                        <p:tgtEl>
                                          <p:spTgt spid="51"/>
                                        </p:tgtEl>
                                        <p:attrNameLst>
                                          <p:attrName>ppt_w</p:attrName>
                                        </p:attrNameLst>
                                      </p:cBhvr>
                                      <p:tavLst>
                                        <p:tav tm="0">
                                          <p:val>
                                            <p:fltVal val="0"/>
                                          </p:val>
                                        </p:tav>
                                        <p:tav tm="100000">
                                          <p:val>
                                            <p:strVal val="#ppt_w"/>
                                          </p:val>
                                        </p:tav>
                                      </p:tavLst>
                                    </p:anim>
                                    <p:anim calcmode="lin" valueType="num">
                                      <p:cBhvr>
                                        <p:cTn dur="250" fill="hold" id="95"/>
                                        <p:tgtEl>
                                          <p:spTgt spid="51"/>
                                        </p:tgtEl>
                                        <p:attrNameLst>
                                          <p:attrName>ppt_h</p:attrName>
                                        </p:attrNameLst>
                                      </p:cBhvr>
                                      <p:tavLst>
                                        <p:tav tm="0">
                                          <p:val>
                                            <p:fltVal val="0"/>
                                          </p:val>
                                        </p:tav>
                                        <p:tav tm="100000">
                                          <p:val>
                                            <p:strVal val="#ppt_h"/>
                                          </p:val>
                                        </p:tav>
                                      </p:tavLst>
                                    </p:anim>
                                    <p:animEffect filter="fade" transition="in">
                                      <p:cBhvr>
                                        <p:cTn dur="250" id="96"/>
                                        <p:tgtEl>
                                          <p:spTgt spid="51"/>
                                        </p:tgtEl>
                                      </p:cBhvr>
                                    </p:animEffect>
                                  </p:childTnLst>
                                </p:cTn>
                              </p:par>
                              <p:par>
                                <p:cTn decel="100000" fill="hold" id="97" nodeType="withEffect" presetClass="emph" presetID="6" presetSubtype="0">
                                  <p:stCondLst>
                                    <p:cond delay="200"/>
                                  </p:stCondLst>
                                  <p:childTnLst>
                                    <p:animScale>
                                      <p:cBhvr>
                                        <p:cTn dur="250" fill="hold" id="98"/>
                                        <p:tgtEl>
                                          <p:spTgt spid="51"/>
                                        </p:tgtEl>
                                      </p:cBhvr>
                                      <p:by x="110000" y="110000"/>
                                    </p:animScale>
                                  </p:childTnLst>
                                </p:cTn>
                              </p:par>
                              <p:par>
                                <p:cTn decel="100000" fill="hold" id="99" nodeType="withEffect" presetClass="emph" presetID="6" presetSubtype="0">
                                  <p:stCondLst>
                                    <p:cond delay="300"/>
                                  </p:stCondLst>
                                  <p:childTnLst>
                                    <p:animScale>
                                      <p:cBhvr>
                                        <p:cTn dur="250" fill="hold" id="100"/>
                                        <p:tgtEl>
                                          <p:spTgt spid="51"/>
                                        </p:tgtEl>
                                      </p:cBhvr>
                                      <p:by x="91000" y="91000"/>
                                    </p:animScale>
                                  </p:childTnLst>
                                </p:cTn>
                              </p:par>
                            </p:childTnLst>
                          </p:cTn>
                        </p:par>
                        <p:par>
                          <p:cTn fill="hold" id="101" nodeType="afterGroup">
                            <p:stCondLst>
                              <p:cond delay="950"/>
                            </p:stCondLst>
                            <p:childTnLst>
                              <p:par>
                                <p:cTn decel="100000" fill="hold" id="102" nodeType="afterEffect" presetClass="entr" presetID="2" presetSubtype="4">
                                  <p:stCondLst>
                                    <p:cond delay="0"/>
                                  </p:stCondLst>
                                  <p:childTnLst>
                                    <p:set>
                                      <p:cBhvr>
                                        <p:cTn dur="1" fill="hold" id="103">
                                          <p:stCondLst>
                                            <p:cond delay="0"/>
                                          </p:stCondLst>
                                        </p:cTn>
                                        <p:tgtEl>
                                          <p:spTgt spid="8"/>
                                        </p:tgtEl>
                                        <p:attrNameLst>
                                          <p:attrName>style.visibility</p:attrName>
                                        </p:attrNameLst>
                                      </p:cBhvr>
                                      <p:to>
                                        <p:strVal val="visible"/>
                                      </p:to>
                                    </p:set>
                                    <p:anim calcmode="lin" valueType="num">
                                      <p:cBhvr additive="base">
                                        <p:cTn dur="500" fill="hold" id="104"/>
                                        <p:tgtEl>
                                          <p:spTgt spid="8"/>
                                        </p:tgtEl>
                                        <p:attrNameLst>
                                          <p:attrName>ppt_x</p:attrName>
                                        </p:attrNameLst>
                                      </p:cBhvr>
                                      <p:tavLst>
                                        <p:tav tm="0">
                                          <p:val>
                                            <p:strVal val="#ppt_x"/>
                                          </p:val>
                                        </p:tav>
                                        <p:tav tm="100000">
                                          <p:val>
                                            <p:strVal val="#ppt_x"/>
                                          </p:val>
                                        </p:tav>
                                      </p:tavLst>
                                    </p:anim>
                                    <p:anim calcmode="lin" valueType="num">
                                      <p:cBhvr additive="base">
                                        <p:cTn dur="500" fill="hold" id="105"/>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7"/>
      <p:bldP grpId="0" spid="28"/>
      <p:bldP grpId="0" spid="29"/>
      <p:bldP grpId="0" spid="3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0" name="文本框 9"/>
          <p:cNvSpPr/>
          <p:nvPr/>
        </p:nvSpPr>
        <p:spPr bwMode="auto">
          <a:xfrm>
            <a:off x="1771650" y="1573213"/>
            <a:ext cx="1428750" cy="1657350"/>
          </a:xfrm>
          <a:custGeom>
            <a:gdLst>
              <a:gd fmla="*/ 661351 w 1427586" name="T0"/>
              <a:gd fmla="*/ 572464 h 1656000" name="T1"/>
              <a:gd fmla="*/ 661351 w 1427586" name="T2"/>
              <a:gd fmla="*/ 947691 h 1656000" name="T3"/>
              <a:gd fmla="*/ 564141 w 1427586" name="T4"/>
              <a:gd fmla="*/ 947691 h 1656000" name="T5"/>
              <a:gd fmla="*/ 661351 w 1427586" name="T6"/>
              <a:gd fmla="*/ 572464 h 1656000" name="T7"/>
              <a:gd fmla="*/ 590009 w 1427586" name="T8"/>
              <a:gd fmla="*/ 371509 h 1656000" name="T9"/>
              <a:gd fmla="*/ 399945 w 1427586" name="T10"/>
              <a:gd fmla="*/ 947691 h 1656000" name="T11"/>
              <a:gd fmla="*/ 399945 w 1427586" name="T12"/>
              <a:gd fmla="*/ 1098000 h 1656000" name="T13"/>
              <a:gd fmla="*/ 661351 w 1427586" name="T14"/>
              <a:gd fmla="*/ 1098000 h 1656000" name="T15"/>
              <a:gd fmla="*/ 661351 w 1427586" name="T16"/>
              <a:gd fmla="*/ 1253210 h 1656000" name="T17"/>
              <a:gd fmla="*/ 881368 w 1427586" name="T18"/>
              <a:gd fmla="*/ 1253210 h 1656000" name="T19"/>
              <a:gd fmla="*/ 881368 w 1427586" name="T20"/>
              <a:gd fmla="*/ 1098000 h 1656000" name="T21"/>
              <a:gd fmla="*/ 943997 w 1427586" name="T22"/>
              <a:gd fmla="*/ 1098000 h 1656000" name="T23"/>
              <a:gd fmla="*/ 943997 w 1427586" name="T24"/>
              <a:gd fmla="*/ 947691 h 1656000" name="T25"/>
              <a:gd fmla="*/ 881368 w 1427586" name="T26"/>
              <a:gd fmla="*/ 947691 h 1656000" name="T27"/>
              <a:gd fmla="*/ 881368 w 1427586" name="T28"/>
              <a:gd fmla="*/ 371509 h 1656000" name="T29"/>
              <a:gd fmla="*/ 590009 w 1427586" name="T30"/>
              <a:gd fmla="*/ 371509 h 1656000" name="T31"/>
              <a:gd fmla="*/ 714375 w 1427586" name="T32"/>
              <a:gd fmla="*/ 0 h 1656000" name="T33"/>
              <a:gd fmla="*/ 1428750 w 1427586" name="T34"/>
              <a:gd fmla="*/ 357187 h 1656000" name="T35"/>
              <a:gd fmla="*/ 1428750 w 1427586" name="T36"/>
              <a:gd fmla="*/ 1300162 h 1656000" name="T37"/>
              <a:gd fmla="*/ 714375 w 1427586" name="T38"/>
              <a:gd fmla="*/ 1657350 h 1656000" name="T39"/>
              <a:gd fmla="*/ 0 w 1427586" name="T40"/>
              <a:gd fmla="*/ 1300162 h 1656000" name="T41"/>
              <a:gd fmla="*/ 0 w 1427586" name="T42"/>
              <a:gd fmla="*/ 357187 h 1656000" name="T43"/>
              <a:gd fmla="*/ 714375 w 1427586" name="T44"/>
              <a:gd fmla="*/ 0 h 16560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656000" w="1427586">
                <a:moveTo>
                  <a:pt x="660812" y="571998"/>
                </a:moveTo>
                <a:lnTo>
                  <a:pt x="660812" y="946919"/>
                </a:lnTo>
                <a:lnTo>
                  <a:pt x="563681" y="946919"/>
                </a:lnTo>
                <a:lnTo>
                  <a:pt x="660812" y="571998"/>
                </a:lnTo>
                <a:close/>
                <a:moveTo>
                  <a:pt x="589528" y="371206"/>
                </a:moveTo>
                <a:lnTo>
                  <a:pt x="399619" y="946919"/>
                </a:lnTo>
                <a:lnTo>
                  <a:pt x="399619" y="1097106"/>
                </a:lnTo>
                <a:lnTo>
                  <a:pt x="660812" y="1097106"/>
                </a:lnTo>
                <a:lnTo>
                  <a:pt x="660812" y="1252189"/>
                </a:lnTo>
                <a:lnTo>
                  <a:pt x="880650" y="1252189"/>
                </a:lnTo>
                <a:lnTo>
                  <a:pt x="880650" y="1097106"/>
                </a:lnTo>
                <a:lnTo>
                  <a:pt x="943228" y="1097106"/>
                </a:lnTo>
                <a:lnTo>
                  <a:pt x="943228" y="946919"/>
                </a:lnTo>
                <a:lnTo>
                  <a:pt x="880650" y="946919"/>
                </a:lnTo>
                <a:lnTo>
                  <a:pt x="880650" y="371206"/>
                </a:lnTo>
                <a:lnTo>
                  <a:pt x="589528"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 name="文本框 14"/>
          <p:cNvSpPr txBox="1"/>
          <p:nvPr/>
        </p:nvSpPr>
        <p:spPr bwMode="auto">
          <a:xfrm>
            <a:off x="3924300" y="1563688"/>
            <a:ext cx="3671888" cy="822960"/>
          </a:xfrm>
          <a:prstGeom prst="rect">
            <a:avLst/>
          </a:prstGeom>
          <a:noFill/>
        </p:spPr>
        <p:txBody>
          <a:bodyPr>
            <a:spAutoFit/>
          </a:bodyPr>
          <a:lstStyle/>
          <a:p>
            <a:pPr defTabSz="685754" eaLnBrk="1" fontAlgn="auto" hangingPunct="1">
              <a:spcBef>
                <a:spcPct val="0"/>
              </a:spcBef>
              <a:spcAft>
                <a:spcPct val="0"/>
              </a:spcAft>
              <a:defRPr/>
            </a:pPr>
            <a:r>
              <a:rPr altLang="zh-CN" lang="en-US" sz="4800">
                <a:solidFill>
                  <a:schemeClr val="bg1">
                    <a:lumMod val="95000"/>
                  </a:schemeClr>
                </a:solidFill>
                <a:cs charset="0" pitchFamily="34" typeface="Arial"/>
              </a:rPr>
              <a:t>PART FOUR</a:t>
            </a:r>
          </a:p>
        </p:txBody>
      </p:sp>
      <p:sp>
        <p:nvSpPr>
          <p:cNvPr id="17" name="TextBox 111"/>
          <p:cNvSpPr txBox="1">
            <a:spLocks noChangeArrowheads="1"/>
          </p:cNvSpPr>
          <p:nvPr/>
        </p:nvSpPr>
        <p:spPr bwMode="auto">
          <a:xfrm>
            <a:off x="3924300" y="2344738"/>
            <a:ext cx="4268788" cy="835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63" lIns="68529" rIns="68529" tIns="34263">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defTabSz="685754" eaLnBrk="1" fontAlgn="auto" hangingPunct="1">
              <a:lnSpc>
                <a:spcPct val="120000"/>
              </a:lnSpc>
              <a:spcBef>
                <a:spcPct val="0"/>
              </a:spcBef>
              <a:spcAft>
                <a:spcPct val="0"/>
              </a:spcAft>
              <a:defRPr/>
            </a:pPr>
            <a:r>
              <a:rPr altLang="zh-CN" lang="en-US" sz="1050">
                <a:solidFill>
                  <a:schemeClr val="bg1"/>
                </a:solidFill>
                <a:latin charset="-122" panose="02010600040101010101" pitchFamily="2" typeface="华文细黑"/>
                <a:ea charset="-122" pitchFamily="2" typeface="华文细黑"/>
                <a:cs charset="0" pitchFamily="34" typeface="Arial"/>
              </a:rPr>
              <a:t>Click here to modify the text , you may post text here . Click here to modify the text . Click here to modify the text , you may post text here . Click here to modify the text , you may post text here . Click here to modify the text </a:t>
            </a:r>
          </a:p>
        </p:txBody>
      </p:sp>
    </p:spTree>
  </p:cSld>
  <p:clrMapOvr>
    <a:masterClrMapping/>
  </p:clrMapOvr>
  <p:transition advClick="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250" fill="hold" id="7"/>
                                        <p:tgtEl>
                                          <p:spTgt spid="10"/>
                                        </p:tgtEl>
                                        <p:attrNameLst>
                                          <p:attrName>ppt_w</p:attrName>
                                        </p:attrNameLst>
                                      </p:cBhvr>
                                      <p:tavLst>
                                        <p:tav tm="0">
                                          <p:val>
                                            <p:fltVal val="0"/>
                                          </p:val>
                                        </p:tav>
                                        <p:tav tm="100000">
                                          <p:val>
                                            <p:strVal val="#ppt_w"/>
                                          </p:val>
                                        </p:tav>
                                      </p:tavLst>
                                    </p:anim>
                                    <p:anim calcmode="lin" valueType="num">
                                      <p:cBhvr>
                                        <p:cTn dur="250" fill="hold" id="8"/>
                                        <p:tgtEl>
                                          <p:spTgt spid="10"/>
                                        </p:tgtEl>
                                        <p:attrNameLst>
                                          <p:attrName>ppt_h</p:attrName>
                                        </p:attrNameLst>
                                      </p:cBhvr>
                                      <p:tavLst>
                                        <p:tav tm="0">
                                          <p:val>
                                            <p:fltVal val="0"/>
                                          </p:val>
                                        </p:tav>
                                        <p:tav tm="100000">
                                          <p:val>
                                            <p:strVal val="#ppt_h"/>
                                          </p:val>
                                        </p:tav>
                                      </p:tavLst>
                                    </p:anim>
                                    <p:animEffect filter="fade" transition="in">
                                      <p:cBhvr>
                                        <p:cTn dur="250" id="9"/>
                                        <p:tgtEl>
                                          <p:spTgt spid="10"/>
                                        </p:tgtEl>
                                      </p:cBhvr>
                                    </p:animEffect>
                                  </p:childTnLst>
                                </p:cTn>
                              </p:par>
                              <p:par>
                                <p:cTn decel="100000" fill="hold" grpId="1" id="10" nodeType="withEffect" presetClass="emph" presetID="6" presetSubtype="0">
                                  <p:stCondLst>
                                    <p:cond delay="200"/>
                                  </p:stCondLst>
                                  <p:childTnLst>
                                    <p:animScale>
                                      <p:cBhvr>
                                        <p:cTn dur="250" fill="hold" id="11"/>
                                        <p:tgtEl>
                                          <p:spTgt spid="10"/>
                                        </p:tgtEl>
                                      </p:cBhvr>
                                      <p:by x="110000" y="110000"/>
                                    </p:animScale>
                                  </p:childTnLst>
                                </p:cTn>
                              </p:par>
                              <p:par>
                                <p:cTn decel="100000" fill="hold" grpId="2" id="12" nodeType="withEffect" presetClass="emph" presetID="6" presetSubtype="0">
                                  <p:stCondLst>
                                    <p:cond delay="300"/>
                                  </p:stCondLst>
                                  <p:childTnLst>
                                    <p:animScale>
                                      <p:cBhvr>
                                        <p:cTn dur="250" fill="hold" id="13"/>
                                        <p:tgtEl>
                                          <p:spTgt spid="10"/>
                                        </p:tgtEl>
                                      </p:cBhvr>
                                      <p:by x="91000" y="91000"/>
                                    </p:animScale>
                                  </p:childTnLst>
                                </p:cTn>
                              </p:par>
                            </p:childTnLst>
                          </p:cTn>
                        </p:par>
                        <p:par>
                          <p:cTn fill="hold" id="14" nodeType="afterGroup">
                            <p:stCondLst>
                              <p:cond delay="550"/>
                            </p:stCondLst>
                            <p:childTnLst>
                              <p:par>
                                <p:cTn decel="100000" fill="hold" grpId="0" id="15" nodeType="afterEffect" presetClass="entr" presetID="2" presetSubtype="6">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400" fill="hold" id="17"/>
                                        <p:tgtEl>
                                          <p:spTgt spid="11"/>
                                        </p:tgtEl>
                                        <p:attrNameLst>
                                          <p:attrName>ppt_x</p:attrName>
                                        </p:attrNameLst>
                                      </p:cBhvr>
                                      <p:tavLst>
                                        <p:tav tm="0">
                                          <p:val>
                                            <p:strVal val="1+#ppt_w/2"/>
                                          </p:val>
                                        </p:tav>
                                        <p:tav tm="100000">
                                          <p:val>
                                            <p:strVal val="#ppt_x"/>
                                          </p:val>
                                        </p:tav>
                                      </p:tavLst>
                                    </p:anim>
                                    <p:anim calcmode="lin" valueType="num">
                                      <p:cBhvr additive="base">
                                        <p:cTn dur="400" fill="hold" id="18"/>
                                        <p:tgtEl>
                                          <p:spTgt spid="11"/>
                                        </p:tgtEl>
                                        <p:attrNameLst>
                                          <p:attrName>ppt_y</p:attrName>
                                        </p:attrNameLst>
                                      </p:cBhvr>
                                      <p:tavLst>
                                        <p:tav tm="0">
                                          <p:val>
                                            <p:strVal val="1+#ppt_h/2"/>
                                          </p:val>
                                        </p:tav>
                                        <p:tav tm="100000">
                                          <p:val>
                                            <p:strVal val="#ppt_y"/>
                                          </p:val>
                                        </p:tav>
                                      </p:tavLst>
                                    </p:anim>
                                  </p:childTnLst>
                                </p:cTn>
                              </p:par>
                              <p:par>
                                <p:cTn decel="100000" fill="hold" grpId="0" id="19" nodeType="withEffect" presetClass="entr" presetID="2" presetSubtype="9">
                                  <p:stCondLst>
                                    <p:cond delay="15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400" fill="hold" id="21"/>
                                        <p:tgtEl>
                                          <p:spTgt spid="13"/>
                                        </p:tgtEl>
                                        <p:attrNameLst>
                                          <p:attrName>ppt_x</p:attrName>
                                        </p:attrNameLst>
                                      </p:cBhvr>
                                      <p:tavLst>
                                        <p:tav tm="0">
                                          <p:val>
                                            <p:strVal val="0-#ppt_w/2"/>
                                          </p:val>
                                        </p:tav>
                                        <p:tav tm="100000">
                                          <p:val>
                                            <p:strVal val="#ppt_x"/>
                                          </p:val>
                                        </p:tav>
                                      </p:tavLst>
                                    </p:anim>
                                    <p:anim calcmode="lin" valueType="num">
                                      <p:cBhvr additive="base">
                                        <p:cTn dur="400" fill="hold" id="22"/>
                                        <p:tgtEl>
                                          <p:spTgt spid="13"/>
                                        </p:tgtEl>
                                        <p:attrNameLst>
                                          <p:attrName>ppt_y</p:attrName>
                                        </p:attrNameLst>
                                      </p:cBhvr>
                                      <p:tavLst>
                                        <p:tav tm="0">
                                          <p:val>
                                            <p:strVal val="0-#ppt_h/2"/>
                                          </p:val>
                                        </p:tav>
                                        <p:tav tm="100000">
                                          <p:val>
                                            <p:strVal val="#ppt_y"/>
                                          </p:val>
                                        </p:tav>
                                      </p:tavLst>
                                    </p:anim>
                                  </p:childTnLst>
                                </p:cTn>
                              </p:par>
                              <p:par>
                                <p:cTn decel="100000" fill="hold" grpId="0" id="23" nodeType="withEffect" presetClass="entr" presetID="2" presetSubtype="12">
                                  <p:stCondLst>
                                    <p:cond delay="30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400" fill="hold" id="25"/>
                                        <p:tgtEl>
                                          <p:spTgt spid="12"/>
                                        </p:tgtEl>
                                        <p:attrNameLst>
                                          <p:attrName>ppt_x</p:attrName>
                                        </p:attrNameLst>
                                      </p:cBhvr>
                                      <p:tavLst>
                                        <p:tav tm="0">
                                          <p:val>
                                            <p:strVal val="0-#ppt_w/2"/>
                                          </p:val>
                                        </p:tav>
                                        <p:tav tm="100000">
                                          <p:val>
                                            <p:strVal val="#ppt_x"/>
                                          </p:val>
                                        </p:tav>
                                      </p:tavLst>
                                    </p:anim>
                                    <p:anim calcmode="lin" valueType="num">
                                      <p:cBhvr additive="base">
                                        <p:cTn dur="400" fill="hold" id="26"/>
                                        <p:tgtEl>
                                          <p:spTgt spid="1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250"/>
                            </p:stCondLst>
                            <p:childTnLst>
                              <p:par>
                                <p:cTn decel="100000" fill="hold" grpId="0" id="28" nodeType="afterEffect" presetClass="entr" presetID="2" presetSubtype="1">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ppt_x"/>
                                          </p:val>
                                        </p:tav>
                                        <p:tav tm="100000">
                                          <p:val>
                                            <p:strVal val="#ppt_x"/>
                                          </p:val>
                                        </p:tav>
                                      </p:tavLst>
                                    </p:anim>
                                    <p:anim calcmode="lin" valueType="num">
                                      <p:cBhvr additive="base">
                                        <p:cTn dur="500" fill="hold" id="31"/>
                                        <p:tgtEl>
                                          <p:spTgt spid="15"/>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750"/>
                            </p:stCondLst>
                            <p:childTnLst>
                              <p:par>
                                <p:cTn fill="hold" grpId="0" id="33" nodeType="afterEffect" presetClass="entr" presetID="10" presetSubtype="0">
                                  <p:stCondLst>
                                    <p:cond delay="0"/>
                                  </p:stCondLst>
                                  <p:iterate type="lt">
                                    <p:tmPct val="10000"/>
                                  </p:iterate>
                                  <p:childTnLst>
                                    <p:set>
                                      <p:cBhvr>
                                        <p:cTn dur="1" fill="hold" id="34">
                                          <p:stCondLst>
                                            <p:cond delay="0"/>
                                          </p:stCondLst>
                                        </p:cTn>
                                        <p:tgtEl>
                                          <p:spTgt spid="17"/>
                                        </p:tgtEl>
                                        <p:attrNameLst>
                                          <p:attrName>style.visibility</p:attrName>
                                        </p:attrNameLst>
                                      </p:cBhvr>
                                      <p:to>
                                        <p:strVal val="visible"/>
                                      </p:to>
                                    </p:set>
                                    <p:animEffect filter="fade" transition="in">
                                      <p:cBhvr>
                                        <p:cTn dur="100" id="3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0"/>
      <p:bldP grpId="1" spid="10"/>
      <p:bldP grpId="2" spid="10"/>
      <p:bldP grpId="0" spid="15"/>
      <p:bldP grpId="0" spid="1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54"/>
          <p:cNvGrpSpPr/>
          <p:nvPr/>
        </p:nvGrpSpPr>
        <p:grpSpPr>
          <a:xfrm>
            <a:off x="6858000" y="1658938"/>
            <a:ext cx="1784350" cy="2908300"/>
            <a:chOff x="6858016" y="1659316"/>
            <a:chExt cx="1784804" cy="2907334"/>
          </a:xfrm>
        </p:grpSpPr>
        <p:grpSp>
          <p:nvGrpSpPr>
            <p:cNvPr id="26650" name="Group 49"/>
            <p:cNvGrpSpPr/>
            <p:nvPr/>
          </p:nvGrpSpPr>
          <p:grpSpPr>
            <a:xfrm>
              <a:off x="6858016" y="3357568"/>
              <a:ext cx="1643074" cy="1209082"/>
              <a:chOff x="6858016" y="3357568"/>
              <a:chExt cx="1643074" cy="1209082"/>
            </a:xfrm>
          </p:grpSpPr>
          <p:sp>
            <p:nvSpPr>
              <p:cNvPr id="23" name="Rectangle 22"/>
              <p:cNvSpPr/>
              <p:nvPr/>
            </p:nvSpPr>
            <p:spPr>
              <a:xfrm>
                <a:off x="6858016" y="3643032"/>
                <a:ext cx="1643481" cy="914096"/>
              </a:xfrm>
              <a:prstGeom prst="rect">
                <a:avLst/>
              </a:prstGeom>
            </p:spPr>
            <p:txBody>
              <a:bodyPr>
                <a:spAutoFit/>
              </a:bodyPr>
              <a:lstStyle/>
              <a:p>
                <a:pPr algn="ctr" defTabSz="685754" eaLnBrk="1" fontAlgn="auto" hangingPunct="1">
                  <a:spcBef>
                    <a:spcPct val="0"/>
                  </a:spcBef>
                  <a:spcAft>
                    <a:spcPct val="0"/>
                  </a:spcAft>
                  <a:defRPr/>
                </a:pPr>
                <a:r>
                  <a:rPr lang="ms-MY" sz="900">
                    <a:solidFill>
                      <a:schemeClr val="bg1">
                        <a:lumMod val="95000"/>
                      </a:schemeClr>
                    </a:solidFill>
                    <a:ea charset="0" pitchFamily="34" typeface="Open Sans Light"/>
                    <a:cs charset="0" pitchFamily="34" typeface="Open Sans Light"/>
                  </a:rPr>
                  <a:t>Praesent sodales odio sit amet odio tristi Praesent sodales odio sit amet odio tristi Lorem ipsum dolor sit amet consectetur adipiscing</a:t>
                </a:r>
              </a:p>
            </p:txBody>
          </p:sp>
          <p:sp>
            <p:nvSpPr>
              <p:cNvPr id="24" name="Rectangle 23"/>
              <p:cNvSpPr/>
              <p:nvPr/>
            </p:nvSpPr>
            <p:spPr>
              <a:xfrm>
                <a:off x="7095250" y="3357377"/>
                <a:ext cx="1173778" cy="274229"/>
              </a:xfrm>
              <a:prstGeom prst="rect">
                <a:avLst/>
              </a:prstGeom>
            </p:spPr>
            <p:txBody>
              <a:bodyPr wrap="none">
                <a:spAutoFit/>
              </a:bodyPr>
              <a:lstStyle/>
              <a:p>
                <a:pPr algn="ctr" defTabSz="685754" eaLnBrk="1" fontAlgn="auto" hangingPunct="1">
                  <a:spcBef>
                    <a:spcPct val="0"/>
                  </a:spcBef>
                  <a:spcAft>
                    <a:spcPct val="0"/>
                  </a:spcAft>
                  <a:defRPr/>
                </a:pPr>
                <a:r>
                  <a:rPr lang="en-US" sz="1200">
                    <a:solidFill>
                      <a:schemeClr val="bg1">
                        <a:lumMod val="95000"/>
                      </a:schemeClr>
                    </a:solidFill>
                    <a:ea charset="0" pitchFamily="34" typeface="Open Sans"/>
                    <a:cs charset="0" panose="020b0606030504020204" pitchFamily="34" typeface="Open Sans"/>
                  </a:rPr>
                  <a:t>Document File</a:t>
                </a:r>
              </a:p>
            </p:txBody>
          </p:sp>
        </p:grpSp>
        <p:sp>
          <p:nvSpPr>
            <p:cNvPr id="11" name="Rectangle 10"/>
            <p:cNvSpPr/>
            <p:nvPr/>
          </p:nvSpPr>
          <p:spPr>
            <a:xfrm rot="2700000">
              <a:off x="7087795" y="1659783"/>
              <a:ext cx="1114055" cy="111312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solidFill>
                  <a:schemeClr val="bg1">
                    <a:lumMod val="95000"/>
                  </a:schemeClr>
                </a:solidFill>
              </a:endParaRPr>
            </a:p>
          </p:txBody>
        </p:sp>
        <p:sp>
          <p:nvSpPr>
            <p:cNvPr id="16" name="Rectangle 15"/>
            <p:cNvSpPr/>
            <p:nvPr/>
          </p:nvSpPr>
          <p:spPr>
            <a:xfrm rot="13500000">
              <a:off x="8038651" y="2080331"/>
              <a:ext cx="95218" cy="11131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solidFill>
                  <a:schemeClr val="bg1">
                    <a:lumMod val="95000"/>
                  </a:schemeClr>
                </a:solidFill>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lumMod val="95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sp>
            <p:nvSpPr>
              <p:cNvPr id="26" name="AutoShape 17"/>
              <p:cNvSpPr/>
              <p:nvPr/>
            </p:nvSpPr>
            <p:spPr bwMode="auto">
              <a:xfrm>
                <a:off x="6251143" y="1082816"/>
                <a:ext cx="366050" cy="355413"/>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grpSp>
      </p:grpSp>
      <p:grpSp>
        <p:nvGrpSpPr>
          <p:cNvPr id="47" name="组合 46"/>
          <p:cNvGrpSpPr/>
          <p:nvPr/>
        </p:nvGrpSpPr>
        <p:grpSpPr>
          <a:xfrm>
            <a:off x="4786313" y="1227138"/>
            <a:ext cx="1643062" cy="3200400"/>
            <a:chOff x="6385076" y="1636400"/>
            <a:chExt cx="2191906" cy="4267801"/>
          </a:xfrm>
        </p:grpSpPr>
        <p:grpSp>
          <p:nvGrpSpPr>
            <p:cNvPr id="26644" name="Group 48"/>
            <p:cNvGrpSpPr/>
            <p:nvPr/>
          </p:nvGrpSpPr>
          <p:grpSpPr>
            <a:xfrm>
              <a:off x="6385076" y="4476758"/>
              <a:ext cx="2191906" cy="1427443"/>
              <a:chOff x="4786314" y="3357568"/>
              <a:chExt cx="1643074" cy="1070582"/>
            </a:xfrm>
          </p:grpSpPr>
          <p:sp>
            <p:nvSpPr>
              <p:cNvPr id="21" name="Rectangle 20"/>
              <p:cNvSpPr/>
              <p:nvPr/>
            </p:nvSpPr>
            <p:spPr>
              <a:xfrm>
                <a:off x="4786315" y="3643814"/>
                <a:ext cx="1643074" cy="777349"/>
              </a:xfrm>
              <a:prstGeom prst="rect">
                <a:avLst/>
              </a:prstGeom>
            </p:spPr>
            <p:txBody>
              <a:bodyPr>
                <a:spAutoFit/>
              </a:bodyPr>
              <a:lstStyle/>
              <a:p>
                <a:pPr algn="ctr" defTabSz="685754" eaLnBrk="1" fontAlgn="auto" hangingPunct="1">
                  <a:spcBef>
                    <a:spcPct val="0"/>
                  </a:spcBef>
                  <a:spcAft>
                    <a:spcPct val="0"/>
                  </a:spcAft>
                  <a:defRPr/>
                </a:pPr>
                <a:r>
                  <a:rPr lang="ms-MY" sz="900">
                    <a:solidFill>
                      <a:schemeClr val="bg1">
                        <a:lumMod val="95000"/>
                      </a:schemeClr>
                    </a:solidFill>
                    <a:latin charset="0" pitchFamily="34" typeface="Open Sans Light"/>
                    <a:ea charset="0" pitchFamily="34" typeface="Open Sans Light"/>
                    <a:cs charset="0" pitchFamily="34" typeface="Open Sans Light"/>
                  </a:rPr>
                  <a:t>Praesent sodales odio sit amet odio tristi Praesent sodales odio sit amet odio tristi Lorem ipsum dolor sit amet consectetur adipiscing</a:t>
                </a:r>
              </a:p>
            </p:txBody>
          </p:sp>
          <p:sp>
            <p:nvSpPr>
              <p:cNvPr id="22" name="Rectangle 21"/>
              <p:cNvSpPr/>
              <p:nvPr/>
            </p:nvSpPr>
            <p:spPr>
              <a:xfrm>
                <a:off x="5091750" y="3358023"/>
                <a:ext cx="1076650" cy="274359"/>
              </a:xfrm>
              <a:prstGeom prst="rect">
                <a:avLst/>
              </a:prstGeom>
            </p:spPr>
            <p:txBody>
              <a:bodyPr wrap="none">
                <a:spAutoFit/>
              </a:bodyPr>
              <a:lstStyle/>
              <a:p>
                <a:pPr algn="ctr" defTabSz="685754" eaLnBrk="1" fontAlgn="auto" hangingPunct="1">
                  <a:spcBef>
                    <a:spcPct val="0"/>
                  </a:spcBef>
                  <a:spcAft>
                    <a:spcPct val="0"/>
                  </a:spcAft>
                  <a:defRPr/>
                </a:pPr>
                <a:r>
                  <a:rPr lang="en-US" sz="1200">
                    <a:solidFill>
                      <a:schemeClr val="bg1">
                        <a:lumMod val="95000"/>
                      </a:schemeClr>
                    </a:solidFill>
                    <a:latin charset="0" pitchFamily="34" typeface="Open Sans"/>
                    <a:ea charset="0" pitchFamily="34" typeface="Open Sans"/>
                    <a:cs charset="0" panose="020b0606030504020204" pitchFamily="34" typeface="Open Sans"/>
                  </a:rPr>
                  <a:t>Calendar List</a:t>
                </a:r>
              </a:p>
            </p:txBody>
          </p:sp>
        </p:grpSp>
        <p:sp>
          <p:nvSpPr>
            <p:cNvPr id="10" name="Rectangle 9"/>
            <p:cNvSpPr/>
            <p:nvPr/>
          </p:nvSpPr>
          <p:spPr>
            <a:xfrm rot="2700000">
              <a:off x="6693500" y="2210868"/>
              <a:ext cx="1483992" cy="14866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solidFill>
                  <a:schemeClr val="bg1">
                    <a:lumMod val="95000"/>
                  </a:schemeClr>
                </a:solidFill>
              </a:endParaRPr>
            </a:p>
          </p:txBody>
        </p:sp>
        <p:sp>
          <p:nvSpPr>
            <p:cNvPr id="15" name="Rectangle 14"/>
            <p:cNvSpPr/>
            <p:nvPr/>
          </p:nvSpPr>
          <p:spPr>
            <a:xfrm rot="8100000">
              <a:off x="7943765" y="1636400"/>
              <a:ext cx="127067" cy="148399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solidFill>
                  <a:schemeClr val="bg1">
                    <a:lumMod val="95000"/>
                  </a:schemeClr>
                </a:solidFill>
              </a:endParaRPr>
            </a:p>
          </p:txBody>
        </p:sp>
        <p:grpSp>
          <p:nvGrpSpPr>
            <p:cNvPr id="7" name="Group 38"/>
            <p:cNvGrpSpPr/>
            <p:nvPr/>
          </p:nvGrpSpPr>
          <p:grpSpPr>
            <a:xfrm>
              <a:off x="7147478" y="2666996"/>
              <a:ext cx="488321" cy="488901"/>
              <a:chOff x="5519041" y="1071552"/>
              <a:chExt cx="366050" cy="366676"/>
            </a:xfrm>
            <a:solidFill>
              <a:schemeClr val="bg1"/>
            </a:solidFill>
          </p:grpSpPr>
          <p:sp>
            <p:nvSpPr>
              <p:cNvPr id="27" name="AutoShape 18"/>
              <p:cNvSpPr/>
              <p:nvPr/>
            </p:nvSpPr>
            <p:spPr bwMode="auto">
              <a:xfrm>
                <a:off x="5519041" y="1071552"/>
                <a:ext cx="366050" cy="36667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sp>
            <p:nvSpPr>
              <p:cNvPr id="28" name="AutoShape 19"/>
              <p:cNvSpPr/>
              <p:nvPr/>
            </p:nvSpPr>
            <p:spPr bwMode="auto">
              <a:xfrm>
                <a:off x="5599134" y="1209213"/>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sp>
            <p:nvSpPr>
              <p:cNvPr id="29" name="AutoShape 20"/>
              <p:cNvSpPr/>
              <p:nvPr/>
            </p:nvSpPr>
            <p:spPr bwMode="auto">
              <a:xfrm>
                <a:off x="5599134" y="1266155"/>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sp>
            <p:nvSpPr>
              <p:cNvPr id="30" name="AutoShape 21"/>
              <p:cNvSpPr/>
              <p:nvPr/>
            </p:nvSpPr>
            <p:spPr bwMode="auto">
              <a:xfrm>
                <a:off x="5599134" y="1323722"/>
                <a:ext cx="45678" cy="3378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sp>
            <p:nvSpPr>
              <p:cNvPr id="31" name="AutoShape 22"/>
              <p:cNvSpPr/>
              <p:nvPr/>
            </p:nvSpPr>
            <p:spPr bwMode="auto">
              <a:xfrm>
                <a:off x="5679227" y="1323722"/>
                <a:ext cx="45678" cy="3378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sp>
            <p:nvSpPr>
              <p:cNvPr id="32" name="AutoShape 23"/>
              <p:cNvSpPr/>
              <p:nvPr/>
            </p:nvSpPr>
            <p:spPr bwMode="auto">
              <a:xfrm>
                <a:off x="5679227" y="1266155"/>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sp>
            <p:nvSpPr>
              <p:cNvPr id="33" name="AutoShape 24"/>
              <p:cNvSpPr/>
              <p:nvPr/>
            </p:nvSpPr>
            <p:spPr bwMode="auto">
              <a:xfrm>
                <a:off x="5679227" y="1209213"/>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sp>
            <p:nvSpPr>
              <p:cNvPr id="34" name="AutoShape 25"/>
              <p:cNvSpPr/>
              <p:nvPr/>
            </p:nvSpPr>
            <p:spPr bwMode="auto">
              <a:xfrm>
                <a:off x="5759321" y="1323722"/>
                <a:ext cx="45678" cy="3378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sp>
            <p:nvSpPr>
              <p:cNvPr id="35" name="AutoShape 26"/>
              <p:cNvSpPr/>
              <p:nvPr/>
            </p:nvSpPr>
            <p:spPr bwMode="auto">
              <a:xfrm>
                <a:off x="5759321" y="1266155"/>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sp>
            <p:nvSpPr>
              <p:cNvPr id="36" name="AutoShape 27"/>
              <p:cNvSpPr/>
              <p:nvPr/>
            </p:nvSpPr>
            <p:spPr bwMode="auto">
              <a:xfrm>
                <a:off x="5759321" y="1209213"/>
                <a:ext cx="45678" cy="3441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grpSp>
      </p:grpSp>
      <p:grpSp>
        <p:nvGrpSpPr>
          <p:cNvPr id="12" name="Group 56"/>
          <p:cNvGrpSpPr/>
          <p:nvPr/>
        </p:nvGrpSpPr>
        <p:grpSpPr>
          <a:xfrm>
            <a:off x="571500" y="1658938"/>
            <a:ext cx="1643063" cy="2908300"/>
            <a:chOff x="571472" y="1659313"/>
            <a:chExt cx="1643074" cy="2907337"/>
          </a:xfrm>
        </p:grpSpPr>
        <p:grpSp>
          <p:nvGrpSpPr>
            <p:cNvPr id="26638" name="Group 46"/>
            <p:cNvGrpSpPr/>
            <p:nvPr/>
          </p:nvGrpSpPr>
          <p:grpSpPr>
            <a:xfrm>
              <a:off x="571472" y="3357568"/>
              <a:ext cx="1643074" cy="1209082"/>
              <a:chOff x="571472" y="3357568"/>
              <a:chExt cx="1643074" cy="1209082"/>
            </a:xfrm>
          </p:grpSpPr>
          <p:sp>
            <p:nvSpPr>
              <p:cNvPr id="17" name="Rectangle 16"/>
              <p:cNvSpPr/>
              <p:nvPr/>
            </p:nvSpPr>
            <p:spPr>
              <a:xfrm>
                <a:off x="571472" y="3643031"/>
                <a:ext cx="1643074" cy="914097"/>
              </a:xfrm>
              <a:prstGeom prst="rect">
                <a:avLst/>
              </a:prstGeom>
            </p:spPr>
            <p:txBody>
              <a:bodyPr>
                <a:spAutoFit/>
              </a:bodyPr>
              <a:lstStyle/>
              <a:p>
                <a:pPr algn="ctr" defTabSz="685754" eaLnBrk="1" fontAlgn="auto" hangingPunct="1">
                  <a:spcBef>
                    <a:spcPct val="0"/>
                  </a:spcBef>
                  <a:spcAft>
                    <a:spcPct val="0"/>
                  </a:spcAft>
                  <a:defRPr/>
                </a:pPr>
                <a:r>
                  <a:rPr lang="ms-MY" sz="900">
                    <a:solidFill>
                      <a:schemeClr val="bg1">
                        <a:lumMod val="95000"/>
                      </a:schemeClr>
                    </a:solidFill>
                    <a:ea charset="0" pitchFamily="34" typeface="Open Sans Light"/>
                    <a:cs charset="0" pitchFamily="34" typeface="Open Sans Light"/>
                  </a:rPr>
                  <a:t>Praesent sodales odio sit amet odio tristi Praesent sodales odio sit amet odio tristi Lorem ipsum dolor sit amet consectetur adipiscing</a:t>
                </a:r>
              </a:p>
            </p:txBody>
          </p:sp>
          <p:sp>
            <p:nvSpPr>
              <p:cNvPr id="18" name="Rectangle 17"/>
              <p:cNvSpPr/>
              <p:nvPr/>
            </p:nvSpPr>
            <p:spPr>
              <a:xfrm>
                <a:off x="878500" y="3357375"/>
                <a:ext cx="1021080" cy="274229"/>
              </a:xfrm>
              <a:prstGeom prst="rect">
                <a:avLst/>
              </a:prstGeom>
            </p:spPr>
            <p:txBody>
              <a:bodyPr wrap="none">
                <a:spAutoFit/>
              </a:bodyPr>
              <a:lstStyle/>
              <a:p>
                <a:pPr algn="ctr" defTabSz="685754" eaLnBrk="1" fontAlgn="auto" hangingPunct="1">
                  <a:spcBef>
                    <a:spcPct val="0"/>
                  </a:spcBef>
                  <a:spcAft>
                    <a:spcPct val="0"/>
                  </a:spcAft>
                  <a:defRPr/>
                </a:pPr>
                <a:r>
                  <a:rPr lang="en-US" sz="1200">
                    <a:solidFill>
                      <a:schemeClr val="bg1">
                        <a:lumMod val="95000"/>
                      </a:schemeClr>
                    </a:solidFill>
                    <a:ea charset="0" pitchFamily="34" typeface="Open Sans"/>
                    <a:cs charset="0" panose="020b0606030504020204" pitchFamily="34" typeface="Open Sans"/>
                  </a:rPr>
                  <a:t>Shop Online</a:t>
                </a:r>
              </a:p>
            </p:txBody>
          </p:sp>
        </p:grpSp>
        <p:sp>
          <p:nvSpPr>
            <p:cNvPr id="8" name="Rectangle 7"/>
            <p:cNvSpPr/>
            <p:nvPr/>
          </p:nvSpPr>
          <p:spPr>
            <a:xfrm rot="2700000">
              <a:off x="944726" y="1659125"/>
              <a:ext cx="1114056" cy="111443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solidFill>
                  <a:schemeClr val="bg1">
                    <a:lumMod val="95000"/>
                  </a:schemeClr>
                </a:solidFill>
              </a:endParaRPr>
            </a:p>
          </p:txBody>
        </p:sp>
        <p:sp>
          <p:nvSpPr>
            <p:cNvPr id="13" name="Rectangle 12"/>
            <p:cNvSpPr/>
            <p:nvPr/>
          </p:nvSpPr>
          <p:spPr>
            <a:xfrm rot="2700000">
              <a:off x="507366" y="2604339"/>
              <a:ext cx="1112470" cy="1016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solidFill>
                  <a:schemeClr val="bg1">
                    <a:lumMod val="95000"/>
                  </a:schemeClr>
                </a:solidFill>
              </a:endParaRPr>
            </a:p>
          </p:txBody>
        </p:sp>
        <p:sp>
          <p:nvSpPr>
            <p:cNvPr id="37" name="AutoShape 28"/>
            <p:cNvSpPr/>
            <p:nvPr/>
          </p:nvSpPr>
          <p:spPr bwMode="auto">
            <a:xfrm>
              <a:off x="1285852" y="2000512"/>
              <a:ext cx="366715" cy="36659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grpSp>
      <p:grpSp>
        <p:nvGrpSpPr>
          <p:cNvPr id="40" name="Group 57"/>
          <p:cNvGrpSpPr/>
          <p:nvPr/>
        </p:nvGrpSpPr>
        <p:grpSpPr>
          <a:xfrm>
            <a:off x="2554288" y="1658938"/>
            <a:ext cx="1731962" cy="2908300"/>
            <a:chOff x="2554002" y="1659314"/>
            <a:chExt cx="1732246" cy="2907336"/>
          </a:xfrm>
        </p:grpSpPr>
        <p:grpSp>
          <p:nvGrpSpPr>
            <p:cNvPr id="26632" name="Group 47"/>
            <p:cNvGrpSpPr/>
            <p:nvPr/>
          </p:nvGrpSpPr>
          <p:grpSpPr>
            <a:xfrm>
              <a:off x="2643174" y="3357568"/>
              <a:ext cx="1643074" cy="1209082"/>
              <a:chOff x="2643174" y="3357568"/>
              <a:chExt cx="1643074" cy="1209082"/>
            </a:xfrm>
          </p:grpSpPr>
          <p:sp>
            <p:nvSpPr>
              <p:cNvPr id="19" name="Rectangle 18"/>
              <p:cNvSpPr/>
              <p:nvPr/>
            </p:nvSpPr>
            <p:spPr>
              <a:xfrm>
                <a:off x="2642917" y="3643032"/>
                <a:ext cx="1643331" cy="914097"/>
              </a:xfrm>
              <a:prstGeom prst="rect">
                <a:avLst/>
              </a:prstGeom>
            </p:spPr>
            <p:txBody>
              <a:bodyPr>
                <a:spAutoFit/>
              </a:bodyPr>
              <a:lstStyle/>
              <a:p>
                <a:pPr algn="ctr" defTabSz="685754" eaLnBrk="1" fontAlgn="auto" hangingPunct="1">
                  <a:spcBef>
                    <a:spcPct val="0"/>
                  </a:spcBef>
                  <a:spcAft>
                    <a:spcPct val="0"/>
                  </a:spcAft>
                  <a:defRPr/>
                </a:pPr>
                <a:r>
                  <a:rPr lang="ms-MY" sz="900">
                    <a:solidFill>
                      <a:schemeClr val="bg1">
                        <a:lumMod val="95000"/>
                      </a:schemeClr>
                    </a:solidFill>
                    <a:ea charset="0" pitchFamily="34" typeface="Open Sans Light"/>
                    <a:cs charset="0" pitchFamily="34" typeface="Open Sans Light"/>
                  </a:rPr>
                  <a:t>Praesent sodales odio sit amet odio tristi Praesent sodales odio sit amet odio tristi Lorem ipsum dolor sit amet consectetur adipiscing</a:t>
                </a:r>
              </a:p>
            </p:txBody>
          </p:sp>
          <p:sp>
            <p:nvSpPr>
              <p:cNvPr id="20" name="Rectangle 19"/>
              <p:cNvSpPr/>
              <p:nvPr/>
            </p:nvSpPr>
            <p:spPr>
              <a:xfrm>
                <a:off x="2799152" y="3357377"/>
                <a:ext cx="1326097" cy="274229"/>
              </a:xfrm>
              <a:prstGeom prst="rect">
                <a:avLst/>
              </a:prstGeom>
            </p:spPr>
            <p:txBody>
              <a:bodyPr wrap="none">
                <a:spAutoFit/>
              </a:bodyPr>
              <a:lstStyle/>
              <a:p>
                <a:pPr algn="ctr" defTabSz="685754" eaLnBrk="1" fontAlgn="auto" hangingPunct="1">
                  <a:spcBef>
                    <a:spcPct val="0"/>
                  </a:spcBef>
                  <a:spcAft>
                    <a:spcPct val="0"/>
                  </a:spcAft>
                  <a:defRPr/>
                </a:pPr>
                <a:r>
                  <a:rPr lang="en-US" sz="1200">
                    <a:solidFill>
                      <a:schemeClr val="bg1">
                        <a:lumMod val="95000"/>
                      </a:schemeClr>
                    </a:solidFill>
                    <a:ea charset="0" pitchFamily="34" typeface="Open Sans"/>
                    <a:cs charset="0" panose="020b0606030504020204" pitchFamily="34" typeface="Open Sans"/>
                  </a:rPr>
                  <a:t>Research Online</a:t>
                </a:r>
              </a:p>
            </p:txBody>
          </p:sp>
        </p:grpSp>
        <p:sp>
          <p:nvSpPr>
            <p:cNvPr id="9" name="Rectangle 8"/>
            <p:cNvSpPr/>
            <p:nvPr/>
          </p:nvSpPr>
          <p:spPr>
            <a:xfrm rot="2700000">
              <a:off x="2986149" y="1659038"/>
              <a:ext cx="1114056" cy="1114608"/>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solidFill>
                  <a:schemeClr val="bg1">
                    <a:lumMod val="95000"/>
                  </a:schemeClr>
                </a:solidFill>
              </a:endParaRPr>
            </a:p>
          </p:txBody>
        </p:sp>
        <p:sp>
          <p:nvSpPr>
            <p:cNvPr id="14" name="Rectangle 13"/>
            <p:cNvSpPr/>
            <p:nvPr/>
          </p:nvSpPr>
          <p:spPr>
            <a:xfrm rot="2700000">
              <a:off x="3062903" y="1231348"/>
              <a:ext cx="95218" cy="111301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solidFill>
                  <a:schemeClr val="bg1">
                    <a:lumMod val="95000"/>
                  </a:schemeClr>
                </a:solidFill>
              </a:endParaRPr>
            </a:p>
          </p:txBody>
        </p:sp>
        <p:sp>
          <p:nvSpPr>
            <p:cNvPr id="38" name="AutoShape 100"/>
            <p:cNvSpPr/>
            <p:nvPr/>
          </p:nvSpPr>
          <p:spPr bwMode="auto">
            <a:xfrm>
              <a:off x="3357409" y="2000513"/>
              <a:ext cx="320728" cy="36659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38100" lIns="38100" rIns="38100" tIns="38100"/>
            <a:lstStyle/>
            <a:p>
              <a:pPr defTabSz="457082" eaLnBrk="1" fontAlgn="auto" hangingPunct="1">
                <a:spcBef>
                  <a:spcPct val="0"/>
                </a:spcBef>
                <a:spcAft>
                  <a:spcPct val="0"/>
                </a:spcAft>
                <a:defRPr/>
              </a:pPr>
              <a:endParaRPr lang="en-US" sz="3200">
                <a:solidFill>
                  <a:schemeClr val="bg1">
                    <a:lumMod val="95000"/>
                  </a:schemeClr>
                </a:solidFill>
                <a:effectLst>
                  <a:outerShdw algn="tl" blurRad="38100" dir="2700000" dist="38100">
                    <a:srgbClr val="000000"/>
                  </a:outerShdw>
                </a:effectLst>
                <a:ea typeface="+mn-ea"/>
              </a:endParaRPr>
            </a:p>
          </p:txBody>
        </p:sp>
      </p:grpSp>
      <p:sp>
        <p:nvSpPr>
          <p:cNvPr id="42" name="文本框 7"/>
          <p:cNvSpPr txBox="1">
            <a:spLocks noChangeArrowheads="1"/>
          </p:cNvSpPr>
          <p:nvPr/>
        </p:nvSpPr>
        <p:spPr bwMode="auto">
          <a:xfrm>
            <a:off x="2722563" y="320675"/>
            <a:ext cx="3698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ADD YOUR TITLE HERE</a:t>
            </a:r>
          </a:p>
        </p:txBody>
      </p:sp>
      <p:sp>
        <p:nvSpPr>
          <p:cNvPr id="43" name="Content Placeholder 2"/>
          <p:cNvSpPr txBox="1"/>
          <p:nvPr/>
        </p:nvSpPr>
        <p:spPr bwMode="auto">
          <a:xfrm>
            <a:off x="898525" y="766763"/>
            <a:ext cx="7137400"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00000"/>
              </a:lnSpc>
              <a:spcBef>
                <a:spcPct val="20000"/>
              </a:spcBef>
              <a:buFont charset="0" pitchFamily="34" typeface="Arial"/>
              <a:buNone/>
            </a:pPr>
            <a:r>
              <a:rPr altLang="zh-CN" lang="en-US" sz="1200">
                <a:solidFill>
                  <a:schemeClr val="bg1"/>
                </a:solidFill>
              </a:rPr>
              <a:t>There are many variations of passages of Lorem available, but the majority have suffered</a:t>
            </a:r>
          </a:p>
        </p:txBody>
      </p:sp>
    </p:spTree>
  </p:cSld>
  <p:clrMapOvr>
    <a:masterClrMapping/>
  </p:clrMapOvr>
  <p:transition advClick="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1">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500" id="7"/>
                                        <p:tgtEl>
                                          <p:spTgt spid="42"/>
                                        </p:tgtEl>
                                        <p:attrNameLst>
                                          <p:attrName>ppt_y</p:attrName>
                                        </p:attrNameLst>
                                      </p:cBhvr>
                                      <p:tavLst>
                                        <p:tav tm="0">
                                          <p:val>
                                            <p:strVal val="#ppt_y-#ppt_h*1.125000"/>
                                          </p:val>
                                        </p:tav>
                                        <p:tav tm="100000">
                                          <p:val>
                                            <p:strVal val="#ppt_y"/>
                                          </p:val>
                                        </p:tav>
                                      </p:tavLst>
                                    </p:anim>
                                    <p:animEffect filter="wipe(down)" transition="in">
                                      <p:cBhvr>
                                        <p:cTn dur="500" id="8"/>
                                        <p:tgtEl>
                                          <p:spTgt spid="42"/>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43"/>
                                        </p:tgtEl>
                                        <p:attrNameLst>
                                          <p:attrName>style.visibility</p:attrName>
                                        </p:attrNameLst>
                                      </p:cBhvr>
                                      <p:to>
                                        <p:strVal val="visible"/>
                                      </p:to>
                                    </p:set>
                                    <p:anim calcmode="lin" valueType="num">
                                      <p:cBhvr additive="base">
                                        <p:cTn dur="500" id="11"/>
                                        <p:tgtEl>
                                          <p:spTgt spid="43"/>
                                        </p:tgtEl>
                                        <p:attrNameLst>
                                          <p:attrName>ppt_y</p:attrName>
                                        </p:attrNameLst>
                                      </p:cBhvr>
                                      <p:tavLst>
                                        <p:tav tm="0">
                                          <p:val>
                                            <p:strVal val="#ppt_y-#ppt_h*1.125000"/>
                                          </p:val>
                                        </p:tav>
                                        <p:tav tm="100000">
                                          <p:val>
                                            <p:strVal val="#ppt_y"/>
                                          </p:val>
                                        </p:tav>
                                      </p:tavLst>
                                    </p:anim>
                                    <p:animEffect filter="wipe(down)" transition="in">
                                      <p:cBhvr>
                                        <p:cTn dur="500" id="12"/>
                                        <p:tgtEl>
                                          <p:spTgt spid="43"/>
                                        </p:tgtEl>
                                      </p:cBhvr>
                                    </p:animEffect>
                                  </p:childTnLst>
                                </p:cTn>
                              </p:par>
                            </p:childTnLst>
                          </p:cTn>
                        </p:par>
                        <p:par>
                          <p:cTn fill="hold" id="13" nodeType="afterGroup">
                            <p:stCondLst>
                              <p:cond delay="500"/>
                            </p:stCondLst>
                            <p:childTnLst>
                              <p:par>
                                <p:cTn fill="hold" id="14" nodeType="afterEffect" presetClass="entr" presetID="12" presetSubtype="1">
                                  <p:stCondLst>
                                    <p:cond delay="0"/>
                                  </p:stCondLst>
                                  <p:childTnLst>
                                    <p:set>
                                      <p:cBhvr>
                                        <p:cTn dur="1" fill="hold" id="15">
                                          <p:stCondLst>
                                            <p:cond delay="0"/>
                                          </p:stCondLst>
                                        </p:cTn>
                                        <p:tgtEl>
                                          <p:spTgt spid="12"/>
                                        </p:tgtEl>
                                        <p:attrNameLst>
                                          <p:attrName>style.visibility</p:attrName>
                                        </p:attrNameLst>
                                      </p:cBhvr>
                                      <p:to>
                                        <p:strVal val="visible"/>
                                      </p:to>
                                    </p:set>
                                    <p:animEffect filter="slide(fromTop)" transition="in">
                                      <p:cBhvr>
                                        <p:cTn dur="500" id="16"/>
                                        <p:tgtEl>
                                          <p:spTgt spid="12"/>
                                        </p:tgtEl>
                                      </p:cBhvr>
                                    </p:animEffect>
                                  </p:childTnLst>
                                </p:cTn>
                              </p:par>
                            </p:childTnLst>
                          </p:cTn>
                        </p:par>
                        <p:par>
                          <p:cTn fill="hold" id="17" nodeType="afterGroup">
                            <p:stCondLst>
                              <p:cond delay="1000"/>
                            </p:stCondLst>
                            <p:childTnLst>
                              <p:par>
                                <p:cTn fill="hold" id="18" nodeType="afterEffect" presetClass="entr" presetID="12" presetSubtype="1">
                                  <p:stCondLst>
                                    <p:cond delay="0"/>
                                  </p:stCondLst>
                                  <p:childTnLst>
                                    <p:set>
                                      <p:cBhvr>
                                        <p:cTn dur="1" fill="hold" id="19">
                                          <p:stCondLst>
                                            <p:cond delay="0"/>
                                          </p:stCondLst>
                                        </p:cTn>
                                        <p:tgtEl>
                                          <p:spTgt spid="40"/>
                                        </p:tgtEl>
                                        <p:attrNameLst>
                                          <p:attrName>style.visibility</p:attrName>
                                        </p:attrNameLst>
                                      </p:cBhvr>
                                      <p:to>
                                        <p:strVal val="visible"/>
                                      </p:to>
                                    </p:set>
                                    <p:animEffect filter="slide(fromTop)" transition="in">
                                      <p:cBhvr>
                                        <p:cTn dur="500" id="20"/>
                                        <p:tgtEl>
                                          <p:spTgt spid="40"/>
                                        </p:tgtEl>
                                      </p:cBhvr>
                                    </p:animEffect>
                                  </p:childTnLst>
                                </p:cTn>
                              </p:par>
                            </p:childTnLst>
                          </p:cTn>
                        </p:par>
                        <p:par>
                          <p:cTn fill="hold" id="21" nodeType="afterGroup">
                            <p:stCondLst>
                              <p:cond delay="1500"/>
                            </p:stCondLst>
                            <p:childTnLst>
                              <p:par>
                                <p:cTn fill="hold" id="22" nodeType="afterEffect" presetClass="entr" presetID="12" presetSubtype="1">
                                  <p:stCondLst>
                                    <p:cond delay="0"/>
                                  </p:stCondLst>
                                  <p:childTnLst>
                                    <p:set>
                                      <p:cBhvr>
                                        <p:cTn dur="1" fill="hold" id="23">
                                          <p:stCondLst>
                                            <p:cond delay="0"/>
                                          </p:stCondLst>
                                        </p:cTn>
                                        <p:tgtEl>
                                          <p:spTgt spid="47"/>
                                        </p:tgtEl>
                                        <p:attrNameLst>
                                          <p:attrName>style.visibility</p:attrName>
                                        </p:attrNameLst>
                                      </p:cBhvr>
                                      <p:to>
                                        <p:strVal val="visible"/>
                                      </p:to>
                                    </p:set>
                                    <p:animEffect filter="slide(fromTop)" transition="in">
                                      <p:cBhvr>
                                        <p:cTn dur="500" id="24"/>
                                        <p:tgtEl>
                                          <p:spTgt spid="47"/>
                                        </p:tgtEl>
                                      </p:cBhvr>
                                    </p:animEffect>
                                  </p:childTnLst>
                                </p:cTn>
                              </p:par>
                            </p:childTnLst>
                          </p:cTn>
                        </p:par>
                        <p:par>
                          <p:cTn fill="hold" id="25" nodeType="afterGroup">
                            <p:stCondLst>
                              <p:cond delay="2000"/>
                            </p:stCondLst>
                            <p:childTnLst>
                              <p:par>
                                <p:cTn fill="hold" id="26" nodeType="afterEffect" presetClass="entr" presetID="12" presetSubtype="1">
                                  <p:stCondLst>
                                    <p:cond delay="0"/>
                                  </p:stCondLst>
                                  <p:childTnLst>
                                    <p:set>
                                      <p:cBhvr>
                                        <p:cTn dur="1" fill="hold" id="27">
                                          <p:stCondLst>
                                            <p:cond delay="0"/>
                                          </p:stCondLst>
                                        </p:cTn>
                                        <p:tgtEl>
                                          <p:spTgt spid="2"/>
                                        </p:tgtEl>
                                        <p:attrNameLst>
                                          <p:attrName>style.visibility</p:attrName>
                                        </p:attrNameLst>
                                      </p:cBhvr>
                                      <p:to>
                                        <p:strVal val="visible"/>
                                      </p:to>
                                    </p:set>
                                    <p:animEffect filter="slide(fromTop)" transition="in">
                                      <p:cBhvr>
                                        <p:cTn dur="500" id="2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1" name="图片 23"/>
          <p:cNvPicPr>
            <a:picLocks noChangeArrowheads="1" noChangeAspect="1"/>
          </p:cNvPicPr>
          <p:nvPr/>
        </p:nvPicPr>
        <p:blipFill>
          <a:blip r:embed="rId3">
            <a:extLst>
              <a:ext uri="{28A0092B-C50C-407E-A947-70E740481C1C}">
                <a14:useLocalDpi val="0"/>
              </a:ext>
            </a:extLst>
          </a:blip>
          <a:stretch>
            <a:fillRect/>
          </a:stretch>
        </p:blipFill>
        <p:spPr bwMode="auto">
          <a:xfrm>
            <a:off x="7053137" y="2036763"/>
            <a:ext cx="1225801" cy="1231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3" name="图片 26"/>
          <p:cNvPicPr>
            <a:picLocks noChangeArrowheads="1" noChangeAspect="1"/>
          </p:cNvPicPr>
          <p:nvPr/>
        </p:nvPicPr>
        <p:blipFill>
          <a:blip r:embed="rId4">
            <a:extLst>
              <a:ext uri="{28A0092B-C50C-407E-A947-70E740481C1C}">
                <a14:useLocalDpi val="0"/>
              </a:ext>
            </a:extLst>
          </a:blip>
          <a:stretch>
            <a:fillRect/>
          </a:stretch>
        </p:blipFill>
        <p:spPr bwMode="auto">
          <a:xfrm>
            <a:off x="907503" y="2060575"/>
            <a:ext cx="1232995" cy="1220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4" name="图片 27"/>
          <p:cNvPicPr>
            <a:picLocks noChangeArrowheads="1" noChangeAspect="1"/>
          </p:cNvPicPr>
          <p:nvPr/>
        </p:nvPicPr>
        <p:blipFill>
          <a:blip r:embed="rId5">
            <a:extLst>
              <a:ext uri="{28A0092B-C50C-407E-A947-70E740481C1C}">
                <a14:useLocalDpi val="0"/>
              </a:ext>
            </a:extLst>
          </a:blip>
          <a:stretch>
            <a:fillRect/>
          </a:stretch>
        </p:blipFill>
        <p:spPr bwMode="auto">
          <a:xfrm>
            <a:off x="3370263" y="3271698"/>
            <a:ext cx="1223962" cy="12401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0" name="文本框 45"/>
          <p:cNvSpPr>
            <a:spLocks noChangeArrowheads="1"/>
          </p:cNvSpPr>
          <p:nvPr/>
        </p:nvSpPr>
        <p:spPr bwMode="auto">
          <a:xfrm>
            <a:off x="501650" y="487363"/>
            <a:ext cx="2286000" cy="495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70" lIns="68541" rIns="68541" tIns="34270">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800">
                <a:solidFill>
                  <a:srgbClr val="F2F2F2"/>
                </a:solidFill>
                <a:ea charset="-122" pitchFamily="34" typeface="Arial Unicode MS"/>
                <a:cs charset="-122" pitchFamily="34" typeface="Arial Unicode MS"/>
                <a:sym charset="-122" pitchFamily="34" typeface="微软雅黑"/>
              </a:rPr>
              <a:t>CONTENTS</a:t>
            </a:r>
          </a:p>
        </p:txBody>
      </p:sp>
      <p:grpSp>
        <p:nvGrpSpPr>
          <p:cNvPr id="2" name="组合 1"/>
          <p:cNvGrpSpPr/>
          <p:nvPr/>
        </p:nvGrpSpPr>
        <p:grpSpPr>
          <a:xfrm>
            <a:off x="2141538" y="2041525"/>
            <a:ext cx="1227137" cy="1227138"/>
            <a:chOff x="3169166" y="2457450"/>
            <a:chExt cx="1638221" cy="1638300"/>
          </a:xfrm>
        </p:grpSpPr>
        <p:sp>
          <p:nvSpPr>
            <p:cNvPr id="33" name="矩形 4"/>
            <p:cNvSpPr>
              <a:spLocks noChangeArrowheads="1"/>
            </p:cNvSpPr>
            <p:nvPr/>
          </p:nvSpPr>
          <p:spPr bwMode="auto">
            <a:xfrm>
              <a:off x="3169166" y="2457450"/>
              <a:ext cx="1638221" cy="1638300"/>
            </a:xfrm>
            <a:prstGeom prst="rect">
              <a:avLst/>
            </a:prstGeom>
            <a:solidFill>
              <a:schemeClr val="bg1">
                <a:alpha val="20000"/>
              </a:schemeClr>
            </a:solidFill>
            <a:ln>
              <a:noFill/>
            </a:ln>
          </p:spPr>
          <p:txBody>
            <a:bodyPr anchor="ctr"/>
            <a:lstStyle/>
            <a:p>
              <a:pPr algn="ctr" defTabSz="685754" eaLnBrk="1" fontAlgn="auto" hangingPunct="1">
                <a:spcBef>
                  <a:spcPct val="0"/>
                </a:spcBef>
                <a:spcAft>
                  <a:spcPct val="0"/>
                </a:spcAft>
                <a:defRPr/>
              </a:pPr>
              <a:endParaRPr altLang="zh-CN" lang="zh-CN" sz="1349">
                <a:solidFill>
                  <a:schemeClr val="bg1">
                    <a:lumMod val="95000"/>
                  </a:schemeClr>
                </a:solidFill>
                <a:ea typeface="+mn-ea"/>
                <a:sym charset="-122" pitchFamily="2" typeface="宋体"/>
              </a:endParaRPr>
            </a:p>
          </p:txBody>
        </p:sp>
        <p:sp>
          <p:nvSpPr>
            <p:cNvPr id="57" name="文本框 42"/>
            <p:cNvSpPr>
              <a:spLocks noChangeArrowheads="1"/>
            </p:cNvSpPr>
            <p:nvPr/>
          </p:nvSpPr>
          <p:spPr bwMode="auto">
            <a:xfrm>
              <a:off x="3362022" y="3635839"/>
              <a:ext cx="1369070" cy="3812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5754" eaLnBrk="1" fontAlgn="auto" hangingPunct="1">
                <a:spcBef>
                  <a:spcPct val="0"/>
                </a:spcBef>
                <a:spcAft>
                  <a:spcPct val="0"/>
                </a:spcAft>
                <a:defRPr/>
              </a:pPr>
              <a:r>
                <a:rPr altLang="zh-CN" lang="en-US" sz="1274">
                  <a:solidFill>
                    <a:schemeClr val="bg1">
                      <a:lumMod val="95000"/>
                    </a:schemeClr>
                  </a:solidFill>
                  <a:ea typeface="+mn-ea"/>
                  <a:sym charset="-122" pitchFamily="34" typeface="微软雅黑"/>
                </a:rPr>
                <a:t>Your Text</a:t>
              </a:r>
            </a:p>
          </p:txBody>
        </p:sp>
        <p:grpSp>
          <p:nvGrpSpPr>
            <p:cNvPr id="65" name="组合 64"/>
            <p:cNvGrpSpPr>
              <a:grpSpLocks noChangeAspect="1"/>
            </p:cNvGrpSpPr>
            <p:nvPr/>
          </p:nvGrpSpPr>
          <p:grpSpPr>
            <a:xfrm>
              <a:off x="3694246" y="2804636"/>
              <a:ext cx="648000" cy="624651"/>
              <a:chOff x="7019925" y="5499100"/>
              <a:chExt cx="312738" cy="301626"/>
            </a:xfrm>
            <a:solidFill>
              <a:schemeClr val="bg1"/>
            </a:solidFill>
          </p:grpSpPr>
          <p:sp>
            <p:nvSpPr>
              <p:cNvPr id="66" name="Freeform 252"/>
              <p:cNvSpPr/>
              <p:nvPr/>
            </p:nvSpPr>
            <p:spPr bwMode="auto">
              <a:xfrm>
                <a:off x="7069138" y="5567363"/>
                <a:ext cx="214313" cy="233363"/>
              </a:xfrm>
              <a:custGeom>
                <a:gdLst>
                  <a:gd fmla="*/ 0 w 57" name="T0"/>
                  <a:gd fmla="*/ 26 h 62" name="T1"/>
                  <a:gd fmla="*/ 0 w 57" name="T2"/>
                  <a:gd fmla="*/ 59 h 62" name="T3"/>
                  <a:gd fmla="*/ 2 w 57" name="T4"/>
                  <a:gd fmla="*/ 62 h 62" name="T5"/>
                  <a:gd fmla="*/ 4 w 57" name="T6"/>
                  <a:gd fmla="*/ 62 h 62" name="T7"/>
                  <a:gd fmla="*/ 19 w 57" name="T8"/>
                  <a:gd fmla="*/ 62 h 62" name="T9"/>
                  <a:gd fmla="*/ 21 w 57" name="T10"/>
                  <a:gd fmla="*/ 62 h 62" name="T11"/>
                  <a:gd fmla="*/ 21 w 57" name="T12"/>
                  <a:gd fmla="*/ 61 h 62" name="T13"/>
                  <a:gd fmla="*/ 21 w 57" name="T14"/>
                  <a:gd fmla="*/ 45 h 62" name="T15"/>
                  <a:gd fmla="*/ 36 w 57" name="T16"/>
                  <a:gd fmla="*/ 45 h 62" name="T17"/>
                  <a:gd fmla="*/ 36 w 57" name="T18"/>
                  <a:gd fmla="*/ 61 h 62" name="T19"/>
                  <a:gd fmla="*/ 37 w 57" name="T20"/>
                  <a:gd fmla="*/ 62 h 62" name="T21"/>
                  <a:gd fmla="*/ 38 w 57" name="T22"/>
                  <a:gd fmla="*/ 62 h 62" name="T23"/>
                  <a:gd fmla="*/ 53 w 57" name="T24"/>
                  <a:gd fmla="*/ 62 h 62" name="T25"/>
                  <a:gd fmla="*/ 56 w 57" name="T26"/>
                  <a:gd fmla="*/ 62 h 62" name="T27"/>
                  <a:gd fmla="*/ 57 w 57" name="T28"/>
                  <a:gd fmla="*/ 59 h 62" name="T29"/>
                  <a:gd fmla="*/ 57 w 57" name="T30"/>
                  <a:gd fmla="*/ 26 h 62" name="T31"/>
                  <a:gd fmla="*/ 29 w 57" name="T32"/>
                  <a:gd fmla="*/ 0 h 62" name="T33"/>
                  <a:gd fmla="*/ 0 w 57" name="T34"/>
                  <a:gd fmla="*/ 26 h 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2" w="57">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49">
                  <a:solidFill>
                    <a:schemeClr val="bg1">
                      <a:lumMod val="95000"/>
                    </a:schemeClr>
                  </a:solidFill>
                </a:endParaRPr>
              </a:p>
            </p:txBody>
          </p:sp>
          <p:sp>
            <p:nvSpPr>
              <p:cNvPr id="67" name="Freeform 253"/>
              <p:cNvSpPr/>
              <p:nvPr/>
            </p:nvSpPr>
            <p:spPr bwMode="auto">
              <a:xfrm>
                <a:off x="7019925" y="5499100"/>
                <a:ext cx="312738" cy="169863"/>
              </a:xfrm>
              <a:custGeom>
                <a:gdLst>
                  <a:gd fmla="*/ 81 w 83" name="T0"/>
                  <a:gd fmla="*/ 35 h 45" name="T1"/>
                  <a:gd fmla="*/ 68 w 83" name="T2"/>
                  <a:gd fmla="*/ 23 h 45" name="T3"/>
                  <a:gd fmla="*/ 68 w 83" name="T4"/>
                  <a:gd fmla="*/ 4 h 45" name="T5"/>
                  <a:gd fmla="*/ 66 w 83" name="T6"/>
                  <a:gd fmla="*/ 2 h 45" name="T7"/>
                  <a:gd fmla="*/ 61 w 83" name="T8"/>
                  <a:gd fmla="*/ 2 h 45" name="T9"/>
                  <a:gd fmla="*/ 59 w 83" name="T10"/>
                  <a:gd fmla="*/ 4 h 45" name="T11"/>
                  <a:gd fmla="*/ 59 w 83" name="T12"/>
                  <a:gd fmla="*/ 15 h 45" name="T13"/>
                  <a:gd fmla="*/ 45 w 83" name="T14"/>
                  <a:gd fmla="*/ 2 h 45" name="T15"/>
                  <a:gd fmla="*/ 38 w 83" name="T16"/>
                  <a:gd fmla="*/ 2 h 45" name="T17"/>
                  <a:gd fmla="*/ 2 w 83" name="T18"/>
                  <a:gd fmla="*/ 35 h 45" name="T19"/>
                  <a:gd fmla="*/ 2 w 83" name="T20"/>
                  <a:gd fmla="*/ 43 h 45" name="T21"/>
                  <a:gd fmla="*/ 6 w 83" name="T22"/>
                  <a:gd fmla="*/ 44 h 45" name="T23"/>
                  <a:gd fmla="*/ 10 w 83" name="T24"/>
                  <a:gd fmla="*/ 43 h 45" name="T25"/>
                  <a:gd fmla="*/ 42 w 83" name="T26"/>
                  <a:gd fmla="*/ 13 h 45" name="T27"/>
                  <a:gd fmla="*/ 74 w 83" name="T28"/>
                  <a:gd fmla="*/ 43 h 45" name="T29"/>
                  <a:gd fmla="*/ 81 w 83" name="T30"/>
                  <a:gd fmla="*/ 43 h 45" name="T31"/>
                  <a:gd fmla="*/ 81 w 83" name="T32"/>
                  <a:gd fmla="*/ 35 h 4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5" w="83">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49">
                  <a:solidFill>
                    <a:schemeClr val="bg1">
                      <a:lumMod val="95000"/>
                    </a:schemeClr>
                  </a:solidFill>
                </a:endParaRPr>
              </a:p>
            </p:txBody>
          </p:sp>
        </p:grpSp>
      </p:grpSp>
      <p:grpSp>
        <p:nvGrpSpPr>
          <p:cNvPr id="3" name="组合 2"/>
          <p:cNvGrpSpPr/>
          <p:nvPr/>
        </p:nvGrpSpPr>
        <p:grpSpPr>
          <a:xfrm>
            <a:off x="3368675" y="2041525"/>
            <a:ext cx="1228725" cy="1227138"/>
            <a:chOff x="4806792" y="2457450"/>
            <a:chExt cx="1638221" cy="1638300"/>
          </a:xfrm>
        </p:grpSpPr>
        <p:sp>
          <p:nvSpPr>
            <p:cNvPr id="34" name="矩形 5"/>
            <p:cNvSpPr>
              <a:spLocks noChangeArrowheads="1"/>
            </p:cNvSpPr>
            <p:nvPr/>
          </p:nvSpPr>
          <p:spPr bwMode="auto">
            <a:xfrm>
              <a:off x="4806792" y="2457450"/>
              <a:ext cx="1638221" cy="1638300"/>
            </a:xfrm>
            <a:prstGeom prst="rect">
              <a:avLst/>
            </a:prstGeom>
            <a:solidFill>
              <a:schemeClr val="bg1">
                <a:alpha val="30000"/>
              </a:schemeClr>
            </a:solidFill>
            <a:ln>
              <a:noFill/>
            </a:ln>
          </p:spPr>
          <p:txBody>
            <a:bodyPr anchor="ctr"/>
            <a:lstStyle/>
            <a:p>
              <a:pPr algn="ctr" defTabSz="685754" eaLnBrk="1" fontAlgn="auto" hangingPunct="1">
                <a:spcBef>
                  <a:spcPct val="0"/>
                </a:spcBef>
                <a:spcAft>
                  <a:spcPct val="0"/>
                </a:spcAft>
                <a:defRPr/>
              </a:pPr>
              <a:endParaRPr altLang="zh-CN" lang="zh-CN" sz="1349">
                <a:solidFill>
                  <a:schemeClr val="bg1">
                    <a:lumMod val="95000"/>
                  </a:schemeClr>
                </a:solidFill>
                <a:ea typeface="+mn-ea"/>
                <a:sym charset="-122" pitchFamily="2" typeface="宋体"/>
              </a:endParaRPr>
            </a:p>
          </p:txBody>
        </p:sp>
        <p:sp>
          <p:nvSpPr>
            <p:cNvPr id="68" name="Freeform 8"/>
            <p:cNvSpPr>
              <a:spLocks noEditPoints="1"/>
            </p:cNvSpPr>
            <p:nvPr/>
          </p:nvSpPr>
          <p:spPr bwMode="auto">
            <a:xfrm>
              <a:off x="5208939" y="2749928"/>
              <a:ext cx="776780" cy="680329"/>
            </a:xfrm>
            <a:custGeom>
              <a:gdLst>
                <a:gd fmla="*/ 92 w 137" name="T0"/>
                <a:gd fmla="*/ 69 h 120" name="T1"/>
                <a:gd fmla="*/ 76 w 137" name="T2"/>
                <a:gd fmla="*/ 52 h 120" name="T3"/>
                <a:gd fmla="*/ 75 w 137" name="T4"/>
                <a:gd fmla="*/ 38 h 120" name="T5"/>
                <a:gd fmla="*/ 69 w 137" name="T6"/>
                <a:gd fmla="*/ 44 h 120" name="T7"/>
                <a:gd fmla="*/ 52 w 137" name="T8"/>
                <a:gd fmla="*/ 28 h 120" name="T9"/>
                <a:gd fmla="*/ 41 w 137" name="T10"/>
                <a:gd fmla="*/ 37 h 120" name="T11"/>
                <a:gd fmla="*/ 18 w 137" name="T12"/>
                <a:gd fmla="*/ 38 h 120" name="T13"/>
                <a:gd fmla="*/ 16 w 137" name="T14"/>
                <a:gd fmla="*/ 52 h 120" name="T15"/>
                <a:gd fmla="*/ 0 w 137" name="T16"/>
                <a:gd fmla="*/ 69 h 120" name="T17"/>
                <a:gd fmla="*/ 9 w 137" name="T18"/>
                <a:gd fmla="*/ 80 h 120" name="T19"/>
                <a:gd fmla="*/ 10 w 137" name="T20"/>
                <a:gd fmla="*/ 103 h 120" name="T21"/>
                <a:gd fmla="*/ 24 w 137" name="T22"/>
                <a:gd fmla="*/ 104 h 120" name="T23"/>
                <a:gd fmla="*/ 41 w 137" name="T24"/>
                <a:gd fmla="*/ 120 h 120" name="T25"/>
                <a:gd fmla="*/ 52 w 137" name="T26"/>
                <a:gd fmla="*/ 111 h 120" name="T27"/>
                <a:gd fmla="*/ 72 w 137" name="T28"/>
                <a:gd fmla="*/ 107 h 120" name="T29"/>
                <a:gd fmla="*/ 83 w 137" name="T30"/>
                <a:gd fmla="*/ 103 h 120" name="T31"/>
                <a:gd fmla="*/ 83 w 137" name="T32"/>
                <a:gd fmla="*/ 80 h 120" name="T33"/>
                <a:gd fmla="*/ 72 w 137" name="T34"/>
                <a:gd fmla="*/ 84 h 120" name="T35"/>
                <a:gd fmla="*/ 46 w 137" name="T36"/>
                <a:gd fmla="*/ 101 h 120" name="T37"/>
                <a:gd fmla="*/ 46 w 137" name="T38"/>
                <a:gd fmla="*/ 47 h 120" name="T39"/>
                <a:gd fmla="*/ 73 w 137" name="T40"/>
                <a:gd fmla="*/ 74 h 120" name="T41"/>
                <a:gd fmla="*/ 129 w 137" name="T42"/>
                <a:gd fmla="*/ 77 h 120" name="T43"/>
                <a:gd fmla="*/ 137 w 137" name="T44"/>
                <a:gd fmla="*/ 85 h 120" name="T45"/>
                <a:gd fmla="*/ 133 w 137" name="T46"/>
                <a:gd fmla="*/ 91 h 120" name="T47"/>
                <a:gd fmla="*/ 132 w 137" name="T48"/>
                <a:gd fmla="*/ 102 h 120" name="T49"/>
                <a:gd fmla="*/ 125 w 137" name="T50"/>
                <a:gd fmla="*/ 103 h 120" name="T51"/>
                <a:gd fmla="*/ 117 w 137" name="T52"/>
                <a:gd fmla="*/ 111 h 120" name="T53"/>
                <a:gd fmla="*/ 111 w 137" name="T54"/>
                <a:gd fmla="*/ 107 h 120" name="T55"/>
                <a:gd fmla="*/ 100 w 137" name="T56"/>
                <a:gd fmla="*/ 106 h 120" name="T57"/>
                <a:gd fmla="*/ 99 w 137" name="T58"/>
                <a:gd fmla="*/ 99 h 120" name="T59"/>
                <a:gd fmla="*/ 91 w 137" name="T60"/>
                <a:gd fmla="*/ 91 h 120" name="T61"/>
                <a:gd fmla="*/ 96 w 137" name="T62"/>
                <a:gd fmla="*/ 85 h 120" name="T63"/>
                <a:gd fmla="*/ 96 w 137" name="T64"/>
                <a:gd fmla="*/ 74 h 120" name="T65"/>
                <a:gd fmla="*/ 103 w 137" name="T66"/>
                <a:gd fmla="*/ 73 h 120" name="T67"/>
                <a:gd fmla="*/ 111 w 137" name="T68"/>
                <a:gd fmla="*/ 65 h 120" name="T69"/>
                <a:gd fmla="*/ 117 w 137" name="T70"/>
                <a:gd fmla="*/ 70 h 120" name="T71"/>
                <a:gd fmla="*/ 128 w 137" name="T72"/>
                <a:gd fmla="*/ 70 h 120" name="T73"/>
                <a:gd fmla="*/ 129 w 137" name="T74"/>
                <a:gd fmla="*/ 77 h 120" name="T75"/>
                <a:gd fmla="*/ 128 w 137" name="T76"/>
                <a:gd fmla="*/ 88 h 120" name="T77"/>
                <a:gd fmla="*/ 101 w 137" name="T78"/>
                <a:gd fmla="*/ 88 h 120" name="T79"/>
                <a:gd fmla="*/ 114 w 137" name="T80"/>
                <a:gd fmla="*/ 102 h 120" name="T81"/>
                <a:gd fmla="*/ 137 w 137" name="T82"/>
                <a:gd fmla="*/ 27 h 120" name="T83"/>
                <a:gd fmla="*/ 131 w 137" name="T84"/>
                <a:gd fmla="*/ 34 h 120" name="T85"/>
                <a:gd fmla="*/ 131 w 137" name="T86"/>
                <a:gd fmla="*/ 50 h 120" name="T87"/>
                <a:gd fmla="*/ 122 w 137" name="T88"/>
                <a:gd fmla="*/ 51 h 120" name="T89"/>
                <a:gd fmla="*/ 111 w 137" name="T90"/>
                <a:gd fmla="*/ 61 h 120" name="T91"/>
                <a:gd fmla="*/ 103 w 137" name="T92"/>
                <a:gd fmla="*/ 55 h 120" name="T93"/>
                <a:gd fmla="*/ 88 w 137" name="T94"/>
                <a:gd fmla="*/ 55 h 120" name="T95"/>
                <a:gd fmla="*/ 87 w 137" name="T96"/>
                <a:gd fmla="*/ 46 h 120" name="T97"/>
                <a:gd fmla="*/ 76 w 137" name="T98"/>
                <a:gd fmla="*/ 34 h 120" name="T99"/>
                <a:gd fmla="*/ 82 w 137" name="T100"/>
                <a:gd fmla="*/ 27 h 120" name="T101"/>
                <a:gd fmla="*/ 83 w 137" name="T102"/>
                <a:gd fmla="*/ 12 h 120" name="T103"/>
                <a:gd fmla="*/ 92 w 137" name="T104"/>
                <a:gd fmla="*/ 11 h 120" name="T105"/>
                <a:gd fmla="*/ 103 w 137" name="T106"/>
                <a:gd fmla="*/ 0 h 120" name="T107"/>
                <a:gd fmla="*/ 110 w 137" name="T108"/>
                <a:gd fmla="*/ 6 h 120" name="T109"/>
                <a:gd fmla="*/ 126 w 137" name="T110"/>
                <a:gd fmla="*/ 7 h 120" name="T111"/>
                <a:gd fmla="*/ 127 w 137" name="T112"/>
                <a:gd fmla="*/ 16 h 120" name="T113"/>
                <a:gd fmla="*/ 107 w 137" name="T114"/>
                <a:gd fmla="*/ 49 h 120" name="T115"/>
                <a:gd fmla="*/ 89 w 137" name="T116"/>
                <a:gd fmla="*/ 31 h 120" name="T117"/>
                <a:gd fmla="*/ 125 w 137" name="T118"/>
                <a:gd fmla="*/ 31 h 12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0" w="137">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chemeClr val="bg1"/>
            </a:solidFill>
            <a:ln>
              <a:noFill/>
            </a:ln>
            <a:extLst/>
          </p:spPr>
          <p:txBody>
            <a:bodyPr bIns="34272" lIns="68544" rIns="68544" tIns="34272"/>
            <a:lstStyle/>
            <a:p>
              <a:pPr defTabSz="685754" eaLnBrk="1" fontAlgn="auto" hangingPunct="1">
                <a:spcBef>
                  <a:spcPct val="0"/>
                </a:spcBef>
                <a:spcAft>
                  <a:spcPct val="0"/>
                </a:spcAft>
                <a:defRPr/>
              </a:pPr>
              <a:endParaRPr altLang="en-US" lang="zh-CN" sz="1349">
                <a:solidFill>
                  <a:schemeClr val="bg1">
                    <a:lumMod val="95000"/>
                  </a:schemeClr>
                </a:solidFill>
                <a:ea typeface="+mn-ea"/>
              </a:endParaRPr>
            </a:p>
          </p:txBody>
        </p:sp>
        <p:sp>
          <p:nvSpPr>
            <p:cNvPr id="69" name="文本框 42"/>
            <p:cNvSpPr>
              <a:spLocks noChangeArrowheads="1"/>
            </p:cNvSpPr>
            <p:nvPr/>
          </p:nvSpPr>
          <p:spPr bwMode="auto">
            <a:xfrm>
              <a:off x="4946484" y="3635839"/>
              <a:ext cx="1369418" cy="3812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5754" eaLnBrk="1" fontAlgn="auto" hangingPunct="1">
                <a:spcBef>
                  <a:spcPct val="0"/>
                </a:spcBef>
                <a:spcAft>
                  <a:spcPct val="0"/>
                </a:spcAft>
                <a:defRPr/>
              </a:pPr>
              <a:r>
                <a:rPr altLang="zh-CN" lang="en-US" sz="1274">
                  <a:solidFill>
                    <a:schemeClr val="bg1">
                      <a:lumMod val="95000"/>
                    </a:schemeClr>
                  </a:solidFill>
                  <a:ea typeface="+mn-ea"/>
                  <a:sym charset="-122" pitchFamily="34" typeface="微软雅黑"/>
                </a:rPr>
                <a:t>Your Text</a:t>
              </a:r>
            </a:p>
          </p:txBody>
        </p:sp>
      </p:grpSp>
      <p:grpSp>
        <p:nvGrpSpPr>
          <p:cNvPr id="4" name="组合 3"/>
          <p:cNvGrpSpPr/>
          <p:nvPr/>
        </p:nvGrpSpPr>
        <p:grpSpPr>
          <a:xfrm>
            <a:off x="5830888" y="812800"/>
            <a:ext cx="1228725" cy="1228725"/>
            <a:chOff x="8091567" y="819150"/>
            <a:chExt cx="1638221" cy="1638300"/>
          </a:xfrm>
        </p:grpSpPr>
        <p:sp>
          <p:nvSpPr>
            <p:cNvPr id="40" name="矩形 21"/>
            <p:cNvSpPr>
              <a:spLocks noChangeArrowheads="1"/>
            </p:cNvSpPr>
            <p:nvPr/>
          </p:nvSpPr>
          <p:spPr bwMode="auto">
            <a:xfrm>
              <a:off x="8091567" y="819150"/>
              <a:ext cx="1638221" cy="1638300"/>
            </a:xfrm>
            <a:prstGeom prst="rect">
              <a:avLst/>
            </a:prstGeom>
            <a:solidFill>
              <a:schemeClr val="bg1">
                <a:alpha val="20000"/>
              </a:schemeClr>
            </a:solidFill>
            <a:ln>
              <a:noFill/>
            </a:ln>
          </p:spPr>
          <p:txBody>
            <a:bodyPr anchor="ctr"/>
            <a:lstStyle/>
            <a:p>
              <a:pPr algn="ctr" defTabSz="685754" eaLnBrk="1" fontAlgn="auto" hangingPunct="1">
                <a:spcBef>
                  <a:spcPct val="0"/>
                </a:spcBef>
                <a:spcAft>
                  <a:spcPct val="0"/>
                </a:spcAft>
                <a:defRPr/>
              </a:pPr>
              <a:endParaRPr altLang="zh-CN" lang="zh-CN" sz="1349">
                <a:solidFill>
                  <a:schemeClr val="bg1">
                    <a:lumMod val="95000"/>
                  </a:schemeClr>
                </a:solidFill>
                <a:ea typeface="+mn-ea"/>
                <a:sym charset="-122" pitchFamily="2" typeface="宋体"/>
              </a:endParaRPr>
            </a:p>
          </p:txBody>
        </p:sp>
        <p:grpSp>
          <p:nvGrpSpPr>
            <p:cNvPr id="70" name="组合 69"/>
            <p:cNvGrpSpPr>
              <a:grpSpLocks noChangeAspect="1"/>
            </p:cNvGrpSpPr>
            <p:nvPr/>
          </p:nvGrpSpPr>
          <p:grpSpPr>
            <a:xfrm>
              <a:off x="8513923" y="1149677"/>
              <a:ext cx="720000" cy="695147"/>
              <a:chOff x="7493000" y="1820863"/>
              <a:chExt cx="233363" cy="225425"/>
            </a:xfrm>
            <a:solidFill>
              <a:schemeClr val="bg1"/>
            </a:solidFill>
          </p:grpSpPr>
          <p:sp>
            <p:nvSpPr>
              <p:cNvPr id="71" name="Freeform 315"/>
              <p:cNvSpPr/>
              <p:nvPr/>
            </p:nvSpPr>
            <p:spPr bwMode="auto">
              <a:xfrm>
                <a:off x="7624763" y="1947863"/>
                <a:ext cx="93663" cy="98425"/>
              </a:xfrm>
              <a:custGeom>
                <a:gdLst>
                  <a:gd fmla="*/ 25 w 25" name="T0"/>
                  <a:gd fmla="*/ 3 h 26" name="T1"/>
                  <a:gd fmla="*/ 20 w 25" name="T2"/>
                  <a:gd fmla="*/ 6 h 26" name="T3"/>
                  <a:gd fmla="*/ 7 w 25" name="T4"/>
                  <a:gd fmla="*/ 6 h 26" name="T5"/>
                  <a:gd fmla="*/ 7 w 25" name="T6"/>
                  <a:gd fmla="*/ 0 h 26" name="T7"/>
                  <a:gd fmla="*/ 0 w 25" name="T8"/>
                  <a:gd fmla="*/ 13 h 26" name="T9"/>
                  <a:gd fmla="*/ 7 w 25" name="T10"/>
                  <a:gd fmla="*/ 26 h 26" name="T11"/>
                  <a:gd fmla="*/ 7 w 25" name="T12"/>
                  <a:gd fmla="*/ 19 h 26" name="T13"/>
                  <a:gd fmla="*/ 14 w 25" name="T14"/>
                  <a:gd fmla="*/ 19 h 26" name="T15"/>
                  <a:gd fmla="*/ 25 w 25" name="T16"/>
                  <a:gd fmla="*/ 3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25">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pFill/>
              <a:ln>
                <a:noFill/>
              </a:ln>
              <a:extLst>
                <a:ext uri="{91240B29-F687-4F45-9708-019B960494DF}">
                  <a14:hiddenLine w="9525">
                    <a:solidFill>
                      <a:srgbClr val="000000"/>
                    </a:solidFill>
                    <a:round/>
                    <a:headEnd/>
                    <a:tailEnd/>
                  </a14:hiddenLine>
                </a:ext>
              </a:extLst>
            </p:spPr>
            <p:txBody>
              <a:bodyPr bIns="34272" lIns="68544" rIns="68544" tIns="34272"/>
              <a:lstStyle/>
              <a:p>
                <a:pPr defTabSz="685754" eaLnBrk="1" fontAlgn="auto" hangingPunct="1">
                  <a:spcBef>
                    <a:spcPct val="0"/>
                  </a:spcBef>
                  <a:spcAft>
                    <a:spcPct val="0"/>
                  </a:spcAft>
                  <a:defRPr/>
                </a:pPr>
                <a:endParaRPr altLang="en-US" lang="zh-CN" sz="1349">
                  <a:solidFill>
                    <a:schemeClr val="bg1">
                      <a:lumMod val="95000"/>
                    </a:schemeClr>
                  </a:solidFill>
                  <a:ea typeface="+mn-ea"/>
                </a:endParaRPr>
              </a:p>
            </p:txBody>
          </p:sp>
          <p:sp>
            <p:nvSpPr>
              <p:cNvPr id="72" name="Freeform 316"/>
              <p:cNvSpPr/>
              <p:nvPr/>
            </p:nvSpPr>
            <p:spPr bwMode="auto">
              <a:xfrm>
                <a:off x="7651750" y="1884363"/>
                <a:ext cx="74613" cy="87313"/>
              </a:xfrm>
              <a:custGeom>
                <a:gdLst>
                  <a:gd fmla="*/ 0 w 20" name="T0"/>
                  <a:gd fmla="*/ 6 h 23" name="T1"/>
                  <a:gd fmla="*/ 11 w 20" name="T2"/>
                  <a:gd fmla="*/ 0 h 23" name="T3"/>
                  <a:gd fmla="*/ 18 w 20" name="T4"/>
                  <a:gd fmla="*/ 12 h 23" name="T5"/>
                  <a:gd fmla="*/ 16 w 20" name="T6"/>
                  <a:gd fmla="*/ 20 h 23" name="T7"/>
                  <a:gd fmla="*/ 7 w 20" name="T8"/>
                  <a:gd fmla="*/ 18 h 23" name="T9"/>
                  <a:gd fmla="*/ 0 w 20" name="T10"/>
                  <a:gd fmla="*/ 6 h 23" name="T11"/>
                </a:gdLst>
                <a:cxnLst>
                  <a:cxn ang="0">
                    <a:pos x="T0" y="T1"/>
                  </a:cxn>
                  <a:cxn ang="0">
                    <a:pos x="T2" y="T3"/>
                  </a:cxn>
                  <a:cxn ang="0">
                    <a:pos x="T4" y="T5"/>
                  </a:cxn>
                  <a:cxn ang="0">
                    <a:pos x="T6" y="T7"/>
                  </a:cxn>
                  <a:cxn ang="0">
                    <a:pos x="T8" y="T9"/>
                  </a:cxn>
                  <a:cxn ang="0">
                    <a:pos x="T10" y="T11"/>
                  </a:cxn>
                </a:cxnLst>
                <a:rect b="b" l="0" r="r" t="0"/>
                <a:pathLst>
                  <a:path h="23" w="20">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pFill/>
              <a:ln>
                <a:noFill/>
              </a:ln>
              <a:extLst>
                <a:ext uri="{91240B29-F687-4F45-9708-019B960494DF}">
                  <a14:hiddenLine w="9525">
                    <a:solidFill>
                      <a:srgbClr val="000000"/>
                    </a:solidFill>
                    <a:round/>
                    <a:headEnd/>
                    <a:tailEnd/>
                  </a14:hiddenLine>
                </a:ext>
              </a:extLst>
            </p:spPr>
            <p:txBody>
              <a:bodyPr bIns="34272" lIns="68544" rIns="68544" tIns="34272"/>
              <a:lstStyle/>
              <a:p>
                <a:pPr defTabSz="685754" eaLnBrk="1" fontAlgn="auto" hangingPunct="1">
                  <a:spcBef>
                    <a:spcPct val="0"/>
                  </a:spcBef>
                  <a:spcAft>
                    <a:spcPct val="0"/>
                  </a:spcAft>
                  <a:defRPr/>
                </a:pPr>
                <a:endParaRPr altLang="en-US" lang="zh-CN" sz="1349">
                  <a:solidFill>
                    <a:schemeClr val="bg1">
                      <a:lumMod val="95000"/>
                    </a:schemeClr>
                  </a:solidFill>
                  <a:ea typeface="+mn-ea"/>
                </a:endParaRPr>
              </a:p>
            </p:txBody>
          </p:sp>
          <p:sp>
            <p:nvSpPr>
              <p:cNvPr id="73" name="Freeform 317"/>
              <p:cNvSpPr/>
              <p:nvPr/>
            </p:nvSpPr>
            <p:spPr bwMode="auto">
              <a:xfrm>
                <a:off x="7493000" y="1906588"/>
                <a:ext cx="95250" cy="101600"/>
              </a:xfrm>
              <a:custGeom>
                <a:gdLst>
                  <a:gd fmla="*/ 13 w 25" name="T0"/>
                  <a:gd fmla="*/ 27 h 27" name="T1"/>
                  <a:gd fmla="*/ 12 w 25" name="T2"/>
                  <a:gd fmla="*/ 21 h 27" name="T3"/>
                  <a:gd fmla="*/ 19 w 25" name="T4"/>
                  <a:gd fmla="*/ 10 h 27" name="T5"/>
                  <a:gd fmla="*/ 25 w 25" name="T6"/>
                  <a:gd fmla="*/ 13 h 27" name="T7"/>
                  <a:gd fmla="*/ 17 w 25" name="T8"/>
                  <a:gd fmla="*/ 1 h 27" name="T9"/>
                  <a:gd fmla="*/ 2 w 25" name="T10"/>
                  <a:gd fmla="*/ 0 h 27" name="T11"/>
                  <a:gd fmla="*/ 8 w 25" name="T12"/>
                  <a:gd fmla="*/ 3 h 27" name="T13"/>
                  <a:gd fmla="*/ 5 w 25" name="T14"/>
                  <a:gd fmla="*/ 9 h 27" name="T15"/>
                  <a:gd fmla="*/ 13 w 25"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25">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pFill/>
              <a:ln>
                <a:noFill/>
              </a:ln>
              <a:extLst>
                <a:ext uri="{91240B29-F687-4F45-9708-019B960494DF}">
                  <a14:hiddenLine w="9525">
                    <a:solidFill>
                      <a:srgbClr val="000000"/>
                    </a:solidFill>
                    <a:round/>
                    <a:headEnd/>
                    <a:tailEnd/>
                  </a14:hiddenLine>
                </a:ext>
              </a:extLst>
            </p:spPr>
            <p:txBody>
              <a:bodyPr bIns="34272" lIns="68544" rIns="68544" tIns="34272"/>
              <a:lstStyle/>
              <a:p>
                <a:pPr defTabSz="685754" eaLnBrk="1" fontAlgn="auto" hangingPunct="1">
                  <a:spcBef>
                    <a:spcPct val="0"/>
                  </a:spcBef>
                  <a:spcAft>
                    <a:spcPct val="0"/>
                  </a:spcAft>
                  <a:defRPr/>
                </a:pPr>
                <a:endParaRPr altLang="en-US" lang="zh-CN" sz="1349">
                  <a:solidFill>
                    <a:schemeClr val="bg1">
                      <a:lumMod val="95000"/>
                    </a:schemeClr>
                  </a:solidFill>
                  <a:ea typeface="+mn-ea"/>
                </a:endParaRPr>
              </a:p>
            </p:txBody>
          </p:sp>
          <p:sp>
            <p:nvSpPr>
              <p:cNvPr id="74" name="Freeform 318"/>
              <p:cNvSpPr/>
              <p:nvPr/>
            </p:nvSpPr>
            <p:spPr bwMode="auto">
              <a:xfrm>
                <a:off x="7546975" y="1978025"/>
                <a:ext cx="74613" cy="46038"/>
              </a:xfrm>
              <a:custGeom>
                <a:gdLst>
                  <a:gd fmla="*/ 20 w 20" name="T0"/>
                  <a:gd fmla="*/ 0 h 12" name="T1"/>
                  <a:gd fmla="*/ 20 w 20" name="T2"/>
                  <a:gd fmla="*/ 12 h 12" name="T3"/>
                  <a:gd fmla="*/ 7 w 20" name="T4"/>
                  <a:gd fmla="*/ 12 h 12" name="T5"/>
                  <a:gd fmla="*/ 1 w 20" name="T6"/>
                  <a:gd fmla="*/ 6 h 12" name="T7"/>
                  <a:gd fmla="*/ 7 w 20" name="T8"/>
                  <a:gd fmla="*/ 0 h 12" name="T9"/>
                  <a:gd fmla="*/ 20 w 20" name="T10"/>
                  <a:gd fmla="*/ 0 h 12" name="T11"/>
                </a:gdLst>
                <a:cxnLst>
                  <a:cxn ang="0">
                    <a:pos x="T0" y="T1"/>
                  </a:cxn>
                  <a:cxn ang="0">
                    <a:pos x="T2" y="T3"/>
                  </a:cxn>
                  <a:cxn ang="0">
                    <a:pos x="T4" y="T5"/>
                  </a:cxn>
                  <a:cxn ang="0">
                    <a:pos x="T6" y="T7"/>
                  </a:cxn>
                  <a:cxn ang="0">
                    <a:pos x="T8" y="T9"/>
                  </a:cxn>
                  <a:cxn ang="0">
                    <a:pos x="T10" y="T11"/>
                  </a:cxn>
                </a:cxnLst>
                <a:rect b="b" l="0" r="r" t="0"/>
                <a:pathLst>
                  <a:path h="12" w="20">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pFill/>
              <a:ln>
                <a:noFill/>
              </a:ln>
              <a:extLst>
                <a:ext uri="{91240B29-F687-4F45-9708-019B960494DF}">
                  <a14:hiddenLine w="9525">
                    <a:solidFill>
                      <a:srgbClr val="000000"/>
                    </a:solidFill>
                    <a:round/>
                    <a:headEnd/>
                    <a:tailEnd/>
                  </a14:hiddenLine>
                </a:ext>
              </a:extLst>
            </p:spPr>
            <p:txBody>
              <a:bodyPr bIns="34272" lIns="68544" rIns="68544" tIns="34272"/>
              <a:lstStyle/>
              <a:p>
                <a:pPr defTabSz="685754" eaLnBrk="1" fontAlgn="auto" hangingPunct="1">
                  <a:spcBef>
                    <a:spcPct val="0"/>
                  </a:spcBef>
                  <a:spcAft>
                    <a:spcPct val="0"/>
                  </a:spcAft>
                  <a:defRPr/>
                </a:pPr>
                <a:endParaRPr altLang="en-US" lang="zh-CN" sz="1349">
                  <a:solidFill>
                    <a:schemeClr val="bg1">
                      <a:lumMod val="95000"/>
                    </a:schemeClr>
                  </a:solidFill>
                  <a:ea typeface="+mn-ea"/>
                </a:endParaRPr>
              </a:p>
            </p:txBody>
          </p:sp>
          <p:sp>
            <p:nvSpPr>
              <p:cNvPr id="75" name="Freeform 319"/>
              <p:cNvSpPr/>
              <p:nvPr/>
            </p:nvSpPr>
            <p:spPr bwMode="auto">
              <a:xfrm>
                <a:off x="7588250" y="1820863"/>
                <a:ext cx="107950" cy="74613"/>
              </a:xfrm>
              <a:custGeom>
                <a:gdLst>
                  <a:gd fmla="*/ 0 w 29" name="T0"/>
                  <a:gd fmla="*/ 2 h 20" name="T1"/>
                  <a:gd fmla="*/ 6 w 29" name="T2"/>
                  <a:gd fmla="*/ 5 h 20" name="T3"/>
                  <a:gd fmla="*/ 12 w 29" name="T4"/>
                  <a:gd fmla="*/ 17 h 20" name="T5"/>
                  <a:gd fmla="*/ 7 w 29" name="T6"/>
                  <a:gd fmla="*/ 20 h 20" name="T7"/>
                  <a:gd fmla="*/ 21 w 29" name="T8"/>
                  <a:gd fmla="*/ 19 h 20" name="T9"/>
                  <a:gd fmla="*/ 29 w 29" name="T10"/>
                  <a:gd fmla="*/ 7 h 20" name="T11"/>
                  <a:gd fmla="*/ 23 w 29" name="T12"/>
                  <a:gd fmla="*/ 11 h 20" name="T13"/>
                  <a:gd fmla="*/ 20 w 29" name="T14"/>
                  <a:gd fmla="*/ 5 h 20" name="T15"/>
                  <a:gd fmla="*/ 0 w 29" name="T16"/>
                  <a:gd fmla="*/ 2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28">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pFill/>
              <a:ln>
                <a:noFill/>
              </a:ln>
              <a:extLst>
                <a:ext uri="{91240B29-F687-4F45-9708-019B960494DF}">
                  <a14:hiddenLine w="9525">
                    <a:solidFill>
                      <a:srgbClr val="000000"/>
                    </a:solidFill>
                    <a:round/>
                    <a:headEnd/>
                    <a:tailEnd/>
                  </a14:hiddenLine>
                </a:ext>
              </a:extLst>
            </p:spPr>
            <p:txBody>
              <a:bodyPr bIns="34272" lIns="68544" rIns="68544" tIns="34272"/>
              <a:lstStyle/>
              <a:p>
                <a:pPr defTabSz="685754" eaLnBrk="1" fontAlgn="auto" hangingPunct="1">
                  <a:spcBef>
                    <a:spcPct val="0"/>
                  </a:spcBef>
                  <a:spcAft>
                    <a:spcPct val="0"/>
                  </a:spcAft>
                  <a:defRPr/>
                </a:pPr>
                <a:endParaRPr altLang="en-US" lang="zh-CN" sz="1349">
                  <a:solidFill>
                    <a:schemeClr val="bg1">
                      <a:lumMod val="95000"/>
                    </a:schemeClr>
                  </a:solidFill>
                  <a:ea typeface="+mn-ea"/>
                </a:endParaRPr>
              </a:p>
            </p:txBody>
          </p:sp>
          <p:sp>
            <p:nvSpPr>
              <p:cNvPr id="76" name="Freeform 320"/>
              <p:cNvSpPr/>
              <p:nvPr/>
            </p:nvSpPr>
            <p:spPr bwMode="auto">
              <a:xfrm>
                <a:off x="7535863" y="1828800"/>
                <a:ext cx="74613" cy="85725"/>
              </a:xfrm>
              <a:custGeom>
                <a:gdLst>
                  <a:gd fmla="*/ 11 w 20" name="T0"/>
                  <a:gd fmla="*/ 23 h 23" name="T1"/>
                  <a:gd fmla="*/ 0 w 20" name="T2"/>
                  <a:gd fmla="*/ 16 h 23" name="T3"/>
                  <a:gd fmla="*/ 7 w 20" name="T4"/>
                  <a:gd fmla="*/ 5 h 23" name="T5"/>
                  <a:gd fmla="*/ 15 w 20" name="T6"/>
                  <a:gd fmla="*/ 3 h 23" name="T7"/>
                  <a:gd fmla="*/ 18 w 20" name="T8"/>
                  <a:gd fmla="*/ 11 h 23" name="T9"/>
                  <a:gd fmla="*/ 11 w 20" name="T10"/>
                  <a:gd fmla="*/ 23 h 23" name="T11"/>
                </a:gdLst>
                <a:cxnLst>
                  <a:cxn ang="0">
                    <a:pos x="T0" y="T1"/>
                  </a:cxn>
                  <a:cxn ang="0">
                    <a:pos x="T2" y="T3"/>
                  </a:cxn>
                  <a:cxn ang="0">
                    <a:pos x="T4" y="T5"/>
                  </a:cxn>
                  <a:cxn ang="0">
                    <a:pos x="T6" y="T7"/>
                  </a:cxn>
                  <a:cxn ang="0">
                    <a:pos x="T8" y="T9"/>
                  </a:cxn>
                  <a:cxn ang="0">
                    <a:pos x="T10" y="T11"/>
                  </a:cxn>
                </a:cxnLst>
                <a:rect b="b" l="0" r="r" t="0"/>
                <a:pathLst>
                  <a:path h="23" w="20">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pFill/>
              <a:ln>
                <a:noFill/>
              </a:ln>
              <a:extLst>
                <a:ext uri="{91240B29-F687-4F45-9708-019B960494DF}">
                  <a14:hiddenLine w="9525">
                    <a:solidFill>
                      <a:srgbClr val="000000"/>
                    </a:solidFill>
                    <a:round/>
                    <a:headEnd/>
                    <a:tailEnd/>
                  </a14:hiddenLine>
                </a:ext>
              </a:extLst>
            </p:spPr>
            <p:txBody>
              <a:bodyPr bIns="34272" lIns="68544" rIns="68544" tIns="34272"/>
              <a:lstStyle/>
              <a:p>
                <a:pPr defTabSz="685754" eaLnBrk="1" fontAlgn="auto" hangingPunct="1">
                  <a:spcBef>
                    <a:spcPct val="0"/>
                  </a:spcBef>
                  <a:spcAft>
                    <a:spcPct val="0"/>
                  </a:spcAft>
                  <a:defRPr/>
                </a:pPr>
                <a:endParaRPr altLang="en-US" lang="zh-CN" sz="1349">
                  <a:solidFill>
                    <a:schemeClr val="bg1">
                      <a:lumMod val="95000"/>
                    </a:schemeClr>
                  </a:solidFill>
                  <a:ea typeface="+mn-ea"/>
                </a:endParaRPr>
              </a:p>
            </p:txBody>
          </p:sp>
        </p:grpSp>
        <p:sp>
          <p:nvSpPr>
            <p:cNvPr id="78" name="文本框 42"/>
            <p:cNvSpPr>
              <a:spLocks noChangeArrowheads="1"/>
            </p:cNvSpPr>
            <p:nvPr/>
          </p:nvSpPr>
          <p:spPr bwMode="auto">
            <a:xfrm>
              <a:off x="8258774" y="1979083"/>
              <a:ext cx="1369418" cy="380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5754" eaLnBrk="1" fontAlgn="auto" hangingPunct="1">
                <a:spcBef>
                  <a:spcPct val="0"/>
                </a:spcBef>
                <a:spcAft>
                  <a:spcPct val="0"/>
                </a:spcAft>
                <a:defRPr/>
              </a:pPr>
              <a:r>
                <a:rPr altLang="zh-CN" lang="en-US" sz="1274">
                  <a:solidFill>
                    <a:schemeClr val="bg1">
                      <a:lumMod val="95000"/>
                    </a:schemeClr>
                  </a:solidFill>
                  <a:ea typeface="+mn-ea"/>
                  <a:sym charset="-122" pitchFamily="34" typeface="微软雅黑"/>
                </a:rPr>
                <a:t>Your Text</a:t>
              </a:r>
            </a:p>
          </p:txBody>
        </p:sp>
      </p:grpSp>
      <p:grpSp>
        <p:nvGrpSpPr>
          <p:cNvPr id="5" name="组合 4"/>
          <p:cNvGrpSpPr/>
          <p:nvPr/>
        </p:nvGrpSpPr>
        <p:grpSpPr>
          <a:xfrm>
            <a:off x="5840413" y="3278188"/>
            <a:ext cx="1228725" cy="1228725"/>
            <a:chOff x="8104188" y="4107656"/>
            <a:chExt cx="1638221" cy="1638300"/>
          </a:xfrm>
        </p:grpSpPr>
        <p:sp>
          <p:nvSpPr>
            <p:cNvPr id="62" name="矩形 21"/>
            <p:cNvSpPr>
              <a:spLocks noChangeArrowheads="1"/>
            </p:cNvSpPr>
            <p:nvPr/>
          </p:nvSpPr>
          <p:spPr bwMode="auto">
            <a:xfrm>
              <a:off x="8104188" y="4107656"/>
              <a:ext cx="1638221" cy="1638300"/>
            </a:xfrm>
            <a:prstGeom prst="rect">
              <a:avLst/>
            </a:prstGeom>
            <a:solidFill>
              <a:schemeClr val="bg1">
                <a:alpha val="20000"/>
              </a:schemeClr>
            </a:solidFill>
            <a:ln>
              <a:noFill/>
            </a:ln>
          </p:spPr>
          <p:txBody>
            <a:bodyPr anchor="ctr"/>
            <a:lstStyle/>
            <a:p>
              <a:pPr algn="ctr" defTabSz="685754" eaLnBrk="1" fontAlgn="auto" hangingPunct="1">
                <a:spcBef>
                  <a:spcPct val="0"/>
                </a:spcBef>
                <a:spcAft>
                  <a:spcPct val="0"/>
                </a:spcAft>
                <a:defRPr/>
              </a:pPr>
              <a:endParaRPr altLang="zh-CN" lang="zh-CN" sz="1349">
                <a:solidFill>
                  <a:schemeClr val="bg1">
                    <a:lumMod val="95000"/>
                  </a:schemeClr>
                </a:solidFill>
                <a:ea typeface="+mn-ea"/>
                <a:sym charset="-122" pitchFamily="2" typeface="宋体"/>
              </a:endParaRPr>
            </a:p>
          </p:txBody>
        </p:sp>
        <p:grpSp>
          <p:nvGrpSpPr>
            <p:cNvPr id="79" name="组合 78"/>
            <p:cNvGrpSpPr>
              <a:grpSpLocks noChangeAspect="1"/>
            </p:cNvGrpSpPr>
            <p:nvPr/>
          </p:nvGrpSpPr>
          <p:grpSpPr>
            <a:xfrm>
              <a:off x="8630144" y="4419129"/>
              <a:ext cx="684000" cy="524129"/>
              <a:chOff x="5611813" y="1835150"/>
              <a:chExt cx="285750" cy="219076"/>
            </a:xfrm>
            <a:solidFill>
              <a:schemeClr val="bg1"/>
            </a:solidFill>
          </p:grpSpPr>
          <p:sp>
            <p:nvSpPr>
              <p:cNvPr id="80"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49">
                  <a:solidFill>
                    <a:schemeClr val="bg1">
                      <a:lumMod val="95000"/>
                    </a:schemeClr>
                  </a:solidFill>
                </a:endParaRPr>
              </a:p>
            </p:txBody>
          </p:sp>
          <p:sp>
            <p:nvSpPr>
              <p:cNvPr id="81" name="Rectangle 58"/>
              <p:cNvSpPr>
                <a:spLocks noChangeArrowheads="1"/>
              </p:cNvSpPr>
              <p:nvPr/>
            </p:nvSpPr>
            <p:spPr bwMode="auto">
              <a:xfrm>
                <a:off x="5648326" y="1884363"/>
                <a:ext cx="41275" cy="139700"/>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49">
                  <a:solidFill>
                    <a:schemeClr val="bg1">
                      <a:lumMod val="95000"/>
                    </a:schemeClr>
                  </a:solidFill>
                </a:endParaRPr>
              </a:p>
            </p:txBody>
          </p:sp>
          <p:sp>
            <p:nvSpPr>
              <p:cNvPr id="82" name="Rectangle 59"/>
              <p:cNvSpPr>
                <a:spLocks noChangeArrowheads="1"/>
              </p:cNvSpPr>
              <p:nvPr/>
            </p:nvSpPr>
            <p:spPr bwMode="auto">
              <a:xfrm>
                <a:off x="5708651" y="1835150"/>
                <a:ext cx="41275" cy="188913"/>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49">
                  <a:solidFill>
                    <a:schemeClr val="bg1">
                      <a:lumMod val="95000"/>
                    </a:schemeClr>
                  </a:solidFill>
                </a:endParaRPr>
              </a:p>
            </p:txBody>
          </p:sp>
          <p:sp>
            <p:nvSpPr>
              <p:cNvPr id="83" name="Rectangle 60"/>
              <p:cNvSpPr>
                <a:spLocks noChangeArrowheads="1"/>
              </p:cNvSpPr>
              <p:nvPr/>
            </p:nvSpPr>
            <p:spPr bwMode="auto">
              <a:xfrm>
                <a:off x="5765801" y="1895475"/>
                <a:ext cx="41275" cy="128588"/>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49">
                  <a:solidFill>
                    <a:schemeClr val="bg1">
                      <a:lumMod val="95000"/>
                    </a:schemeClr>
                  </a:solidFill>
                </a:endParaRPr>
              </a:p>
            </p:txBody>
          </p:sp>
          <p:sp>
            <p:nvSpPr>
              <p:cNvPr id="84" name="Rectangle 61"/>
              <p:cNvSpPr>
                <a:spLocks noChangeArrowheads="1"/>
              </p:cNvSpPr>
              <p:nvPr/>
            </p:nvSpPr>
            <p:spPr bwMode="auto">
              <a:xfrm>
                <a:off x="5829301" y="1936750"/>
                <a:ext cx="41275" cy="87313"/>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49">
                  <a:solidFill>
                    <a:schemeClr val="bg1">
                      <a:lumMod val="95000"/>
                    </a:schemeClr>
                  </a:solidFill>
                </a:endParaRPr>
              </a:p>
            </p:txBody>
          </p:sp>
        </p:grpSp>
        <p:sp>
          <p:nvSpPr>
            <p:cNvPr id="85" name="文本框 42"/>
            <p:cNvSpPr>
              <a:spLocks noChangeArrowheads="1"/>
            </p:cNvSpPr>
            <p:nvPr/>
          </p:nvSpPr>
          <p:spPr bwMode="auto">
            <a:xfrm>
              <a:off x="8275631" y="5157522"/>
              <a:ext cx="1369418" cy="380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5754" eaLnBrk="1" fontAlgn="auto" hangingPunct="1">
                <a:spcBef>
                  <a:spcPct val="0"/>
                </a:spcBef>
                <a:spcAft>
                  <a:spcPct val="0"/>
                </a:spcAft>
                <a:defRPr/>
              </a:pPr>
              <a:r>
                <a:rPr altLang="zh-CN" lang="en-US" sz="1274">
                  <a:solidFill>
                    <a:schemeClr val="bg1">
                      <a:lumMod val="95000"/>
                    </a:schemeClr>
                  </a:solidFill>
                  <a:ea typeface="+mn-ea"/>
                  <a:sym charset="-122" pitchFamily="34" typeface="微软雅黑"/>
                </a:rPr>
                <a:t>Your Text</a:t>
              </a:r>
            </a:p>
          </p:txBody>
        </p:sp>
      </p:grpSp>
      <p:pic>
        <p:nvPicPr>
          <p:cNvPr id="88" name="图片 25"/>
          <p:cNvPicPr>
            <a:picLocks noChangeArrowheads="1" noChangeAspect="1"/>
          </p:cNvPicPr>
          <p:nvPr/>
        </p:nvPicPr>
        <p:blipFill>
          <a:blip r:embed="rId6">
            <a:extLst>
              <a:ext uri="{28A0092B-C50C-407E-A947-70E740481C1C}">
                <a14:useLocalDpi val="0"/>
              </a:ext>
            </a:extLst>
          </a:blip>
          <a:stretch>
            <a:fillRect/>
          </a:stretch>
        </p:blipFill>
        <p:spPr bwMode="auto">
          <a:xfrm>
            <a:off x="4596481" y="812800"/>
            <a:ext cx="1225801" cy="1231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6" name="组合 5"/>
          <p:cNvGrpSpPr/>
          <p:nvPr/>
        </p:nvGrpSpPr>
        <p:grpSpPr>
          <a:xfrm>
            <a:off x="4591050" y="2049463"/>
            <a:ext cx="1233488" cy="1228725"/>
            <a:chOff x="2255813" y="4383987"/>
            <a:chExt cx="1638221" cy="1638300"/>
          </a:xfrm>
        </p:grpSpPr>
        <p:sp>
          <p:nvSpPr>
            <p:cNvPr id="90" name="矩形 21"/>
            <p:cNvSpPr>
              <a:spLocks noChangeArrowheads="1"/>
            </p:cNvSpPr>
            <p:nvPr/>
          </p:nvSpPr>
          <p:spPr bwMode="auto">
            <a:xfrm>
              <a:off x="2255813" y="4383987"/>
              <a:ext cx="1638221" cy="1638300"/>
            </a:xfrm>
            <a:prstGeom prst="rect">
              <a:avLst/>
            </a:prstGeom>
            <a:solidFill>
              <a:schemeClr val="bg1">
                <a:lumMod val="85000"/>
                <a:alpha val="50000"/>
              </a:schemeClr>
            </a:solidFill>
            <a:ln>
              <a:noFill/>
            </a:ln>
          </p:spPr>
          <p:txBody>
            <a:bodyPr anchor="ctr"/>
            <a:lstStyle/>
            <a:p>
              <a:pPr algn="ctr" defTabSz="685754" eaLnBrk="1" fontAlgn="auto" hangingPunct="1">
                <a:spcBef>
                  <a:spcPct val="0"/>
                </a:spcBef>
                <a:spcAft>
                  <a:spcPct val="0"/>
                </a:spcAft>
                <a:defRPr/>
              </a:pPr>
              <a:endParaRPr altLang="zh-CN" lang="zh-CN" sz="2099">
                <a:solidFill>
                  <a:schemeClr val="bg1">
                    <a:lumMod val="95000"/>
                  </a:schemeClr>
                </a:solidFill>
                <a:ea typeface="+mn-ea"/>
                <a:sym charset="-122" pitchFamily="2" typeface="宋体"/>
              </a:endParaRPr>
            </a:p>
          </p:txBody>
        </p:sp>
        <p:sp>
          <p:nvSpPr>
            <p:cNvPr id="92" name="文本框 42"/>
            <p:cNvSpPr>
              <a:spLocks noChangeArrowheads="1"/>
            </p:cNvSpPr>
            <p:nvPr/>
          </p:nvSpPr>
          <p:spPr bwMode="auto">
            <a:xfrm>
              <a:off x="2390751" y="4652803"/>
              <a:ext cx="1368347" cy="11877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5754" eaLnBrk="1" fontAlgn="auto" hangingPunct="1">
                <a:spcBef>
                  <a:spcPct val="0"/>
                </a:spcBef>
                <a:spcAft>
                  <a:spcPct val="0"/>
                </a:spcAft>
                <a:defRPr/>
              </a:pPr>
              <a:r>
                <a:rPr altLang="zh-CN" lang="en-US" sz="1049">
                  <a:solidFill>
                    <a:schemeClr val="bg1">
                      <a:lumMod val="95000"/>
                    </a:schemeClr>
                  </a:solidFill>
                  <a:ea typeface="+mn-ea"/>
                </a:rPr>
                <a:t>Click here to modify the text ,  you may post text here .</a:t>
              </a:r>
            </a:p>
          </p:txBody>
        </p:sp>
      </p:grpSp>
      <p:grpSp>
        <p:nvGrpSpPr>
          <p:cNvPr id="98" name="组合 97"/>
          <p:cNvGrpSpPr/>
          <p:nvPr/>
        </p:nvGrpSpPr>
        <p:grpSpPr>
          <a:xfrm>
            <a:off x="7053263" y="814388"/>
            <a:ext cx="1227137" cy="1228725"/>
            <a:chOff x="2255813" y="4383987"/>
            <a:chExt cx="1638221" cy="1638300"/>
          </a:xfrm>
        </p:grpSpPr>
        <p:sp>
          <p:nvSpPr>
            <p:cNvPr id="99" name="矩形 21"/>
            <p:cNvSpPr>
              <a:spLocks noChangeArrowheads="1"/>
            </p:cNvSpPr>
            <p:nvPr/>
          </p:nvSpPr>
          <p:spPr bwMode="auto">
            <a:xfrm>
              <a:off x="2255813" y="4383987"/>
              <a:ext cx="1638221" cy="1638300"/>
            </a:xfrm>
            <a:prstGeom prst="rect">
              <a:avLst/>
            </a:prstGeom>
            <a:solidFill>
              <a:schemeClr val="bg1">
                <a:lumMod val="85000"/>
                <a:alpha val="50000"/>
              </a:schemeClr>
            </a:solidFill>
            <a:ln>
              <a:noFill/>
            </a:ln>
          </p:spPr>
          <p:txBody>
            <a:bodyPr anchor="ctr"/>
            <a:lstStyle/>
            <a:p>
              <a:pPr algn="ctr" defTabSz="685754" eaLnBrk="1" fontAlgn="auto" hangingPunct="1">
                <a:spcBef>
                  <a:spcPct val="0"/>
                </a:spcBef>
                <a:spcAft>
                  <a:spcPct val="0"/>
                </a:spcAft>
                <a:defRPr/>
              </a:pPr>
              <a:endParaRPr altLang="zh-CN" lang="zh-CN" sz="2099">
                <a:solidFill>
                  <a:schemeClr val="bg1">
                    <a:lumMod val="95000"/>
                  </a:schemeClr>
                </a:solidFill>
                <a:ea typeface="+mn-ea"/>
                <a:sym charset="-122" pitchFamily="2" typeface="宋体"/>
              </a:endParaRPr>
            </a:p>
          </p:txBody>
        </p:sp>
        <p:sp>
          <p:nvSpPr>
            <p:cNvPr id="100" name="文本框 42"/>
            <p:cNvSpPr>
              <a:spLocks noChangeArrowheads="1"/>
            </p:cNvSpPr>
            <p:nvPr/>
          </p:nvSpPr>
          <p:spPr bwMode="auto">
            <a:xfrm>
              <a:off x="2391447" y="4652803"/>
              <a:ext cx="1366950" cy="11877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5754" eaLnBrk="1" fontAlgn="auto" hangingPunct="1">
                <a:spcBef>
                  <a:spcPct val="0"/>
                </a:spcBef>
                <a:spcAft>
                  <a:spcPct val="0"/>
                </a:spcAft>
                <a:defRPr/>
              </a:pPr>
              <a:r>
                <a:rPr altLang="zh-CN" lang="en-US" sz="1049">
                  <a:solidFill>
                    <a:schemeClr val="bg1">
                      <a:lumMod val="95000"/>
                    </a:schemeClr>
                  </a:solidFill>
                  <a:ea typeface="+mn-ea"/>
                </a:rPr>
                <a:t>Click here to modify the text ,  you may post text here .</a:t>
              </a:r>
            </a:p>
          </p:txBody>
        </p:sp>
      </p:grpSp>
      <p:grpSp>
        <p:nvGrpSpPr>
          <p:cNvPr id="102" name="组合 101"/>
          <p:cNvGrpSpPr/>
          <p:nvPr/>
        </p:nvGrpSpPr>
        <p:grpSpPr>
          <a:xfrm>
            <a:off x="4611688" y="3287713"/>
            <a:ext cx="1228725" cy="1227137"/>
            <a:chOff x="2255813" y="4383987"/>
            <a:chExt cx="1638221" cy="1638300"/>
          </a:xfrm>
        </p:grpSpPr>
        <p:sp>
          <p:nvSpPr>
            <p:cNvPr id="103" name="矩形 21"/>
            <p:cNvSpPr>
              <a:spLocks noChangeArrowheads="1"/>
            </p:cNvSpPr>
            <p:nvPr/>
          </p:nvSpPr>
          <p:spPr bwMode="auto">
            <a:xfrm>
              <a:off x="2255813" y="4383987"/>
              <a:ext cx="1638221" cy="1638300"/>
            </a:xfrm>
            <a:prstGeom prst="rect">
              <a:avLst/>
            </a:prstGeom>
            <a:solidFill>
              <a:schemeClr val="bg1">
                <a:lumMod val="50000"/>
                <a:alpha val="50000"/>
              </a:schemeClr>
            </a:solidFill>
            <a:ln>
              <a:noFill/>
            </a:ln>
          </p:spPr>
          <p:txBody>
            <a:bodyPr anchor="ctr"/>
            <a:lstStyle/>
            <a:p>
              <a:pPr algn="ctr" defTabSz="685754" eaLnBrk="1" fontAlgn="auto" hangingPunct="1">
                <a:spcBef>
                  <a:spcPct val="0"/>
                </a:spcBef>
                <a:spcAft>
                  <a:spcPct val="0"/>
                </a:spcAft>
                <a:defRPr/>
              </a:pPr>
              <a:endParaRPr altLang="zh-CN" lang="zh-CN" sz="2099">
                <a:solidFill>
                  <a:schemeClr val="bg1">
                    <a:lumMod val="95000"/>
                  </a:schemeClr>
                </a:solidFill>
                <a:ea typeface="+mn-ea"/>
                <a:sym charset="-122" pitchFamily="2" typeface="宋体"/>
              </a:endParaRPr>
            </a:p>
          </p:txBody>
        </p:sp>
        <p:sp>
          <p:nvSpPr>
            <p:cNvPr id="104" name="文本框 42"/>
            <p:cNvSpPr>
              <a:spLocks noChangeArrowheads="1"/>
            </p:cNvSpPr>
            <p:nvPr/>
          </p:nvSpPr>
          <p:spPr bwMode="auto">
            <a:xfrm>
              <a:off x="2391273" y="4653150"/>
              <a:ext cx="1367301" cy="11892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5754" eaLnBrk="1" fontAlgn="auto" hangingPunct="1">
                <a:spcBef>
                  <a:spcPct val="0"/>
                </a:spcBef>
                <a:spcAft>
                  <a:spcPct val="0"/>
                </a:spcAft>
                <a:defRPr/>
              </a:pPr>
              <a:r>
                <a:rPr altLang="zh-CN" lang="en-US" sz="1049">
                  <a:solidFill>
                    <a:schemeClr val="bg1">
                      <a:lumMod val="95000"/>
                    </a:schemeClr>
                  </a:solidFill>
                  <a:ea typeface="+mn-ea"/>
                </a:rPr>
                <a:t>Click here to modify the text ,  you may post text here .</a:t>
              </a:r>
            </a:p>
          </p:txBody>
        </p:sp>
      </p:grpSp>
      <p:grpSp>
        <p:nvGrpSpPr>
          <p:cNvPr id="105" name="组合 104"/>
          <p:cNvGrpSpPr/>
          <p:nvPr/>
        </p:nvGrpSpPr>
        <p:grpSpPr>
          <a:xfrm>
            <a:off x="5830888" y="2049463"/>
            <a:ext cx="1228725" cy="1228725"/>
            <a:chOff x="2255813" y="4383987"/>
            <a:chExt cx="1638221" cy="1638300"/>
          </a:xfrm>
        </p:grpSpPr>
        <p:sp>
          <p:nvSpPr>
            <p:cNvPr id="106" name="矩形 21"/>
            <p:cNvSpPr>
              <a:spLocks noChangeArrowheads="1"/>
            </p:cNvSpPr>
            <p:nvPr/>
          </p:nvSpPr>
          <p:spPr bwMode="auto">
            <a:xfrm>
              <a:off x="2255813" y="4383987"/>
              <a:ext cx="1638221" cy="1638300"/>
            </a:xfrm>
            <a:prstGeom prst="rect">
              <a:avLst/>
            </a:prstGeom>
            <a:solidFill>
              <a:schemeClr val="bg1">
                <a:lumMod val="50000"/>
                <a:alpha val="50000"/>
              </a:schemeClr>
            </a:solidFill>
            <a:ln>
              <a:noFill/>
            </a:ln>
          </p:spPr>
          <p:txBody>
            <a:bodyPr anchor="ctr"/>
            <a:lstStyle/>
            <a:p>
              <a:pPr algn="ctr" defTabSz="685754" eaLnBrk="1" fontAlgn="auto" hangingPunct="1">
                <a:spcBef>
                  <a:spcPct val="0"/>
                </a:spcBef>
                <a:spcAft>
                  <a:spcPct val="0"/>
                </a:spcAft>
                <a:defRPr/>
              </a:pPr>
              <a:endParaRPr altLang="zh-CN" lang="zh-CN" sz="2099">
                <a:solidFill>
                  <a:schemeClr val="bg1">
                    <a:lumMod val="95000"/>
                  </a:schemeClr>
                </a:solidFill>
                <a:ea typeface="+mn-ea"/>
                <a:sym charset="-122" pitchFamily="2" typeface="宋体"/>
              </a:endParaRPr>
            </a:p>
          </p:txBody>
        </p:sp>
        <p:sp>
          <p:nvSpPr>
            <p:cNvPr id="107" name="文本框 42"/>
            <p:cNvSpPr>
              <a:spLocks noChangeArrowheads="1"/>
            </p:cNvSpPr>
            <p:nvPr/>
          </p:nvSpPr>
          <p:spPr bwMode="auto">
            <a:xfrm>
              <a:off x="2391272" y="4652803"/>
              <a:ext cx="1367301" cy="11877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defTabSz="685754" eaLnBrk="1" fontAlgn="auto" hangingPunct="1">
                <a:spcBef>
                  <a:spcPct val="0"/>
                </a:spcBef>
                <a:spcAft>
                  <a:spcPct val="0"/>
                </a:spcAft>
                <a:defRPr/>
              </a:pPr>
              <a:r>
                <a:rPr altLang="zh-CN" lang="en-US" sz="1049">
                  <a:solidFill>
                    <a:schemeClr val="bg1">
                      <a:lumMod val="95000"/>
                    </a:schemeClr>
                  </a:solidFill>
                  <a:ea typeface="+mn-ea"/>
                </a:rPr>
                <a:t>Click here to modify the text ,  you may post text here .</a:t>
              </a:r>
            </a:p>
          </p:txBody>
        </p:sp>
      </p:grpSp>
      <p:cxnSp>
        <p:nvCxnSpPr>
          <p:cNvPr id="8" name="直接连接符 7"/>
          <p:cNvCxnSpPr/>
          <p:nvPr/>
        </p:nvCxnSpPr>
        <p:spPr>
          <a:xfrm>
            <a:off x="558800" y="1006475"/>
            <a:ext cx="217805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60"/>
                                        </p:tgtEl>
                                        <p:attrNameLst>
                                          <p:attrName>style.visibility</p:attrName>
                                        </p:attrNameLst>
                                      </p:cBhvr>
                                      <p:to>
                                        <p:strVal val="visible"/>
                                      </p:to>
                                    </p:set>
                                    <p:anim calcmode="lin" valueType="num">
                                      <p:cBhvr additive="base">
                                        <p:cTn dur="500" fill="hold" id="7"/>
                                        <p:tgtEl>
                                          <p:spTgt spid="60"/>
                                        </p:tgtEl>
                                        <p:attrNameLst>
                                          <p:attrName>ppt_x</p:attrName>
                                        </p:attrNameLst>
                                      </p:cBhvr>
                                      <p:tavLst>
                                        <p:tav tm="0">
                                          <p:val>
                                            <p:strVal val="0-#ppt_w/2"/>
                                          </p:val>
                                        </p:tav>
                                        <p:tav tm="100000">
                                          <p:val>
                                            <p:strVal val="#ppt_x"/>
                                          </p:val>
                                        </p:tav>
                                      </p:tavLst>
                                    </p:anim>
                                    <p:anim calcmode="lin" valueType="num">
                                      <p:cBhvr additive="base">
                                        <p:cTn dur="500" fill="hold" id="8"/>
                                        <p:tgtEl>
                                          <p:spTgt spid="60"/>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id="13" nodeType="withEffect" presetClass="entr" presetID="10" presetSubtype="0">
                                  <p:stCondLst>
                                    <p:cond delay="500"/>
                                  </p:stCondLst>
                                  <p:childTnLst>
                                    <p:set>
                                      <p:cBhvr>
                                        <p:cTn dur="1" fill="hold" id="14">
                                          <p:stCondLst>
                                            <p:cond delay="0"/>
                                          </p:stCondLst>
                                        </p:cTn>
                                        <p:tgtEl>
                                          <p:spTgt spid="43"/>
                                        </p:tgtEl>
                                        <p:attrNameLst>
                                          <p:attrName>style.visibility</p:attrName>
                                        </p:attrNameLst>
                                      </p:cBhvr>
                                      <p:to>
                                        <p:strVal val="visible"/>
                                      </p:to>
                                    </p:set>
                                    <p:animEffect filter="fade" transition="in">
                                      <p:cBhvr>
                                        <p:cTn dur="1500" id="15"/>
                                        <p:tgtEl>
                                          <p:spTgt spid="43"/>
                                        </p:tgtEl>
                                      </p:cBhvr>
                                    </p:animEffect>
                                  </p:childTnLst>
                                </p:cTn>
                              </p:par>
                              <p:par>
                                <p:cTn decel="58000" fill="hold" id="16" nodeType="withEffect" presetClass="emph" presetID="8" presetSubtype="0">
                                  <p:stCondLst>
                                    <p:cond delay="500"/>
                                  </p:stCondLst>
                                  <p:childTnLst>
                                    <p:animRot by="-21600000">
                                      <p:cBhvr>
                                        <p:cTn dur="1500" fill="hold" id="17"/>
                                        <p:tgtEl>
                                          <p:spTgt spid="43"/>
                                        </p:tgtEl>
                                        <p:attrNameLst>
                                          <p:attrName>r</p:attrName>
                                        </p:attrNameLst>
                                      </p:cBhvr>
                                    </p:animRot>
                                  </p:childTnLst>
                                </p:cTn>
                              </p:par>
                              <p:par>
                                <p:cTn accel="50000" decel="50000" fill="hold" id="18" nodeType="withEffect" presetClass="path" presetID="0" presetSubtype="0">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07 -2.46914E-07" pathEditMode="relative" ptsTypes="ffffffffffffffffffffffA">
                                      <p:cBhvr>
                                        <p:cTn dur="1500" fill="hold" id="19"/>
                                        <p:tgtEl>
                                          <p:spTgt spid="43"/>
                                        </p:tgtEl>
                                        <p:attrNameLst>
                                          <p:attrName>ppt_x</p:attrName>
                                          <p:attrName>ppt_y</p:attrName>
                                        </p:attrNameLst>
                                      </p:cBhvr>
                                    </p:animMotion>
                                  </p:childTnLst>
                                </p:cTn>
                              </p:par>
                              <p:par>
                                <p:cTn fill="hold" id="20" nodeType="withEffect" presetClass="entr" presetID="10" presetSubtype="0">
                                  <p:stCondLst>
                                    <p:cond delay="500"/>
                                  </p:stCondLst>
                                  <p:childTnLst>
                                    <p:set>
                                      <p:cBhvr>
                                        <p:cTn dur="1" fill="hold" id="21">
                                          <p:stCondLst>
                                            <p:cond delay="0"/>
                                          </p:stCondLst>
                                        </p:cTn>
                                        <p:tgtEl>
                                          <p:spTgt spid="2"/>
                                        </p:tgtEl>
                                        <p:attrNameLst>
                                          <p:attrName>style.visibility</p:attrName>
                                        </p:attrNameLst>
                                      </p:cBhvr>
                                      <p:to>
                                        <p:strVal val="visible"/>
                                      </p:to>
                                    </p:set>
                                    <p:animEffect filter="fade" transition="in">
                                      <p:cBhvr>
                                        <p:cTn dur="1500" id="22"/>
                                        <p:tgtEl>
                                          <p:spTgt spid="2"/>
                                        </p:tgtEl>
                                      </p:cBhvr>
                                    </p:animEffect>
                                  </p:childTnLst>
                                </p:cTn>
                              </p:par>
                              <p:par>
                                <p:cTn decel="58000" fill="hold" id="23" nodeType="withEffect" presetClass="emph" presetID="8" presetSubtype="0">
                                  <p:stCondLst>
                                    <p:cond delay="500"/>
                                  </p:stCondLst>
                                  <p:childTnLst>
                                    <p:animRot by="-21600000">
                                      <p:cBhvr>
                                        <p:cTn dur="1500" fill="hold" id="24"/>
                                        <p:tgtEl>
                                          <p:spTgt spid="2"/>
                                        </p:tgtEl>
                                        <p:attrNameLst>
                                          <p:attrName>r</p:attrName>
                                        </p:attrNameLst>
                                      </p:cBhvr>
                                    </p:animRot>
                                  </p:childTnLst>
                                </p:cTn>
                              </p:par>
                              <p:par>
                                <p:cTn accel="50000" decel="50000" fill="hold" id="25" nodeType="withEffect" presetClass="path" presetID="0" presetSubtype="0">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07 -2.46914E-07" pathEditMode="relative" ptsTypes="ffffffffffffffffffffffA">
                                      <p:cBhvr>
                                        <p:cTn dur="1500" fill="hold" id="26"/>
                                        <p:tgtEl>
                                          <p:spTgt spid="2"/>
                                        </p:tgtEl>
                                        <p:attrNameLst>
                                          <p:attrName>ppt_x</p:attrName>
                                          <p:attrName>ppt_y</p:attrName>
                                        </p:attrNameLst>
                                      </p:cBhvr>
                                    </p:animMotion>
                                  </p:childTnLst>
                                </p:cTn>
                              </p:par>
                              <p:par>
                                <p:cTn fill="hold" id="27" nodeType="withEffect" presetClass="entr" presetID="10" presetSubtype="0">
                                  <p:stCondLst>
                                    <p:cond delay="500"/>
                                  </p:stCondLst>
                                  <p:childTnLst>
                                    <p:set>
                                      <p:cBhvr>
                                        <p:cTn dur="1" fill="hold" id="28">
                                          <p:stCondLst>
                                            <p:cond delay="0"/>
                                          </p:stCondLst>
                                        </p:cTn>
                                        <p:tgtEl>
                                          <p:spTgt spid="88"/>
                                        </p:tgtEl>
                                        <p:attrNameLst>
                                          <p:attrName>style.visibility</p:attrName>
                                        </p:attrNameLst>
                                      </p:cBhvr>
                                      <p:to>
                                        <p:strVal val="visible"/>
                                      </p:to>
                                    </p:set>
                                    <p:animEffect filter="fade" transition="in">
                                      <p:cBhvr>
                                        <p:cTn dur="1500" id="29"/>
                                        <p:tgtEl>
                                          <p:spTgt spid="88"/>
                                        </p:tgtEl>
                                      </p:cBhvr>
                                    </p:animEffect>
                                  </p:childTnLst>
                                </p:cTn>
                              </p:par>
                              <p:par>
                                <p:cTn decel="58000" fill="hold" id="30" nodeType="withEffect" presetClass="emph" presetID="8" presetSubtype="0">
                                  <p:stCondLst>
                                    <p:cond delay="500"/>
                                  </p:stCondLst>
                                  <p:childTnLst>
                                    <p:animRot by="-21600000">
                                      <p:cBhvr>
                                        <p:cTn dur="1500" fill="hold" id="31"/>
                                        <p:tgtEl>
                                          <p:spTgt spid="88"/>
                                        </p:tgtEl>
                                        <p:attrNameLst>
                                          <p:attrName>r</p:attrName>
                                        </p:attrNameLst>
                                      </p:cBhvr>
                                    </p:animRot>
                                  </p:childTnLst>
                                </p:cTn>
                              </p:par>
                              <p:par>
                                <p:cTn accel="50000" decel="50000" fill="hold" id="32" nodeType="withEffect" presetClass="path" presetID="0" presetSubtype="0">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07 -2.46914E-07" pathEditMode="relative" ptsTypes="ffffffffffffffffffffffA">
                                      <p:cBhvr>
                                        <p:cTn dur="1500" fill="hold" id="33"/>
                                        <p:tgtEl>
                                          <p:spTgt spid="88"/>
                                        </p:tgtEl>
                                        <p:attrNameLst>
                                          <p:attrName>ppt_x</p:attrName>
                                          <p:attrName>ppt_y</p:attrName>
                                        </p:attrNameLst>
                                      </p:cBhvr>
                                    </p:animMotion>
                                  </p:childTnLst>
                                </p:cTn>
                              </p:par>
                              <p:par>
                                <p:cTn fill="hold" id="34" nodeType="withEffect" presetClass="entr" presetID="10" presetSubtype="0">
                                  <p:stCondLst>
                                    <p:cond delay="500"/>
                                  </p:stCondLst>
                                  <p:childTnLst>
                                    <p:set>
                                      <p:cBhvr>
                                        <p:cTn dur="1" fill="hold" id="35">
                                          <p:stCondLst>
                                            <p:cond delay="0"/>
                                          </p:stCondLst>
                                        </p:cTn>
                                        <p:tgtEl>
                                          <p:spTgt spid="4"/>
                                        </p:tgtEl>
                                        <p:attrNameLst>
                                          <p:attrName>style.visibility</p:attrName>
                                        </p:attrNameLst>
                                      </p:cBhvr>
                                      <p:to>
                                        <p:strVal val="visible"/>
                                      </p:to>
                                    </p:set>
                                    <p:animEffect filter="fade" transition="in">
                                      <p:cBhvr>
                                        <p:cTn dur="1500" id="36"/>
                                        <p:tgtEl>
                                          <p:spTgt spid="4"/>
                                        </p:tgtEl>
                                      </p:cBhvr>
                                    </p:animEffect>
                                  </p:childTnLst>
                                </p:cTn>
                              </p:par>
                              <p:par>
                                <p:cTn decel="58000" fill="hold" id="37" nodeType="withEffect" presetClass="emph" presetID="8" presetSubtype="0">
                                  <p:stCondLst>
                                    <p:cond delay="500"/>
                                  </p:stCondLst>
                                  <p:childTnLst>
                                    <p:animRot by="21600000">
                                      <p:cBhvr>
                                        <p:cTn dur="1500" fill="hold" id="38"/>
                                        <p:tgtEl>
                                          <p:spTgt spid="4"/>
                                        </p:tgtEl>
                                        <p:attrNameLst>
                                          <p:attrName>r</p:attrName>
                                        </p:attrNameLst>
                                      </p:cBhvr>
                                    </p:animRot>
                                  </p:childTnLst>
                                </p:cTn>
                              </p:par>
                              <p:par>
                                <p:cTn accel="50000" decel="50000" fill="hold" id="39" nodeType="withEffect" presetClass="path" presetID="0" presetSubtype="0">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06 1.85185E-06" pathEditMode="relative" ptsTypes="fffffffffffA">
                                      <p:cBhvr>
                                        <p:cTn dur="1500" fill="hold" id="40"/>
                                        <p:tgtEl>
                                          <p:spTgt spid="4"/>
                                        </p:tgtEl>
                                        <p:attrNameLst>
                                          <p:attrName>ppt_x</p:attrName>
                                          <p:attrName>ppt_y</p:attrName>
                                        </p:attrNameLst>
                                      </p:cBhvr>
                                    </p:animMotion>
                                  </p:childTnLst>
                                </p:cTn>
                              </p:par>
                              <p:par>
                                <p:cTn fill="hold" id="41" nodeType="withEffect" presetClass="entr" presetID="10" presetSubtype="0">
                                  <p:stCondLst>
                                    <p:cond delay="500"/>
                                  </p:stCondLst>
                                  <p:childTnLst>
                                    <p:set>
                                      <p:cBhvr>
                                        <p:cTn dur="1" fill="hold" id="42">
                                          <p:stCondLst>
                                            <p:cond delay="0"/>
                                          </p:stCondLst>
                                        </p:cTn>
                                        <p:tgtEl>
                                          <p:spTgt spid="3"/>
                                        </p:tgtEl>
                                        <p:attrNameLst>
                                          <p:attrName>style.visibility</p:attrName>
                                        </p:attrNameLst>
                                      </p:cBhvr>
                                      <p:to>
                                        <p:strVal val="visible"/>
                                      </p:to>
                                    </p:set>
                                    <p:animEffect filter="fade" transition="in">
                                      <p:cBhvr>
                                        <p:cTn dur="1500" id="43"/>
                                        <p:tgtEl>
                                          <p:spTgt spid="3"/>
                                        </p:tgtEl>
                                      </p:cBhvr>
                                    </p:animEffect>
                                  </p:childTnLst>
                                </p:cTn>
                              </p:par>
                              <p:par>
                                <p:cTn decel="58000" fill="hold" id="44" nodeType="withEffect" presetClass="emph" presetID="8" presetSubtype="0">
                                  <p:stCondLst>
                                    <p:cond delay="500"/>
                                  </p:stCondLst>
                                  <p:childTnLst>
                                    <p:animRot by="21600000">
                                      <p:cBhvr>
                                        <p:cTn dur="1500" fill="hold" id="45"/>
                                        <p:tgtEl>
                                          <p:spTgt spid="3"/>
                                        </p:tgtEl>
                                        <p:attrNameLst>
                                          <p:attrName>r</p:attrName>
                                        </p:attrNameLst>
                                      </p:cBhvr>
                                    </p:animRot>
                                  </p:childTnLst>
                                </p:cTn>
                              </p:par>
                              <p:par>
                                <p:cTn accel="50000" decel="50000" fill="hold" id="46" nodeType="withEffect" presetClass="path" presetID="0" presetSubtype="0">
                                  <p:stCondLst>
                                    <p:cond delay="500"/>
                                  </p:stCondLst>
                                  <p:childTnLst>
                                    <p:animMotion origin="layout" path="M -0.15 -0.42778 C -0.14236 -0.41173 -0.13542 -0.39475 -0.12708 -0.37963 C -0.11684 -0.36111 -0.10521 -0.34815 -0.09375 -0.33333 C -0.08472 -0.3216 -0.07708 -0.3071 -0.06875 -0.29444 C -0.05799 -0.27839 -0.05417 -0.2537 -0.04479 -0.23704 C -0.04254 -0.22531 -0.03924 -0.2179 -0.03438 -0.20926 C -0.02899 -0.1858 -0.01684 -0.16852 -0.00938 -0.1463 C -0.00347 -0.12901 0.00347 -0.1108 0.01042 -0.09444 C 0.01302 -0.07623 0.01354 -0.07593 0.01146 -0.05 C 0.01094 -0.04414 0.00729 -0.03333 0.00625 -0.02778 C 0.00503 -0.0216 0.00451 -0.01543 0.00312 -0.00926 C 0.00087 0.00031 0.00104 -0.00679 1.94444E-06 1.85185E-06" pathEditMode="relative" ptsTypes="fffffffffffA">
                                      <p:cBhvr>
                                        <p:cTn dur="1500" fill="hold" id="47"/>
                                        <p:tgtEl>
                                          <p:spTgt spid="3"/>
                                        </p:tgtEl>
                                        <p:attrNameLst>
                                          <p:attrName>ppt_x</p:attrName>
                                          <p:attrName>ppt_y</p:attrName>
                                        </p:attrNameLst>
                                      </p:cBhvr>
                                    </p:animMotion>
                                  </p:childTnLst>
                                </p:cTn>
                              </p:par>
                              <p:par>
                                <p:cTn fill="hold" id="48" nodeType="withEffect" presetClass="entr" presetID="10" presetSubtype="0">
                                  <p:stCondLst>
                                    <p:cond delay="500"/>
                                  </p:stCondLst>
                                  <p:childTnLst>
                                    <p:set>
                                      <p:cBhvr>
                                        <p:cTn dur="1" fill="hold" id="49">
                                          <p:stCondLst>
                                            <p:cond delay="0"/>
                                          </p:stCondLst>
                                        </p:cTn>
                                        <p:tgtEl>
                                          <p:spTgt spid="6"/>
                                        </p:tgtEl>
                                        <p:attrNameLst>
                                          <p:attrName>style.visibility</p:attrName>
                                        </p:attrNameLst>
                                      </p:cBhvr>
                                      <p:to>
                                        <p:strVal val="visible"/>
                                      </p:to>
                                    </p:set>
                                    <p:animEffect filter="fade" transition="in">
                                      <p:cBhvr>
                                        <p:cTn dur="1500" id="50"/>
                                        <p:tgtEl>
                                          <p:spTgt spid="6"/>
                                        </p:tgtEl>
                                      </p:cBhvr>
                                    </p:animEffect>
                                  </p:childTnLst>
                                </p:cTn>
                              </p:par>
                              <p:par>
                                <p:cTn decel="58000" fill="hold" id="51" nodeType="withEffect" presetClass="emph" presetID="8" presetSubtype="0">
                                  <p:stCondLst>
                                    <p:cond delay="500"/>
                                  </p:stCondLst>
                                  <p:childTnLst>
                                    <p:animRot by="-21600000">
                                      <p:cBhvr>
                                        <p:cTn dur="1500" fill="hold" id="52"/>
                                        <p:tgtEl>
                                          <p:spTgt spid="6"/>
                                        </p:tgtEl>
                                        <p:attrNameLst>
                                          <p:attrName>r</p:attrName>
                                        </p:attrNameLst>
                                      </p:cBhvr>
                                    </p:animRot>
                                  </p:childTnLst>
                                </p:cTn>
                              </p:par>
                              <p:par>
                                <p:cTn accel="50000" decel="50000" fill="hold" id="53" nodeType="withEffect" presetClass="path" presetID="0" presetSubtype="0">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07 3.45679E-06" pathEditMode="relative" ptsTypes="fffffffffffffffffffffffA">
                                      <p:cBhvr>
                                        <p:cTn dur="1500" fill="hold" id="54"/>
                                        <p:tgtEl>
                                          <p:spTgt spid="6"/>
                                        </p:tgtEl>
                                        <p:attrNameLst>
                                          <p:attrName>ppt_x</p:attrName>
                                          <p:attrName>ppt_y</p:attrName>
                                        </p:attrNameLst>
                                      </p:cBhvr>
                                    </p:animMotion>
                                  </p:childTnLst>
                                </p:cTn>
                              </p:par>
                              <p:par>
                                <p:cTn fill="hold" id="55" nodeType="withEffect" presetClass="entr" presetID="10" presetSubtype="0">
                                  <p:stCondLst>
                                    <p:cond delay="500"/>
                                  </p:stCondLst>
                                  <p:childTnLst>
                                    <p:set>
                                      <p:cBhvr>
                                        <p:cTn dur="1" fill="hold" id="56">
                                          <p:stCondLst>
                                            <p:cond delay="0"/>
                                          </p:stCondLst>
                                        </p:cTn>
                                        <p:tgtEl>
                                          <p:spTgt spid="102"/>
                                        </p:tgtEl>
                                        <p:attrNameLst>
                                          <p:attrName>style.visibility</p:attrName>
                                        </p:attrNameLst>
                                      </p:cBhvr>
                                      <p:to>
                                        <p:strVal val="visible"/>
                                      </p:to>
                                    </p:set>
                                    <p:animEffect filter="fade" transition="in">
                                      <p:cBhvr>
                                        <p:cTn dur="1500" id="57"/>
                                        <p:tgtEl>
                                          <p:spTgt spid="102"/>
                                        </p:tgtEl>
                                      </p:cBhvr>
                                    </p:animEffect>
                                  </p:childTnLst>
                                </p:cTn>
                              </p:par>
                              <p:par>
                                <p:cTn decel="58000" fill="hold" id="58" nodeType="withEffect" presetClass="emph" presetID="8" presetSubtype="0">
                                  <p:stCondLst>
                                    <p:cond delay="500"/>
                                  </p:stCondLst>
                                  <p:childTnLst>
                                    <p:animRot by="-21600000">
                                      <p:cBhvr>
                                        <p:cTn dur="1500" fill="hold" id="59"/>
                                        <p:tgtEl>
                                          <p:spTgt spid="102"/>
                                        </p:tgtEl>
                                        <p:attrNameLst>
                                          <p:attrName>r</p:attrName>
                                        </p:attrNameLst>
                                      </p:cBhvr>
                                    </p:animRot>
                                  </p:childTnLst>
                                </p:cTn>
                              </p:par>
                              <p:par>
                                <p:cTn accel="50000" decel="50000" fill="hold" id="60" nodeType="withEffect" presetClass="path" presetID="0" presetSubtype="0">
                                  <p:stCondLst>
                                    <p:cond delay="500"/>
                                  </p:stCondLst>
                                  <p:childTnLst>
                                    <p:animMotion origin="layout" path="M 0.11042 -0.7926 C 0.11476 -0.775 0.11701 -0.75618 0.12187 -0.73889 C 0.13038 -0.70865 0.13837 -0.67809 0.14479 -0.6463 C 0.14739 -0.63365 0.14809 -0.62192 0.15104 -0.60926 C 0.15642 -0.56204 0.14878 -0.61914 0.15833 -0.57439 C 0.1592 -0.57007 0.15868 -0.56575 0.15937 -0.56112 C 0.16007 -0.55587 0.16163 -0.55124 0.1625 -0.5463 C 0.16337 -0.54198 0.16389 -0.53766 0.16458 -0.53334 C 0.16719 -0.51513 0.16875 -0.49661 0.17292 -0.47963 C 0.17552 -0.45278 0.17187 -0.48642 0.17708 -0.45556 C 0.17899 -0.44445 0.17986 -0.43334 0.18229 -0.42223 C 0.18368 -0.40402 0.18437 -0.39414 0.1875 -0.37809 C 0.18958 -0.2963 0.19739 -0.18149 0.15208 -0.12778 C 0.14948 -0.12099 0.14705 -0.11729 0.14271 -0.11482 C 0.13958 -0.10926 0.1375 -0.10618 0.13333 -0.10371 C 0.1243 -0.09167 0.13437 -0.1034 0.12396 -0.0963 C 0.12101 -0.09445 0.11857 -0.09075 0.11562 -0.08889 C 0.11458 -0.08828 0.11354 -0.08766 0.1125 -0.08704 C 0.10399 -0.07192 0.11493 -0.08951 0.10521 -0.07963 C 0.10399 -0.0784 0.1033 -0.07531 0.10208 -0.07408 C 0.10017 -0.07223 0.09583 -0.07038 0.09583 -0.07038 C 0.09062 -0.06359 0.08576 -0.06204 0.08021 -0.05556 C 0.06267 -0.03488 0.04219 -0.02377 0.02187 -0.01482 C 0.01493 -0.00649 0.00868 -0.00649 2.77778E-07 3.45679E-06" pathEditMode="relative" ptsTypes="fffffffffffffffffffffffA">
                                      <p:cBhvr>
                                        <p:cTn dur="1500" fill="hold" id="61"/>
                                        <p:tgtEl>
                                          <p:spTgt spid="102"/>
                                        </p:tgtEl>
                                        <p:attrNameLst>
                                          <p:attrName>ppt_x</p:attrName>
                                          <p:attrName>ppt_y</p:attrName>
                                        </p:attrNameLst>
                                      </p:cBhvr>
                                    </p:animMotion>
                                  </p:childTnLst>
                                </p:cTn>
                              </p:par>
                              <p:par>
                                <p:cTn fill="hold" id="62" nodeType="withEffect" presetClass="entr" presetID="10" presetSubtype="0">
                                  <p:stCondLst>
                                    <p:cond delay="500"/>
                                  </p:stCondLst>
                                  <p:childTnLst>
                                    <p:set>
                                      <p:cBhvr>
                                        <p:cTn dur="1" fill="hold" id="63">
                                          <p:stCondLst>
                                            <p:cond delay="0"/>
                                          </p:stCondLst>
                                        </p:cTn>
                                        <p:tgtEl>
                                          <p:spTgt spid="98"/>
                                        </p:tgtEl>
                                        <p:attrNameLst>
                                          <p:attrName>style.visibility</p:attrName>
                                        </p:attrNameLst>
                                      </p:cBhvr>
                                      <p:to>
                                        <p:strVal val="visible"/>
                                      </p:to>
                                    </p:set>
                                    <p:animEffect filter="fade" transition="in">
                                      <p:cBhvr>
                                        <p:cTn dur="1500" id="64"/>
                                        <p:tgtEl>
                                          <p:spTgt spid="98"/>
                                        </p:tgtEl>
                                      </p:cBhvr>
                                    </p:animEffect>
                                  </p:childTnLst>
                                </p:cTn>
                              </p:par>
                              <p:par>
                                <p:cTn decel="58000" fill="hold" id="65" nodeType="withEffect" presetClass="emph" presetID="8" presetSubtype="0">
                                  <p:stCondLst>
                                    <p:cond delay="500"/>
                                  </p:stCondLst>
                                  <p:childTnLst>
                                    <p:animRot by="-21600000">
                                      <p:cBhvr>
                                        <p:cTn dur="1500" fill="hold" id="66"/>
                                        <p:tgtEl>
                                          <p:spTgt spid="98"/>
                                        </p:tgtEl>
                                        <p:attrNameLst>
                                          <p:attrName>r</p:attrName>
                                        </p:attrNameLst>
                                      </p:cBhvr>
                                    </p:animRot>
                                  </p:childTnLst>
                                </p:cTn>
                              </p:par>
                              <p:par>
                                <p:cTn accel="50000" decel="50000" fill="hold" id="67" nodeType="withEffect" presetClass="path" presetID="0" presetSubtype="0">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06 -3.7037E-07" pathEditMode="relative" ptsTypes="ffffffffffffffffffffffA">
                                      <p:cBhvr>
                                        <p:cTn dur="1500" fill="hold" id="68"/>
                                        <p:tgtEl>
                                          <p:spTgt spid="98"/>
                                        </p:tgtEl>
                                        <p:attrNameLst>
                                          <p:attrName>ppt_x</p:attrName>
                                          <p:attrName>ppt_y</p:attrName>
                                        </p:attrNameLst>
                                      </p:cBhvr>
                                    </p:animMotion>
                                  </p:childTnLst>
                                </p:cTn>
                              </p:par>
                              <p:par>
                                <p:cTn fill="hold" id="69" nodeType="withEffect" presetClass="entr" presetID="10" presetSubtype="0">
                                  <p:stCondLst>
                                    <p:cond delay="500"/>
                                  </p:stCondLst>
                                  <p:childTnLst>
                                    <p:set>
                                      <p:cBhvr>
                                        <p:cTn dur="1" fill="hold" id="70">
                                          <p:stCondLst>
                                            <p:cond delay="0"/>
                                          </p:stCondLst>
                                        </p:cTn>
                                        <p:tgtEl>
                                          <p:spTgt spid="41"/>
                                        </p:tgtEl>
                                        <p:attrNameLst>
                                          <p:attrName>style.visibility</p:attrName>
                                        </p:attrNameLst>
                                      </p:cBhvr>
                                      <p:to>
                                        <p:strVal val="visible"/>
                                      </p:to>
                                    </p:set>
                                    <p:animEffect filter="fade" transition="in">
                                      <p:cBhvr>
                                        <p:cTn dur="1500" id="71"/>
                                        <p:tgtEl>
                                          <p:spTgt spid="41"/>
                                        </p:tgtEl>
                                      </p:cBhvr>
                                    </p:animEffect>
                                  </p:childTnLst>
                                </p:cTn>
                              </p:par>
                              <p:par>
                                <p:cTn decel="58000" fill="hold" id="72" nodeType="withEffect" presetClass="emph" presetID="8" presetSubtype="0">
                                  <p:stCondLst>
                                    <p:cond delay="500"/>
                                  </p:stCondLst>
                                  <p:childTnLst>
                                    <p:animRot by="-21600000">
                                      <p:cBhvr>
                                        <p:cTn dur="1500" fill="hold" id="73"/>
                                        <p:tgtEl>
                                          <p:spTgt spid="41"/>
                                        </p:tgtEl>
                                        <p:attrNameLst>
                                          <p:attrName>r</p:attrName>
                                        </p:attrNameLst>
                                      </p:cBhvr>
                                    </p:animRot>
                                  </p:childTnLst>
                                </p:cTn>
                              </p:par>
                              <p:par>
                                <p:cTn accel="50000" decel="50000" fill="hold" id="74" nodeType="withEffect" presetClass="path" presetID="0" presetSubtype="0">
                                  <p:stCondLst>
                                    <p:cond delay="500"/>
                                  </p:stCondLst>
                                  <p:childTnLst>
                                    <p:animMotion origin="layout" path="M 0.16251 -0.61852 C 0.16841 -0.59784 0.1698 -0.57593 0.17293 -0.55371 C 0.17779 -0.51914 0.17466 -0.55617 0.17918 -0.51667 C 0.18612 -0.45648 0.17918 -0.4929 0.18855 -0.45 C 0.18994 -0.42161 0.19636 -0.3963 0.19897 -0.36852 C 0.20296 -0.32593 0.20539 -0.28241 0.2073 -0.23889 C 0.20869 -0.20525 0.20904 -0.20834 0.21043 -0.18364 C 0.21112 -0.1713 0.21251 -0.14661 0.21251 -0.14661 C 0.21164 -0.08426 0.21668 0.02315 0.20105 0.09259 C 0.19949 0.10987 0.19706 0.12808 0.19168 0.14259 C 0.18959 0.1571 0.18525 0.17315 0.17813 0.18148 C 0.1724 0.21142 0.154 0.21389 0.13959 0.22376 C 0.12327 0.22284 0.10487 0.23302 0.09063 0.21852 C 0.0797 0.20741 0.09411 0.21697 0.08438 0.21111 C 0.08178 0.20771 0.07848 0.20555 0.07605 0.20185 C 0.06911 0.19166 0.06806 0.17778 0.05938 0.16852 C 0.05435 0.1571 0.04949 0.14537 0.04376 0.13518 C 0.04133 0.12191 0.03577 0.11265 0.03126 0.10185 C 0.02883 0.09599 0.02727 0.0892 0.02501 0.08333 C 0.02171 0.07438 0.01893 0.06204 0.01668 0.05185 C 0.01581 0.04815 0.01581 0.04413 0.01459 0.04074 C 0.01199 0.03364 0.01043 0.02592 0.00834 0.01852 C 0.00661 0.01204 0.00331 0.00741 5.27778E-06 -3.7037E-07" pathEditMode="relative" ptsTypes="ffffffffffffffffffffffA">
                                      <p:cBhvr>
                                        <p:cTn dur="1500" fill="hold" id="75"/>
                                        <p:tgtEl>
                                          <p:spTgt spid="41"/>
                                        </p:tgtEl>
                                        <p:attrNameLst>
                                          <p:attrName>ppt_x</p:attrName>
                                          <p:attrName>ppt_y</p:attrName>
                                        </p:attrNameLst>
                                      </p:cBhvr>
                                    </p:animMotion>
                                  </p:childTnLst>
                                </p:cTn>
                              </p:par>
                              <p:par>
                                <p:cTn fill="hold" id="76" nodeType="withEffect" presetClass="entr" presetID="10" presetSubtype="0">
                                  <p:stCondLst>
                                    <p:cond delay="500"/>
                                  </p:stCondLst>
                                  <p:childTnLst>
                                    <p:set>
                                      <p:cBhvr>
                                        <p:cTn dur="1" fill="hold" id="77">
                                          <p:stCondLst>
                                            <p:cond delay="0"/>
                                          </p:stCondLst>
                                        </p:cTn>
                                        <p:tgtEl>
                                          <p:spTgt spid="5"/>
                                        </p:tgtEl>
                                        <p:attrNameLst>
                                          <p:attrName>style.visibility</p:attrName>
                                        </p:attrNameLst>
                                      </p:cBhvr>
                                      <p:to>
                                        <p:strVal val="visible"/>
                                      </p:to>
                                    </p:set>
                                    <p:animEffect filter="fade" transition="in">
                                      <p:cBhvr>
                                        <p:cTn dur="1500" id="78"/>
                                        <p:tgtEl>
                                          <p:spTgt spid="5"/>
                                        </p:tgtEl>
                                      </p:cBhvr>
                                    </p:animEffect>
                                  </p:childTnLst>
                                </p:cTn>
                              </p:par>
                              <p:par>
                                <p:cTn decel="58000" fill="hold" id="79" nodeType="withEffect" presetClass="emph" presetID="8" presetSubtype="0">
                                  <p:stCondLst>
                                    <p:cond delay="500"/>
                                  </p:stCondLst>
                                  <p:childTnLst>
                                    <p:animRot by="21600000">
                                      <p:cBhvr>
                                        <p:cTn dur="1500" fill="hold" id="80"/>
                                        <p:tgtEl>
                                          <p:spTgt spid="5"/>
                                        </p:tgtEl>
                                        <p:attrNameLst>
                                          <p:attrName>r</p:attrName>
                                        </p:attrNameLst>
                                      </p:cBhvr>
                                    </p:animRot>
                                  </p:childTnLst>
                                </p:cTn>
                              </p:par>
                              <p:par>
                                <p:cTn accel="50000" decel="50000" fill="hold" id="81" nodeType="withEffect" presetClass="path" presetID="0" presetSubtype="0">
                                  <p:stCondLst>
                                    <p:cond delay="500"/>
                                  </p:stCondLst>
                                  <p:childTnLst>
                                    <p:animMotion origin="layout" path="M -0.63438 -0.88333 C -0.62379 -0.87715 -0.6158 -0.86234 -0.60521 -0.85555 C -0.60191 -0.85339 -0.59827 -0.8537 -0.59479 -0.85185 C -0.58698 -0.84783 -0.57986 -0.84475 -0.57188 -0.84259 C -0.56146 -0.83641 -0.55174 -0.83487 -0.54063 -0.83333 C -0.5191 -0.82685 -0.49757 -0.82129 -0.47604 -0.81666 C -0.46545 -0.81141 -0.46077 -0.80864 -0.44896 -0.8074 C -0.43872 -0.80123 -0.42986 -0.80123 -0.41875 -0.79999 C -0.41024 -0.79691 -0.40243 -0.79259 -0.39375 -0.79073 C -0.37396 -0.77561 -0.35191 -0.7787 -0.33125 -0.77036 C -0.32813 -0.76913 -0.325 -0.76759 -0.32188 -0.76666 C -0.31563 -0.76512 -0.30313 -0.76296 -0.30313 -0.76296 C -0.27622 -0.7503 -0.29011 -0.75493 -0.26146 -0.74999 C -0.24583 -0.74722 -0.23021 -0.7395 -0.21458 -0.73518 C -0.19236 -0.72901 -0.17014 -0.72407 -0.14792 -0.71851 C -0.12743 -0.70493 -0.10903 -0.69814 -0.0875 -0.69259 C -0.07691 -0.68549 -0.06754 -0.68487 -0.05625 -0.68333 C -0.04323 -0.67746 -0.0309 -0.67561 -0.01771 -0.67407 C -0.00695 -0.66573 0.00503 -0.6608 0.01667 -0.6574 C 0.02257 -0.65215 0.0283 -0.65092 0.03437 -0.64629 C 0.04132 -0.64073 0.04792 -0.63394 0.05521 -0.62962 C 0.06528 -0.61604 0.07673 -0.60493 0.08646 -0.59073 C 0.08906 -0.58672 0.09097 -0.58148 0.09375 -0.57777 C 0.1 -0.56944 0.10746 -0.5608 0.1125 -0.54999 C 0.1158 -0.5429 0.1217 -0.53055 0.125 -0.52222 C 0.1467 -0.46604 0.13455 -0.48857 0.14583 -0.46851 C 0.14965 -0.45246 0.15469 -0.43734 0.15937 -0.42222 C 0.16354 -0.40864 0.16597 -0.3932 0.16979 -0.37962 C 0.17482 -0.36172 0.17326 -0.34135 0.17917 -0.32407 C 0.1809 -0.30864 0.1816 -0.29259 0.18437 -0.27777 C 0.18576 -0.25648 0.18854 -0.25277 0.18958 -0.22962 C 0.18923 -0.16296 0.20851 0.01359 0.15 0.05371 C 0.13802 0.06204 0.14028 0.05927 0.125 0.06112 C 0.03107 0.05896 0.06545 0.07223 0.02187 0.0463 C 0.01736 0.04044 0.0118 0.03581 0.00833 0.02778 C 0.00451 0.01883 0.0026 0.01143 -2.5E-06 7.77778E-06" pathEditMode="relative" ptsTypes="fffffffffffffffffffffffffffffffffffA">
                                      <p:cBhvr>
                                        <p:cTn dur="1500" fill="hold" id="82"/>
                                        <p:tgtEl>
                                          <p:spTgt spid="5"/>
                                        </p:tgtEl>
                                        <p:attrNameLst>
                                          <p:attrName>ppt_x</p:attrName>
                                          <p:attrName>ppt_y</p:attrName>
                                        </p:attrNameLst>
                                      </p:cBhvr>
                                    </p:animMotion>
                                  </p:childTnLst>
                                </p:cTn>
                              </p:par>
                              <p:par>
                                <p:cTn fill="hold" id="83" nodeType="withEffect" presetClass="entr" presetID="10" presetSubtype="0">
                                  <p:stCondLst>
                                    <p:cond delay="500"/>
                                  </p:stCondLst>
                                  <p:childTnLst>
                                    <p:set>
                                      <p:cBhvr>
                                        <p:cTn dur="1" fill="hold" id="84">
                                          <p:stCondLst>
                                            <p:cond delay="0"/>
                                          </p:stCondLst>
                                        </p:cTn>
                                        <p:tgtEl>
                                          <p:spTgt spid="44"/>
                                        </p:tgtEl>
                                        <p:attrNameLst>
                                          <p:attrName>style.visibility</p:attrName>
                                        </p:attrNameLst>
                                      </p:cBhvr>
                                      <p:to>
                                        <p:strVal val="visible"/>
                                      </p:to>
                                    </p:set>
                                    <p:animEffect filter="fade" transition="in">
                                      <p:cBhvr>
                                        <p:cTn dur="1500" id="85"/>
                                        <p:tgtEl>
                                          <p:spTgt spid="44"/>
                                        </p:tgtEl>
                                      </p:cBhvr>
                                    </p:animEffect>
                                  </p:childTnLst>
                                </p:cTn>
                              </p:par>
                              <p:par>
                                <p:cTn decel="58000" fill="hold" id="86" nodeType="withEffect" presetClass="emph" presetID="8" presetSubtype="0">
                                  <p:stCondLst>
                                    <p:cond delay="500"/>
                                  </p:stCondLst>
                                  <p:childTnLst>
                                    <p:animRot by="21600000">
                                      <p:cBhvr>
                                        <p:cTn dur="1500" fill="hold" id="87"/>
                                        <p:tgtEl>
                                          <p:spTgt spid="44"/>
                                        </p:tgtEl>
                                        <p:attrNameLst>
                                          <p:attrName>r</p:attrName>
                                        </p:attrNameLst>
                                      </p:cBhvr>
                                    </p:animRot>
                                  </p:childTnLst>
                                </p:cTn>
                              </p:par>
                              <p:par>
                                <p:cTn accel="50000" decel="50000" fill="hold" id="88" nodeType="withEffect" presetClass="path" presetID="0" presetSubtype="0">
                                  <p:stCondLst>
                                    <p:cond delay="500"/>
                                  </p:stCondLst>
                                  <p:childTnLst>
                                    <p:animMotion origin="layout" path="M -0.4625 0.3926 C -0.46701 0.35988 -0.4625 0.32038 -0.44896 0.2963 C -0.44722 0.28457 -0.4401 0.27593 -0.43542 0.26667 C -0.42569 0.24754 -0.40885 0.22655 -0.39479 0.22038 C -0.39028 0.21389 -0.38663 0.20896 -0.38125 0.20556 C -0.37656 0.20247 -0.37674 0.20525 -0.37292 0.20186 C -0.36997 0.19939 -0.36771 0.19445 -0.36458 0.1926 C -0.35295 0.18581 -0.34028 0.18488 -0.32812 0.18334 C -0.31493 0.17562 -0.30139 0.17501 -0.2875 0.17223 C -0.26198 0.1571 -0.22361 0.17254 -0.19479 0.17778 C -0.0875 0.1747 -0.15573 0.18056 -0.12083 0.17038 C -0.11701 0.16513 -0.11406 0.16389 -0.10937 0.16112 C -0.10052 0.14939 -0.09219 0.13797 -0.08437 0.12408 C -0.07917 0.11482 -0.06771 0.09136 -0.06042 0.08704 C -0.05625 0.07963 -0.05469 0.07038 -0.05208 0.06112 C -0.04618 0.04013 -0.05191 0.06142 -0.04583 0.0463 C -0.04288 0.03889 -0.04531 0.03859 -0.04062 0.03519 C -0.03542 0.03118 -0.02934 0.02717 -0.02396 0.02408 C -0.02153 0.02254 -0.02014 0.01822 -0.01771 0.01667 C -0.01562 0.01544 -0.01146 0.01297 -0.01146 0.01297 C -0.00816 0.0071 -0.00434 0.00587 -3.61111E-06 8.51852E-06" pathEditMode="relative" ptsTypes="ffffffffffffffffffffA">
                                      <p:cBhvr>
                                        <p:cTn dur="1500" fill="hold" id="89"/>
                                        <p:tgtEl>
                                          <p:spTgt spid="44"/>
                                        </p:tgtEl>
                                        <p:attrNameLst>
                                          <p:attrName>ppt_x</p:attrName>
                                          <p:attrName>ppt_y</p:attrName>
                                        </p:attrNameLst>
                                      </p:cBhvr>
                                    </p:animMotion>
                                  </p:childTnLst>
                                </p:cTn>
                              </p:par>
                              <p:par>
                                <p:cTn fill="hold" id="90" nodeType="withEffect" presetClass="entr" presetID="10" presetSubtype="0">
                                  <p:stCondLst>
                                    <p:cond delay="500"/>
                                  </p:stCondLst>
                                  <p:childTnLst>
                                    <p:set>
                                      <p:cBhvr>
                                        <p:cTn dur="1" fill="hold" id="91">
                                          <p:stCondLst>
                                            <p:cond delay="0"/>
                                          </p:stCondLst>
                                        </p:cTn>
                                        <p:tgtEl>
                                          <p:spTgt spid="105"/>
                                        </p:tgtEl>
                                        <p:attrNameLst>
                                          <p:attrName>style.visibility</p:attrName>
                                        </p:attrNameLst>
                                      </p:cBhvr>
                                      <p:to>
                                        <p:strVal val="visible"/>
                                      </p:to>
                                    </p:set>
                                    <p:animEffect filter="fade" transition="in">
                                      <p:cBhvr>
                                        <p:cTn dur="1500" id="92"/>
                                        <p:tgtEl>
                                          <p:spTgt spid="105"/>
                                        </p:tgtEl>
                                      </p:cBhvr>
                                    </p:animEffect>
                                  </p:childTnLst>
                                </p:cTn>
                              </p:par>
                              <p:par>
                                <p:cTn decel="58000" fill="hold" id="93" nodeType="withEffect" presetClass="emph" presetID="8" presetSubtype="0">
                                  <p:stCondLst>
                                    <p:cond delay="500"/>
                                  </p:stCondLst>
                                  <p:childTnLst>
                                    <p:animRot by="-21600000">
                                      <p:cBhvr>
                                        <p:cTn dur="1500" fill="hold" id="94"/>
                                        <p:tgtEl>
                                          <p:spTgt spid="105"/>
                                        </p:tgtEl>
                                        <p:attrNameLst>
                                          <p:attrName>r</p:attrName>
                                        </p:attrNameLst>
                                      </p:cBhvr>
                                    </p:animRot>
                                  </p:childTnLst>
                                </p:cTn>
                              </p:par>
                              <p:par>
                                <p:cTn accel="50000" decel="50000" fill="hold" id="95" nodeType="withEffect" presetClass="path" presetID="0" presetSubtype="0">
                                  <p:stCondLst>
                                    <p:cond delay="500"/>
                                  </p:stCondLst>
                                  <p:childTnLst>
                                    <p:animMotion origin="layout" path="M -0.475 -0.47408 C -0.47187 -0.46574 -0.46892 -0.45957 -0.46562 -0.45185 C -0.46094 -0.44136 -0.45937 -0.43334 -0.45312 -0.42593 C -0.45191 -0.41914 -0.44444 -0.40618 -0.44062 -0.40371 C -0.43455 -0.3929 -0.42604 -0.37963 -0.41771 -0.37593 C -0.41146 -0.3676 -0.40451 -0.36389 -0.39687 -0.36111 C -0.37916 -0.34537 -0.3526 -0.34167 -0.33333 -0.34074 C -0.27552 -0.33889 -0.21736 -0.33827 -0.15937 -0.33704 C -0.14479 -0.33334 -0.12986 -0.33056 -0.11562 -0.32408 C -0.11111 -0.31883 -0.10521 -0.31605 -0.1 -0.31297 C -0.09479 -0.30371 -0.08958 -0.29445 -0.08437 -0.28519 C -0.0809 -0.27902 -0.07969 -0.27099 -0.07604 -0.26482 C -0.07587 -0.26235 -0.07587 -0.25957 -0.075 -0.25741 C -0.07413 -0.2534 -0.07083 -0.2463 -0.07083 -0.2463 C -0.06979 -0.23889 -0.06996 -0.23827 -0.06771 -0.23148 C -0.06666 -0.22778 -0.06354 -0.22037 -0.06354 -0.22037 C -0.06215 -0.21081 -0.05937 -0.20093 -0.05625 -0.1926 C -0.05434 -0.18766 -0.05017 -0.17778 -0.05017 -0.17778 C -0.04635 -0.15895 -0.03941 -0.14136 -0.03541 -0.12223 C -0.0316 -0.10432 -0.02847 -0.08488 -0.025 -0.06667 C -0.02413 -0.06235 -0.02205 -0.05957 -0.02083 -0.05556 C -0.01788 -0.04506 -0.01406 -0.03581 -0.01041 -0.02593 C -0.00746 -0.01729 -0.00503 -0.00895 5.55556E-07 -2.46914E-07" pathEditMode="relative" ptsTypes="ffffffffffffffffffffffA">
                                      <p:cBhvr>
                                        <p:cTn dur="1500" fill="hold" id="96"/>
                                        <p:tgtEl>
                                          <p:spTgt spid="105"/>
                                        </p:tgtEl>
                                        <p:attrNameLst>
                                          <p:attrName>ppt_x</p:attrName>
                                          <p:attrName>ppt_y</p:attrName>
                                        </p:attrNameLst>
                                      </p:cBhvr>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8" name="空心弧 2"/>
          <p:cNvSpPr>
            <a:spLocks noChangeArrowheads="1"/>
          </p:cNvSpPr>
          <p:nvPr/>
        </p:nvSpPr>
        <p:spPr bwMode="auto">
          <a:xfrm rot="16200000">
            <a:off x="1217613" y="1903413"/>
            <a:ext cx="2198687" cy="2198687"/>
          </a:xfrm>
          <a:custGeom>
            <a:gdLst>
              <a:gd fmla="+- 9012 0 0" name="G0"/>
              <a:gd fmla="+- 9868328 0 0" name="G1"/>
              <a:gd fmla="+- 0 0 9868328" name="G2"/>
              <a:gd fmla="*/ 0 256 1" name="T0"/>
              <a:gd fmla="*/ 180 256 1" name="T1"/>
              <a:gd fmla="+- 9868328 T0 T1" name="G3"/>
              <a:gd fmla="*/ 0 256 1" name="T2"/>
              <a:gd fmla="*/ 90 256 1" name="T3"/>
              <a:gd fmla="+- 9868328 T2 T3" name="G4"/>
              <a:gd fmla="*/ G4 2 1" name="G5"/>
              <a:gd fmla="*/ 90 256 1" name="T4"/>
              <a:gd fmla="*/ 0 256 1" name="T5"/>
              <a:gd fmla="+- 9868328 T4 T5" name="G6"/>
              <a:gd fmla="*/ G6 2 1" name="G7"/>
              <a:gd fmla="abs 9868328"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9012" name="G17"/>
              <a:gd fmla="*/ 9012 1 2" name="G18"/>
              <a:gd fmla="+- G18 5400 0" name="G19"/>
              <a:gd fmla="cos G19 9868328" name="G20"/>
              <a:gd fmla="sin G19 9868328" name="G21"/>
              <a:gd fmla="+- G20 10800 0" name="G22"/>
              <a:gd fmla="+- G21 10800 0" name="G23"/>
              <a:gd fmla="+- 10800 0 G20" name="G24"/>
              <a:gd fmla="+- 9012 10800 0" name="G25"/>
              <a:gd fmla="?: G9 G17 G25" name="G26"/>
              <a:gd fmla="?: G9 0 21600" name="G27"/>
              <a:gd fmla="cos 10800 9868328" name="G28"/>
              <a:gd fmla="sin 10800 9868328" name="G29"/>
              <a:gd fmla="sin 9012 9868328" name="G30"/>
              <a:gd fmla="+- G28 10800 0" name="G31"/>
              <a:gd fmla="+- G29 10800 0" name="G32"/>
              <a:gd fmla="+- G30 10800 0" name="G33"/>
              <a:gd fmla="?: G4 0 G31" name="G34"/>
              <a:gd fmla="?: 9868328 G34 0" name="G35"/>
              <a:gd fmla="?: G6 G35 G31" name="G36"/>
              <a:gd fmla="+- 21600 0 G36" name="G37"/>
              <a:gd fmla="?: G4 0 G33" name="G38"/>
              <a:gd fmla="?: 9868328 G38 G32" name="G39"/>
              <a:gd fmla="?: G6 G39 0" name="G40"/>
              <a:gd fmla="?: G4 G32 21600" name="G41"/>
              <a:gd fmla="?: G6 G41 G33" name="G42"/>
              <a:gd fmla="*/ 10800 w 21600" name="T12"/>
              <a:gd fmla="*/ 0 h 21600" name="T13"/>
              <a:gd fmla="*/ 2171 w 21600" name="T14"/>
              <a:gd fmla="*/ 15666 h 21600" name="T15"/>
              <a:gd fmla="*/ 10800 w 21600" name="T16"/>
              <a:gd fmla="*/ 1788 h 21600" name="T17"/>
              <a:gd fmla="*/ 19429 w 21600" name="T18"/>
              <a:gd fmla="*/ 15666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close/>
              </a:path>
            </a:pathLst>
          </a:custGeom>
          <a:solidFill>
            <a:schemeClr val="bg1">
              <a:alpha val="50000"/>
            </a:schemeClr>
          </a:solidFill>
          <a:ln>
            <a:noFill/>
          </a:ln>
          <a:extLst/>
        </p:spPr>
        <p:txBody>
          <a:bodyPr anchor="ctr" bIns="45709" lIns="91418" rIns="91418" tIns="45709"/>
          <a:lstStyle/>
          <a:p>
            <a:pPr algn="ctr" defTabSz="685754" eaLnBrk="1" fontAlgn="auto" hangingPunct="1">
              <a:spcBef>
                <a:spcPct val="0"/>
              </a:spcBef>
              <a:spcAft>
                <a:spcPct val="0"/>
              </a:spcAft>
              <a:defRPr/>
            </a:pPr>
            <a:endParaRPr altLang="zh-CN" lang="zh-CN" sz="1349">
              <a:solidFill>
                <a:schemeClr val="bg1">
                  <a:lumMod val="95000"/>
                </a:schemeClr>
              </a:solidFill>
              <a:ea typeface="+mn-ea"/>
              <a:sym charset="-122" pitchFamily="2" typeface="宋体"/>
            </a:endParaRPr>
          </a:p>
        </p:txBody>
      </p:sp>
      <p:sp>
        <p:nvSpPr>
          <p:cNvPr id="16389" name="空心弧 3"/>
          <p:cNvSpPr>
            <a:spLocks noChangeArrowheads="1"/>
          </p:cNvSpPr>
          <p:nvPr/>
        </p:nvSpPr>
        <p:spPr bwMode="auto">
          <a:xfrm rot="16426183">
            <a:off x="1394619" y="2082006"/>
            <a:ext cx="1824038" cy="1825625"/>
          </a:xfrm>
          <a:custGeom>
            <a:gdLst>
              <a:gd fmla="+- 8720 0 0" name="G0"/>
              <a:gd fmla="+- 13154032 0 0" name="G1"/>
              <a:gd fmla="+- 0 0 13154032" name="G2"/>
              <a:gd fmla="*/ 0 256 1" name="T0"/>
              <a:gd fmla="*/ 180 256 1" name="T1"/>
              <a:gd fmla="+- 13154032 T0 T1" name="G3"/>
              <a:gd fmla="*/ 0 256 1" name="T2"/>
              <a:gd fmla="*/ 90 256 1" name="T3"/>
              <a:gd fmla="+- 13154032 T2 T3" name="G4"/>
              <a:gd fmla="*/ G4 2 1" name="G5"/>
              <a:gd fmla="*/ 90 256 1" name="T4"/>
              <a:gd fmla="*/ 0 256 1" name="T5"/>
              <a:gd fmla="+- 13154032 T4 T5" name="G6"/>
              <a:gd fmla="*/ G6 2 1" name="G7"/>
              <a:gd fmla="abs 13154032"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8720" name="G17"/>
              <a:gd fmla="*/ 8720 1 2" name="G18"/>
              <a:gd fmla="+- G18 5400 0" name="G19"/>
              <a:gd fmla="cos G19 13154032" name="G20"/>
              <a:gd fmla="sin G19 13154032" name="G21"/>
              <a:gd fmla="+- G20 10800 0" name="G22"/>
              <a:gd fmla="+- G21 10800 0" name="G23"/>
              <a:gd fmla="+- 10800 0 G20" name="G24"/>
              <a:gd fmla="+- 8720 10800 0" name="G25"/>
              <a:gd fmla="?: G9 G17 G25" name="G26"/>
              <a:gd fmla="?: G9 0 21600" name="G27"/>
              <a:gd fmla="cos 10800 13154032" name="G28"/>
              <a:gd fmla="sin 10800 13154032" name="G29"/>
              <a:gd fmla="sin 8720 13154032" name="G30"/>
              <a:gd fmla="+- G28 10800 0" name="G31"/>
              <a:gd fmla="+- G29 10800 0" name="G32"/>
              <a:gd fmla="+- G30 10800 0" name="G33"/>
              <a:gd fmla="?: G4 0 G31" name="G34"/>
              <a:gd fmla="?: 13154032 G34 0" name="G35"/>
              <a:gd fmla="?: G6 G35 G31" name="G36"/>
              <a:gd fmla="+- 21600 0 G36" name="G37"/>
              <a:gd fmla="?: G4 0 G33" name="G38"/>
              <a:gd fmla="?: 13154032 G38 G32" name="G39"/>
              <a:gd fmla="?: G6 G39 0" name="G40"/>
              <a:gd fmla="?: G4 G32 21600" name="G41"/>
              <a:gd fmla="?: G6 G41 G33" name="G42"/>
              <a:gd fmla="*/ 10800 w 21600" name="T12"/>
              <a:gd fmla="*/ 0 h 21600" name="T13"/>
              <a:gd fmla="*/ 1670 w 21600" name="T14"/>
              <a:gd fmla="*/ 7347 h 21600" name="T15"/>
              <a:gd fmla="*/ 10800 w 21600" name="T16"/>
              <a:gd fmla="*/ 2080 h 21600" name="T17"/>
              <a:gd fmla="*/ 19930 w 21600" name="T18"/>
              <a:gd fmla="*/ 7347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close/>
              </a:path>
            </a:pathLst>
          </a:custGeom>
          <a:solidFill>
            <a:schemeClr val="bg1">
              <a:alpha val="80000"/>
            </a:schemeClr>
          </a:solidFill>
          <a:ln>
            <a:noFill/>
          </a:ln>
          <a:extLst/>
        </p:spPr>
        <p:txBody>
          <a:bodyPr anchor="ctr" bIns="45709" lIns="91418" rIns="91418" tIns="45709"/>
          <a:lstStyle/>
          <a:p>
            <a:pPr algn="ctr" defTabSz="685754" eaLnBrk="1" fontAlgn="auto" hangingPunct="1">
              <a:spcBef>
                <a:spcPct val="0"/>
              </a:spcBef>
              <a:spcAft>
                <a:spcPct val="0"/>
              </a:spcAft>
              <a:defRPr/>
            </a:pPr>
            <a:endParaRPr altLang="zh-CN" lang="zh-CN" sz="1349">
              <a:solidFill>
                <a:schemeClr val="bg1">
                  <a:lumMod val="95000"/>
                </a:schemeClr>
              </a:solidFill>
              <a:ea typeface="+mn-ea"/>
              <a:sym charset="-122" pitchFamily="2" typeface="宋体"/>
            </a:endParaRPr>
          </a:p>
        </p:txBody>
      </p:sp>
      <p:sp>
        <p:nvSpPr>
          <p:cNvPr id="16390" name="空心弧 4"/>
          <p:cNvSpPr>
            <a:spLocks noChangeArrowheads="1"/>
          </p:cNvSpPr>
          <p:nvPr/>
        </p:nvSpPr>
        <p:spPr bwMode="auto">
          <a:xfrm rot="16200000">
            <a:off x="1017588" y="1731963"/>
            <a:ext cx="2560637" cy="2560637"/>
          </a:xfrm>
          <a:custGeom>
            <a:gdLst>
              <a:gd fmla="+- 9049 0 0" name="G0"/>
              <a:gd fmla="+- 7945690 0 0" name="G1"/>
              <a:gd fmla="+- 0 0 7945690" name="G2"/>
              <a:gd fmla="*/ 0 256 1" name="T0"/>
              <a:gd fmla="*/ 180 256 1" name="T1"/>
              <a:gd fmla="+- 7945690 T0 T1" name="G3"/>
              <a:gd fmla="*/ 0 256 1" name="T2"/>
              <a:gd fmla="*/ 90 256 1" name="T3"/>
              <a:gd fmla="+- 7945690 T2 T3" name="G4"/>
              <a:gd fmla="*/ G4 2 1" name="G5"/>
              <a:gd fmla="*/ 90 256 1" name="T4"/>
              <a:gd fmla="*/ 0 256 1" name="T5"/>
              <a:gd fmla="+- 7945690 T4 T5" name="G6"/>
              <a:gd fmla="*/ G6 2 1" name="G7"/>
              <a:gd fmla="abs 7945690"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9049" name="G17"/>
              <a:gd fmla="*/ 9049 1 2" name="G18"/>
              <a:gd fmla="+- G18 5400 0" name="G19"/>
              <a:gd fmla="cos G19 7945690" name="G20"/>
              <a:gd fmla="sin G19 7945690" name="G21"/>
              <a:gd fmla="+- G20 10800 0" name="G22"/>
              <a:gd fmla="+- G21 10800 0" name="G23"/>
              <a:gd fmla="+- 10800 0 G20" name="G24"/>
              <a:gd fmla="+- 9049 10800 0" name="G25"/>
              <a:gd fmla="?: G9 G17 G25" name="G26"/>
              <a:gd fmla="?: G9 0 21600" name="G27"/>
              <a:gd fmla="cos 10800 7945690" name="G28"/>
              <a:gd fmla="sin 10800 7945690" name="G29"/>
              <a:gd fmla="sin 9049 7945690" name="G30"/>
              <a:gd fmla="+- G28 10800 0" name="G31"/>
              <a:gd fmla="+- G29 10800 0" name="G32"/>
              <a:gd fmla="+- G30 10800 0" name="G33"/>
              <a:gd fmla="?: G4 0 G31" name="G34"/>
              <a:gd fmla="?: 7945690 G34 0" name="G35"/>
              <a:gd fmla="?: G6 G35 G31" name="G36"/>
              <a:gd fmla="+- 21600 0 G36" name="G37"/>
              <a:gd fmla="?: G4 0 G33" name="G38"/>
              <a:gd fmla="?: 7945690 G38 G32" name="G39"/>
              <a:gd fmla="?: G6 G39 0" name="G40"/>
              <a:gd fmla="?: G4 G32 21600" name="G41"/>
              <a:gd fmla="?: G6 G41 G33" name="G42"/>
              <a:gd fmla="*/ 10800 w 21600" name="T12"/>
              <a:gd fmla="*/ 0 h 21600" name="T13"/>
              <a:gd fmla="*/ 5652 w 21600" name="T14"/>
              <a:gd fmla="*/ 19285 h 21600" name="T15"/>
              <a:gd fmla="*/ 10800 w 21600" name="T16"/>
              <a:gd fmla="*/ 1751 h 21600" name="T17"/>
              <a:gd fmla="*/ 15948 w 21600" name="T18"/>
              <a:gd fmla="*/ 19285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close/>
              </a:path>
            </a:pathLst>
          </a:custGeom>
          <a:solidFill>
            <a:schemeClr val="bg1">
              <a:alpha val="20000"/>
            </a:schemeClr>
          </a:solidFill>
          <a:ln>
            <a:noFill/>
          </a:ln>
          <a:extLst/>
        </p:spPr>
        <p:txBody>
          <a:bodyPr anchor="ctr" bIns="45709" lIns="91418" rIns="91418" tIns="45709"/>
          <a:lstStyle/>
          <a:p>
            <a:pPr algn="ctr" defTabSz="685754" eaLnBrk="1" fontAlgn="auto" hangingPunct="1">
              <a:spcBef>
                <a:spcPct val="0"/>
              </a:spcBef>
              <a:spcAft>
                <a:spcPct val="0"/>
              </a:spcAft>
              <a:defRPr/>
            </a:pPr>
            <a:endParaRPr altLang="zh-CN" lang="zh-CN" sz="1349">
              <a:solidFill>
                <a:schemeClr val="bg1">
                  <a:lumMod val="95000"/>
                </a:schemeClr>
              </a:solidFill>
              <a:ea typeface="+mn-ea"/>
              <a:sym charset="-122" pitchFamily="2" typeface="宋体"/>
            </a:endParaRPr>
          </a:p>
        </p:txBody>
      </p:sp>
      <p:sp>
        <p:nvSpPr>
          <p:cNvPr id="16391" name="矩形 5"/>
          <p:cNvSpPr>
            <a:spLocks noChangeArrowheads="1"/>
          </p:cNvSpPr>
          <p:nvPr/>
        </p:nvSpPr>
        <p:spPr bwMode="auto">
          <a:xfrm>
            <a:off x="1687513" y="2819400"/>
            <a:ext cx="2020887" cy="2970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9" lIns="91418" rIns="91418" tIns="45709">
            <a:spAutoFit/>
          </a:bodyPr>
          <a:lstStyle/>
          <a:p>
            <a:pPr defTabSz="685754" eaLnBrk="1" fontAlgn="auto" hangingPunct="1">
              <a:spcBef>
                <a:spcPct val="0"/>
              </a:spcBef>
              <a:spcAft>
                <a:spcPct val="0"/>
              </a:spcAft>
              <a:defRPr/>
            </a:pPr>
            <a:r>
              <a:rPr altLang="zh-CN" lang="en-US" sz="1349">
                <a:solidFill>
                  <a:schemeClr val="bg1">
                    <a:lumMod val="95000"/>
                  </a:schemeClr>
                </a:solidFill>
                <a:ea typeface="+mn-ea"/>
              </a:rPr>
              <a:t>TEXT HERE</a:t>
            </a:r>
          </a:p>
        </p:txBody>
      </p:sp>
      <p:grpSp>
        <p:nvGrpSpPr>
          <p:cNvPr id="16392" name="组合 34"/>
          <p:cNvGrpSpPr/>
          <p:nvPr/>
        </p:nvGrpSpPr>
        <p:grpSpPr>
          <a:xfrm>
            <a:off x="4500563" y="1223963"/>
            <a:ext cx="3811587" cy="1311275"/>
            <a:chExt cx="3811400" cy="1309390"/>
          </a:xfrm>
        </p:grpSpPr>
        <p:sp>
          <p:nvSpPr>
            <p:cNvPr id="16393" name="矩形 22"/>
            <p:cNvSpPr>
              <a:spLocks noChangeArrowheads="1"/>
            </p:cNvSpPr>
            <p:nvPr/>
          </p:nvSpPr>
          <p:spPr bwMode="auto">
            <a:xfrm>
              <a:off x="95245" y="115720"/>
              <a:ext cx="358757" cy="229857"/>
            </a:xfrm>
            <a:prstGeom prst="rect">
              <a:avLst/>
            </a:prstGeom>
            <a:solidFill>
              <a:schemeClr val="bg1">
                <a:alpha val="20000"/>
              </a:schemeClr>
            </a:solidFill>
            <a:ln>
              <a:noFill/>
            </a:ln>
            <a:extLst>
              <a:ext uri="{91240B29-F687-4F45-9708-019B960494DF}">
                <a14:hiddenLine cap="flat" cmpd="sng" w="25400">
                  <a:solidFill>
                    <a:srgbClr val="395E8A"/>
                  </a:solidFill>
                  <a:bevel/>
                  <a:headEnd/>
                  <a:tailEnd/>
                </a14:hiddenLine>
              </a:ext>
            </a:extLst>
          </p:spPr>
          <p:txBody>
            <a:bodyPr anchor="ctr"/>
            <a:lstStyle/>
            <a:p>
              <a:pPr algn="ctr" defTabSz="685754" eaLnBrk="1" fontAlgn="auto" hangingPunct="1">
                <a:spcBef>
                  <a:spcPct val="0"/>
                </a:spcBef>
                <a:spcAft>
                  <a:spcPct val="0"/>
                </a:spcAft>
                <a:defRPr/>
              </a:pPr>
              <a:endParaRPr altLang="zh-CN" lang="zh-CN" sz="1349">
                <a:solidFill>
                  <a:schemeClr val="bg1">
                    <a:lumMod val="95000"/>
                  </a:schemeClr>
                </a:solidFill>
                <a:ea typeface="+mn-ea"/>
                <a:sym charset="-122" pitchFamily="2" typeface="宋体"/>
              </a:endParaRPr>
            </a:p>
          </p:txBody>
        </p:sp>
        <p:sp>
          <p:nvSpPr>
            <p:cNvPr id="16394" name="TextBox 23"/>
            <p:cNvSpPr>
              <a:spLocks noChangeArrowheads="1"/>
            </p:cNvSpPr>
            <p:nvPr/>
          </p:nvSpPr>
          <p:spPr bwMode="auto">
            <a:xfrm>
              <a:off x="1" y="386793"/>
              <a:ext cx="3811400" cy="912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685754" eaLnBrk="1" fontAlgn="auto" hangingPunct="1">
                <a:lnSpc>
                  <a:spcPct val="150000"/>
                </a:lnSpc>
                <a:spcBef>
                  <a:spcPct val="0"/>
                </a:spcBef>
                <a:spcAft>
                  <a:spcPct val="0"/>
                </a:spcAft>
                <a:buClr>
                  <a:srgbClr val="E36C09"/>
                </a:buClr>
                <a:defRPr/>
              </a:pPr>
              <a:r>
                <a:rPr lang="en-US" sz="1199">
                  <a:solidFill>
                    <a:schemeClr val="bg1">
                      <a:lumMod val="95000"/>
                    </a:schemeClr>
                  </a:solidFill>
                  <a:ea typeface="+mn-ea"/>
                  <a:cs charset="0" pitchFamily="34" typeface="Calibri"/>
                  <a:sym charset="0" pitchFamily="34" typeface="Calibri"/>
                </a:rPr>
                <a:t>You can click here to enter your text. You can click here to enter your text. You can click here to enter your text. </a:t>
              </a:r>
            </a:p>
          </p:txBody>
        </p:sp>
        <p:sp>
          <p:nvSpPr>
            <p:cNvPr id="16395" name="矩形 25"/>
            <p:cNvSpPr>
              <a:spLocks noChangeArrowheads="1"/>
            </p:cNvSpPr>
            <p:nvPr/>
          </p:nvSpPr>
          <p:spPr bwMode="auto">
            <a:xfrm>
              <a:off x="558773" y="0"/>
              <a:ext cx="2020788" cy="4563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685754" eaLnBrk="1" fontAlgn="auto" hangingPunct="1">
                <a:spcBef>
                  <a:spcPct val="0"/>
                </a:spcBef>
                <a:spcAft>
                  <a:spcPct val="0"/>
                </a:spcAft>
                <a:defRPr/>
              </a:pPr>
              <a:r>
                <a:rPr lang="en-US" sz="2399">
                  <a:solidFill>
                    <a:schemeClr val="bg1">
                      <a:lumMod val="95000"/>
                    </a:schemeClr>
                  </a:solidFill>
                  <a:ea typeface="+mn-ea"/>
                  <a:cs charset="0" pitchFamily="34" typeface="Calibri"/>
                  <a:sym charset="0" pitchFamily="34" typeface="Calibri"/>
                </a:rPr>
                <a:t>70%</a:t>
              </a:r>
            </a:p>
          </p:txBody>
        </p:sp>
      </p:grpSp>
      <p:grpSp>
        <p:nvGrpSpPr>
          <p:cNvPr id="16396" name="组合 35"/>
          <p:cNvGrpSpPr/>
          <p:nvPr/>
        </p:nvGrpSpPr>
        <p:grpSpPr>
          <a:xfrm>
            <a:off x="4500563" y="2478088"/>
            <a:ext cx="3811587" cy="1309687"/>
            <a:chExt cx="3811399" cy="1310804"/>
          </a:xfrm>
        </p:grpSpPr>
        <p:sp>
          <p:nvSpPr>
            <p:cNvPr id="16397" name="矩形 26"/>
            <p:cNvSpPr>
              <a:spLocks noChangeArrowheads="1"/>
            </p:cNvSpPr>
            <p:nvPr/>
          </p:nvSpPr>
          <p:spPr bwMode="auto">
            <a:xfrm>
              <a:off x="95245" y="115986"/>
              <a:ext cx="358757" cy="230384"/>
            </a:xfrm>
            <a:prstGeom prst="rect">
              <a:avLst/>
            </a:prstGeom>
            <a:solidFill>
              <a:schemeClr val="bg1">
                <a:alpha val="50000"/>
              </a:schemeClr>
            </a:solidFill>
            <a:ln>
              <a:noFill/>
            </a:ln>
            <a:extLst>
              <a:ext uri="{91240B29-F687-4F45-9708-019B960494DF}">
                <a14:hiddenLine cap="flat" cmpd="sng" w="25400">
                  <a:solidFill>
                    <a:srgbClr val="395E8A"/>
                  </a:solidFill>
                  <a:bevel/>
                  <a:headEnd/>
                  <a:tailEnd/>
                </a14:hiddenLine>
              </a:ext>
            </a:extLst>
          </p:spPr>
          <p:txBody>
            <a:bodyPr anchor="ctr"/>
            <a:lstStyle/>
            <a:p>
              <a:pPr algn="ctr" defTabSz="685754" eaLnBrk="1" fontAlgn="auto" hangingPunct="1">
                <a:spcBef>
                  <a:spcPct val="0"/>
                </a:spcBef>
                <a:spcAft>
                  <a:spcPct val="0"/>
                </a:spcAft>
                <a:defRPr/>
              </a:pPr>
              <a:endParaRPr altLang="zh-CN" lang="zh-CN" sz="1349">
                <a:solidFill>
                  <a:schemeClr val="bg1">
                    <a:lumMod val="95000"/>
                  </a:schemeClr>
                </a:solidFill>
                <a:ea typeface="+mn-ea"/>
                <a:sym charset="-122" pitchFamily="2" typeface="宋体"/>
              </a:endParaRPr>
            </a:p>
          </p:txBody>
        </p:sp>
        <p:sp>
          <p:nvSpPr>
            <p:cNvPr id="16398" name="TextBox 27"/>
            <p:cNvSpPr>
              <a:spLocks noChangeArrowheads="1"/>
            </p:cNvSpPr>
            <p:nvPr/>
          </p:nvSpPr>
          <p:spPr bwMode="auto">
            <a:xfrm>
              <a:off x="1" y="387680"/>
              <a:ext cx="3811399" cy="9144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685754" eaLnBrk="1" fontAlgn="auto" hangingPunct="1">
                <a:lnSpc>
                  <a:spcPct val="150000"/>
                </a:lnSpc>
                <a:spcBef>
                  <a:spcPct val="0"/>
                </a:spcBef>
                <a:spcAft>
                  <a:spcPct val="0"/>
                </a:spcAft>
                <a:buClr>
                  <a:srgbClr val="E36C09"/>
                </a:buClr>
                <a:defRPr/>
              </a:pPr>
              <a:r>
                <a:rPr lang="en-US" sz="1199">
                  <a:solidFill>
                    <a:schemeClr val="bg1">
                      <a:lumMod val="95000"/>
                    </a:schemeClr>
                  </a:solidFill>
                  <a:ea typeface="+mn-ea"/>
                  <a:cs charset="0" pitchFamily="34" typeface="Calibri"/>
                  <a:sym charset="0" pitchFamily="34" typeface="Calibri"/>
                </a:rPr>
                <a:t>You can click here to enter your text. You can click here to enter your text. You can click here 【雷锋PPT网 www.lfppt.com】</a:t>
              </a:r>
            </a:p>
          </p:txBody>
        </p:sp>
        <p:sp>
          <p:nvSpPr>
            <p:cNvPr id="16399" name="矩形 28"/>
            <p:cNvSpPr>
              <a:spLocks noChangeArrowheads="1"/>
            </p:cNvSpPr>
            <p:nvPr/>
          </p:nvSpPr>
          <p:spPr bwMode="auto">
            <a:xfrm>
              <a:off x="558772" y="0"/>
              <a:ext cx="2020787" cy="457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685754" eaLnBrk="1" fontAlgn="auto" hangingPunct="1">
                <a:spcBef>
                  <a:spcPct val="0"/>
                </a:spcBef>
                <a:spcAft>
                  <a:spcPct val="0"/>
                </a:spcAft>
                <a:defRPr/>
              </a:pPr>
              <a:r>
                <a:rPr lang="en-US" sz="2399">
                  <a:solidFill>
                    <a:schemeClr val="bg1">
                      <a:lumMod val="95000"/>
                    </a:schemeClr>
                  </a:solidFill>
                  <a:ea typeface="+mn-ea"/>
                  <a:cs charset="0" pitchFamily="34" typeface="Calibri"/>
                  <a:sym charset="0" pitchFamily="34" typeface="Calibri"/>
                </a:rPr>
                <a:t>55%</a:t>
              </a:r>
            </a:p>
          </p:txBody>
        </p:sp>
      </p:grpSp>
      <p:grpSp>
        <p:nvGrpSpPr>
          <p:cNvPr id="16400" name="组合 36"/>
          <p:cNvGrpSpPr/>
          <p:nvPr/>
        </p:nvGrpSpPr>
        <p:grpSpPr>
          <a:xfrm>
            <a:off x="4500563" y="3659188"/>
            <a:ext cx="3811587" cy="1309687"/>
            <a:chExt cx="3811398" cy="1310804"/>
          </a:xfrm>
        </p:grpSpPr>
        <p:sp>
          <p:nvSpPr>
            <p:cNvPr id="16401" name="矩形 29"/>
            <p:cNvSpPr>
              <a:spLocks noChangeArrowheads="1"/>
            </p:cNvSpPr>
            <p:nvPr/>
          </p:nvSpPr>
          <p:spPr bwMode="auto">
            <a:xfrm>
              <a:off x="95245" y="115986"/>
              <a:ext cx="358757" cy="230384"/>
            </a:xfrm>
            <a:prstGeom prst="rect">
              <a:avLst/>
            </a:prstGeom>
            <a:solidFill>
              <a:schemeClr val="bg1">
                <a:alpha val="80000"/>
              </a:schemeClr>
            </a:solidFill>
            <a:ln>
              <a:noFill/>
            </a:ln>
            <a:extLst>
              <a:ext uri="{91240B29-F687-4F45-9708-019B960494DF}">
                <a14:hiddenLine cap="flat" cmpd="sng" w="25400">
                  <a:solidFill>
                    <a:srgbClr val="395E8A"/>
                  </a:solidFill>
                  <a:bevel/>
                  <a:headEnd/>
                  <a:tailEnd/>
                </a14:hiddenLine>
              </a:ext>
            </a:extLst>
          </p:spPr>
          <p:txBody>
            <a:bodyPr anchor="ctr"/>
            <a:lstStyle/>
            <a:p>
              <a:pPr algn="ctr" defTabSz="685754" eaLnBrk="1" fontAlgn="auto" hangingPunct="1">
                <a:spcBef>
                  <a:spcPct val="0"/>
                </a:spcBef>
                <a:spcAft>
                  <a:spcPct val="0"/>
                </a:spcAft>
                <a:defRPr/>
              </a:pPr>
              <a:endParaRPr altLang="zh-CN" lang="zh-CN" sz="1349">
                <a:solidFill>
                  <a:schemeClr val="bg1">
                    <a:lumMod val="95000"/>
                  </a:schemeClr>
                </a:solidFill>
                <a:ea typeface="+mn-ea"/>
                <a:sym charset="-122" pitchFamily="2" typeface="宋体"/>
              </a:endParaRPr>
            </a:p>
          </p:txBody>
        </p:sp>
        <p:sp>
          <p:nvSpPr>
            <p:cNvPr id="16402" name="TextBox 30"/>
            <p:cNvSpPr>
              <a:spLocks noChangeArrowheads="1"/>
            </p:cNvSpPr>
            <p:nvPr/>
          </p:nvSpPr>
          <p:spPr bwMode="auto">
            <a:xfrm>
              <a:off x="1" y="387679"/>
              <a:ext cx="3811398" cy="9144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685754" eaLnBrk="1" fontAlgn="auto" hangingPunct="1">
                <a:lnSpc>
                  <a:spcPct val="150000"/>
                </a:lnSpc>
                <a:spcBef>
                  <a:spcPct val="0"/>
                </a:spcBef>
                <a:spcAft>
                  <a:spcPct val="0"/>
                </a:spcAft>
                <a:buClr>
                  <a:srgbClr val="E36C09"/>
                </a:buClr>
                <a:defRPr/>
              </a:pPr>
              <a:r>
                <a:rPr lang="en-US" sz="1199">
                  <a:solidFill>
                    <a:schemeClr val="bg1">
                      <a:lumMod val="95000"/>
                    </a:schemeClr>
                  </a:solidFill>
                  <a:ea typeface="+mn-ea"/>
                  <a:cs charset="0" pitchFamily="34" typeface="Calibri"/>
                  <a:sym charset="0" pitchFamily="34" typeface="Calibri"/>
                </a:rPr>
                <a:t>You can click here to enter your text. You can click here to enter your text. You can click here to enter your text. </a:t>
              </a:r>
            </a:p>
          </p:txBody>
        </p:sp>
        <p:sp>
          <p:nvSpPr>
            <p:cNvPr id="16403" name="矩形 31"/>
            <p:cNvSpPr>
              <a:spLocks noChangeArrowheads="1"/>
            </p:cNvSpPr>
            <p:nvPr/>
          </p:nvSpPr>
          <p:spPr bwMode="auto">
            <a:xfrm>
              <a:off x="558772" y="0"/>
              <a:ext cx="2020787" cy="457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defTabSz="685754" eaLnBrk="1" fontAlgn="auto" hangingPunct="1">
                <a:spcBef>
                  <a:spcPct val="0"/>
                </a:spcBef>
                <a:spcAft>
                  <a:spcPct val="0"/>
                </a:spcAft>
                <a:defRPr/>
              </a:pPr>
              <a:r>
                <a:rPr lang="en-US" sz="2399">
                  <a:solidFill>
                    <a:schemeClr val="bg1">
                      <a:lumMod val="95000"/>
                    </a:schemeClr>
                  </a:solidFill>
                  <a:ea typeface="+mn-ea"/>
                  <a:cs charset="0" pitchFamily="34" typeface="Calibri"/>
                  <a:sym charset="0" pitchFamily="34" typeface="Calibri"/>
                </a:rPr>
                <a:t>40%</a:t>
              </a:r>
            </a:p>
          </p:txBody>
        </p:sp>
      </p:grpSp>
      <p:sp>
        <p:nvSpPr>
          <p:cNvPr id="19" name="文本框 7"/>
          <p:cNvSpPr txBox="1">
            <a:spLocks noChangeArrowheads="1"/>
          </p:cNvSpPr>
          <p:nvPr/>
        </p:nvSpPr>
        <p:spPr bwMode="auto">
          <a:xfrm>
            <a:off x="2722563" y="320675"/>
            <a:ext cx="3698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ADD YOUR TITLE HERE</a:t>
            </a:r>
          </a:p>
        </p:txBody>
      </p:sp>
      <p:sp>
        <p:nvSpPr>
          <p:cNvPr id="20" name="Content Placeholder 2"/>
          <p:cNvSpPr txBox="1"/>
          <p:nvPr/>
        </p:nvSpPr>
        <p:spPr bwMode="auto">
          <a:xfrm>
            <a:off x="898525" y="766763"/>
            <a:ext cx="7137400"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00000"/>
              </a:lnSpc>
              <a:spcBef>
                <a:spcPct val="20000"/>
              </a:spcBef>
              <a:buFont charset="0" pitchFamily="34" typeface="Arial"/>
              <a:buNone/>
            </a:pPr>
            <a:r>
              <a:rPr altLang="zh-CN" lang="en-US" sz="1200">
                <a:solidFill>
                  <a:schemeClr val="bg1"/>
                </a:solidFill>
              </a:rPr>
              <a:t>There are many variations of passages of Lorem available, but the majority have suffered</a:t>
            </a:r>
          </a:p>
        </p:txBody>
      </p:sp>
    </p:spTree>
  </p:cSld>
  <p:clrMapOvr>
    <a:masterClrMapping/>
  </p:clrMapOvr>
  <p:transition advClick="0"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1">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id="7"/>
                                        <p:tgtEl>
                                          <p:spTgt spid="19"/>
                                        </p:tgtEl>
                                        <p:attrNameLst>
                                          <p:attrName>ppt_y</p:attrName>
                                        </p:attrNameLst>
                                      </p:cBhvr>
                                      <p:tavLst>
                                        <p:tav tm="0">
                                          <p:val>
                                            <p:strVal val="#ppt_y-#ppt_h*1.125000"/>
                                          </p:val>
                                        </p:tav>
                                        <p:tav tm="100000">
                                          <p:val>
                                            <p:strVal val="#ppt_y"/>
                                          </p:val>
                                        </p:tav>
                                      </p:tavLst>
                                    </p:anim>
                                    <p:animEffect filter="wipe(down)" transition="in">
                                      <p:cBhvr>
                                        <p:cTn dur="500" id="8"/>
                                        <p:tgtEl>
                                          <p:spTgt spid="19"/>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20"/>
                                        </p:tgtEl>
                                        <p:attrNameLst>
                                          <p:attrName>style.visibility</p:attrName>
                                        </p:attrNameLst>
                                      </p:cBhvr>
                                      <p:to>
                                        <p:strVal val="visible"/>
                                      </p:to>
                                    </p:set>
                                    <p:anim calcmode="lin" valueType="num">
                                      <p:cBhvr additive="base">
                                        <p:cTn dur="500" id="11"/>
                                        <p:tgtEl>
                                          <p:spTgt spid="20"/>
                                        </p:tgtEl>
                                        <p:attrNameLst>
                                          <p:attrName>ppt_y</p:attrName>
                                        </p:attrNameLst>
                                      </p:cBhvr>
                                      <p:tavLst>
                                        <p:tav tm="0">
                                          <p:val>
                                            <p:strVal val="#ppt_y-#ppt_h*1.125000"/>
                                          </p:val>
                                        </p:tav>
                                        <p:tav tm="100000">
                                          <p:val>
                                            <p:strVal val="#ppt_y"/>
                                          </p:val>
                                        </p:tav>
                                      </p:tavLst>
                                    </p:anim>
                                    <p:animEffect filter="wipe(down)" transition="in">
                                      <p:cBhvr>
                                        <p:cTn dur="500" id="12"/>
                                        <p:tgtEl>
                                          <p:spTgt spid="20"/>
                                        </p:tgtEl>
                                      </p:cBhvr>
                                    </p:animEffect>
                                  </p:childTnLst>
                                </p:cTn>
                              </p:par>
                            </p:childTnLst>
                          </p:cTn>
                        </p:par>
                        <p:par>
                          <p:cTn fill="hold" id="13" nodeType="afterGroup">
                            <p:stCondLst>
                              <p:cond delay="500"/>
                            </p:stCondLst>
                            <p:childTnLst>
                              <p:par>
                                <p:cTn decel="100000" fill="hold" id="14" nodeType="afterEffect" presetClass="entr" presetID="49" presetSubtype="0">
                                  <p:stCondLst>
                                    <p:cond delay="0"/>
                                  </p:stCondLst>
                                  <p:childTnLst>
                                    <p:set>
                                      <p:cBhvr>
                                        <p:cTn dur="1" fill="hold" id="15">
                                          <p:stCondLst>
                                            <p:cond delay="0"/>
                                          </p:stCondLst>
                                        </p:cTn>
                                        <p:tgtEl>
                                          <p:spTgt spid="16389"/>
                                        </p:tgtEl>
                                        <p:attrNameLst>
                                          <p:attrName>style.visibility</p:attrName>
                                        </p:attrNameLst>
                                      </p:cBhvr>
                                      <p:to>
                                        <p:strVal val="visible"/>
                                      </p:to>
                                    </p:set>
                                    <p:anim calcmode="lin" valueType="num">
                                      <p:cBhvr>
                                        <p:cTn dur="500" fill="hold" id="16"/>
                                        <p:tgtEl>
                                          <p:spTgt spid="16389"/>
                                        </p:tgtEl>
                                        <p:attrNameLst>
                                          <p:attrName>ppt_w</p:attrName>
                                        </p:attrNameLst>
                                      </p:cBhvr>
                                      <p:tavLst>
                                        <p:tav tm="0">
                                          <p:val>
                                            <p:fltVal val="0"/>
                                          </p:val>
                                        </p:tav>
                                        <p:tav tm="100000">
                                          <p:val>
                                            <p:strVal val="#ppt_w"/>
                                          </p:val>
                                        </p:tav>
                                      </p:tavLst>
                                    </p:anim>
                                    <p:anim calcmode="lin" valueType="num">
                                      <p:cBhvr>
                                        <p:cTn dur="500" fill="hold" id="17"/>
                                        <p:tgtEl>
                                          <p:spTgt spid="16389"/>
                                        </p:tgtEl>
                                        <p:attrNameLst>
                                          <p:attrName>ppt_h</p:attrName>
                                        </p:attrNameLst>
                                      </p:cBhvr>
                                      <p:tavLst>
                                        <p:tav tm="0">
                                          <p:val>
                                            <p:fltVal val="0"/>
                                          </p:val>
                                        </p:tav>
                                        <p:tav tm="100000">
                                          <p:val>
                                            <p:strVal val="#ppt_h"/>
                                          </p:val>
                                        </p:tav>
                                      </p:tavLst>
                                    </p:anim>
                                    <p:anim calcmode="lin" valueType="num">
                                      <p:cBhvr>
                                        <p:cTn dur="500" fill="hold" id="18"/>
                                        <p:tgtEl>
                                          <p:spTgt spid="16389"/>
                                        </p:tgtEl>
                                        <p:attrNameLst>
                                          <p:attrName>style.rotation</p:attrName>
                                        </p:attrNameLst>
                                      </p:cBhvr>
                                      <p:tavLst>
                                        <p:tav tm="0">
                                          <p:val>
                                            <p:fltVal val="360"/>
                                          </p:val>
                                        </p:tav>
                                        <p:tav tm="100000">
                                          <p:val>
                                            <p:fltVal val="0"/>
                                          </p:val>
                                        </p:tav>
                                      </p:tavLst>
                                    </p:anim>
                                    <p:animEffect filter="fade" transition="in">
                                      <p:cBhvr>
                                        <p:cTn dur="500" id="19"/>
                                        <p:tgtEl>
                                          <p:spTgt spid="16389"/>
                                        </p:tgtEl>
                                      </p:cBhvr>
                                    </p:animEffect>
                                  </p:childTnLst>
                                </p:cTn>
                              </p:par>
                            </p:childTnLst>
                          </p:cTn>
                        </p:par>
                        <p:par>
                          <p:cTn fill="hold" id="20" nodeType="afterGroup">
                            <p:stCondLst>
                              <p:cond delay="1000"/>
                            </p:stCondLst>
                            <p:childTnLst>
                              <p:par>
                                <p:cTn decel="100000" fill="hold" id="21" nodeType="afterEffect" presetClass="entr" presetID="49" presetSubtype="0">
                                  <p:stCondLst>
                                    <p:cond delay="0"/>
                                  </p:stCondLst>
                                  <p:childTnLst>
                                    <p:set>
                                      <p:cBhvr>
                                        <p:cTn dur="1" fill="hold" id="22">
                                          <p:stCondLst>
                                            <p:cond delay="0"/>
                                          </p:stCondLst>
                                        </p:cTn>
                                        <p:tgtEl>
                                          <p:spTgt spid="16388"/>
                                        </p:tgtEl>
                                        <p:attrNameLst>
                                          <p:attrName>style.visibility</p:attrName>
                                        </p:attrNameLst>
                                      </p:cBhvr>
                                      <p:to>
                                        <p:strVal val="visible"/>
                                      </p:to>
                                    </p:set>
                                    <p:anim calcmode="lin" valueType="num">
                                      <p:cBhvr>
                                        <p:cTn dur="500" fill="hold" id="23"/>
                                        <p:tgtEl>
                                          <p:spTgt spid="16388"/>
                                        </p:tgtEl>
                                        <p:attrNameLst>
                                          <p:attrName>ppt_w</p:attrName>
                                        </p:attrNameLst>
                                      </p:cBhvr>
                                      <p:tavLst>
                                        <p:tav tm="0">
                                          <p:val>
                                            <p:fltVal val="0"/>
                                          </p:val>
                                        </p:tav>
                                        <p:tav tm="100000">
                                          <p:val>
                                            <p:strVal val="#ppt_w"/>
                                          </p:val>
                                        </p:tav>
                                      </p:tavLst>
                                    </p:anim>
                                    <p:anim calcmode="lin" valueType="num">
                                      <p:cBhvr>
                                        <p:cTn dur="500" fill="hold" id="24"/>
                                        <p:tgtEl>
                                          <p:spTgt spid="16388"/>
                                        </p:tgtEl>
                                        <p:attrNameLst>
                                          <p:attrName>ppt_h</p:attrName>
                                        </p:attrNameLst>
                                      </p:cBhvr>
                                      <p:tavLst>
                                        <p:tav tm="0">
                                          <p:val>
                                            <p:fltVal val="0"/>
                                          </p:val>
                                        </p:tav>
                                        <p:tav tm="100000">
                                          <p:val>
                                            <p:strVal val="#ppt_h"/>
                                          </p:val>
                                        </p:tav>
                                      </p:tavLst>
                                    </p:anim>
                                    <p:anim calcmode="lin" valueType="num">
                                      <p:cBhvr>
                                        <p:cTn dur="500" fill="hold" id="25"/>
                                        <p:tgtEl>
                                          <p:spTgt spid="16388"/>
                                        </p:tgtEl>
                                        <p:attrNameLst>
                                          <p:attrName>style.rotation</p:attrName>
                                        </p:attrNameLst>
                                      </p:cBhvr>
                                      <p:tavLst>
                                        <p:tav tm="0">
                                          <p:val>
                                            <p:fltVal val="360"/>
                                          </p:val>
                                        </p:tav>
                                        <p:tav tm="100000">
                                          <p:val>
                                            <p:fltVal val="0"/>
                                          </p:val>
                                        </p:tav>
                                      </p:tavLst>
                                    </p:anim>
                                    <p:animEffect filter="fade" transition="in">
                                      <p:cBhvr>
                                        <p:cTn dur="500" id="26"/>
                                        <p:tgtEl>
                                          <p:spTgt spid="16388"/>
                                        </p:tgtEl>
                                      </p:cBhvr>
                                    </p:animEffect>
                                  </p:childTnLst>
                                </p:cTn>
                              </p:par>
                            </p:childTnLst>
                          </p:cTn>
                        </p:par>
                        <p:par>
                          <p:cTn fill="hold" id="27" nodeType="afterGroup">
                            <p:stCondLst>
                              <p:cond delay="1500"/>
                            </p:stCondLst>
                            <p:childTnLst>
                              <p:par>
                                <p:cTn decel="100000" fill="hold" id="28" nodeType="afterEffect" presetClass="entr" presetID="49" presetSubtype="0">
                                  <p:stCondLst>
                                    <p:cond delay="0"/>
                                  </p:stCondLst>
                                  <p:childTnLst>
                                    <p:set>
                                      <p:cBhvr>
                                        <p:cTn dur="1" fill="hold" id="29">
                                          <p:stCondLst>
                                            <p:cond delay="0"/>
                                          </p:stCondLst>
                                        </p:cTn>
                                        <p:tgtEl>
                                          <p:spTgt spid="16390"/>
                                        </p:tgtEl>
                                        <p:attrNameLst>
                                          <p:attrName>style.visibility</p:attrName>
                                        </p:attrNameLst>
                                      </p:cBhvr>
                                      <p:to>
                                        <p:strVal val="visible"/>
                                      </p:to>
                                    </p:set>
                                    <p:anim calcmode="lin" valueType="num">
                                      <p:cBhvr>
                                        <p:cTn dur="500" fill="hold" id="30"/>
                                        <p:tgtEl>
                                          <p:spTgt spid="16390"/>
                                        </p:tgtEl>
                                        <p:attrNameLst>
                                          <p:attrName>ppt_w</p:attrName>
                                        </p:attrNameLst>
                                      </p:cBhvr>
                                      <p:tavLst>
                                        <p:tav tm="0">
                                          <p:val>
                                            <p:fltVal val="0"/>
                                          </p:val>
                                        </p:tav>
                                        <p:tav tm="100000">
                                          <p:val>
                                            <p:strVal val="#ppt_w"/>
                                          </p:val>
                                        </p:tav>
                                      </p:tavLst>
                                    </p:anim>
                                    <p:anim calcmode="lin" valueType="num">
                                      <p:cBhvr>
                                        <p:cTn dur="500" fill="hold" id="31"/>
                                        <p:tgtEl>
                                          <p:spTgt spid="16390"/>
                                        </p:tgtEl>
                                        <p:attrNameLst>
                                          <p:attrName>ppt_h</p:attrName>
                                        </p:attrNameLst>
                                      </p:cBhvr>
                                      <p:tavLst>
                                        <p:tav tm="0">
                                          <p:val>
                                            <p:fltVal val="0"/>
                                          </p:val>
                                        </p:tav>
                                        <p:tav tm="100000">
                                          <p:val>
                                            <p:strVal val="#ppt_h"/>
                                          </p:val>
                                        </p:tav>
                                      </p:tavLst>
                                    </p:anim>
                                    <p:anim calcmode="lin" valueType="num">
                                      <p:cBhvr>
                                        <p:cTn dur="500" fill="hold" id="32"/>
                                        <p:tgtEl>
                                          <p:spTgt spid="16390"/>
                                        </p:tgtEl>
                                        <p:attrNameLst>
                                          <p:attrName>style.rotation</p:attrName>
                                        </p:attrNameLst>
                                      </p:cBhvr>
                                      <p:tavLst>
                                        <p:tav tm="0">
                                          <p:val>
                                            <p:fltVal val="360"/>
                                          </p:val>
                                        </p:tav>
                                        <p:tav tm="100000">
                                          <p:val>
                                            <p:fltVal val="0"/>
                                          </p:val>
                                        </p:tav>
                                      </p:tavLst>
                                    </p:anim>
                                    <p:animEffect filter="fade" transition="in">
                                      <p:cBhvr>
                                        <p:cTn dur="500" id="33"/>
                                        <p:tgtEl>
                                          <p:spTgt spid="16390"/>
                                        </p:tgtEl>
                                      </p:cBhvr>
                                    </p:animEffect>
                                  </p:childTnLst>
                                </p:cTn>
                              </p:par>
                            </p:childTnLst>
                          </p:cTn>
                        </p:par>
                        <p:par>
                          <p:cTn fill="hold" id="34" nodeType="afterGroup">
                            <p:stCondLst>
                              <p:cond delay="2000"/>
                            </p:stCondLst>
                            <p:childTnLst>
                              <p:par>
                                <p:cTn fill="hold" grpId="0" id="35" nodeType="afterEffect" presetClass="entr" presetID="53" presetSubtype="0">
                                  <p:stCondLst>
                                    <p:cond delay="0"/>
                                  </p:stCondLst>
                                  <p:childTnLst>
                                    <p:set>
                                      <p:cBhvr>
                                        <p:cTn dur="1" fill="hold" id="36">
                                          <p:stCondLst>
                                            <p:cond delay="0"/>
                                          </p:stCondLst>
                                        </p:cTn>
                                        <p:tgtEl>
                                          <p:spTgt spid="16391"/>
                                        </p:tgtEl>
                                        <p:attrNameLst>
                                          <p:attrName>style.visibility</p:attrName>
                                        </p:attrNameLst>
                                      </p:cBhvr>
                                      <p:to>
                                        <p:strVal val="visible"/>
                                      </p:to>
                                    </p:set>
                                    <p:anim calcmode="lin" valueType="num">
                                      <p:cBhvr>
                                        <p:cTn dur="400" fill="hold" id="37"/>
                                        <p:tgtEl>
                                          <p:spTgt spid="16391"/>
                                        </p:tgtEl>
                                        <p:attrNameLst>
                                          <p:attrName>ppt_w</p:attrName>
                                        </p:attrNameLst>
                                      </p:cBhvr>
                                      <p:tavLst>
                                        <p:tav tm="0">
                                          <p:val>
                                            <p:fltVal val="0"/>
                                          </p:val>
                                        </p:tav>
                                        <p:tav tm="100000">
                                          <p:val>
                                            <p:strVal val="#ppt_w"/>
                                          </p:val>
                                        </p:tav>
                                      </p:tavLst>
                                    </p:anim>
                                    <p:anim calcmode="lin" valueType="num">
                                      <p:cBhvr>
                                        <p:cTn dur="400" fill="hold" id="38"/>
                                        <p:tgtEl>
                                          <p:spTgt spid="16391"/>
                                        </p:tgtEl>
                                        <p:attrNameLst>
                                          <p:attrName>ppt_h</p:attrName>
                                        </p:attrNameLst>
                                      </p:cBhvr>
                                      <p:tavLst>
                                        <p:tav tm="0">
                                          <p:val>
                                            <p:fltVal val="0"/>
                                          </p:val>
                                        </p:tav>
                                        <p:tav tm="100000">
                                          <p:val>
                                            <p:strVal val="#ppt_h"/>
                                          </p:val>
                                        </p:tav>
                                      </p:tavLst>
                                    </p:anim>
                                    <p:animEffect filter="fade" transition="in">
                                      <p:cBhvr>
                                        <p:cTn dur="400" id="39"/>
                                        <p:tgtEl>
                                          <p:spTgt spid="16391"/>
                                        </p:tgtEl>
                                      </p:cBhvr>
                                    </p:animEffect>
                                  </p:childTnLst>
                                </p:cTn>
                              </p:par>
                            </p:childTnLst>
                          </p:cTn>
                        </p:par>
                        <p:par>
                          <p:cTn fill="hold" id="40" nodeType="afterGroup">
                            <p:stCondLst>
                              <p:cond delay="2400"/>
                            </p:stCondLst>
                            <p:childTnLst>
                              <p:par>
                                <p:cTn fill="hold" id="41" nodeType="afterEffect" presetClass="entr" presetID="42" presetSubtype="0">
                                  <p:stCondLst>
                                    <p:cond delay="0"/>
                                  </p:stCondLst>
                                  <p:childTnLst>
                                    <p:set>
                                      <p:cBhvr>
                                        <p:cTn dur="1" fill="hold" id="42">
                                          <p:stCondLst>
                                            <p:cond delay="0"/>
                                          </p:stCondLst>
                                        </p:cTn>
                                        <p:tgtEl>
                                          <p:spTgt spid="16392"/>
                                        </p:tgtEl>
                                        <p:attrNameLst>
                                          <p:attrName>style.visibility</p:attrName>
                                        </p:attrNameLst>
                                      </p:cBhvr>
                                      <p:to>
                                        <p:strVal val="visible"/>
                                      </p:to>
                                    </p:set>
                                    <p:animEffect filter="">
                                      <p:cBhvr>
                                        <p:cTn dur="750" id="43"/>
                                        <p:tgtEl>
                                          <p:spTgt spid="16392"/>
                                        </p:tgtEl>
                                      </p:cBhvr>
                                    </p:animEffect>
                                    <p:anim calcmode="lin" valueType="num">
                                      <p:cBhvr>
                                        <p:cTn dur="750" fill="hold" id="44"/>
                                        <p:tgtEl>
                                          <p:spTgt spid="16392"/>
                                        </p:tgtEl>
                                        <p:attrNameLst>
                                          <p:attrName>ppt_x</p:attrName>
                                        </p:attrNameLst>
                                      </p:cBhvr>
                                      <p:tavLst>
                                        <p:tav tm="0">
                                          <p:val>
                                            <p:strVal val="#ppt_x"/>
                                          </p:val>
                                        </p:tav>
                                        <p:tav tm="100000">
                                          <p:val>
                                            <p:strVal val="#ppt_x"/>
                                          </p:val>
                                        </p:tav>
                                      </p:tavLst>
                                    </p:anim>
                                    <p:anim calcmode="lin" valueType="num">
                                      <p:cBhvr>
                                        <p:cTn dur="750" fill="hold" id="45"/>
                                        <p:tgtEl>
                                          <p:spTgt spid="16392"/>
                                        </p:tgtEl>
                                        <p:attrNameLst>
                                          <p:attrName>ppt_y</p:attrName>
                                        </p:attrNameLst>
                                      </p:cBhvr>
                                      <p:tavLst>
                                        <p:tav tm="0">
                                          <p:val>
                                            <p:strVal val="#ppt_y+.1"/>
                                          </p:val>
                                        </p:tav>
                                        <p:tav tm="100000">
                                          <p:val>
                                            <p:strVal val="#ppt_y"/>
                                          </p:val>
                                        </p:tav>
                                      </p:tavLst>
                                    </p:anim>
                                  </p:childTnLst>
                                </p:cTn>
                              </p:par>
                              <p:par>
                                <p:cTn fill="hold" id="46" nodeType="withEffect" presetClass="entr" presetID="42" presetSubtype="0">
                                  <p:stCondLst>
                                    <p:cond delay="500"/>
                                  </p:stCondLst>
                                  <p:childTnLst>
                                    <p:set>
                                      <p:cBhvr>
                                        <p:cTn dur="1" fill="hold" id="47">
                                          <p:stCondLst>
                                            <p:cond delay="0"/>
                                          </p:stCondLst>
                                        </p:cTn>
                                        <p:tgtEl>
                                          <p:spTgt spid="16396"/>
                                        </p:tgtEl>
                                        <p:attrNameLst>
                                          <p:attrName>style.visibility</p:attrName>
                                        </p:attrNameLst>
                                      </p:cBhvr>
                                      <p:to>
                                        <p:strVal val="visible"/>
                                      </p:to>
                                    </p:set>
                                    <p:animEffect filter="">
                                      <p:cBhvr>
                                        <p:cTn dur="750" id="48"/>
                                        <p:tgtEl>
                                          <p:spTgt spid="16396"/>
                                        </p:tgtEl>
                                      </p:cBhvr>
                                    </p:animEffect>
                                    <p:anim calcmode="lin" valueType="num">
                                      <p:cBhvr>
                                        <p:cTn dur="750" fill="hold" id="49"/>
                                        <p:tgtEl>
                                          <p:spTgt spid="16396"/>
                                        </p:tgtEl>
                                        <p:attrNameLst>
                                          <p:attrName>ppt_x</p:attrName>
                                        </p:attrNameLst>
                                      </p:cBhvr>
                                      <p:tavLst>
                                        <p:tav tm="0">
                                          <p:val>
                                            <p:strVal val="#ppt_x"/>
                                          </p:val>
                                        </p:tav>
                                        <p:tav tm="100000">
                                          <p:val>
                                            <p:strVal val="#ppt_x"/>
                                          </p:val>
                                        </p:tav>
                                      </p:tavLst>
                                    </p:anim>
                                    <p:anim calcmode="lin" valueType="num">
                                      <p:cBhvr>
                                        <p:cTn dur="750" fill="hold" id="50"/>
                                        <p:tgtEl>
                                          <p:spTgt spid="16396"/>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1000"/>
                                  </p:stCondLst>
                                  <p:childTnLst>
                                    <p:set>
                                      <p:cBhvr>
                                        <p:cTn dur="1" fill="hold" id="52">
                                          <p:stCondLst>
                                            <p:cond delay="0"/>
                                          </p:stCondLst>
                                        </p:cTn>
                                        <p:tgtEl>
                                          <p:spTgt spid="16400"/>
                                        </p:tgtEl>
                                        <p:attrNameLst>
                                          <p:attrName>style.visibility</p:attrName>
                                        </p:attrNameLst>
                                      </p:cBhvr>
                                      <p:to>
                                        <p:strVal val="visible"/>
                                      </p:to>
                                    </p:set>
                                    <p:animEffect filter="">
                                      <p:cBhvr>
                                        <p:cTn dur="750" id="53"/>
                                        <p:tgtEl>
                                          <p:spTgt spid="16400"/>
                                        </p:tgtEl>
                                      </p:cBhvr>
                                    </p:animEffect>
                                    <p:anim calcmode="lin" valueType="num">
                                      <p:cBhvr>
                                        <p:cTn dur="750" fill="hold" id="54"/>
                                        <p:tgtEl>
                                          <p:spTgt spid="16400"/>
                                        </p:tgtEl>
                                        <p:attrNameLst>
                                          <p:attrName>ppt_x</p:attrName>
                                        </p:attrNameLst>
                                      </p:cBhvr>
                                      <p:tavLst>
                                        <p:tav tm="0">
                                          <p:val>
                                            <p:strVal val="#ppt_x"/>
                                          </p:val>
                                        </p:tav>
                                        <p:tav tm="100000">
                                          <p:val>
                                            <p:strVal val="#ppt_x"/>
                                          </p:val>
                                        </p:tav>
                                      </p:tavLst>
                                    </p:anim>
                                    <p:anim calcmode="lin" valueType="num">
                                      <p:cBhvr>
                                        <p:cTn dur="750" fill="hold" id="55"/>
                                        <p:tgtEl>
                                          <p:spTgt spid="16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391"/>
      <p:bldP grpId="0" spid="19"/>
      <p:bldP grpId="0" spid="2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157288" y="3233738"/>
            <a:ext cx="1917700" cy="1250950"/>
            <a:chOff x="1156852" y="3234028"/>
            <a:chExt cx="1918854" cy="1250754"/>
          </a:xfrm>
        </p:grpSpPr>
        <p:sp>
          <p:nvSpPr>
            <p:cNvPr id="28688" name="文本框 6"/>
            <p:cNvSpPr txBox="1">
              <a:spLocks noChangeArrowheads="1"/>
            </p:cNvSpPr>
            <p:nvPr/>
          </p:nvSpPr>
          <p:spPr bwMode="auto">
            <a:xfrm>
              <a:off x="1156852" y="3234028"/>
              <a:ext cx="1918854" cy="2742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200">
                  <a:solidFill>
                    <a:schemeClr val="bg1"/>
                  </a:solidFill>
                </a:rPr>
                <a:t>Event One </a:t>
              </a:r>
            </a:p>
          </p:txBody>
        </p:sp>
        <p:sp>
          <p:nvSpPr>
            <p:cNvPr id="28689" name="Rectangle 23"/>
            <p:cNvSpPr>
              <a:spLocks noChangeArrowheads="1"/>
            </p:cNvSpPr>
            <p:nvPr/>
          </p:nvSpPr>
          <p:spPr bwMode="auto">
            <a:xfrm>
              <a:off x="1234582" y="3485541"/>
              <a:ext cx="1688723" cy="8228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50000"/>
                </a:lnSpc>
              </a:pPr>
              <a:r>
                <a:rPr altLang="zh-CN" lang="en-US" sz="800">
                  <a:solidFill>
                    <a:schemeClr val="bg1"/>
                  </a:solidFill>
                </a:rPr>
                <a:t>There are many variations of passages of Lore m available, but the majority have suffered</a:t>
              </a:r>
            </a:p>
          </p:txBody>
        </p:sp>
        <p:sp>
          <p:nvSpPr>
            <p:cNvPr id="28690" name="Rectangle 27"/>
            <p:cNvSpPr>
              <a:spLocks noChangeArrowheads="1"/>
            </p:cNvSpPr>
            <p:nvPr/>
          </p:nvSpPr>
          <p:spPr bwMode="auto">
            <a:xfrm>
              <a:off x="1741268" y="4246419"/>
              <a:ext cx="735018" cy="335227"/>
            </a:xfrm>
            <a:prstGeom prst="roundRect">
              <a:avLst>
                <a:gd fmla="val 16667" name="adj"/>
              </a:avLst>
            </a:prstGeom>
            <a:solidFill>
              <a:schemeClr val="accent1">
                <a:alpha val="39999"/>
              </a:schemeClr>
            </a:solidFill>
            <a:ln>
              <a:noFill/>
            </a:ln>
            <a:extLst>
              <a:ext uri="{91240B29-F687-4F45-9708-019B960494DF}">
                <a14:hiddenLine w="12700">
                  <a:solidFill>
                    <a:srgbClr val="000000"/>
                  </a:solidFill>
                  <a:round/>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800">
                  <a:solidFill>
                    <a:schemeClr val="bg1"/>
                  </a:solidFill>
                </a:rPr>
                <a:t>The Project</a:t>
              </a:r>
            </a:p>
          </p:txBody>
        </p:sp>
      </p:grpSp>
      <p:grpSp>
        <p:nvGrpSpPr>
          <p:cNvPr id="3" name="组合 2"/>
          <p:cNvGrpSpPr/>
          <p:nvPr/>
        </p:nvGrpSpPr>
        <p:grpSpPr>
          <a:xfrm>
            <a:off x="3651250" y="3233738"/>
            <a:ext cx="1917700" cy="1250950"/>
            <a:chOff x="3650670" y="3234028"/>
            <a:chExt cx="1918854" cy="1250754"/>
          </a:xfrm>
        </p:grpSpPr>
        <p:sp>
          <p:nvSpPr>
            <p:cNvPr id="28685" name="文本框 32"/>
            <p:cNvSpPr txBox="1">
              <a:spLocks noChangeArrowheads="1"/>
            </p:cNvSpPr>
            <p:nvPr/>
          </p:nvSpPr>
          <p:spPr bwMode="auto">
            <a:xfrm>
              <a:off x="3650670" y="3234028"/>
              <a:ext cx="1918854" cy="2742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200">
                  <a:solidFill>
                    <a:schemeClr val="bg1"/>
                  </a:solidFill>
                </a:rPr>
                <a:t>Event Two </a:t>
              </a:r>
            </a:p>
          </p:txBody>
        </p:sp>
        <p:sp>
          <p:nvSpPr>
            <p:cNvPr id="28686" name="Rectangle 23"/>
            <p:cNvSpPr>
              <a:spLocks noChangeArrowheads="1"/>
            </p:cNvSpPr>
            <p:nvPr/>
          </p:nvSpPr>
          <p:spPr bwMode="auto">
            <a:xfrm>
              <a:off x="3728400" y="3485541"/>
              <a:ext cx="1688723" cy="8228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50000"/>
                </a:lnSpc>
              </a:pPr>
              <a:r>
                <a:rPr altLang="zh-CN" lang="en-US" sz="800">
                  <a:solidFill>
                    <a:schemeClr val="bg1"/>
                  </a:solidFill>
                </a:rPr>
                <a:t>There are many variations of passages of Lore m available, but the majority have suffered</a:t>
              </a:r>
            </a:p>
          </p:txBody>
        </p:sp>
        <p:sp>
          <p:nvSpPr>
            <p:cNvPr id="28687" name="Rectangle 27"/>
            <p:cNvSpPr>
              <a:spLocks noChangeArrowheads="1"/>
            </p:cNvSpPr>
            <p:nvPr/>
          </p:nvSpPr>
          <p:spPr bwMode="auto">
            <a:xfrm>
              <a:off x="4235086" y="4246419"/>
              <a:ext cx="735018" cy="335227"/>
            </a:xfrm>
            <a:prstGeom prst="roundRect">
              <a:avLst>
                <a:gd fmla="val 16667" name="adj"/>
              </a:avLst>
            </a:prstGeom>
            <a:solidFill>
              <a:schemeClr val="accent1">
                <a:alpha val="39999"/>
              </a:schemeClr>
            </a:solidFill>
            <a:ln>
              <a:noFill/>
            </a:ln>
            <a:extLst>
              <a:ext uri="{91240B29-F687-4F45-9708-019B960494DF}">
                <a14:hiddenLine w="12700">
                  <a:solidFill>
                    <a:srgbClr val="000000"/>
                  </a:solidFill>
                  <a:round/>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800">
                  <a:solidFill>
                    <a:schemeClr val="bg1"/>
                  </a:solidFill>
                </a:rPr>
                <a:t>The Project</a:t>
              </a:r>
            </a:p>
          </p:txBody>
        </p:sp>
      </p:grpSp>
      <p:grpSp>
        <p:nvGrpSpPr>
          <p:cNvPr id="4" name="组合 3"/>
          <p:cNvGrpSpPr/>
          <p:nvPr/>
        </p:nvGrpSpPr>
        <p:grpSpPr>
          <a:xfrm>
            <a:off x="6143625" y="3233738"/>
            <a:ext cx="1919288" cy="1250950"/>
            <a:chOff x="6144363" y="3234028"/>
            <a:chExt cx="1918854" cy="1250754"/>
          </a:xfrm>
        </p:grpSpPr>
        <p:sp>
          <p:nvSpPr>
            <p:cNvPr id="28682" name="文本框 38"/>
            <p:cNvSpPr txBox="1">
              <a:spLocks noChangeArrowheads="1"/>
            </p:cNvSpPr>
            <p:nvPr/>
          </p:nvSpPr>
          <p:spPr bwMode="auto">
            <a:xfrm>
              <a:off x="6144363" y="3234028"/>
              <a:ext cx="1918854" cy="2742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200">
                  <a:solidFill>
                    <a:schemeClr val="bg1"/>
                  </a:solidFill>
                </a:rPr>
                <a:t>Event Three </a:t>
              </a:r>
            </a:p>
          </p:txBody>
        </p:sp>
        <p:sp>
          <p:nvSpPr>
            <p:cNvPr id="28683" name="Rectangle 23"/>
            <p:cNvSpPr>
              <a:spLocks noChangeArrowheads="1"/>
            </p:cNvSpPr>
            <p:nvPr/>
          </p:nvSpPr>
          <p:spPr bwMode="auto">
            <a:xfrm>
              <a:off x="6222093" y="3485541"/>
              <a:ext cx="1688723" cy="8228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50000"/>
                </a:lnSpc>
              </a:pPr>
              <a:r>
                <a:rPr altLang="zh-CN" lang="en-US" sz="800">
                  <a:solidFill>
                    <a:schemeClr val="bg1"/>
                  </a:solidFill>
                </a:rPr>
                <a:t>There are many variations of passages of Lore m available, but the majority have suffered</a:t>
              </a:r>
            </a:p>
          </p:txBody>
        </p:sp>
        <p:sp>
          <p:nvSpPr>
            <p:cNvPr id="28684" name="Rectangle 27"/>
            <p:cNvSpPr>
              <a:spLocks noChangeArrowheads="1"/>
            </p:cNvSpPr>
            <p:nvPr/>
          </p:nvSpPr>
          <p:spPr bwMode="auto">
            <a:xfrm>
              <a:off x="6728765" y="4246419"/>
              <a:ext cx="735038" cy="335227"/>
            </a:xfrm>
            <a:prstGeom prst="roundRect">
              <a:avLst>
                <a:gd fmla="val 16667" name="adj"/>
              </a:avLst>
            </a:prstGeom>
            <a:solidFill>
              <a:schemeClr val="accent1">
                <a:alpha val="39999"/>
              </a:schemeClr>
            </a:solidFill>
            <a:ln>
              <a:noFill/>
            </a:ln>
            <a:extLst>
              <a:ext uri="{91240B29-F687-4F45-9708-019B960494DF}">
                <a14:hiddenLine w="12700">
                  <a:solidFill>
                    <a:srgbClr val="000000"/>
                  </a:solidFill>
                  <a:round/>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800">
                  <a:solidFill>
                    <a:schemeClr val="bg1"/>
                  </a:solidFill>
                </a:rPr>
                <a:t>The Project</a:t>
              </a:r>
            </a:p>
          </p:txBody>
        </p:sp>
      </p:grpSp>
      <p:sp>
        <p:nvSpPr>
          <p:cNvPr id="5" name="心形 4"/>
          <p:cNvSpPr/>
          <p:nvPr/>
        </p:nvSpPr>
        <p:spPr>
          <a:xfrm flipV="1">
            <a:off x="1285875" y="1539875"/>
            <a:ext cx="1647825" cy="1649413"/>
          </a:xfrm>
          <a:prstGeom prst="heart">
            <a:avLst/>
          </a:prstGeom>
          <a:blipFill>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21" name="心形 20"/>
          <p:cNvSpPr/>
          <p:nvPr/>
        </p:nvSpPr>
        <p:spPr>
          <a:xfrm flipV="1">
            <a:off x="3748088" y="1539875"/>
            <a:ext cx="1649412" cy="1649413"/>
          </a:xfrm>
          <a:prstGeom prst="hear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22" name="心形 21"/>
          <p:cNvSpPr/>
          <p:nvPr/>
        </p:nvSpPr>
        <p:spPr>
          <a:xfrm flipV="1">
            <a:off x="6254750" y="1539875"/>
            <a:ext cx="1647825" cy="1649413"/>
          </a:xfrm>
          <a:prstGeom prst="hear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7" name="文本框 7"/>
          <p:cNvSpPr txBox="1">
            <a:spLocks noChangeArrowheads="1"/>
          </p:cNvSpPr>
          <p:nvPr/>
        </p:nvSpPr>
        <p:spPr bwMode="auto">
          <a:xfrm>
            <a:off x="2722563" y="320675"/>
            <a:ext cx="3698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ADD YOUR TITLE HERE</a:t>
            </a:r>
          </a:p>
        </p:txBody>
      </p:sp>
      <p:sp>
        <p:nvSpPr>
          <p:cNvPr id="18" name="Content Placeholder 2"/>
          <p:cNvSpPr txBox="1"/>
          <p:nvPr/>
        </p:nvSpPr>
        <p:spPr bwMode="auto">
          <a:xfrm>
            <a:off x="898525" y="766763"/>
            <a:ext cx="7137400"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00000"/>
              </a:lnSpc>
              <a:spcBef>
                <a:spcPct val="20000"/>
              </a:spcBef>
              <a:buFont charset="0" pitchFamily="34" typeface="Arial"/>
              <a:buNone/>
            </a:pPr>
            <a:r>
              <a:rPr altLang="zh-CN" lang="en-US" sz="1200">
                <a:solidFill>
                  <a:schemeClr val="bg1"/>
                </a:solidFill>
              </a:rPr>
              <a:t>There are many variations of passages of Lorem available, but the majority have suffered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1">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id="7"/>
                                        <p:tgtEl>
                                          <p:spTgt spid="17"/>
                                        </p:tgtEl>
                                        <p:attrNameLst>
                                          <p:attrName>ppt_y</p:attrName>
                                        </p:attrNameLst>
                                      </p:cBhvr>
                                      <p:tavLst>
                                        <p:tav tm="0">
                                          <p:val>
                                            <p:strVal val="#ppt_y-#ppt_h*1.125000"/>
                                          </p:val>
                                        </p:tav>
                                        <p:tav tm="100000">
                                          <p:val>
                                            <p:strVal val="#ppt_y"/>
                                          </p:val>
                                        </p:tav>
                                      </p:tavLst>
                                    </p:anim>
                                    <p:animEffect filter="wipe(down)" transition="in">
                                      <p:cBhvr>
                                        <p:cTn dur="500" id="8"/>
                                        <p:tgtEl>
                                          <p:spTgt spid="17"/>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additive="base">
                                        <p:cTn dur="500" id="11"/>
                                        <p:tgtEl>
                                          <p:spTgt spid="18"/>
                                        </p:tgtEl>
                                        <p:attrNameLst>
                                          <p:attrName>ppt_y</p:attrName>
                                        </p:attrNameLst>
                                      </p:cBhvr>
                                      <p:tavLst>
                                        <p:tav tm="0">
                                          <p:val>
                                            <p:strVal val="#ppt_y-#ppt_h*1.125000"/>
                                          </p:val>
                                        </p:tav>
                                        <p:tav tm="100000">
                                          <p:val>
                                            <p:strVal val="#ppt_y"/>
                                          </p:val>
                                        </p:tav>
                                      </p:tavLst>
                                    </p:anim>
                                    <p:animEffect filter="wipe(down)" transition="in">
                                      <p:cBhvr>
                                        <p:cTn dur="500" id="12"/>
                                        <p:tgtEl>
                                          <p:spTgt spid="18"/>
                                        </p:tgtEl>
                                      </p:cBhvr>
                                    </p:animEffect>
                                  </p:childTnLst>
                                </p:cTn>
                              </p:par>
                            </p:childTnLst>
                          </p:cTn>
                        </p:par>
                        <p:par>
                          <p:cTn fill="hold" id="13" nodeType="afterGroup">
                            <p:stCondLst>
                              <p:cond delay="500"/>
                            </p:stCondLst>
                            <p:childTnLst>
                              <p:par>
                                <p:cTn fill="hold" id="14" nodeType="afterEffect" presetClass="entr" presetID="53" presetSubtype="0">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p:cTn dur="250" fill="hold" id="16"/>
                                        <p:tgtEl>
                                          <p:spTgt spid="5"/>
                                        </p:tgtEl>
                                        <p:attrNameLst>
                                          <p:attrName>ppt_w</p:attrName>
                                        </p:attrNameLst>
                                      </p:cBhvr>
                                      <p:tavLst>
                                        <p:tav tm="0">
                                          <p:val>
                                            <p:fltVal val="0"/>
                                          </p:val>
                                        </p:tav>
                                        <p:tav tm="100000">
                                          <p:val>
                                            <p:strVal val="#ppt_w"/>
                                          </p:val>
                                        </p:tav>
                                      </p:tavLst>
                                    </p:anim>
                                    <p:anim calcmode="lin" valueType="num">
                                      <p:cBhvr>
                                        <p:cTn dur="250" fill="hold" id="17"/>
                                        <p:tgtEl>
                                          <p:spTgt spid="5"/>
                                        </p:tgtEl>
                                        <p:attrNameLst>
                                          <p:attrName>ppt_h</p:attrName>
                                        </p:attrNameLst>
                                      </p:cBhvr>
                                      <p:tavLst>
                                        <p:tav tm="0">
                                          <p:val>
                                            <p:fltVal val="0"/>
                                          </p:val>
                                        </p:tav>
                                        <p:tav tm="100000">
                                          <p:val>
                                            <p:strVal val="#ppt_h"/>
                                          </p:val>
                                        </p:tav>
                                      </p:tavLst>
                                    </p:anim>
                                    <p:animEffect filter="fade" transition="in">
                                      <p:cBhvr>
                                        <p:cTn dur="250" id="18"/>
                                        <p:tgtEl>
                                          <p:spTgt spid="5"/>
                                        </p:tgtEl>
                                      </p:cBhvr>
                                    </p:animEffect>
                                  </p:childTnLst>
                                </p:cTn>
                              </p:par>
                              <p:par>
                                <p:cTn decel="100000" fill="hold" id="19" nodeType="withEffect" presetClass="emph" presetID="6" presetSubtype="0">
                                  <p:stCondLst>
                                    <p:cond delay="200"/>
                                  </p:stCondLst>
                                  <p:childTnLst>
                                    <p:animScale>
                                      <p:cBhvr>
                                        <p:cTn dur="250" fill="hold" id="20"/>
                                        <p:tgtEl>
                                          <p:spTgt spid="5"/>
                                        </p:tgtEl>
                                      </p:cBhvr>
                                      <p:by x="110000" y="110000"/>
                                    </p:animScale>
                                  </p:childTnLst>
                                </p:cTn>
                              </p:par>
                              <p:par>
                                <p:cTn decel="100000" fill="hold" id="21" nodeType="withEffect" presetClass="emph" presetID="6" presetSubtype="0">
                                  <p:stCondLst>
                                    <p:cond delay="300"/>
                                  </p:stCondLst>
                                  <p:childTnLst>
                                    <p:animScale>
                                      <p:cBhvr>
                                        <p:cTn dur="250" fill="hold" id="22"/>
                                        <p:tgtEl>
                                          <p:spTgt spid="5"/>
                                        </p:tgtEl>
                                      </p:cBhvr>
                                      <p:by x="91000" y="91000"/>
                                    </p:animScale>
                                  </p:childTnLst>
                                </p:cTn>
                              </p:par>
                            </p:childTnLst>
                          </p:cTn>
                        </p:par>
                        <p:par>
                          <p:cTn fill="hold" id="23" nodeType="afterGroup">
                            <p:stCondLst>
                              <p:cond delay="1050"/>
                            </p:stCondLst>
                            <p:childTnLst>
                              <p:par>
                                <p:cTn decel="100000" fill="hold" id="24" nodeType="afterEffect" presetClass="entr" presetID="2" presetSubtype="4">
                                  <p:stCondLst>
                                    <p:cond delay="0"/>
                                  </p:stCondLst>
                                  <p:childTnLst>
                                    <p:set>
                                      <p:cBhvr>
                                        <p:cTn dur="1" fill="hold" id="25">
                                          <p:stCondLst>
                                            <p:cond delay="0"/>
                                          </p:stCondLst>
                                        </p:cTn>
                                        <p:tgtEl>
                                          <p:spTgt spid="2"/>
                                        </p:tgtEl>
                                        <p:attrNameLst>
                                          <p:attrName>style.visibility</p:attrName>
                                        </p:attrNameLst>
                                      </p:cBhvr>
                                      <p:to>
                                        <p:strVal val="visible"/>
                                      </p:to>
                                    </p:set>
                                    <p:anim calcmode="lin" valueType="num">
                                      <p:cBhvr additive="base">
                                        <p:cTn dur="500" fill="hold" id="26"/>
                                        <p:tgtEl>
                                          <p:spTgt spid="2"/>
                                        </p:tgtEl>
                                        <p:attrNameLst>
                                          <p:attrName>ppt_x</p:attrName>
                                        </p:attrNameLst>
                                      </p:cBhvr>
                                      <p:tavLst>
                                        <p:tav tm="0">
                                          <p:val>
                                            <p:strVal val="#ppt_x"/>
                                          </p:val>
                                        </p:tav>
                                        <p:tav tm="100000">
                                          <p:val>
                                            <p:strVal val="#ppt_x"/>
                                          </p:val>
                                        </p:tav>
                                      </p:tavLst>
                                    </p:anim>
                                    <p:anim calcmode="lin" valueType="num">
                                      <p:cBhvr additive="base">
                                        <p:cTn dur="500" fill="hold" id="27"/>
                                        <p:tgtEl>
                                          <p:spTgt spid="2"/>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550"/>
                            </p:stCondLst>
                            <p:childTnLst>
                              <p:par>
                                <p:cTn fill="hold" id="29" nodeType="afterEffect" presetClass="entr" presetID="53" presetSubtype="0">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p:cTn dur="250" fill="hold" id="31"/>
                                        <p:tgtEl>
                                          <p:spTgt spid="21"/>
                                        </p:tgtEl>
                                        <p:attrNameLst>
                                          <p:attrName>ppt_w</p:attrName>
                                        </p:attrNameLst>
                                      </p:cBhvr>
                                      <p:tavLst>
                                        <p:tav tm="0">
                                          <p:val>
                                            <p:fltVal val="0"/>
                                          </p:val>
                                        </p:tav>
                                        <p:tav tm="100000">
                                          <p:val>
                                            <p:strVal val="#ppt_w"/>
                                          </p:val>
                                        </p:tav>
                                      </p:tavLst>
                                    </p:anim>
                                    <p:anim calcmode="lin" valueType="num">
                                      <p:cBhvr>
                                        <p:cTn dur="250" fill="hold" id="32"/>
                                        <p:tgtEl>
                                          <p:spTgt spid="21"/>
                                        </p:tgtEl>
                                        <p:attrNameLst>
                                          <p:attrName>ppt_h</p:attrName>
                                        </p:attrNameLst>
                                      </p:cBhvr>
                                      <p:tavLst>
                                        <p:tav tm="0">
                                          <p:val>
                                            <p:fltVal val="0"/>
                                          </p:val>
                                        </p:tav>
                                        <p:tav tm="100000">
                                          <p:val>
                                            <p:strVal val="#ppt_h"/>
                                          </p:val>
                                        </p:tav>
                                      </p:tavLst>
                                    </p:anim>
                                    <p:animEffect filter="fade" transition="in">
                                      <p:cBhvr>
                                        <p:cTn dur="250" id="33"/>
                                        <p:tgtEl>
                                          <p:spTgt spid="21"/>
                                        </p:tgtEl>
                                      </p:cBhvr>
                                    </p:animEffect>
                                  </p:childTnLst>
                                </p:cTn>
                              </p:par>
                              <p:par>
                                <p:cTn decel="100000" fill="hold" id="34" nodeType="withEffect" presetClass="emph" presetID="6" presetSubtype="0">
                                  <p:stCondLst>
                                    <p:cond delay="200"/>
                                  </p:stCondLst>
                                  <p:childTnLst>
                                    <p:animScale>
                                      <p:cBhvr>
                                        <p:cTn dur="250" fill="hold" id="35"/>
                                        <p:tgtEl>
                                          <p:spTgt spid="21"/>
                                        </p:tgtEl>
                                      </p:cBhvr>
                                      <p:by x="110000" y="110000"/>
                                    </p:animScale>
                                  </p:childTnLst>
                                </p:cTn>
                              </p:par>
                              <p:par>
                                <p:cTn decel="100000" fill="hold" id="36" nodeType="withEffect" presetClass="emph" presetID="6" presetSubtype="0">
                                  <p:stCondLst>
                                    <p:cond delay="300"/>
                                  </p:stCondLst>
                                  <p:childTnLst>
                                    <p:animScale>
                                      <p:cBhvr>
                                        <p:cTn dur="250" fill="hold" id="37"/>
                                        <p:tgtEl>
                                          <p:spTgt spid="21"/>
                                        </p:tgtEl>
                                      </p:cBhvr>
                                      <p:by x="91000" y="91000"/>
                                    </p:animScale>
                                  </p:childTnLst>
                                </p:cTn>
                              </p:par>
                            </p:childTnLst>
                          </p:cTn>
                        </p:par>
                        <p:par>
                          <p:cTn fill="hold" id="38" nodeType="afterGroup">
                            <p:stCondLst>
                              <p:cond delay="2100"/>
                            </p:stCondLst>
                            <p:childTnLst>
                              <p:par>
                                <p:cTn decel="100000" fill="hold" id="39" nodeType="afterEffect" presetClass="entr" presetID="2" presetSubtype="4">
                                  <p:stCondLst>
                                    <p:cond delay="0"/>
                                  </p:stCondLst>
                                  <p:childTnLst>
                                    <p:set>
                                      <p:cBhvr>
                                        <p:cTn dur="1" fill="hold" id="40">
                                          <p:stCondLst>
                                            <p:cond delay="0"/>
                                          </p:stCondLst>
                                        </p:cTn>
                                        <p:tgtEl>
                                          <p:spTgt spid="3"/>
                                        </p:tgtEl>
                                        <p:attrNameLst>
                                          <p:attrName>style.visibility</p:attrName>
                                        </p:attrNameLst>
                                      </p:cBhvr>
                                      <p:to>
                                        <p:strVal val="visible"/>
                                      </p:to>
                                    </p:set>
                                    <p:anim calcmode="lin" valueType="num">
                                      <p:cBhvr additive="base">
                                        <p:cTn dur="500" fill="hold" id="41"/>
                                        <p:tgtEl>
                                          <p:spTgt spid="3"/>
                                        </p:tgtEl>
                                        <p:attrNameLst>
                                          <p:attrName>ppt_x</p:attrName>
                                        </p:attrNameLst>
                                      </p:cBhvr>
                                      <p:tavLst>
                                        <p:tav tm="0">
                                          <p:val>
                                            <p:strVal val="#ppt_x"/>
                                          </p:val>
                                        </p:tav>
                                        <p:tav tm="100000">
                                          <p:val>
                                            <p:strVal val="#ppt_x"/>
                                          </p:val>
                                        </p:tav>
                                      </p:tavLst>
                                    </p:anim>
                                    <p:anim calcmode="lin" valueType="num">
                                      <p:cBhvr additive="base">
                                        <p:cTn dur="500" fill="hold" id="42"/>
                                        <p:tgtEl>
                                          <p:spTgt spid="3"/>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2600"/>
                            </p:stCondLst>
                            <p:childTnLst>
                              <p:par>
                                <p:cTn fill="hold" id="44" nodeType="afterEffect" presetClass="entr" presetID="53" presetSubtype="0">
                                  <p:stCondLst>
                                    <p:cond delay="0"/>
                                  </p:stCondLst>
                                  <p:childTnLst>
                                    <p:set>
                                      <p:cBhvr>
                                        <p:cTn dur="1" fill="hold" id="45">
                                          <p:stCondLst>
                                            <p:cond delay="0"/>
                                          </p:stCondLst>
                                        </p:cTn>
                                        <p:tgtEl>
                                          <p:spTgt spid="22"/>
                                        </p:tgtEl>
                                        <p:attrNameLst>
                                          <p:attrName>style.visibility</p:attrName>
                                        </p:attrNameLst>
                                      </p:cBhvr>
                                      <p:to>
                                        <p:strVal val="visible"/>
                                      </p:to>
                                    </p:set>
                                    <p:anim calcmode="lin" valueType="num">
                                      <p:cBhvr>
                                        <p:cTn dur="250" fill="hold" id="46"/>
                                        <p:tgtEl>
                                          <p:spTgt spid="22"/>
                                        </p:tgtEl>
                                        <p:attrNameLst>
                                          <p:attrName>ppt_w</p:attrName>
                                        </p:attrNameLst>
                                      </p:cBhvr>
                                      <p:tavLst>
                                        <p:tav tm="0">
                                          <p:val>
                                            <p:fltVal val="0"/>
                                          </p:val>
                                        </p:tav>
                                        <p:tav tm="100000">
                                          <p:val>
                                            <p:strVal val="#ppt_w"/>
                                          </p:val>
                                        </p:tav>
                                      </p:tavLst>
                                    </p:anim>
                                    <p:anim calcmode="lin" valueType="num">
                                      <p:cBhvr>
                                        <p:cTn dur="250" fill="hold" id="47"/>
                                        <p:tgtEl>
                                          <p:spTgt spid="22"/>
                                        </p:tgtEl>
                                        <p:attrNameLst>
                                          <p:attrName>ppt_h</p:attrName>
                                        </p:attrNameLst>
                                      </p:cBhvr>
                                      <p:tavLst>
                                        <p:tav tm="0">
                                          <p:val>
                                            <p:fltVal val="0"/>
                                          </p:val>
                                        </p:tav>
                                        <p:tav tm="100000">
                                          <p:val>
                                            <p:strVal val="#ppt_h"/>
                                          </p:val>
                                        </p:tav>
                                      </p:tavLst>
                                    </p:anim>
                                    <p:animEffect filter="fade" transition="in">
                                      <p:cBhvr>
                                        <p:cTn dur="250" id="48"/>
                                        <p:tgtEl>
                                          <p:spTgt spid="22"/>
                                        </p:tgtEl>
                                      </p:cBhvr>
                                    </p:animEffect>
                                  </p:childTnLst>
                                </p:cTn>
                              </p:par>
                              <p:par>
                                <p:cTn decel="100000" fill="hold" id="49" nodeType="withEffect" presetClass="emph" presetID="6" presetSubtype="0">
                                  <p:stCondLst>
                                    <p:cond delay="200"/>
                                  </p:stCondLst>
                                  <p:childTnLst>
                                    <p:animScale>
                                      <p:cBhvr>
                                        <p:cTn dur="250" fill="hold" id="50"/>
                                        <p:tgtEl>
                                          <p:spTgt spid="22"/>
                                        </p:tgtEl>
                                      </p:cBhvr>
                                      <p:by x="110000" y="110000"/>
                                    </p:animScale>
                                  </p:childTnLst>
                                </p:cTn>
                              </p:par>
                              <p:par>
                                <p:cTn decel="100000" fill="hold" id="51" nodeType="withEffect" presetClass="emph" presetID="6" presetSubtype="0">
                                  <p:stCondLst>
                                    <p:cond delay="300"/>
                                  </p:stCondLst>
                                  <p:childTnLst>
                                    <p:animScale>
                                      <p:cBhvr>
                                        <p:cTn dur="250" fill="hold" id="52"/>
                                        <p:tgtEl>
                                          <p:spTgt spid="22"/>
                                        </p:tgtEl>
                                      </p:cBhvr>
                                      <p:by x="91000" y="91000"/>
                                    </p:animScale>
                                  </p:childTnLst>
                                </p:cTn>
                              </p:par>
                            </p:childTnLst>
                          </p:cTn>
                        </p:par>
                        <p:par>
                          <p:cTn fill="hold" id="53" nodeType="afterGroup">
                            <p:stCondLst>
                              <p:cond delay="3150"/>
                            </p:stCondLst>
                            <p:childTnLst>
                              <p:par>
                                <p:cTn decel="100000" fill="hold" id="54" nodeType="afterEffect" presetClass="entr" presetID="2" presetSubtype="4">
                                  <p:stCondLst>
                                    <p:cond delay="0"/>
                                  </p:stCondLst>
                                  <p:childTnLst>
                                    <p:set>
                                      <p:cBhvr>
                                        <p:cTn dur="1" fill="hold" id="55">
                                          <p:stCondLst>
                                            <p:cond delay="0"/>
                                          </p:stCondLst>
                                        </p:cTn>
                                        <p:tgtEl>
                                          <p:spTgt spid="4"/>
                                        </p:tgtEl>
                                        <p:attrNameLst>
                                          <p:attrName>style.visibility</p:attrName>
                                        </p:attrNameLst>
                                      </p:cBhvr>
                                      <p:to>
                                        <p:strVal val="visible"/>
                                      </p:to>
                                    </p:set>
                                    <p:anim calcmode="lin" valueType="num">
                                      <p:cBhvr additive="base">
                                        <p:cTn dur="500" fill="hold" id="56"/>
                                        <p:tgtEl>
                                          <p:spTgt spid="4"/>
                                        </p:tgtEl>
                                        <p:attrNameLst>
                                          <p:attrName>ppt_x</p:attrName>
                                        </p:attrNameLst>
                                      </p:cBhvr>
                                      <p:tavLst>
                                        <p:tav tm="0">
                                          <p:val>
                                            <p:strVal val="#ppt_x"/>
                                          </p:val>
                                        </p:tav>
                                        <p:tav tm="100000">
                                          <p:val>
                                            <p:strVal val="#ppt_x"/>
                                          </p:val>
                                        </p:tav>
                                      </p:tavLst>
                                    </p:anim>
                                    <p:anim calcmode="lin" valueType="num">
                                      <p:cBhvr additive="base">
                                        <p:cTn dur="500" fill="hold" id="57"/>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71513" y="1546225"/>
            <a:ext cx="2403475" cy="1609725"/>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3" name="矩形 2"/>
          <p:cNvSpPr/>
          <p:nvPr/>
        </p:nvSpPr>
        <p:spPr>
          <a:xfrm>
            <a:off x="3284538" y="1546225"/>
            <a:ext cx="2403475" cy="160972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4" name="矩形 3"/>
          <p:cNvSpPr/>
          <p:nvPr/>
        </p:nvSpPr>
        <p:spPr>
          <a:xfrm>
            <a:off x="5895975" y="1546225"/>
            <a:ext cx="2403475" cy="1609725"/>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grpSp>
        <p:nvGrpSpPr>
          <p:cNvPr id="11" name="组合 10"/>
          <p:cNvGrpSpPr/>
          <p:nvPr/>
        </p:nvGrpSpPr>
        <p:grpSpPr>
          <a:xfrm>
            <a:off x="620713" y="3236913"/>
            <a:ext cx="2386012" cy="1379537"/>
            <a:chOff x="620340" y="3236977"/>
            <a:chExt cx="2387150" cy="1378737"/>
          </a:xfrm>
        </p:grpSpPr>
        <p:sp>
          <p:nvSpPr>
            <p:cNvPr id="29714" name="Rectangle 23"/>
            <p:cNvSpPr>
              <a:spLocks noChangeArrowheads="1"/>
            </p:cNvSpPr>
            <p:nvPr/>
          </p:nvSpPr>
          <p:spPr bwMode="auto">
            <a:xfrm>
              <a:off x="620340" y="3625837"/>
              <a:ext cx="2387150" cy="5848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lnSpc>
                  <a:spcPct val="120000"/>
                </a:lnSpc>
              </a:pPr>
              <a:r>
                <a:rPr altLang="zh-CN" lang="en-US" sz="900">
                  <a:solidFill>
                    <a:schemeClr val="bg1"/>
                  </a:solidFill>
                </a:rPr>
                <a:t>There are many variations of passages of Lore m available, but the majority have suffered alteration in some form </a:t>
              </a:r>
            </a:p>
          </p:txBody>
        </p:sp>
        <p:sp>
          <p:nvSpPr>
            <p:cNvPr id="6" name="文本框 5"/>
            <p:cNvSpPr txBox="1"/>
            <p:nvPr/>
          </p:nvSpPr>
          <p:spPr>
            <a:xfrm>
              <a:off x="620340" y="3236977"/>
              <a:ext cx="1461197" cy="304623"/>
            </a:xfrm>
            <a:prstGeom prst="rect">
              <a:avLst/>
            </a:prstGeom>
            <a:noFill/>
          </p:spPr>
          <p:txBody>
            <a:bodyPr>
              <a:spAutoFit/>
            </a:bodyPr>
            <a:lstStyle/>
            <a:p>
              <a:pPr defTabSz="685754" eaLnBrk="1" fontAlgn="auto" hangingPunct="1">
                <a:spcBef>
                  <a:spcPct val="0"/>
                </a:spcBef>
                <a:spcAft>
                  <a:spcPct val="0"/>
                </a:spcAft>
                <a:defRPr/>
              </a:pPr>
              <a:r>
                <a:rPr altLang="zh-CN" lang="en-US" sz="1400">
                  <a:solidFill>
                    <a:schemeClr val="bg1"/>
                  </a:solidFill>
                  <a:latin typeface="+mn-ea"/>
                  <a:ea typeface="+mn-ea"/>
                </a:rPr>
                <a:t>Product  One</a:t>
              </a:r>
            </a:p>
          </p:txBody>
        </p:sp>
        <p:sp>
          <p:nvSpPr>
            <p:cNvPr id="29716" name="Rectangle 27"/>
            <p:cNvSpPr>
              <a:spLocks noChangeArrowheads="1"/>
            </p:cNvSpPr>
            <p:nvPr/>
          </p:nvSpPr>
          <p:spPr bwMode="auto">
            <a:xfrm>
              <a:off x="701260" y="4369493"/>
              <a:ext cx="917148" cy="243699"/>
            </a:xfrm>
            <a:prstGeom prst="rect">
              <a:avLst/>
            </a:prstGeom>
            <a:solidFill>
              <a:schemeClr val="accent1">
                <a:alpha val="39999"/>
              </a:schemeClr>
            </a:solidFill>
            <a:ln>
              <a:noFill/>
            </a:ln>
            <a:extLst>
              <a:ext uri="{91240B29-F687-4F45-9708-019B960494DF}">
                <a14:hiddenLine w="12700">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000">
                  <a:solidFill>
                    <a:schemeClr val="bg1"/>
                  </a:solidFill>
                </a:rPr>
                <a:t>VIEW MORE</a:t>
              </a:r>
            </a:p>
          </p:txBody>
        </p:sp>
        <p:cxnSp>
          <p:nvCxnSpPr>
            <p:cNvPr id="20" name="直接连接符 19"/>
            <p:cNvCxnSpPr/>
            <p:nvPr/>
          </p:nvCxnSpPr>
          <p:spPr>
            <a:xfrm>
              <a:off x="701341" y="3601890"/>
              <a:ext cx="3954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200400" y="3236913"/>
            <a:ext cx="2387600" cy="1379537"/>
            <a:chOff x="3200351" y="3236977"/>
            <a:chExt cx="2387150" cy="1378737"/>
          </a:xfrm>
        </p:grpSpPr>
        <p:sp>
          <p:nvSpPr>
            <p:cNvPr id="29710" name="Rectangle 23"/>
            <p:cNvSpPr>
              <a:spLocks noChangeArrowheads="1"/>
            </p:cNvSpPr>
            <p:nvPr/>
          </p:nvSpPr>
          <p:spPr bwMode="auto">
            <a:xfrm>
              <a:off x="3200351" y="3625837"/>
              <a:ext cx="2387150" cy="5848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lnSpc>
                  <a:spcPct val="120000"/>
                </a:lnSpc>
              </a:pPr>
              <a:r>
                <a:rPr altLang="zh-CN" lang="en-US" sz="900">
                  <a:solidFill>
                    <a:schemeClr val="bg1"/>
                  </a:solidFill>
                </a:rPr>
                <a:t>There are many variations of passages of Lore m available, but the majority have suffered alteration in some form </a:t>
              </a:r>
            </a:p>
          </p:txBody>
        </p:sp>
        <p:sp>
          <p:nvSpPr>
            <p:cNvPr id="14" name="文本框 13"/>
            <p:cNvSpPr txBox="1"/>
            <p:nvPr/>
          </p:nvSpPr>
          <p:spPr>
            <a:xfrm>
              <a:off x="3200351" y="3236977"/>
              <a:ext cx="1460225" cy="304623"/>
            </a:xfrm>
            <a:prstGeom prst="rect">
              <a:avLst/>
            </a:prstGeom>
            <a:noFill/>
          </p:spPr>
          <p:txBody>
            <a:bodyPr>
              <a:spAutoFit/>
            </a:bodyPr>
            <a:lstStyle/>
            <a:p>
              <a:pPr defTabSz="685754" eaLnBrk="1" fontAlgn="auto" hangingPunct="1">
                <a:spcBef>
                  <a:spcPct val="0"/>
                </a:spcBef>
                <a:spcAft>
                  <a:spcPct val="0"/>
                </a:spcAft>
                <a:defRPr/>
              </a:pPr>
              <a:r>
                <a:rPr altLang="zh-CN" lang="en-US" sz="1400">
                  <a:solidFill>
                    <a:schemeClr val="bg1"/>
                  </a:solidFill>
                  <a:latin typeface="+mn-ea"/>
                  <a:ea typeface="+mn-ea"/>
                </a:rPr>
                <a:t>Product  Two</a:t>
              </a:r>
            </a:p>
          </p:txBody>
        </p:sp>
        <p:sp>
          <p:nvSpPr>
            <p:cNvPr id="29712" name="Rectangle 27"/>
            <p:cNvSpPr>
              <a:spLocks noChangeArrowheads="1"/>
            </p:cNvSpPr>
            <p:nvPr/>
          </p:nvSpPr>
          <p:spPr bwMode="auto">
            <a:xfrm>
              <a:off x="3281271" y="4369493"/>
              <a:ext cx="917148" cy="243699"/>
            </a:xfrm>
            <a:prstGeom prst="rect">
              <a:avLst/>
            </a:prstGeom>
            <a:solidFill>
              <a:schemeClr val="accent1">
                <a:alpha val="39999"/>
              </a:schemeClr>
            </a:solidFill>
            <a:ln>
              <a:noFill/>
            </a:ln>
            <a:extLst>
              <a:ext uri="{91240B29-F687-4F45-9708-019B960494DF}">
                <a14:hiddenLine w="12700">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000">
                  <a:solidFill>
                    <a:schemeClr val="bg1"/>
                  </a:solidFill>
                </a:rPr>
                <a:t>VIEW MORE</a:t>
              </a:r>
            </a:p>
          </p:txBody>
        </p:sp>
        <p:cxnSp>
          <p:nvCxnSpPr>
            <p:cNvPr id="21" name="直接连接符 20"/>
            <p:cNvCxnSpPr/>
            <p:nvPr/>
          </p:nvCxnSpPr>
          <p:spPr>
            <a:xfrm>
              <a:off x="3281299" y="3601890"/>
              <a:ext cx="39521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788025" y="3236913"/>
            <a:ext cx="2387600" cy="1379537"/>
            <a:chOff x="5788454" y="3236977"/>
            <a:chExt cx="2387150" cy="1378737"/>
          </a:xfrm>
        </p:grpSpPr>
        <p:sp>
          <p:nvSpPr>
            <p:cNvPr id="29706" name="Rectangle 23"/>
            <p:cNvSpPr>
              <a:spLocks noChangeArrowheads="1"/>
            </p:cNvSpPr>
            <p:nvPr/>
          </p:nvSpPr>
          <p:spPr bwMode="auto">
            <a:xfrm>
              <a:off x="5788454" y="3625837"/>
              <a:ext cx="2387150" cy="5848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lnSpc>
                  <a:spcPct val="120000"/>
                </a:lnSpc>
              </a:pPr>
              <a:r>
                <a:rPr altLang="zh-CN" lang="en-US" sz="900">
                  <a:solidFill>
                    <a:schemeClr val="bg1"/>
                  </a:solidFill>
                </a:rPr>
                <a:t>There are many variations of passages of Lore m available, but the majority have suffered alteration in some form </a:t>
              </a:r>
            </a:p>
          </p:txBody>
        </p:sp>
        <p:sp>
          <p:nvSpPr>
            <p:cNvPr id="18" name="文本框 17"/>
            <p:cNvSpPr txBox="1"/>
            <p:nvPr/>
          </p:nvSpPr>
          <p:spPr>
            <a:xfrm>
              <a:off x="5788454" y="3236977"/>
              <a:ext cx="1460225" cy="304623"/>
            </a:xfrm>
            <a:prstGeom prst="rect">
              <a:avLst/>
            </a:prstGeom>
            <a:noFill/>
          </p:spPr>
          <p:txBody>
            <a:bodyPr>
              <a:spAutoFit/>
            </a:bodyPr>
            <a:lstStyle/>
            <a:p>
              <a:pPr defTabSz="685754" eaLnBrk="1" fontAlgn="auto" hangingPunct="1">
                <a:spcBef>
                  <a:spcPct val="0"/>
                </a:spcBef>
                <a:spcAft>
                  <a:spcPct val="0"/>
                </a:spcAft>
                <a:defRPr/>
              </a:pPr>
              <a:r>
                <a:rPr altLang="zh-CN" lang="en-US" sz="1400">
                  <a:solidFill>
                    <a:schemeClr val="bg1"/>
                  </a:solidFill>
                  <a:latin typeface="+mn-ea"/>
                  <a:ea typeface="+mn-ea"/>
                </a:rPr>
                <a:t>Product  Three</a:t>
              </a:r>
            </a:p>
          </p:txBody>
        </p:sp>
        <p:sp>
          <p:nvSpPr>
            <p:cNvPr id="29708" name="Rectangle 27"/>
            <p:cNvSpPr>
              <a:spLocks noChangeArrowheads="1"/>
            </p:cNvSpPr>
            <p:nvPr/>
          </p:nvSpPr>
          <p:spPr bwMode="auto">
            <a:xfrm>
              <a:off x="5869374" y="4369493"/>
              <a:ext cx="917148" cy="243699"/>
            </a:xfrm>
            <a:prstGeom prst="rect">
              <a:avLst/>
            </a:prstGeom>
            <a:solidFill>
              <a:schemeClr val="accent1">
                <a:alpha val="39999"/>
              </a:schemeClr>
            </a:solidFill>
            <a:ln>
              <a:noFill/>
            </a:ln>
            <a:extLst>
              <a:ext uri="{91240B29-F687-4F45-9708-019B960494DF}">
                <a14:hiddenLine w="12700">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000">
                  <a:solidFill>
                    <a:schemeClr val="bg1"/>
                  </a:solidFill>
                </a:rPr>
                <a:t>VIEW MORE</a:t>
              </a:r>
            </a:p>
          </p:txBody>
        </p:sp>
        <p:cxnSp>
          <p:nvCxnSpPr>
            <p:cNvPr id="22" name="直接连接符 21"/>
            <p:cNvCxnSpPr/>
            <p:nvPr/>
          </p:nvCxnSpPr>
          <p:spPr>
            <a:xfrm>
              <a:off x="5896384" y="3601890"/>
              <a:ext cx="3968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3" name="文本框 7"/>
          <p:cNvSpPr txBox="1">
            <a:spLocks noChangeArrowheads="1"/>
          </p:cNvSpPr>
          <p:nvPr/>
        </p:nvSpPr>
        <p:spPr bwMode="auto">
          <a:xfrm>
            <a:off x="2722563" y="320675"/>
            <a:ext cx="3698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ADD YOUR TITLE HERE</a:t>
            </a:r>
          </a:p>
        </p:txBody>
      </p:sp>
      <p:sp>
        <p:nvSpPr>
          <p:cNvPr id="24" name="Content Placeholder 2"/>
          <p:cNvSpPr txBox="1"/>
          <p:nvPr/>
        </p:nvSpPr>
        <p:spPr bwMode="auto">
          <a:xfrm>
            <a:off x="898525" y="766763"/>
            <a:ext cx="7137400"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00000"/>
              </a:lnSpc>
              <a:spcBef>
                <a:spcPct val="20000"/>
              </a:spcBef>
              <a:buFont charset="0" pitchFamily="34" typeface="Arial"/>
              <a:buNone/>
            </a:pPr>
            <a:r>
              <a:rPr altLang="zh-CN" lang="en-US" sz="1200">
                <a:solidFill>
                  <a:schemeClr val="bg1"/>
                </a:solidFill>
              </a:rPr>
              <a:t>There are many variations of passages of Lorem available, but the majority have suffered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1">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id="7"/>
                                        <p:tgtEl>
                                          <p:spTgt spid="23"/>
                                        </p:tgtEl>
                                        <p:attrNameLst>
                                          <p:attrName>ppt_y</p:attrName>
                                        </p:attrNameLst>
                                      </p:cBhvr>
                                      <p:tavLst>
                                        <p:tav tm="0">
                                          <p:val>
                                            <p:strVal val="#ppt_y-#ppt_h*1.125000"/>
                                          </p:val>
                                        </p:tav>
                                        <p:tav tm="100000">
                                          <p:val>
                                            <p:strVal val="#ppt_y"/>
                                          </p:val>
                                        </p:tav>
                                      </p:tavLst>
                                    </p:anim>
                                    <p:animEffect filter="wipe(down)" transition="in">
                                      <p:cBhvr>
                                        <p:cTn dur="500" id="8"/>
                                        <p:tgtEl>
                                          <p:spTgt spid="23"/>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500" id="11"/>
                                        <p:tgtEl>
                                          <p:spTgt spid="24"/>
                                        </p:tgtEl>
                                        <p:attrNameLst>
                                          <p:attrName>ppt_y</p:attrName>
                                        </p:attrNameLst>
                                      </p:cBhvr>
                                      <p:tavLst>
                                        <p:tav tm="0">
                                          <p:val>
                                            <p:strVal val="#ppt_y-#ppt_h*1.125000"/>
                                          </p:val>
                                        </p:tav>
                                        <p:tav tm="100000">
                                          <p:val>
                                            <p:strVal val="#ppt_y"/>
                                          </p:val>
                                        </p:tav>
                                      </p:tavLst>
                                    </p:anim>
                                    <p:animEffect filter="wipe(down)" transition="in">
                                      <p:cBhvr>
                                        <p:cTn dur="500" id="12"/>
                                        <p:tgtEl>
                                          <p:spTgt spid="24"/>
                                        </p:tgtEl>
                                      </p:cBhvr>
                                    </p:animEffect>
                                  </p:childTnLst>
                                </p:cTn>
                              </p:par>
                            </p:childTnLst>
                          </p:cTn>
                        </p:par>
                        <p:par>
                          <p:cTn fill="hold" id="13" nodeType="afterGroup">
                            <p:stCondLst>
                              <p:cond delay="500"/>
                            </p:stCondLst>
                            <p:childTnLst>
                              <p:par>
                                <p:cTn decel="100000" fill="hold" grpId="0" id="14" nodeType="afterEffect" presetClass="entr" presetID="2" presetSubtype="4">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fill="hold" id="16"/>
                                        <p:tgtEl>
                                          <p:spTgt spid="2"/>
                                        </p:tgtEl>
                                        <p:attrNameLst>
                                          <p:attrName>ppt_x</p:attrName>
                                        </p:attrNameLst>
                                      </p:cBhvr>
                                      <p:tavLst>
                                        <p:tav tm="0">
                                          <p:val>
                                            <p:strVal val="#ppt_x"/>
                                          </p:val>
                                        </p:tav>
                                        <p:tav tm="100000">
                                          <p:val>
                                            <p:strVal val="#ppt_x"/>
                                          </p:val>
                                        </p:tav>
                                      </p:tavLst>
                                    </p:anim>
                                    <p:anim calcmode="lin" valueType="num">
                                      <p:cBhvr additive="base">
                                        <p:cTn dur="500" fill="hold" id="17"/>
                                        <p:tgtEl>
                                          <p:spTgt spid="2"/>
                                        </p:tgtEl>
                                        <p:attrNameLst>
                                          <p:attrName>ppt_y</p:attrName>
                                        </p:attrNameLst>
                                      </p:cBhvr>
                                      <p:tavLst>
                                        <p:tav tm="0">
                                          <p:val>
                                            <p:strVal val="1+#ppt_h/2"/>
                                          </p:val>
                                        </p:tav>
                                        <p:tav tm="100000">
                                          <p:val>
                                            <p:strVal val="#ppt_y"/>
                                          </p:val>
                                        </p:tav>
                                      </p:tavLst>
                                    </p:anim>
                                  </p:childTnLst>
                                </p:cTn>
                              </p:par>
                              <p:par>
                                <p:cTn decel="100000" fill="hold" id="18" nodeType="withEffect" presetClass="entr" presetID="2" presetSubtype="1">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ppt_x"/>
                                          </p:val>
                                        </p:tav>
                                        <p:tav tm="100000">
                                          <p:val>
                                            <p:strVal val="#ppt_x"/>
                                          </p:val>
                                        </p:tav>
                                      </p:tavLst>
                                    </p:anim>
                                    <p:anim calcmode="lin" valueType="num">
                                      <p:cBhvr additive="base">
                                        <p:cTn dur="500" fill="hold" id="21"/>
                                        <p:tgtEl>
                                          <p:spTgt spid="11"/>
                                        </p:tgtEl>
                                        <p:attrNameLst>
                                          <p:attrName>ppt_y</p:attrName>
                                        </p:attrNameLst>
                                      </p:cBhvr>
                                      <p:tavLst>
                                        <p:tav tm="0">
                                          <p:val>
                                            <p:strVal val="0-#ppt_h/2"/>
                                          </p:val>
                                        </p:tav>
                                        <p:tav tm="100000">
                                          <p:val>
                                            <p:strVal val="#ppt_y"/>
                                          </p:val>
                                        </p:tav>
                                      </p:tavLst>
                                    </p:anim>
                                  </p:childTnLst>
                                </p:cTn>
                              </p:par>
                              <p:par>
                                <p:cTn decel="100000" fill="hold" grpId="0" id="22" nodeType="withEffect" presetClass="entr" presetID="2" presetSubtype="4">
                                  <p:stCondLst>
                                    <p:cond delay="25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ppt_x"/>
                                          </p:val>
                                        </p:tav>
                                        <p:tav tm="100000">
                                          <p:val>
                                            <p:strVal val="#ppt_x"/>
                                          </p:val>
                                        </p:tav>
                                      </p:tavLst>
                                    </p:anim>
                                    <p:anim calcmode="lin" valueType="num">
                                      <p:cBhvr additive="base">
                                        <p:cTn dur="500" fill="hold" id="25"/>
                                        <p:tgtEl>
                                          <p:spTgt spid="3"/>
                                        </p:tgtEl>
                                        <p:attrNameLst>
                                          <p:attrName>ppt_y</p:attrName>
                                        </p:attrNameLst>
                                      </p:cBhvr>
                                      <p:tavLst>
                                        <p:tav tm="0">
                                          <p:val>
                                            <p:strVal val="1+#ppt_h/2"/>
                                          </p:val>
                                        </p:tav>
                                        <p:tav tm="100000">
                                          <p:val>
                                            <p:strVal val="#ppt_y"/>
                                          </p:val>
                                        </p:tav>
                                      </p:tavLst>
                                    </p:anim>
                                  </p:childTnLst>
                                </p:cTn>
                              </p:par>
                              <p:par>
                                <p:cTn decel="100000" fill="hold" id="26" nodeType="withEffect" presetClass="entr" presetID="2" presetSubtype="1">
                                  <p:stCondLst>
                                    <p:cond delay="25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500" fill="hold" id="28"/>
                                        <p:tgtEl>
                                          <p:spTgt spid="12"/>
                                        </p:tgtEl>
                                        <p:attrNameLst>
                                          <p:attrName>ppt_x</p:attrName>
                                        </p:attrNameLst>
                                      </p:cBhvr>
                                      <p:tavLst>
                                        <p:tav tm="0">
                                          <p:val>
                                            <p:strVal val="#ppt_x"/>
                                          </p:val>
                                        </p:tav>
                                        <p:tav tm="100000">
                                          <p:val>
                                            <p:strVal val="#ppt_x"/>
                                          </p:val>
                                        </p:tav>
                                      </p:tavLst>
                                    </p:anim>
                                    <p:anim calcmode="lin" valueType="num">
                                      <p:cBhvr additive="base">
                                        <p:cTn dur="500" fill="hold" id="29"/>
                                        <p:tgtEl>
                                          <p:spTgt spid="12"/>
                                        </p:tgtEl>
                                        <p:attrNameLst>
                                          <p:attrName>ppt_y</p:attrName>
                                        </p:attrNameLst>
                                      </p:cBhvr>
                                      <p:tavLst>
                                        <p:tav tm="0">
                                          <p:val>
                                            <p:strVal val="0-#ppt_h/2"/>
                                          </p:val>
                                        </p:tav>
                                        <p:tav tm="100000">
                                          <p:val>
                                            <p:strVal val="#ppt_y"/>
                                          </p:val>
                                        </p:tav>
                                      </p:tavLst>
                                    </p:anim>
                                  </p:childTnLst>
                                </p:cTn>
                              </p:par>
                              <p:par>
                                <p:cTn decel="100000" fill="hold" grpId="0" id="30" nodeType="withEffect" presetClass="entr" presetID="2" presetSubtype="4">
                                  <p:stCondLst>
                                    <p:cond delay="500"/>
                                  </p:stCondLst>
                                  <p:childTnLst>
                                    <p:set>
                                      <p:cBhvr>
                                        <p:cTn dur="1" fill="hold" id="31">
                                          <p:stCondLst>
                                            <p:cond delay="0"/>
                                          </p:stCondLst>
                                        </p:cTn>
                                        <p:tgtEl>
                                          <p:spTgt spid="4"/>
                                        </p:tgtEl>
                                        <p:attrNameLst>
                                          <p:attrName>style.visibility</p:attrName>
                                        </p:attrNameLst>
                                      </p:cBhvr>
                                      <p:to>
                                        <p:strVal val="visible"/>
                                      </p:to>
                                    </p:set>
                                    <p:anim calcmode="lin" valueType="num">
                                      <p:cBhvr additive="base">
                                        <p:cTn dur="500" fill="hold" id="32"/>
                                        <p:tgtEl>
                                          <p:spTgt spid="4"/>
                                        </p:tgtEl>
                                        <p:attrNameLst>
                                          <p:attrName>ppt_x</p:attrName>
                                        </p:attrNameLst>
                                      </p:cBhvr>
                                      <p:tavLst>
                                        <p:tav tm="0">
                                          <p:val>
                                            <p:strVal val="#ppt_x"/>
                                          </p:val>
                                        </p:tav>
                                        <p:tav tm="100000">
                                          <p:val>
                                            <p:strVal val="#ppt_x"/>
                                          </p:val>
                                        </p:tav>
                                      </p:tavLst>
                                    </p:anim>
                                    <p:anim calcmode="lin" valueType="num">
                                      <p:cBhvr additive="base">
                                        <p:cTn dur="500" fill="hold" id="33"/>
                                        <p:tgtEl>
                                          <p:spTgt spid="4"/>
                                        </p:tgtEl>
                                        <p:attrNameLst>
                                          <p:attrName>ppt_y</p:attrName>
                                        </p:attrNameLst>
                                      </p:cBhvr>
                                      <p:tavLst>
                                        <p:tav tm="0">
                                          <p:val>
                                            <p:strVal val="1+#ppt_h/2"/>
                                          </p:val>
                                        </p:tav>
                                        <p:tav tm="100000">
                                          <p:val>
                                            <p:strVal val="#ppt_y"/>
                                          </p:val>
                                        </p:tav>
                                      </p:tavLst>
                                    </p:anim>
                                  </p:childTnLst>
                                </p:cTn>
                              </p:par>
                              <p:par>
                                <p:cTn decel="100000" fill="hold" id="34" nodeType="withEffect" presetClass="entr" presetID="2" presetSubtype="1">
                                  <p:stCondLst>
                                    <p:cond delay="50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ppt_x"/>
                                          </p:val>
                                        </p:tav>
                                        <p:tav tm="100000">
                                          <p:val>
                                            <p:strVal val="#ppt_x"/>
                                          </p:val>
                                        </p:tav>
                                      </p:tavLst>
                                    </p:anim>
                                    <p:anim calcmode="lin" valueType="num">
                                      <p:cBhvr additive="base">
                                        <p:cTn dur="500" fill="hold" id="37"/>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23"/>
      <p:bldP grpId="0" spid="2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2" name="文本框 7"/>
          <p:cNvSpPr txBox="1">
            <a:spLocks noChangeArrowheads="1"/>
          </p:cNvSpPr>
          <p:nvPr/>
        </p:nvSpPr>
        <p:spPr bwMode="auto">
          <a:xfrm>
            <a:off x="1384300" y="2482850"/>
            <a:ext cx="6375400"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6600">
                <a:solidFill>
                  <a:schemeClr val="bg2"/>
                </a:solidFill>
                <a:latin charset="0" pitchFamily="34" typeface="Agency FB"/>
              </a:rPr>
              <a:t>THANK YOU</a:t>
            </a:r>
          </a:p>
        </p:txBody>
      </p:sp>
      <p:sp>
        <p:nvSpPr>
          <p:cNvPr id="12" name="矩形 11"/>
          <p:cNvSpPr/>
          <p:nvPr/>
        </p:nvSpPr>
        <p:spPr>
          <a:xfrm>
            <a:off x="2201863" y="962025"/>
            <a:ext cx="4740275" cy="1414463"/>
          </a:xfrm>
          <a:prstGeom prst="rect">
            <a:avLst/>
          </a:prstGeom>
          <a:noFill/>
          <a:ln w="28575">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30724" name="文本框 12"/>
          <p:cNvSpPr>
            <a:spLocks noChangeAspect="1"/>
          </p:cNvSpPr>
          <p:nvPr/>
        </p:nvSpPr>
        <p:spPr bwMode="auto">
          <a:xfrm>
            <a:off x="2406650" y="1095375"/>
            <a:ext cx="544513" cy="1166813"/>
          </a:xfrm>
          <a:custGeom>
            <a:gdLst>
              <a:gd fmla="*/ 260658 w 655935" name="T0"/>
              <a:gd fmla="*/ 334586 h 1404000" name="T1"/>
              <a:gd fmla="*/ 306057 w 655935" name="T2"/>
              <a:gd fmla="*/ 345440 h 1404000" name="T3"/>
              <a:gd fmla="*/ 318479 w 655935" name="T4"/>
              <a:gd fmla="*/ 391114 h 1404000" name="T5"/>
              <a:gd fmla="*/ 318479 w 655935" name="T6"/>
              <a:gd fmla="*/ 431363 h 1404000" name="T7"/>
              <a:gd fmla="*/ 305605 w 655935" name="T8"/>
              <a:gd fmla="*/ 488569 h 1404000" name="T9"/>
              <a:gd fmla="*/ 260658 w 655935" name="T10"/>
              <a:gd fmla="*/ 497387 h 1404000" name="T11"/>
              <a:gd fmla="*/ 260658 w 655935" name="T12"/>
              <a:gd fmla="*/ 334586 h 1404000" name="T13"/>
              <a:gd fmla="*/ 70485 w 655935" name="T14"/>
              <a:gd fmla="*/ 209320 h 1404000" name="T15"/>
              <a:gd fmla="*/ 70485 w 655935" name="T16"/>
              <a:gd fmla="*/ 941473 h 1404000" name="T17"/>
              <a:gd fmla="*/ 260658 w 655935" name="T18"/>
              <a:gd fmla="*/ 941473 h 1404000" name="T19"/>
              <a:gd fmla="*/ 260658 w 655935" name="T20"/>
              <a:gd fmla="*/ 611349 h 1404000" name="T21"/>
              <a:gd fmla="*/ 309219 w 655935" name="T22"/>
              <a:gd fmla="*/ 625367 h 1404000" name="T23"/>
              <a:gd fmla="*/ 318479 w 655935" name="T24"/>
              <a:gd fmla="*/ 698176 h 1404000" name="T25"/>
              <a:gd fmla="*/ 318479 w 655935" name="T26"/>
              <a:gd fmla="*/ 941473 h 1404000" name="T27"/>
              <a:gd fmla="*/ 495101 w 655935" name="T28"/>
              <a:gd fmla="*/ 941473 h 1404000" name="T29"/>
              <a:gd fmla="*/ 495101 w 655935" name="T30"/>
              <a:gd fmla="*/ 748373 h 1404000" name="T31"/>
              <a:gd fmla="*/ 490358 w 655935" name="T32"/>
              <a:gd fmla="*/ 640064 h 1404000" name="T33"/>
              <a:gd fmla="*/ 466191 w 655935" name="T34"/>
              <a:gd fmla="*/ 596877 h 1404000" name="T35"/>
              <a:gd fmla="*/ 390302 w 655935" name="T36"/>
              <a:gd fmla="*/ 559342 h 1404000" name="T37"/>
              <a:gd fmla="*/ 473870 w 655935" name="T38"/>
              <a:gd fmla="*/ 524069 h 1404000" name="T39"/>
              <a:gd fmla="*/ 495101 w 655935" name="T40"/>
              <a:gd fmla="*/ 409203 h 1404000" name="T41"/>
              <a:gd fmla="*/ 465061 w 655935" name="T42"/>
              <a:gd fmla="*/ 272857 h 1404000" name="T43"/>
              <a:gd fmla="*/ 387366 w 655935" name="T44"/>
              <a:gd fmla="*/ 219721 h 1404000" name="T45"/>
              <a:gd fmla="*/ 205098 w 655935" name="T46"/>
              <a:gd fmla="*/ 209320 h 1404000" name="T47"/>
              <a:gd fmla="*/ 70485 w 655935" name="T48"/>
              <a:gd fmla="*/ 209320 h 1404000" name="T49"/>
              <a:gd fmla="*/ 0 w 655935" name="T50"/>
              <a:gd fmla="*/ 0 h 1404000" name="T51"/>
              <a:gd fmla="*/ 544513 w 655935" name="T52"/>
              <a:gd fmla="*/ 0 h 1404000" name="T53"/>
              <a:gd fmla="*/ 544513 w 655935" name="T54"/>
              <a:gd fmla="*/ 1166813 h 1404000" name="T55"/>
              <a:gd fmla="*/ 0 w 655935" name="T56"/>
              <a:gd fmla="*/ 1166813 h 1404000" name="T57"/>
              <a:gd fmla="*/ 0 w 655935" name="T58"/>
              <a:gd fmla="*/ 0 h 14040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1404000" w="655935">
                <a:moveTo>
                  <a:pt x="313996" y="402600"/>
                </a:moveTo>
                <a:cubicBezTo>
                  <a:pt x="340478" y="402600"/>
                  <a:pt x="358708" y="406953"/>
                  <a:pt x="368684" y="415660"/>
                </a:cubicBezTo>
                <a:cubicBezTo>
                  <a:pt x="378660" y="424366"/>
                  <a:pt x="383648" y="442686"/>
                  <a:pt x="383648" y="470619"/>
                </a:cubicBezTo>
                <a:lnTo>
                  <a:pt x="383648" y="519049"/>
                </a:lnTo>
                <a:cubicBezTo>
                  <a:pt x="383648" y="557865"/>
                  <a:pt x="378478" y="580810"/>
                  <a:pt x="368140" y="587884"/>
                </a:cubicBezTo>
                <a:cubicBezTo>
                  <a:pt x="357801" y="594958"/>
                  <a:pt x="339753" y="598495"/>
                  <a:pt x="313996" y="598495"/>
                </a:cubicBezTo>
                <a:lnTo>
                  <a:pt x="313996" y="402600"/>
                </a:lnTo>
                <a:close/>
                <a:moveTo>
                  <a:pt x="84908" y="251870"/>
                </a:moveTo>
                <a:lnTo>
                  <a:pt x="84908" y="1132853"/>
                </a:lnTo>
                <a:lnTo>
                  <a:pt x="313996" y="1132853"/>
                </a:lnTo>
                <a:lnTo>
                  <a:pt x="313996" y="735622"/>
                </a:lnTo>
                <a:cubicBezTo>
                  <a:pt x="345557" y="735622"/>
                  <a:pt x="365056" y="741245"/>
                  <a:pt x="372493" y="752490"/>
                </a:cubicBezTo>
                <a:cubicBezTo>
                  <a:pt x="379930" y="763736"/>
                  <a:pt x="383648" y="792939"/>
                  <a:pt x="383648" y="840099"/>
                </a:cubicBezTo>
                <a:lnTo>
                  <a:pt x="383648" y="1132853"/>
                </a:lnTo>
                <a:lnTo>
                  <a:pt x="596412" y="1132853"/>
                </a:lnTo>
                <a:lnTo>
                  <a:pt x="596412" y="900500"/>
                </a:lnTo>
                <a:cubicBezTo>
                  <a:pt x="596412" y="829397"/>
                  <a:pt x="594507" y="785956"/>
                  <a:pt x="590698" y="770175"/>
                </a:cubicBezTo>
                <a:cubicBezTo>
                  <a:pt x="586889" y="754395"/>
                  <a:pt x="577185" y="737073"/>
                  <a:pt x="561586" y="718209"/>
                </a:cubicBezTo>
                <a:cubicBezTo>
                  <a:pt x="545987" y="699345"/>
                  <a:pt x="515514" y="684290"/>
                  <a:pt x="470168" y="673044"/>
                </a:cubicBezTo>
                <a:cubicBezTo>
                  <a:pt x="520230" y="668328"/>
                  <a:pt x="553786" y="654180"/>
                  <a:pt x="570836" y="630600"/>
                </a:cubicBezTo>
                <a:cubicBezTo>
                  <a:pt x="587887" y="607020"/>
                  <a:pt x="596412" y="560949"/>
                  <a:pt x="596412" y="492385"/>
                </a:cubicBezTo>
                <a:cubicBezTo>
                  <a:pt x="596412" y="417292"/>
                  <a:pt x="584350" y="362605"/>
                  <a:pt x="560225" y="328323"/>
                </a:cubicBezTo>
                <a:cubicBezTo>
                  <a:pt x="536101" y="294041"/>
                  <a:pt x="504903" y="272729"/>
                  <a:pt x="466631" y="264385"/>
                </a:cubicBezTo>
                <a:cubicBezTo>
                  <a:pt x="428359" y="256041"/>
                  <a:pt x="355171" y="251870"/>
                  <a:pt x="247066" y="251870"/>
                </a:cubicBezTo>
                <a:lnTo>
                  <a:pt x="8490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5" name="文本框 13"/>
          <p:cNvSpPr>
            <a:spLocks noChangeAspect="1"/>
          </p:cNvSpPr>
          <p:nvPr/>
        </p:nvSpPr>
        <p:spPr bwMode="auto">
          <a:xfrm>
            <a:off x="3173413" y="1095375"/>
            <a:ext cx="544512" cy="1166813"/>
          </a:xfrm>
          <a:custGeom>
            <a:gdLst>
              <a:gd fmla="*/ 125834 w 655935" name="T0"/>
              <a:gd fmla="*/ 209320 h 1404000" name="T1"/>
              <a:gd fmla="*/ 125834 w 655935" name="T2"/>
              <a:gd fmla="*/ 941473 h 1404000" name="T3"/>
              <a:gd fmla="*/ 455588 w 655935" name="T4"/>
              <a:gd fmla="*/ 941473 h 1404000" name="T5"/>
              <a:gd fmla="*/ 455588 w 655935" name="T6"/>
              <a:gd fmla="*/ 794952 h 1404000" name="T7"/>
              <a:gd fmla="*/ 316007 w 655935" name="T8"/>
              <a:gd fmla="*/ 794952 h 1404000" name="T9"/>
              <a:gd fmla="*/ 316007 w 655935" name="T10"/>
              <a:gd fmla="*/ 633959 h 1404000" name="T11"/>
              <a:gd fmla="*/ 434809 w 655935" name="T12"/>
              <a:gd fmla="*/ 633959 h 1404000" name="T13"/>
              <a:gd fmla="*/ 434809 w 655935" name="T14"/>
              <a:gd fmla="*/ 494674 h 1404000" name="T15"/>
              <a:gd fmla="*/ 316007 w 655935" name="T16"/>
              <a:gd fmla="*/ 494674 h 1404000" name="T17"/>
              <a:gd fmla="*/ 316007 w 655935" name="T18"/>
              <a:gd fmla="*/ 355841 h 1404000" name="T19"/>
              <a:gd fmla="*/ 442940 w 655935" name="T20"/>
              <a:gd fmla="*/ 355841 h 1404000" name="T21"/>
              <a:gd fmla="*/ 442940 w 655935" name="T22"/>
              <a:gd fmla="*/ 209320 h 1404000" name="T23"/>
              <a:gd fmla="*/ 125834 w 655935" name="T24"/>
              <a:gd fmla="*/ 209320 h 1404000" name="T25"/>
              <a:gd fmla="*/ 0 w 655935" name="T26"/>
              <a:gd fmla="*/ 0 h 1404000" name="T27"/>
              <a:gd fmla="*/ 544512 w 655935" name="T28"/>
              <a:gd fmla="*/ 0 h 1404000" name="T29"/>
              <a:gd fmla="*/ 544512 w 655935" name="T30"/>
              <a:gd fmla="*/ 1166813 h 1404000" name="T31"/>
              <a:gd fmla="*/ 0 w 655935" name="T32"/>
              <a:gd fmla="*/ 1166813 h 1404000" name="T33"/>
              <a:gd fmla="*/ 0 w 655935" name="T34"/>
              <a:gd fmla="*/ 0 h 14040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404000" w="655935">
                <a:moveTo>
                  <a:pt x="151583" y="251870"/>
                </a:moveTo>
                <a:lnTo>
                  <a:pt x="151583" y="1132853"/>
                </a:lnTo>
                <a:lnTo>
                  <a:pt x="548815" y="1132853"/>
                </a:lnTo>
                <a:lnTo>
                  <a:pt x="548815" y="956548"/>
                </a:lnTo>
                <a:lnTo>
                  <a:pt x="380671" y="956548"/>
                </a:lnTo>
                <a:lnTo>
                  <a:pt x="380671" y="762829"/>
                </a:lnTo>
                <a:lnTo>
                  <a:pt x="523784" y="762829"/>
                </a:lnTo>
                <a:lnTo>
                  <a:pt x="523784" y="595230"/>
                </a:lnTo>
                <a:lnTo>
                  <a:pt x="380671" y="595230"/>
                </a:lnTo>
                <a:lnTo>
                  <a:pt x="380671" y="428175"/>
                </a:lnTo>
                <a:lnTo>
                  <a:pt x="533578" y="428175"/>
                </a:lnTo>
                <a:lnTo>
                  <a:pt x="533578" y="251870"/>
                </a:lnTo>
                <a:lnTo>
                  <a:pt x="151583"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6" name="文本框 14"/>
          <p:cNvSpPr>
            <a:spLocks noChangeAspect="1"/>
          </p:cNvSpPr>
          <p:nvPr/>
        </p:nvSpPr>
        <p:spPr bwMode="auto">
          <a:xfrm>
            <a:off x="3938588" y="1095375"/>
            <a:ext cx="546100" cy="1166813"/>
          </a:xfrm>
          <a:custGeom>
            <a:gdLst>
              <a:gd fmla="*/ 277278 w 655935" name="T0"/>
              <a:gd fmla="*/ 334586 h 1404000" name="T1"/>
              <a:gd fmla="*/ 326206 w 655935" name="T2"/>
              <a:gd fmla="*/ 345892 h 1404000" name="T3"/>
              <a:gd fmla="*/ 337985 w 655935" name="T4"/>
              <a:gd fmla="*/ 394732 h 1404000" name="T5"/>
              <a:gd fmla="*/ 337985 w 655935" name="T6"/>
              <a:gd fmla="*/ 454878 h 1404000" name="T7"/>
              <a:gd fmla="*/ 327792 w 655935" name="T8"/>
              <a:gd fmla="*/ 508467 h 1404000" name="T9"/>
              <a:gd fmla="*/ 291322 w 655935" name="T10"/>
              <a:gd fmla="*/ 521355 h 1404000" name="T11"/>
              <a:gd fmla="*/ 277278 w 655935" name="T12"/>
              <a:gd fmla="*/ 520903 h 1404000" name="T13"/>
              <a:gd fmla="*/ 277278 w 655935" name="T14"/>
              <a:gd fmla="*/ 334586 h 1404000" name="T15"/>
              <a:gd fmla="*/ 86550 w 655935" name="T16"/>
              <a:gd fmla="*/ 209320 h 1404000" name="T17"/>
              <a:gd fmla="*/ 86550 w 655935" name="T18"/>
              <a:gd fmla="*/ 941473 h 1404000" name="T19"/>
              <a:gd fmla="*/ 277278 w 655935" name="T20"/>
              <a:gd fmla="*/ 941473 h 1404000" name="T21"/>
              <a:gd fmla="*/ 277278 w 655935" name="T22"/>
              <a:gd fmla="*/ 646621 h 1404000" name="T23"/>
              <a:gd fmla="*/ 328472 w 655935" name="T24"/>
              <a:gd fmla="*/ 646621 h 1404000" name="T25"/>
              <a:gd fmla="*/ 429725 w 655935" name="T26"/>
              <a:gd fmla="*/ 629437 h 1404000" name="T27"/>
              <a:gd fmla="*/ 482957 w 655935" name="T28"/>
              <a:gd fmla="*/ 580145 h 1404000" name="T29"/>
              <a:gd fmla="*/ 497454 w 655935" name="T30"/>
              <a:gd fmla="*/ 477941 h 1404000" name="T31"/>
              <a:gd fmla="*/ 497454 w 655935" name="T32"/>
              <a:gd fmla="*/ 414178 h 1404000" name="T33"/>
              <a:gd fmla="*/ 489979 w 655935" name="T34"/>
              <a:gd fmla="*/ 312654 h 1404000" name="T35"/>
              <a:gd fmla="*/ 461437 w 655935" name="T36"/>
              <a:gd fmla="*/ 256804 h 1404000" name="T37"/>
              <a:gd fmla="*/ 398465 w 655935" name="T38"/>
              <a:gd fmla="*/ 221530 h 1404000" name="T39"/>
              <a:gd fmla="*/ 278638 w 655935" name="T40"/>
              <a:gd fmla="*/ 209320 h 1404000" name="T41"/>
              <a:gd fmla="*/ 86550 w 655935" name="T42"/>
              <a:gd fmla="*/ 209320 h 1404000" name="T43"/>
              <a:gd fmla="*/ 0 w 655935" name="T44"/>
              <a:gd fmla="*/ 0 h 1404000" name="T45"/>
              <a:gd fmla="*/ 546100 w 655935" name="T46"/>
              <a:gd fmla="*/ 0 h 1404000" name="T47"/>
              <a:gd fmla="*/ 546100 w 655935" name="T48"/>
              <a:gd fmla="*/ 1166813 h 1404000" name="T49"/>
              <a:gd fmla="*/ 0 w 655935" name="T50"/>
              <a:gd fmla="*/ 1166813 h 1404000" name="T51"/>
              <a:gd fmla="*/ 0 w 655935" name="T52"/>
              <a:gd fmla="*/ 0 h 140400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404000" w="655935">
                <a:moveTo>
                  <a:pt x="333046" y="402600"/>
                </a:moveTo>
                <a:cubicBezTo>
                  <a:pt x="362793" y="402600"/>
                  <a:pt x="382383" y="407135"/>
                  <a:pt x="391815" y="416204"/>
                </a:cubicBezTo>
                <a:cubicBezTo>
                  <a:pt x="401247" y="425273"/>
                  <a:pt x="405963" y="444863"/>
                  <a:pt x="405963" y="474972"/>
                </a:cubicBezTo>
                <a:lnTo>
                  <a:pt x="405963" y="547345"/>
                </a:lnTo>
                <a:cubicBezTo>
                  <a:pt x="405963" y="579994"/>
                  <a:pt x="401882" y="601488"/>
                  <a:pt x="393719" y="611827"/>
                </a:cubicBezTo>
                <a:cubicBezTo>
                  <a:pt x="385557" y="622166"/>
                  <a:pt x="370956" y="627335"/>
                  <a:pt x="349915" y="627335"/>
                </a:cubicBezTo>
                <a:cubicBezTo>
                  <a:pt x="345199" y="627335"/>
                  <a:pt x="339576" y="627154"/>
                  <a:pt x="333046" y="626791"/>
                </a:cubicBezTo>
                <a:lnTo>
                  <a:pt x="333046" y="402600"/>
                </a:lnTo>
                <a:close/>
                <a:moveTo>
                  <a:pt x="103958" y="251870"/>
                </a:moveTo>
                <a:lnTo>
                  <a:pt x="103958" y="1132853"/>
                </a:lnTo>
                <a:lnTo>
                  <a:pt x="333046" y="1132853"/>
                </a:lnTo>
                <a:lnTo>
                  <a:pt x="333046" y="778065"/>
                </a:lnTo>
                <a:lnTo>
                  <a:pt x="394536" y="778065"/>
                </a:lnTo>
                <a:cubicBezTo>
                  <a:pt x="444598" y="778065"/>
                  <a:pt x="485137" y="771173"/>
                  <a:pt x="516154" y="757388"/>
                </a:cubicBezTo>
                <a:cubicBezTo>
                  <a:pt x="547171" y="743602"/>
                  <a:pt x="568483" y="723832"/>
                  <a:pt x="580092" y="698075"/>
                </a:cubicBezTo>
                <a:cubicBezTo>
                  <a:pt x="591700" y="672318"/>
                  <a:pt x="597505" y="631326"/>
                  <a:pt x="597505" y="575096"/>
                </a:cubicBezTo>
                <a:lnTo>
                  <a:pt x="597505" y="498371"/>
                </a:lnTo>
                <a:cubicBezTo>
                  <a:pt x="597505" y="443230"/>
                  <a:pt x="594512" y="402509"/>
                  <a:pt x="588526" y="376209"/>
                </a:cubicBezTo>
                <a:cubicBezTo>
                  <a:pt x="582540" y="349908"/>
                  <a:pt x="571113" y="327507"/>
                  <a:pt x="554244" y="309006"/>
                </a:cubicBezTo>
                <a:cubicBezTo>
                  <a:pt x="537376" y="290504"/>
                  <a:pt x="512163" y="276357"/>
                  <a:pt x="478607" y="266562"/>
                </a:cubicBezTo>
                <a:cubicBezTo>
                  <a:pt x="445051" y="256767"/>
                  <a:pt x="397075" y="251870"/>
                  <a:pt x="334679" y="251870"/>
                </a:cubicBezTo>
                <a:lnTo>
                  <a:pt x="10395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7" name="文本框 15"/>
          <p:cNvSpPr>
            <a:spLocks noChangeAspect="1"/>
          </p:cNvSpPr>
          <p:nvPr/>
        </p:nvSpPr>
        <p:spPr bwMode="auto">
          <a:xfrm>
            <a:off x="4705350" y="1095375"/>
            <a:ext cx="546100" cy="1166813"/>
          </a:xfrm>
          <a:custGeom>
            <a:gdLst>
              <a:gd fmla="*/ 278858 w 655935" name="T0"/>
              <a:gd fmla="*/ 317853 h 1404000" name="T1"/>
              <a:gd fmla="*/ 302190 w 655935" name="T2"/>
              <a:gd fmla="*/ 332099 h 1404000" name="T3"/>
              <a:gd fmla="*/ 307853 w 655935" name="T4"/>
              <a:gd fmla="*/ 397445 h 1404000" name="T5"/>
              <a:gd fmla="*/ 307853 w 655935" name="T6"/>
              <a:gd fmla="*/ 733901 h 1404000" name="T7"/>
              <a:gd fmla="*/ 302416 w 655935" name="T8"/>
              <a:gd fmla="*/ 815754 h 1404000" name="T9"/>
              <a:gd fmla="*/ 277500 w 655935" name="T10"/>
              <a:gd fmla="*/ 832938 h 1404000" name="T11"/>
              <a:gd fmla="*/ 253261 w 655935" name="T12"/>
              <a:gd fmla="*/ 818015 h 1404000" name="T13"/>
              <a:gd fmla="*/ 248052 w 655935" name="T14"/>
              <a:gd fmla="*/ 739328 h 1404000" name="T15"/>
              <a:gd fmla="*/ 248052 w 655935" name="T16"/>
              <a:gd fmla="*/ 397445 h 1404000" name="T17"/>
              <a:gd fmla="*/ 255980 w 655935" name="T18"/>
              <a:gd fmla="*/ 329385 h 1404000" name="T19"/>
              <a:gd fmla="*/ 278858 w 655935" name="T20"/>
              <a:gd fmla="*/ 317853 h 1404000" name="T21"/>
              <a:gd fmla="*/ 277952 w 655935" name="T22"/>
              <a:gd fmla="*/ 193944 h 1404000" name="T23"/>
              <a:gd fmla="*/ 169224 w 655935" name="T24"/>
              <a:gd fmla="*/ 214294 h 1404000" name="T25"/>
              <a:gd fmla="*/ 95152 w 655935" name="T26"/>
              <a:gd fmla="*/ 272631 h 1404000" name="T27"/>
              <a:gd fmla="*/ 62534 w 655935" name="T28"/>
              <a:gd fmla="*/ 356519 h 1404000" name="T29"/>
              <a:gd fmla="*/ 57324 w 655935" name="T30"/>
              <a:gd fmla="*/ 512763 h 1404000" name="T31"/>
              <a:gd fmla="*/ 57324 w 655935" name="T32"/>
              <a:gd fmla="*/ 638030 h 1404000" name="T33"/>
              <a:gd fmla="*/ 62760 w 655935" name="T34"/>
              <a:gd fmla="*/ 796308 h 1404000" name="T35"/>
              <a:gd fmla="*/ 96738 w 655935" name="T36"/>
              <a:gd fmla="*/ 879970 h 1404000" name="T37"/>
              <a:gd fmla="*/ 172168 w 655935" name="T38"/>
              <a:gd fmla="*/ 937629 h 1404000" name="T39"/>
              <a:gd fmla="*/ 277952 w 655935" name="T40"/>
              <a:gd fmla="*/ 956848 h 1404000" name="T41"/>
              <a:gd fmla="*/ 386680 w 655935" name="T42"/>
              <a:gd fmla="*/ 936499 h 1404000" name="T43"/>
              <a:gd fmla="*/ 460752 w 655935" name="T44"/>
              <a:gd fmla="*/ 878161 h 1404000" name="T45"/>
              <a:gd fmla="*/ 493370 w 655935" name="T46"/>
              <a:gd fmla="*/ 794273 h 1404000" name="T47"/>
              <a:gd fmla="*/ 498580 w 655935" name="T48"/>
              <a:gd fmla="*/ 638030 h 1404000" name="T49"/>
              <a:gd fmla="*/ 498580 w 655935" name="T50"/>
              <a:gd fmla="*/ 512763 h 1404000" name="T51"/>
              <a:gd fmla="*/ 493144 w 655935" name="T52"/>
              <a:gd fmla="*/ 354484 h 1404000" name="T53"/>
              <a:gd fmla="*/ 459167 w 655935" name="T54"/>
              <a:gd fmla="*/ 270822 h 1404000" name="T55"/>
              <a:gd fmla="*/ 383736 w 655935" name="T56"/>
              <a:gd fmla="*/ 213164 h 1404000" name="T57"/>
              <a:gd fmla="*/ 277952 w 655935" name="T58"/>
              <a:gd fmla="*/ 193944 h 1404000" name="T59"/>
              <a:gd fmla="*/ 0 w 655935" name="T60"/>
              <a:gd fmla="*/ 0 h 1404000" name="T61"/>
              <a:gd fmla="*/ 546100 w 655935" name="T62"/>
              <a:gd fmla="*/ 0 h 1404000" name="T63"/>
              <a:gd fmla="*/ 546100 w 655935" name="T64"/>
              <a:gd fmla="*/ 1166813 h 1404000" name="T65"/>
              <a:gd fmla="*/ 0 w 655935" name="T66"/>
              <a:gd fmla="*/ 1166813 h 1404000" name="T67"/>
              <a:gd fmla="*/ 0 w 655935" name="T68"/>
              <a:gd fmla="*/ 0 h 140400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404000" w="655935">
                <a:moveTo>
                  <a:pt x="334944" y="382466"/>
                </a:moveTo>
                <a:cubicBezTo>
                  <a:pt x="349092" y="382466"/>
                  <a:pt x="358433" y="388180"/>
                  <a:pt x="362968" y="399607"/>
                </a:cubicBezTo>
                <a:cubicBezTo>
                  <a:pt x="367502" y="411034"/>
                  <a:pt x="369770" y="437244"/>
                  <a:pt x="369770" y="478237"/>
                </a:cubicBezTo>
                <a:lnTo>
                  <a:pt x="369770" y="883087"/>
                </a:lnTo>
                <a:cubicBezTo>
                  <a:pt x="369770" y="934963"/>
                  <a:pt x="367593" y="967793"/>
                  <a:pt x="363240" y="981579"/>
                </a:cubicBezTo>
                <a:cubicBezTo>
                  <a:pt x="358887" y="995364"/>
                  <a:pt x="348911" y="1002256"/>
                  <a:pt x="333312" y="1002256"/>
                </a:cubicBezTo>
                <a:cubicBezTo>
                  <a:pt x="318075" y="1002256"/>
                  <a:pt x="308371" y="996271"/>
                  <a:pt x="304199" y="984299"/>
                </a:cubicBezTo>
                <a:cubicBezTo>
                  <a:pt x="300028" y="972328"/>
                  <a:pt x="297942" y="940767"/>
                  <a:pt x="297942" y="889617"/>
                </a:cubicBezTo>
                <a:lnTo>
                  <a:pt x="297942" y="478237"/>
                </a:lnTo>
                <a:cubicBezTo>
                  <a:pt x="297942" y="432891"/>
                  <a:pt x="301116" y="405593"/>
                  <a:pt x="307464" y="396342"/>
                </a:cubicBezTo>
                <a:cubicBezTo>
                  <a:pt x="313813" y="387092"/>
                  <a:pt x="322973" y="382466"/>
                  <a:pt x="334944" y="382466"/>
                </a:cubicBezTo>
                <a:close/>
                <a:moveTo>
                  <a:pt x="333856" y="233368"/>
                </a:moveTo>
                <a:cubicBezTo>
                  <a:pt x="284156" y="233368"/>
                  <a:pt x="240624" y="241531"/>
                  <a:pt x="203259" y="257855"/>
                </a:cubicBezTo>
                <a:cubicBezTo>
                  <a:pt x="165894" y="274180"/>
                  <a:pt x="136238" y="297578"/>
                  <a:pt x="114290" y="328051"/>
                </a:cubicBezTo>
                <a:cubicBezTo>
                  <a:pt x="92343" y="358524"/>
                  <a:pt x="79283" y="392170"/>
                  <a:pt x="75111" y="428991"/>
                </a:cubicBezTo>
                <a:cubicBezTo>
                  <a:pt x="70939" y="465812"/>
                  <a:pt x="68853" y="528481"/>
                  <a:pt x="68853" y="616996"/>
                </a:cubicBezTo>
                <a:lnTo>
                  <a:pt x="68853" y="767727"/>
                </a:lnTo>
                <a:cubicBezTo>
                  <a:pt x="68853" y="858419"/>
                  <a:pt x="71030" y="921903"/>
                  <a:pt x="75383" y="958180"/>
                </a:cubicBezTo>
                <a:cubicBezTo>
                  <a:pt x="79736" y="994457"/>
                  <a:pt x="93340" y="1028013"/>
                  <a:pt x="116195" y="1058848"/>
                </a:cubicBezTo>
                <a:cubicBezTo>
                  <a:pt x="139049" y="1089684"/>
                  <a:pt x="169249" y="1112810"/>
                  <a:pt x="206796" y="1128228"/>
                </a:cubicBezTo>
                <a:cubicBezTo>
                  <a:pt x="244343" y="1143646"/>
                  <a:pt x="286696" y="1151354"/>
                  <a:pt x="333856" y="1151354"/>
                </a:cubicBezTo>
                <a:cubicBezTo>
                  <a:pt x="383555" y="1151354"/>
                  <a:pt x="427087" y="1143192"/>
                  <a:pt x="464452" y="1126868"/>
                </a:cubicBezTo>
                <a:cubicBezTo>
                  <a:pt x="501817" y="1110543"/>
                  <a:pt x="531474" y="1087144"/>
                  <a:pt x="553421" y="1056672"/>
                </a:cubicBezTo>
                <a:cubicBezTo>
                  <a:pt x="575369" y="1026199"/>
                  <a:pt x="588429" y="992552"/>
                  <a:pt x="592600" y="955731"/>
                </a:cubicBezTo>
                <a:cubicBezTo>
                  <a:pt x="596772" y="918910"/>
                  <a:pt x="598858" y="856242"/>
                  <a:pt x="598858" y="767727"/>
                </a:cubicBezTo>
                <a:lnTo>
                  <a:pt x="598858" y="616996"/>
                </a:lnTo>
                <a:cubicBezTo>
                  <a:pt x="598858" y="526304"/>
                  <a:pt x="596681" y="462820"/>
                  <a:pt x="592328" y="426543"/>
                </a:cubicBezTo>
                <a:cubicBezTo>
                  <a:pt x="587975" y="390266"/>
                  <a:pt x="574371" y="356710"/>
                  <a:pt x="551517" y="325874"/>
                </a:cubicBezTo>
                <a:cubicBezTo>
                  <a:pt x="528662" y="295039"/>
                  <a:pt x="498462" y="271913"/>
                  <a:pt x="460915" y="256495"/>
                </a:cubicBezTo>
                <a:cubicBezTo>
                  <a:pt x="423369" y="241077"/>
                  <a:pt x="381016" y="233368"/>
                  <a:pt x="333856" y="233368"/>
                </a:cubicBez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8" name="文本框 16"/>
          <p:cNvSpPr>
            <a:spLocks noChangeAspect="1"/>
          </p:cNvSpPr>
          <p:nvPr/>
        </p:nvSpPr>
        <p:spPr bwMode="auto">
          <a:xfrm>
            <a:off x="5472113" y="1095375"/>
            <a:ext cx="544512" cy="1166813"/>
          </a:xfrm>
          <a:custGeom>
            <a:gdLst>
              <a:gd fmla="*/ 260658 w 655935" name="T0"/>
              <a:gd fmla="*/ 334586 h 1404000" name="T1"/>
              <a:gd fmla="*/ 306056 w 655935" name="T2"/>
              <a:gd fmla="*/ 345440 h 1404000" name="T3"/>
              <a:gd fmla="*/ 318478 w 655935" name="T4"/>
              <a:gd fmla="*/ 391114 h 1404000" name="T5"/>
              <a:gd fmla="*/ 318478 w 655935" name="T6"/>
              <a:gd fmla="*/ 431363 h 1404000" name="T7"/>
              <a:gd fmla="*/ 305604 w 655935" name="T8"/>
              <a:gd fmla="*/ 488569 h 1404000" name="T9"/>
              <a:gd fmla="*/ 260658 w 655935" name="T10"/>
              <a:gd fmla="*/ 497387 h 1404000" name="T11"/>
              <a:gd fmla="*/ 260658 w 655935" name="T12"/>
              <a:gd fmla="*/ 334586 h 1404000" name="T13"/>
              <a:gd fmla="*/ 70485 w 655935" name="T14"/>
              <a:gd fmla="*/ 209320 h 1404000" name="T15"/>
              <a:gd fmla="*/ 70485 w 655935" name="T16"/>
              <a:gd fmla="*/ 941473 h 1404000" name="T17"/>
              <a:gd fmla="*/ 260658 w 655935" name="T18"/>
              <a:gd fmla="*/ 941473 h 1404000" name="T19"/>
              <a:gd fmla="*/ 260658 w 655935" name="T20"/>
              <a:gd fmla="*/ 611349 h 1404000" name="T21"/>
              <a:gd fmla="*/ 309218 w 655935" name="T22"/>
              <a:gd fmla="*/ 625367 h 1404000" name="T23"/>
              <a:gd fmla="*/ 318478 w 655935" name="T24"/>
              <a:gd fmla="*/ 698176 h 1404000" name="T25"/>
              <a:gd fmla="*/ 318478 w 655935" name="T26"/>
              <a:gd fmla="*/ 941473 h 1404000" name="T27"/>
              <a:gd fmla="*/ 495100 w 655935" name="T28"/>
              <a:gd fmla="*/ 941473 h 1404000" name="T29"/>
              <a:gd fmla="*/ 495100 w 655935" name="T30"/>
              <a:gd fmla="*/ 748373 h 1404000" name="T31"/>
              <a:gd fmla="*/ 490357 w 655935" name="T32"/>
              <a:gd fmla="*/ 640064 h 1404000" name="T33"/>
              <a:gd fmla="*/ 466190 w 655935" name="T34"/>
              <a:gd fmla="*/ 596877 h 1404000" name="T35"/>
              <a:gd fmla="*/ 390301 w 655935" name="T36"/>
              <a:gd fmla="*/ 559342 h 1404000" name="T37"/>
              <a:gd fmla="*/ 473870 w 655935" name="T38"/>
              <a:gd fmla="*/ 524069 h 1404000" name="T39"/>
              <a:gd fmla="*/ 495100 w 655935" name="T40"/>
              <a:gd fmla="*/ 409203 h 1404000" name="T41"/>
              <a:gd fmla="*/ 465061 w 655935" name="T42"/>
              <a:gd fmla="*/ 272857 h 1404000" name="T43"/>
              <a:gd fmla="*/ 387365 w 655935" name="T44"/>
              <a:gd fmla="*/ 219721 h 1404000" name="T45"/>
              <a:gd fmla="*/ 205097 w 655935" name="T46"/>
              <a:gd fmla="*/ 209320 h 1404000" name="T47"/>
              <a:gd fmla="*/ 70485 w 655935" name="T48"/>
              <a:gd fmla="*/ 209320 h 1404000" name="T49"/>
              <a:gd fmla="*/ 0 w 655935" name="T50"/>
              <a:gd fmla="*/ 0 h 1404000" name="T51"/>
              <a:gd fmla="*/ 544512 w 655935" name="T52"/>
              <a:gd fmla="*/ 0 h 1404000" name="T53"/>
              <a:gd fmla="*/ 544512 w 655935" name="T54"/>
              <a:gd fmla="*/ 1166813 h 1404000" name="T55"/>
              <a:gd fmla="*/ 0 w 655935" name="T56"/>
              <a:gd fmla="*/ 1166813 h 1404000" name="T57"/>
              <a:gd fmla="*/ 0 w 655935" name="T58"/>
              <a:gd fmla="*/ 0 h 140400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1404000" w="655935">
                <a:moveTo>
                  <a:pt x="313996" y="402600"/>
                </a:moveTo>
                <a:cubicBezTo>
                  <a:pt x="340479" y="402600"/>
                  <a:pt x="358708" y="406953"/>
                  <a:pt x="368684" y="415660"/>
                </a:cubicBezTo>
                <a:cubicBezTo>
                  <a:pt x="378660" y="424366"/>
                  <a:pt x="383648" y="442686"/>
                  <a:pt x="383648" y="470619"/>
                </a:cubicBezTo>
                <a:lnTo>
                  <a:pt x="383648" y="519049"/>
                </a:lnTo>
                <a:cubicBezTo>
                  <a:pt x="383648" y="557865"/>
                  <a:pt x="378479" y="580810"/>
                  <a:pt x="368140" y="587884"/>
                </a:cubicBezTo>
                <a:cubicBezTo>
                  <a:pt x="357801" y="594958"/>
                  <a:pt x="339753" y="598495"/>
                  <a:pt x="313996" y="598495"/>
                </a:cubicBezTo>
                <a:lnTo>
                  <a:pt x="313996" y="402600"/>
                </a:lnTo>
                <a:close/>
                <a:moveTo>
                  <a:pt x="84908" y="251870"/>
                </a:moveTo>
                <a:lnTo>
                  <a:pt x="84908" y="1132853"/>
                </a:lnTo>
                <a:lnTo>
                  <a:pt x="313996" y="1132853"/>
                </a:lnTo>
                <a:lnTo>
                  <a:pt x="313996" y="735622"/>
                </a:lnTo>
                <a:cubicBezTo>
                  <a:pt x="345557" y="735622"/>
                  <a:pt x="365056" y="741245"/>
                  <a:pt x="372493" y="752490"/>
                </a:cubicBezTo>
                <a:cubicBezTo>
                  <a:pt x="379930" y="763736"/>
                  <a:pt x="383648" y="792939"/>
                  <a:pt x="383648" y="840099"/>
                </a:cubicBezTo>
                <a:lnTo>
                  <a:pt x="383648" y="1132853"/>
                </a:lnTo>
                <a:lnTo>
                  <a:pt x="596412" y="1132853"/>
                </a:lnTo>
                <a:lnTo>
                  <a:pt x="596412" y="900500"/>
                </a:lnTo>
                <a:cubicBezTo>
                  <a:pt x="596412" y="829397"/>
                  <a:pt x="594507" y="785956"/>
                  <a:pt x="590698" y="770175"/>
                </a:cubicBezTo>
                <a:cubicBezTo>
                  <a:pt x="586889" y="754395"/>
                  <a:pt x="577185" y="737073"/>
                  <a:pt x="561586" y="718209"/>
                </a:cubicBezTo>
                <a:cubicBezTo>
                  <a:pt x="545987" y="699345"/>
                  <a:pt x="515514" y="684290"/>
                  <a:pt x="470168" y="673044"/>
                </a:cubicBezTo>
                <a:cubicBezTo>
                  <a:pt x="520230" y="668328"/>
                  <a:pt x="553786" y="654180"/>
                  <a:pt x="570837" y="630600"/>
                </a:cubicBezTo>
                <a:cubicBezTo>
                  <a:pt x="587887" y="607020"/>
                  <a:pt x="596412" y="560949"/>
                  <a:pt x="596412" y="492385"/>
                </a:cubicBezTo>
                <a:cubicBezTo>
                  <a:pt x="596412" y="417292"/>
                  <a:pt x="584350" y="362605"/>
                  <a:pt x="560226" y="328323"/>
                </a:cubicBezTo>
                <a:cubicBezTo>
                  <a:pt x="536101" y="294042"/>
                  <a:pt x="504903" y="272729"/>
                  <a:pt x="466631" y="264385"/>
                </a:cubicBezTo>
                <a:cubicBezTo>
                  <a:pt x="428359" y="256042"/>
                  <a:pt x="355171" y="251870"/>
                  <a:pt x="247066" y="251870"/>
                </a:cubicBezTo>
                <a:lnTo>
                  <a:pt x="84908"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29" name="文本框 17"/>
          <p:cNvSpPr>
            <a:spLocks noChangeAspect="1"/>
          </p:cNvSpPr>
          <p:nvPr/>
        </p:nvSpPr>
        <p:spPr bwMode="auto">
          <a:xfrm>
            <a:off x="6238875" y="1125538"/>
            <a:ext cx="517525" cy="1108075"/>
          </a:xfrm>
          <a:custGeom>
            <a:gdLst>
              <a:gd fmla="*/ 66140 w 655935" name="T0"/>
              <a:gd fmla="*/ 198783 h 1404000" name="T1"/>
              <a:gd fmla="*/ 66140 w 655935" name="T2"/>
              <a:gd fmla="*/ 337927 h 1404000" name="T3"/>
              <a:gd fmla="*/ 173043 w 655935" name="T4"/>
              <a:gd fmla="*/ 337927 h 1404000" name="T5"/>
              <a:gd fmla="*/ 173043 w 655935" name="T6"/>
              <a:gd fmla="*/ 894078 h 1404000" name="T7"/>
              <a:gd fmla="*/ 353791 w 655935" name="T8"/>
              <a:gd fmla="*/ 894078 h 1404000" name="T9"/>
              <a:gd fmla="*/ 353791 w 655935" name="T10"/>
              <a:gd fmla="*/ 337927 h 1404000" name="T11"/>
              <a:gd fmla="*/ 461123 w 655935" name="T12"/>
              <a:gd fmla="*/ 337927 h 1404000" name="T13"/>
              <a:gd fmla="*/ 461123 w 655935" name="T14"/>
              <a:gd fmla="*/ 198783 h 1404000" name="T15"/>
              <a:gd fmla="*/ 66140 w 655935" name="T16"/>
              <a:gd fmla="*/ 198783 h 1404000" name="T17"/>
              <a:gd fmla="*/ 0 w 655935" name="T18"/>
              <a:gd fmla="*/ 0 h 1404000" name="T19"/>
              <a:gd fmla="*/ 517525 w 655935" name="T20"/>
              <a:gd fmla="*/ 0 h 1404000" name="T21"/>
              <a:gd fmla="*/ 517525 w 655935" name="T22"/>
              <a:gd fmla="*/ 1108075 h 1404000" name="T23"/>
              <a:gd fmla="*/ 0 w 655935" name="T24"/>
              <a:gd fmla="*/ 1108075 h 1404000" name="T25"/>
              <a:gd fmla="*/ 0 w 655935" name="T26"/>
              <a:gd fmla="*/ 0 h 140400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404000" w="655935">
                <a:moveTo>
                  <a:pt x="83829" y="251870"/>
                </a:moveTo>
                <a:lnTo>
                  <a:pt x="83829" y="428175"/>
                </a:lnTo>
                <a:lnTo>
                  <a:pt x="219323" y="428175"/>
                </a:lnTo>
                <a:lnTo>
                  <a:pt x="219323" y="1132853"/>
                </a:lnTo>
                <a:lnTo>
                  <a:pt x="448411" y="1132853"/>
                </a:lnTo>
                <a:lnTo>
                  <a:pt x="448411" y="428175"/>
                </a:lnTo>
                <a:lnTo>
                  <a:pt x="584449" y="428175"/>
                </a:lnTo>
                <a:lnTo>
                  <a:pt x="584449" y="251870"/>
                </a:lnTo>
                <a:lnTo>
                  <a:pt x="83829" y="251870"/>
                </a:lnTo>
                <a:close/>
                <a:moveTo>
                  <a:pt x="0" y="0"/>
                </a:moveTo>
                <a:lnTo>
                  <a:pt x="655935" y="0"/>
                </a:lnTo>
                <a:lnTo>
                  <a:pt x="655935" y="1404000"/>
                </a:lnTo>
                <a:lnTo>
                  <a:pt x="0" y="1404000"/>
                </a:lnTo>
                <a:lnTo>
                  <a:pt x="0"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30730" name="组合 18"/>
          <p:cNvGrpSpPr/>
          <p:nvPr/>
        </p:nvGrpSpPr>
        <p:grpSpPr>
          <a:xfrm>
            <a:off x="3527425" y="3795713"/>
            <a:ext cx="2089150" cy="446087"/>
            <a:chOff x="4703806" y="3847070"/>
            <a:chExt cx="2784389" cy="593124"/>
          </a:xfrm>
        </p:grpSpPr>
        <p:sp>
          <p:nvSpPr>
            <p:cNvPr id="20" name="矩形 19"/>
            <p:cNvSpPr/>
            <p:nvPr/>
          </p:nvSpPr>
          <p:spPr>
            <a:xfrm>
              <a:off x="4703806" y="3847070"/>
              <a:ext cx="2784389" cy="593124"/>
            </a:xfrm>
            <a:prstGeom prst="rect">
              <a:avLst/>
            </a:prstGeom>
            <a:noFill/>
            <a:ln>
              <a:solidFill>
                <a:schemeClr val="bg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013"/>
            </a:p>
          </p:txBody>
        </p:sp>
        <p:sp>
          <p:nvSpPr>
            <p:cNvPr id="21" name="等腰三角形 20"/>
            <p:cNvSpPr>
              <a:spLocks noChangeAspect="1"/>
            </p:cNvSpPr>
            <p:nvPr/>
          </p:nvSpPr>
          <p:spPr>
            <a:xfrm rot="5400000">
              <a:off x="5020462" y="3997647"/>
              <a:ext cx="289175" cy="28774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013"/>
            </a:p>
          </p:txBody>
        </p:sp>
        <p:sp>
          <p:nvSpPr>
            <p:cNvPr id="30734" name="文本框 21"/>
            <p:cNvSpPr txBox="1">
              <a:spLocks noChangeArrowheads="1"/>
            </p:cNvSpPr>
            <p:nvPr/>
          </p:nvSpPr>
          <p:spPr bwMode="auto">
            <a:xfrm>
              <a:off x="5544865" y="3881309"/>
              <a:ext cx="1911178" cy="972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2100">
                  <a:solidFill>
                    <a:schemeClr val="bg2"/>
                  </a:solidFill>
                  <a:latin charset="0" pitchFamily="34" typeface="Agency FB"/>
                </a:rPr>
                <a:t>YOUR NAME</a:t>
              </a:r>
            </a:p>
          </p:txBody>
        </p:sp>
      </p:grpSp>
      <p:sp>
        <p:nvSpPr>
          <p:cNvPr id="23" name="任意多边形 22"/>
          <p:cNvSpPr>
            <a:spLocks noChangeAspect="1"/>
          </p:cNvSpPr>
          <p:nvPr/>
        </p:nvSpPr>
        <p:spPr>
          <a:xfrm>
            <a:off x="4368800" y="4651375"/>
            <a:ext cx="336550" cy="336550"/>
          </a:xfrm>
          <a:custGeom>
            <a:gdLst>
              <a:gd fmla="*/ 457544 w 540000" name="connsiteX0"/>
              <a:gd fmla="*/ 218691 h 538402" name="connsiteY0"/>
              <a:gd fmla="*/ 433336 w 540000" name="connsiteX1"/>
              <a:gd fmla="*/ 218724 h 538402" name="connsiteY1"/>
              <a:gd fmla="*/ 279353 w 540000" name="connsiteX2"/>
              <a:gd fmla="*/ 372708 h 538402" name="connsiteY2"/>
              <a:gd fmla="*/ 125790 w 540000" name="connsiteX3"/>
              <a:gd fmla="*/ 219144 h 538402" name="connsiteY3"/>
              <a:gd fmla="*/ 101648 w 540000" name="connsiteX4"/>
              <a:gd fmla="*/ 219177 h 538402" name="connsiteY4"/>
              <a:gd fmla="*/ 279353 w 540000" name="connsiteX5"/>
              <a:gd fmla="*/ 396882 h 538402" name="connsiteY5"/>
              <a:gd fmla="*/ 270000 w 540000" name="connsiteX6"/>
              <a:gd fmla="*/ 0 h 538402" name="connsiteY6"/>
              <a:gd fmla="*/ 540000 w 540000" name="connsiteX7"/>
              <a:gd fmla="*/ 269201 h 538402" name="connsiteY7"/>
              <a:gd fmla="*/ 270000 w 540000" name="connsiteX8"/>
              <a:gd fmla="*/ 538402 h 538402" name="connsiteY8"/>
              <a:gd fmla="*/ 0 w 540000" name="connsiteX9"/>
              <a:gd fmla="*/ 269201 h 538402" name="connsiteY9"/>
              <a:gd fmla="*/ 270000 w 540000" name="connsiteX10"/>
              <a:gd fmla="*/ 0 h 53840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8402" w="540000">
                <a:moveTo>
                  <a:pt x="457544" y="218691"/>
                </a:moveTo>
                <a:lnTo>
                  <a:pt x="433336" y="218724"/>
                </a:lnTo>
                <a:lnTo>
                  <a:pt x="279353" y="372708"/>
                </a:lnTo>
                <a:lnTo>
                  <a:pt x="125790" y="219144"/>
                </a:lnTo>
                <a:lnTo>
                  <a:pt x="101648" y="219177"/>
                </a:lnTo>
                <a:lnTo>
                  <a:pt x="279353" y="396882"/>
                </a:lnTo>
                <a:close/>
                <a:moveTo>
                  <a:pt x="270000" y="0"/>
                </a:moveTo>
                <a:cubicBezTo>
                  <a:pt x="419117" y="0"/>
                  <a:pt x="540000" y="120525"/>
                  <a:pt x="540000" y="269201"/>
                </a:cubicBezTo>
                <a:cubicBezTo>
                  <a:pt x="540000" y="417877"/>
                  <a:pt x="419117" y="538402"/>
                  <a:pt x="270000" y="538402"/>
                </a:cubicBezTo>
                <a:cubicBezTo>
                  <a:pt x="120883" y="538402"/>
                  <a:pt x="0" y="417877"/>
                  <a:pt x="0" y="269201"/>
                </a:cubicBezTo>
                <a:cubicBezTo>
                  <a:pt x="0" y="120525"/>
                  <a:pt x="120883" y="0"/>
                  <a:pt x="270000" y="0"/>
                </a:cubicBezTo>
                <a:close/>
              </a:path>
            </a:pathLst>
          </a:custGeom>
          <a:solidFill>
            <a:srgbClr val="E7E6E6">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013"/>
          </a:p>
        </p:txBody>
      </p:sp>
    </p:spTree>
  </p:cSld>
  <p:clrMapOvr>
    <a:masterClrMapping/>
  </p:clrMapOvr>
  <p:transition advClick="0" spd="slow">
    <p:fad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0" name="文本框 9"/>
          <p:cNvSpPr/>
          <p:nvPr/>
        </p:nvSpPr>
        <p:spPr bwMode="auto">
          <a:xfrm>
            <a:off x="1771650" y="1573213"/>
            <a:ext cx="1428750" cy="1657350"/>
          </a:xfrm>
          <a:custGeom>
            <a:gdLst>
              <a:gd fmla="*/ 709020 w 1427586" name="T0"/>
              <a:gd fmla="*/ 371509 h 1656000" name="T1"/>
              <a:gd fmla="*/ 466674 w 1427586" name="T2"/>
              <a:gd fmla="*/ 512695 h 1656000" name="T3"/>
              <a:gd fmla="*/ 466674 w 1427586" name="T4"/>
              <a:gd fmla="*/ 615487 h 1656000" name="T5"/>
              <a:gd fmla="*/ 488458 w 1427586" name="T6"/>
              <a:gd fmla="*/ 615487 h 1656000" name="T7"/>
              <a:gd fmla="*/ 586758 w 1427586" name="T8"/>
              <a:gd fmla="*/ 626107 h 1656000" name="T9"/>
              <a:gd fmla="*/ 613715 w 1427586" name="T10"/>
              <a:gd fmla="*/ 657422 h 1656000" name="T11"/>
              <a:gd fmla="*/ 618617 w 1427586" name="T12"/>
              <a:gd fmla="*/ 780501 h 1656000" name="T13"/>
              <a:gd fmla="*/ 618617 w 1427586" name="T14"/>
              <a:gd fmla="*/ 1253210 h 1656000" name="T15"/>
              <a:gd fmla="*/ 838633 w 1427586" name="T16"/>
              <a:gd fmla="*/ 1253210 h 1656000" name="T17"/>
              <a:gd fmla="*/ 838633 w 1427586" name="T18"/>
              <a:gd fmla="*/ 371509 h 1656000" name="T19"/>
              <a:gd fmla="*/ 709020 w 1427586" name="T20"/>
              <a:gd fmla="*/ 371509 h 1656000" name="T21"/>
              <a:gd fmla="*/ 714375 w 1427586" name="T22"/>
              <a:gd fmla="*/ 0 h 1656000" name="T23"/>
              <a:gd fmla="*/ 1428750 w 1427586" name="T24"/>
              <a:gd fmla="*/ 357187 h 1656000" name="T25"/>
              <a:gd fmla="*/ 1428750 w 1427586" name="T26"/>
              <a:gd fmla="*/ 1300162 h 1656000" name="T27"/>
              <a:gd fmla="*/ 714375 w 1427586" name="T28"/>
              <a:gd fmla="*/ 1657350 h 1656000" name="T29"/>
              <a:gd fmla="*/ 0 w 1427586" name="T30"/>
              <a:gd fmla="*/ 1300162 h 1656000" name="T31"/>
              <a:gd fmla="*/ 0 w 1427586" name="T32"/>
              <a:gd fmla="*/ 357187 h 1656000" name="T33"/>
              <a:gd fmla="*/ 714375 w 1427586" name="T34"/>
              <a:gd fmla="*/ 0 h 16560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656000" w="1427586">
                <a:moveTo>
                  <a:pt x="708442" y="371206"/>
                </a:moveTo>
                <a:cubicBezTo>
                  <a:pt x="653301" y="442376"/>
                  <a:pt x="572585" y="489400"/>
                  <a:pt x="466294" y="512277"/>
                </a:cubicBezTo>
                <a:lnTo>
                  <a:pt x="466294" y="614986"/>
                </a:lnTo>
                <a:lnTo>
                  <a:pt x="488060" y="614986"/>
                </a:lnTo>
                <a:cubicBezTo>
                  <a:pt x="538848" y="614986"/>
                  <a:pt x="571588" y="618523"/>
                  <a:pt x="586280" y="625597"/>
                </a:cubicBezTo>
                <a:cubicBezTo>
                  <a:pt x="600972" y="632671"/>
                  <a:pt x="609950" y="643101"/>
                  <a:pt x="613215" y="656886"/>
                </a:cubicBezTo>
                <a:cubicBezTo>
                  <a:pt x="616480" y="670671"/>
                  <a:pt x="618113" y="711664"/>
                  <a:pt x="618113" y="779865"/>
                </a:cubicBezTo>
                <a:lnTo>
                  <a:pt x="618113" y="1252189"/>
                </a:lnTo>
                <a:lnTo>
                  <a:pt x="837950" y="1252189"/>
                </a:lnTo>
                <a:lnTo>
                  <a:pt x="837950" y="371206"/>
                </a:lnTo>
                <a:lnTo>
                  <a:pt x="708442" y="371206"/>
                </a:ln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 name="文本框 14"/>
          <p:cNvSpPr txBox="1"/>
          <p:nvPr/>
        </p:nvSpPr>
        <p:spPr bwMode="auto">
          <a:xfrm>
            <a:off x="3924300" y="1563688"/>
            <a:ext cx="3168650" cy="822960"/>
          </a:xfrm>
          <a:prstGeom prst="rect">
            <a:avLst/>
          </a:prstGeom>
          <a:noFill/>
        </p:spPr>
        <p:txBody>
          <a:bodyPr>
            <a:spAutoFit/>
          </a:bodyPr>
          <a:lstStyle/>
          <a:p>
            <a:pPr defTabSz="685754" eaLnBrk="1" fontAlgn="auto" hangingPunct="1">
              <a:spcBef>
                <a:spcPct val="0"/>
              </a:spcBef>
              <a:spcAft>
                <a:spcPct val="0"/>
              </a:spcAft>
              <a:defRPr/>
            </a:pPr>
            <a:r>
              <a:rPr altLang="zh-CN" lang="en-US" sz="4800">
                <a:solidFill>
                  <a:schemeClr val="bg1">
                    <a:lumMod val="95000"/>
                  </a:schemeClr>
                </a:solidFill>
                <a:cs charset="0" pitchFamily="34" typeface="Arial"/>
              </a:rPr>
              <a:t>PART ONE</a:t>
            </a:r>
          </a:p>
        </p:txBody>
      </p:sp>
      <p:sp>
        <p:nvSpPr>
          <p:cNvPr id="17" name="TextBox 111"/>
          <p:cNvSpPr txBox="1">
            <a:spLocks noChangeArrowheads="1"/>
          </p:cNvSpPr>
          <p:nvPr/>
        </p:nvSpPr>
        <p:spPr bwMode="auto">
          <a:xfrm>
            <a:off x="3924300" y="2344738"/>
            <a:ext cx="4268788" cy="835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63" lIns="68529" rIns="68529" tIns="34263">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defTabSz="685754" eaLnBrk="1" fontAlgn="auto" hangingPunct="1">
              <a:lnSpc>
                <a:spcPct val="120000"/>
              </a:lnSpc>
              <a:spcBef>
                <a:spcPct val="0"/>
              </a:spcBef>
              <a:spcAft>
                <a:spcPct val="0"/>
              </a:spcAft>
              <a:defRPr/>
            </a:pPr>
            <a:r>
              <a:rPr altLang="zh-CN" lang="en-US" sz="1050">
                <a:solidFill>
                  <a:schemeClr val="bg1"/>
                </a:solidFill>
                <a:latin charset="-122" panose="02010600040101010101" pitchFamily="2" typeface="华文细黑"/>
                <a:ea charset="-122" pitchFamily="2" typeface="华文细黑"/>
                <a:cs charset="0" pitchFamily="34" typeface="Arial"/>
              </a:rPr>
              <a:t>Click here to modify the text , you may post text here . Click here to modify the text . Click here to modify the text , you may post text here . Click here to modify the text , you may post text here . 【雷锋PPT网 www.lfppt.com】</a:t>
            </a:r>
          </a:p>
        </p:txBody>
      </p:sp>
    </p:spTree>
  </p:cSld>
  <p:clrMapOvr>
    <a:masterClrMapping/>
  </p:clrMapOvr>
  <p:transition advClick="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250" fill="hold" id="7"/>
                                        <p:tgtEl>
                                          <p:spTgt spid="10"/>
                                        </p:tgtEl>
                                        <p:attrNameLst>
                                          <p:attrName>ppt_w</p:attrName>
                                        </p:attrNameLst>
                                      </p:cBhvr>
                                      <p:tavLst>
                                        <p:tav tm="0">
                                          <p:val>
                                            <p:fltVal val="0"/>
                                          </p:val>
                                        </p:tav>
                                        <p:tav tm="100000">
                                          <p:val>
                                            <p:strVal val="#ppt_w"/>
                                          </p:val>
                                        </p:tav>
                                      </p:tavLst>
                                    </p:anim>
                                    <p:anim calcmode="lin" valueType="num">
                                      <p:cBhvr>
                                        <p:cTn dur="250" fill="hold" id="8"/>
                                        <p:tgtEl>
                                          <p:spTgt spid="10"/>
                                        </p:tgtEl>
                                        <p:attrNameLst>
                                          <p:attrName>ppt_h</p:attrName>
                                        </p:attrNameLst>
                                      </p:cBhvr>
                                      <p:tavLst>
                                        <p:tav tm="0">
                                          <p:val>
                                            <p:fltVal val="0"/>
                                          </p:val>
                                        </p:tav>
                                        <p:tav tm="100000">
                                          <p:val>
                                            <p:strVal val="#ppt_h"/>
                                          </p:val>
                                        </p:tav>
                                      </p:tavLst>
                                    </p:anim>
                                    <p:animEffect filter="fade" transition="in">
                                      <p:cBhvr>
                                        <p:cTn dur="250" id="9"/>
                                        <p:tgtEl>
                                          <p:spTgt spid="10"/>
                                        </p:tgtEl>
                                      </p:cBhvr>
                                    </p:animEffect>
                                  </p:childTnLst>
                                </p:cTn>
                              </p:par>
                              <p:par>
                                <p:cTn decel="100000" fill="hold" grpId="1" id="10" nodeType="withEffect" presetClass="emph" presetID="6" presetSubtype="0">
                                  <p:stCondLst>
                                    <p:cond delay="200"/>
                                  </p:stCondLst>
                                  <p:childTnLst>
                                    <p:animScale>
                                      <p:cBhvr>
                                        <p:cTn dur="250" fill="hold" id="11"/>
                                        <p:tgtEl>
                                          <p:spTgt spid="10"/>
                                        </p:tgtEl>
                                      </p:cBhvr>
                                      <p:by x="110000" y="110000"/>
                                    </p:animScale>
                                  </p:childTnLst>
                                </p:cTn>
                              </p:par>
                              <p:par>
                                <p:cTn decel="100000" fill="hold" grpId="2" id="12" nodeType="withEffect" presetClass="emph" presetID="6" presetSubtype="0">
                                  <p:stCondLst>
                                    <p:cond delay="300"/>
                                  </p:stCondLst>
                                  <p:childTnLst>
                                    <p:animScale>
                                      <p:cBhvr>
                                        <p:cTn dur="250" fill="hold" id="13"/>
                                        <p:tgtEl>
                                          <p:spTgt spid="10"/>
                                        </p:tgtEl>
                                      </p:cBhvr>
                                      <p:by x="91000" y="91000"/>
                                    </p:animScale>
                                  </p:childTnLst>
                                </p:cTn>
                              </p:par>
                            </p:childTnLst>
                          </p:cTn>
                        </p:par>
                        <p:par>
                          <p:cTn fill="hold" id="14" nodeType="afterGroup">
                            <p:stCondLst>
                              <p:cond delay="550"/>
                            </p:stCondLst>
                            <p:childTnLst>
                              <p:par>
                                <p:cTn decel="100000" fill="hold" grpId="0" id="15" nodeType="afterEffect" presetClass="entr" presetID="2" presetSubtype="6">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400" fill="hold" id="17"/>
                                        <p:tgtEl>
                                          <p:spTgt spid="11"/>
                                        </p:tgtEl>
                                        <p:attrNameLst>
                                          <p:attrName>ppt_x</p:attrName>
                                        </p:attrNameLst>
                                      </p:cBhvr>
                                      <p:tavLst>
                                        <p:tav tm="0">
                                          <p:val>
                                            <p:strVal val="1+#ppt_w/2"/>
                                          </p:val>
                                        </p:tav>
                                        <p:tav tm="100000">
                                          <p:val>
                                            <p:strVal val="#ppt_x"/>
                                          </p:val>
                                        </p:tav>
                                      </p:tavLst>
                                    </p:anim>
                                    <p:anim calcmode="lin" valueType="num">
                                      <p:cBhvr additive="base">
                                        <p:cTn dur="400" fill="hold" id="18"/>
                                        <p:tgtEl>
                                          <p:spTgt spid="11"/>
                                        </p:tgtEl>
                                        <p:attrNameLst>
                                          <p:attrName>ppt_y</p:attrName>
                                        </p:attrNameLst>
                                      </p:cBhvr>
                                      <p:tavLst>
                                        <p:tav tm="0">
                                          <p:val>
                                            <p:strVal val="1+#ppt_h/2"/>
                                          </p:val>
                                        </p:tav>
                                        <p:tav tm="100000">
                                          <p:val>
                                            <p:strVal val="#ppt_y"/>
                                          </p:val>
                                        </p:tav>
                                      </p:tavLst>
                                    </p:anim>
                                  </p:childTnLst>
                                </p:cTn>
                              </p:par>
                              <p:par>
                                <p:cTn decel="100000" fill="hold" grpId="0" id="19" nodeType="withEffect" presetClass="entr" presetID="2" presetSubtype="9">
                                  <p:stCondLst>
                                    <p:cond delay="15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400" fill="hold" id="21"/>
                                        <p:tgtEl>
                                          <p:spTgt spid="13"/>
                                        </p:tgtEl>
                                        <p:attrNameLst>
                                          <p:attrName>ppt_x</p:attrName>
                                        </p:attrNameLst>
                                      </p:cBhvr>
                                      <p:tavLst>
                                        <p:tav tm="0">
                                          <p:val>
                                            <p:strVal val="0-#ppt_w/2"/>
                                          </p:val>
                                        </p:tav>
                                        <p:tav tm="100000">
                                          <p:val>
                                            <p:strVal val="#ppt_x"/>
                                          </p:val>
                                        </p:tav>
                                      </p:tavLst>
                                    </p:anim>
                                    <p:anim calcmode="lin" valueType="num">
                                      <p:cBhvr additive="base">
                                        <p:cTn dur="400" fill="hold" id="22"/>
                                        <p:tgtEl>
                                          <p:spTgt spid="13"/>
                                        </p:tgtEl>
                                        <p:attrNameLst>
                                          <p:attrName>ppt_y</p:attrName>
                                        </p:attrNameLst>
                                      </p:cBhvr>
                                      <p:tavLst>
                                        <p:tav tm="0">
                                          <p:val>
                                            <p:strVal val="0-#ppt_h/2"/>
                                          </p:val>
                                        </p:tav>
                                        <p:tav tm="100000">
                                          <p:val>
                                            <p:strVal val="#ppt_y"/>
                                          </p:val>
                                        </p:tav>
                                      </p:tavLst>
                                    </p:anim>
                                  </p:childTnLst>
                                </p:cTn>
                              </p:par>
                              <p:par>
                                <p:cTn decel="100000" fill="hold" grpId="0" id="23" nodeType="withEffect" presetClass="entr" presetID="2" presetSubtype="12">
                                  <p:stCondLst>
                                    <p:cond delay="30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400" fill="hold" id="25"/>
                                        <p:tgtEl>
                                          <p:spTgt spid="12"/>
                                        </p:tgtEl>
                                        <p:attrNameLst>
                                          <p:attrName>ppt_x</p:attrName>
                                        </p:attrNameLst>
                                      </p:cBhvr>
                                      <p:tavLst>
                                        <p:tav tm="0">
                                          <p:val>
                                            <p:strVal val="0-#ppt_w/2"/>
                                          </p:val>
                                        </p:tav>
                                        <p:tav tm="100000">
                                          <p:val>
                                            <p:strVal val="#ppt_x"/>
                                          </p:val>
                                        </p:tav>
                                      </p:tavLst>
                                    </p:anim>
                                    <p:anim calcmode="lin" valueType="num">
                                      <p:cBhvr additive="base">
                                        <p:cTn dur="400" fill="hold" id="26"/>
                                        <p:tgtEl>
                                          <p:spTgt spid="1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250"/>
                            </p:stCondLst>
                            <p:childTnLst>
                              <p:par>
                                <p:cTn decel="100000" fill="hold" grpId="0" id="28" nodeType="afterEffect" presetClass="entr" presetID="2" presetSubtype="1">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ppt_x"/>
                                          </p:val>
                                        </p:tav>
                                        <p:tav tm="100000">
                                          <p:val>
                                            <p:strVal val="#ppt_x"/>
                                          </p:val>
                                        </p:tav>
                                      </p:tavLst>
                                    </p:anim>
                                    <p:anim calcmode="lin" valueType="num">
                                      <p:cBhvr additive="base">
                                        <p:cTn dur="500" fill="hold" id="31"/>
                                        <p:tgtEl>
                                          <p:spTgt spid="15"/>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750"/>
                            </p:stCondLst>
                            <p:childTnLst>
                              <p:par>
                                <p:cTn fill="hold" grpId="0" id="33" nodeType="afterEffect" presetClass="entr" presetID="10" presetSubtype="0">
                                  <p:stCondLst>
                                    <p:cond delay="0"/>
                                  </p:stCondLst>
                                  <p:iterate type="lt">
                                    <p:tmPct val="10000"/>
                                  </p:iterate>
                                  <p:childTnLst>
                                    <p:set>
                                      <p:cBhvr>
                                        <p:cTn dur="1" fill="hold" id="34">
                                          <p:stCondLst>
                                            <p:cond delay="0"/>
                                          </p:stCondLst>
                                        </p:cTn>
                                        <p:tgtEl>
                                          <p:spTgt spid="17"/>
                                        </p:tgtEl>
                                        <p:attrNameLst>
                                          <p:attrName>style.visibility</p:attrName>
                                        </p:attrNameLst>
                                      </p:cBhvr>
                                      <p:to>
                                        <p:strVal val="visible"/>
                                      </p:to>
                                    </p:set>
                                    <p:animEffect filter="fade" transition="in">
                                      <p:cBhvr>
                                        <p:cTn dur="100" id="3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0"/>
      <p:bldP grpId="1" spid="10"/>
      <p:bldP grpId="2" spid="10"/>
      <p:bldP grpId="0" spid="15"/>
      <p:bldP grpId="0" spid="1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50850" y="1870075"/>
            <a:ext cx="2555875" cy="1025525"/>
            <a:chOff x="450273" y="1870365"/>
            <a:chExt cx="2556164" cy="1025051"/>
          </a:xfrm>
        </p:grpSpPr>
        <p:sp>
          <p:nvSpPr>
            <p:cNvPr id="4" name="矩形 3"/>
            <p:cNvSpPr/>
            <p:nvPr/>
          </p:nvSpPr>
          <p:spPr>
            <a:xfrm>
              <a:off x="5328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1295" name="文本框 6"/>
            <p:cNvSpPr txBox="1">
              <a:spLocks noChangeArrowheads="1"/>
            </p:cNvSpPr>
            <p:nvPr/>
          </p:nvSpPr>
          <p:spPr bwMode="auto">
            <a:xfrm>
              <a:off x="533401" y="1911929"/>
              <a:ext cx="387927" cy="33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en-US" lang="zh-CN" sz="1600">
                  <a:solidFill>
                    <a:schemeClr val="bg1"/>
                  </a:solidFill>
                  <a:latin typeface="FontAwesome"/>
                </a:rPr>
                <a:t></a:t>
              </a:r>
            </a:p>
          </p:txBody>
        </p:sp>
        <p:sp>
          <p:nvSpPr>
            <p:cNvPr id="11296" name="文本框 9"/>
            <p:cNvSpPr txBox="1">
              <a:spLocks noChangeArrowheads="1"/>
            </p:cNvSpPr>
            <p:nvPr/>
          </p:nvSpPr>
          <p:spPr bwMode="auto">
            <a:xfrm>
              <a:off x="921328" y="2023645"/>
              <a:ext cx="1939636" cy="274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b="1" lang="en-US" sz="1200">
                  <a:solidFill>
                    <a:schemeClr val="bg1"/>
                  </a:solidFill>
                </a:rPr>
                <a:t>VIDEO ANIMATION</a:t>
              </a:r>
            </a:p>
          </p:txBody>
        </p:sp>
        <p:sp>
          <p:nvSpPr>
            <p:cNvPr id="11297" name="文本框 10"/>
            <p:cNvSpPr txBox="1">
              <a:spLocks noChangeArrowheads="1"/>
            </p:cNvSpPr>
            <p:nvPr/>
          </p:nvSpPr>
          <p:spPr bwMode="auto">
            <a:xfrm>
              <a:off x="450273" y="2341418"/>
              <a:ext cx="2556164" cy="5483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1000">
                  <a:solidFill>
                    <a:schemeClr val="bg1"/>
                  </a:solidFill>
                </a:rPr>
                <a:t>There are many variations of passages of Lorem available, but the majority have suffered alteration</a:t>
              </a:r>
            </a:p>
          </p:txBody>
        </p:sp>
      </p:grpSp>
      <p:grpSp>
        <p:nvGrpSpPr>
          <p:cNvPr id="3" name="组合 2"/>
          <p:cNvGrpSpPr/>
          <p:nvPr/>
        </p:nvGrpSpPr>
        <p:grpSpPr>
          <a:xfrm>
            <a:off x="3308350" y="1870075"/>
            <a:ext cx="2555875" cy="1025525"/>
            <a:chOff x="3307773" y="1870365"/>
            <a:chExt cx="2556164" cy="1025051"/>
          </a:xfrm>
        </p:grpSpPr>
        <p:sp>
          <p:nvSpPr>
            <p:cNvPr id="17" name="矩形 16"/>
            <p:cNvSpPr/>
            <p:nvPr/>
          </p:nvSpPr>
          <p:spPr>
            <a:xfrm>
              <a:off x="3390332" y="1870365"/>
              <a:ext cx="388982" cy="38717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1291" name="文本框 17"/>
            <p:cNvSpPr txBox="1">
              <a:spLocks noChangeArrowheads="1"/>
            </p:cNvSpPr>
            <p:nvPr/>
          </p:nvSpPr>
          <p:spPr bwMode="auto">
            <a:xfrm>
              <a:off x="3390901" y="1911929"/>
              <a:ext cx="387927" cy="33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en-US" lang="zh-CN" sz="1600">
                  <a:solidFill>
                    <a:schemeClr val="bg1"/>
                  </a:solidFill>
                  <a:latin typeface="FontAwesome"/>
                </a:rPr>
                <a:t></a:t>
              </a:r>
            </a:p>
          </p:txBody>
        </p:sp>
        <p:sp>
          <p:nvSpPr>
            <p:cNvPr id="11292" name="文本框 14"/>
            <p:cNvSpPr txBox="1">
              <a:spLocks noChangeArrowheads="1"/>
            </p:cNvSpPr>
            <p:nvPr/>
          </p:nvSpPr>
          <p:spPr bwMode="auto">
            <a:xfrm>
              <a:off x="3778828" y="2023645"/>
              <a:ext cx="1939636" cy="274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b="1" lang="en-US" sz="1200">
                  <a:solidFill>
                    <a:schemeClr val="bg1"/>
                  </a:solidFill>
                </a:rPr>
                <a:t>PHOTOGRAPHY</a:t>
              </a:r>
            </a:p>
          </p:txBody>
        </p:sp>
        <p:sp>
          <p:nvSpPr>
            <p:cNvPr id="11293" name="文本框 15"/>
            <p:cNvSpPr txBox="1">
              <a:spLocks noChangeArrowheads="1"/>
            </p:cNvSpPr>
            <p:nvPr/>
          </p:nvSpPr>
          <p:spPr bwMode="auto">
            <a:xfrm>
              <a:off x="3307773" y="2341418"/>
              <a:ext cx="2556164" cy="5483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1000">
                  <a:solidFill>
                    <a:schemeClr val="bg1"/>
                  </a:solidFill>
                </a:rPr>
                <a:t>There are many variations of passages of Lorem available, but the majority have suffered alteration</a:t>
              </a:r>
            </a:p>
          </p:txBody>
        </p:sp>
      </p:grpSp>
      <p:grpSp>
        <p:nvGrpSpPr>
          <p:cNvPr id="5" name="组合 4"/>
          <p:cNvGrpSpPr/>
          <p:nvPr/>
        </p:nvGrpSpPr>
        <p:grpSpPr>
          <a:xfrm>
            <a:off x="6165850" y="1870075"/>
            <a:ext cx="2555875" cy="1025525"/>
            <a:chOff x="6165272" y="1870365"/>
            <a:chExt cx="2556164" cy="1025051"/>
          </a:xfrm>
        </p:grpSpPr>
        <p:sp>
          <p:nvSpPr>
            <p:cNvPr id="23" name="矩形 22"/>
            <p:cNvSpPr/>
            <p:nvPr/>
          </p:nvSpPr>
          <p:spPr>
            <a:xfrm>
              <a:off x="6247831" y="1870365"/>
              <a:ext cx="388982" cy="3871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1287" name="文本框 23"/>
            <p:cNvSpPr txBox="1">
              <a:spLocks noChangeArrowheads="1"/>
            </p:cNvSpPr>
            <p:nvPr/>
          </p:nvSpPr>
          <p:spPr bwMode="auto">
            <a:xfrm>
              <a:off x="6248399" y="1911929"/>
              <a:ext cx="387927" cy="33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en-US" lang="zh-CN" sz="1600">
                  <a:solidFill>
                    <a:schemeClr val="bg1"/>
                  </a:solidFill>
                  <a:latin typeface="FontAwesome"/>
                </a:rPr>
                <a:t></a:t>
              </a:r>
            </a:p>
          </p:txBody>
        </p:sp>
        <p:sp>
          <p:nvSpPr>
            <p:cNvPr id="11288" name="文本框 20"/>
            <p:cNvSpPr txBox="1">
              <a:spLocks noChangeArrowheads="1"/>
            </p:cNvSpPr>
            <p:nvPr/>
          </p:nvSpPr>
          <p:spPr bwMode="auto">
            <a:xfrm>
              <a:off x="6636327" y="2023645"/>
              <a:ext cx="1939636" cy="2741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b="1" lang="en-US" sz="1200">
                  <a:solidFill>
                    <a:schemeClr val="bg1"/>
                  </a:solidFill>
                </a:rPr>
                <a:t>SEO OPITIMZED</a:t>
              </a:r>
            </a:p>
          </p:txBody>
        </p:sp>
        <p:sp>
          <p:nvSpPr>
            <p:cNvPr id="11289" name="文本框 21"/>
            <p:cNvSpPr txBox="1">
              <a:spLocks noChangeArrowheads="1"/>
            </p:cNvSpPr>
            <p:nvPr/>
          </p:nvSpPr>
          <p:spPr bwMode="auto">
            <a:xfrm>
              <a:off x="6165272" y="2341418"/>
              <a:ext cx="2556164" cy="5483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1000">
                  <a:solidFill>
                    <a:schemeClr val="bg1"/>
                  </a:solidFill>
                </a:rPr>
                <a:t>There are many variations of passages of Lorem available, but the majority have suffered alteration</a:t>
              </a:r>
            </a:p>
          </p:txBody>
        </p:sp>
      </p:grpSp>
      <p:grpSp>
        <p:nvGrpSpPr>
          <p:cNvPr id="6" name="组合 5"/>
          <p:cNvGrpSpPr/>
          <p:nvPr/>
        </p:nvGrpSpPr>
        <p:grpSpPr>
          <a:xfrm>
            <a:off x="450850" y="3363913"/>
            <a:ext cx="2555875" cy="1023937"/>
            <a:chOff x="450273" y="3363378"/>
            <a:chExt cx="2556164" cy="1025051"/>
          </a:xfrm>
        </p:grpSpPr>
        <p:sp>
          <p:nvSpPr>
            <p:cNvPr id="29" name="矩形 28"/>
            <p:cNvSpPr/>
            <p:nvPr/>
          </p:nvSpPr>
          <p:spPr>
            <a:xfrm>
              <a:off x="5328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1283" name="文本框 29"/>
            <p:cNvSpPr txBox="1">
              <a:spLocks noChangeArrowheads="1"/>
            </p:cNvSpPr>
            <p:nvPr/>
          </p:nvSpPr>
          <p:spPr bwMode="auto">
            <a:xfrm>
              <a:off x="533401" y="3404941"/>
              <a:ext cx="387927" cy="3356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en-US" lang="zh-CN" sz="1600">
                  <a:solidFill>
                    <a:schemeClr val="bg1"/>
                  </a:solidFill>
                  <a:latin typeface="FontAwesome"/>
                </a:rPr>
                <a:t></a:t>
              </a:r>
            </a:p>
          </p:txBody>
        </p:sp>
        <p:sp>
          <p:nvSpPr>
            <p:cNvPr id="11284" name="文本框 26"/>
            <p:cNvSpPr txBox="1">
              <a:spLocks noChangeArrowheads="1"/>
            </p:cNvSpPr>
            <p:nvPr/>
          </p:nvSpPr>
          <p:spPr bwMode="auto">
            <a:xfrm>
              <a:off x="921328" y="3516657"/>
              <a:ext cx="1939636" cy="274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b="1" lang="en-US" sz="1200">
                  <a:solidFill>
                    <a:schemeClr val="bg1"/>
                  </a:solidFill>
                </a:rPr>
                <a:t>VIDEO ANIMATION</a:t>
              </a:r>
            </a:p>
          </p:txBody>
        </p:sp>
        <p:sp>
          <p:nvSpPr>
            <p:cNvPr id="11285" name="文本框 27"/>
            <p:cNvSpPr txBox="1">
              <a:spLocks noChangeArrowheads="1"/>
            </p:cNvSpPr>
            <p:nvPr/>
          </p:nvSpPr>
          <p:spPr bwMode="auto">
            <a:xfrm>
              <a:off x="450273" y="3834432"/>
              <a:ext cx="2556164" cy="549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1000">
                  <a:solidFill>
                    <a:schemeClr val="bg1"/>
                  </a:solidFill>
                </a:rPr>
                <a:t>There are many variations of passages of Lorem available, but the majority have suffered alteration</a:t>
              </a:r>
            </a:p>
          </p:txBody>
        </p:sp>
      </p:grpSp>
      <p:grpSp>
        <p:nvGrpSpPr>
          <p:cNvPr id="8" name="组合 7"/>
          <p:cNvGrpSpPr/>
          <p:nvPr/>
        </p:nvGrpSpPr>
        <p:grpSpPr>
          <a:xfrm>
            <a:off x="3308350" y="3363913"/>
            <a:ext cx="2555875" cy="1023937"/>
            <a:chOff x="3307773" y="3363378"/>
            <a:chExt cx="2556164" cy="1025051"/>
          </a:xfrm>
        </p:grpSpPr>
        <p:sp>
          <p:nvSpPr>
            <p:cNvPr id="35" name="矩形 34"/>
            <p:cNvSpPr/>
            <p:nvPr/>
          </p:nvSpPr>
          <p:spPr>
            <a:xfrm>
              <a:off x="3390332"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1279" name="文本框 35"/>
            <p:cNvSpPr txBox="1">
              <a:spLocks noChangeArrowheads="1"/>
            </p:cNvSpPr>
            <p:nvPr/>
          </p:nvSpPr>
          <p:spPr bwMode="auto">
            <a:xfrm>
              <a:off x="3390901" y="3404941"/>
              <a:ext cx="387927" cy="3356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en-US" lang="zh-CN" sz="1600">
                  <a:solidFill>
                    <a:schemeClr val="bg1"/>
                  </a:solidFill>
                  <a:latin typeface="FontAwesome"/>
                </a:rPr>
                <a:t></a:t>
              </a:r>
            </a:p>
          </p:txBody>
        </p:sp>
        <p:sp>
          <p:nvSpPr>
            <p:cNvPr id="11280" name="文本框 32"/>
            <p:cNvSpPr txBox="1">
              <a:spLocks noChangeArrowheads="1"/>
            </p:cNvSpPr>
            <p:nvPr/>
          </p:nvSpPr>
          <p:spPr bwMode="auto">
            <a:xfrm>
              <a:off x="3778828" y="3516657"/>
              <a:ext cx="1939636" cy="274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b="1" lang="en-US" sz="1200">
                  <a:solidFill>
                    <a:schemeClr val="bg1"/>
                  </a:solidFill>
                </a:rPr>
                <a:t>PHOTOGRAPHY</a:t>
              </a:r>
            </a:p>
          </p:txBody>
        </p:sp>
        <p:sp>
          <p:nvSpPr>
            <p:cNvPr id="11281" name="文本框 33"/>
            <p:cNvSpPr txBox="1">
              <a:spLocks noChangeArrowheads="1"/>
            </p:cNvSpPr>
            <p:nvPr/>
          </p:nvSpPr>
          <p:spPr bwMode="auto">
            <a:xfrm>
              <a:off x="3307773" y="3834432"/>
              <a:ext cx="2556164" cy="549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1000">
                  <a:solidFill>
                    <a:schemeClr val="bg1"/>
                  </a:solidFill>
                </a:rPr>
                <a:t>There are many variations of passages of Lorem available, but the majority have suffered alteration</a:t>
              </a:r>
            </a:p>
          </p:txBody>
        </p:sp>
      </p:grpSp>
      <p:grpSp>
        <p:nvGrpSpPr>
          <p:cNvPr id="9" name="组合 8"/>
          <p:cNvGrpSpPr/>
          <p:nvPr/>
        </p:nvGrpSpPr>
        <p:grpSpPr>
          <a:xfrm>
            <a:off x="6165850" y="3363913"/>
            <a:ext cx="2555875" cy="1023937"/>
            <a:chOff x="6165272" y="3363378"/>
            <a:chExt cx="2556164" cy="1025051"/>
          </a:xfrm>
        </p:grpSpPr>
        <p:sp>
          <p:nvSpPr>
            <p:cNvPr id="41" name="矩形 40"/>
            <p:cNvSpPr/>
            <p:nvPr/>
          </p:nvSpPr>
          <p:spPr>
            <a:xfrm>
              <a:off x="6247831" y="3363378"/>
              <a:ext cx="388982" cy="38777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1275" name="文本框 41"/>
            <p:cNvSpPr txBox="1">
              <a:spLocks noChangeArrowheads="1"/>
            </p:cNvSpPr>
            <p:nvPr/>
          </p:nvSpPr>
          <p:spPr bwMode="auto">
            <a:xfrm>
              <a:off x="6248399" y="3404941"/>
              <a:ext cx="387927" cy="3356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en-US" lang="zh-CN" sz="1600">
                  <a:solidFill>
                    <a:schemeClr val="bg1"/>
                  </a:solidFill>
                  <a:latin typeface="FontAwesome"/>
                </a:rPr>
                <a:t></a:t>
              </a:r>
            </a:p>
          </p:txBody>
        </p:sp>
        <p:sp>
          <p:nvSpPr>
            <p:cNvPr id="11276" name="文本框 38"/>
            <p:cNvSpPr txBox="1">
              <a:spLocks noChangeArrowheads="1"/>
            </p:cNvSpPr>
            <p:nvPr/>
          </p:nvSpPr>
          <p:spPr bwMode="auto">
            <a:xfrm>
              <a:off x="6636327" y="3516657"/>
              <a:ext cx="1939636" cy="274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b="1" lang="en-US" sz="1200">
                  <a:solidFill>
                    <a:schemeClr val="bg1"/>
                  </a:solidFill>
                </a:rPr>
                <a:t>SEO OPITIMZED</a:t>
              </a:r>
            </a:p>
          </p:txBody>
        </p:sp>
        <p:sp>
          <p:nvSpPr>
            <p:cNvPr id="11277" name="文本框 39"/>
            <p:cNvSpPr txBox="1">
              <a:spLocks noChangeArrowheads="1"/>
            </p:cNvSpPr>
            <p:nvPr/>
          </p:nvSpPr>
          <p:spPr bwMode="auto">
            <a:xfrm>
              <a:off x="6165272" y="3834432"/>
              <a:ext cx="2556164" cy="549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1000">
                  <a:solidFill>
                    <a:schemeClr val="bg1"/>
                  </a:solidFill>
                </a:rPr>
                <a:t>There are many variations of passages of Lorem available, but the majority have suffered alteration</a:t>
              </a:r>
            </a:p>
          </p:txBody>
        </p:sp>
      </p:grpSp>
      <p:sp>
        <p:nvSpPr>
          <p:cNvPr id="32" name="文本框 7"/>
          <p:cNvSpPr txBox="1">
            <a:spLocks noChangeArrowheads="1"/>
          </p:cNvSpPr>
          <p:nvPr/>
        </p:nvSpPr>
        <p:spPr bwMode="auto">
          <a:xfrm>
            <a:off x="2722563" y="479425"/>
            <a:ext cx="3698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ADD YOUR TITLE HERE</a:t>
            </a:r>
          </a:p>
        </p:txBody>
      </p:sp>
      <p:sp>
        <p:nvSpPr>
          <p:cNvPr id="33" name="Content Placeholder 2"/>
          <p:cNvSpPr txBox="1"/>
          <p:nvPr/>
        </p:nvSpPr>
        <p:spPr bwMode="auto">
          <a:xfrm>
            <a:off x="898525" y="954088"/>
            <a:ext cx="7137400"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00000"/>
              </a:lnSpc>
              <a:spcBef>
                <a:spcPct val="20000"/>
              </a:spcBef>
              <a:buFont charset="0" pitchFamily="34" typeface="Arial"/>
              <a:buNone/>
            </a:pPr>
            <a:r>
              <a:rPr altLang="zh-CN" lang="en-US" sz="1200">
                <a:solidFill>
                  <a:schemeClr val="bg1"/>
                </a:solidFill>
              </a:rPr>
              <a:t>There are many variations of passages of Lorem available, but the majority have suffered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1">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id="7"/>
                                        <p:tgtEl>
                                          <p:spTgt spid="32"/>
                                        </p:tgtEl>
                                        <p:attrNameLst>
                                          <p:attrName>ppt_y</p:attrName>
                                        </p:attrNameLst>
                                      </p:cBhvr>
                                      <p:tavLst>
                                        <p:tav tm="0">
                                          <p:val>
                                            <p:strVal val="#ppt_y-#ppt_h*1.125000"/>
                                          </p:val>
                                        </p:tav>
                                        <p:tav tm="100000">
                                          <p:val>
                                            <p:strVal val="#ppt_y"/>
                                          </p:val>
                                        </p:tav>
                                      </p:tavLst>
                                    </p:anim>
                                    <p:animEffect filter="wipe(down)" transition="in">
                                      <p:cBhvr>
                                        <p:cTn dur="500" id="8"/>
                                        <p:tgtEl>
                                          <p:spTgt spid="32"/>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500" id="11"/>
                                        <p:tgtEl>
                                          <p:spTgt spid="33"/>
                                        </p:tgtEl>
                                        <p:attrNameLst>
                                          <p:attrName>ppt_y</p:attrName>
                                        </p:attrNameLst>
                                      </p:cBhvr>
                                      <p:tavLst>
                                        <p:tav tm="0">
                                          <p:val>
                                            <p:strVal val="#ppt_y-#ppt_h*1.125000"/>
                                          </p:val>
                                        </p:tav>
                                        <p:tav tm="100000">
                                          <p:val>
                                            <p:strVal val="#ppt_y"/>
                                          </p:val>
                                        </p:tav>
                                      </p:tavLst>
                                    </p:anim>
                                    <p:animEffect filter="wipe(down)" transition="in">
                                      <p:cBhvr>
                                        <p:cTn dur="500" id="12"/>
                                        <p:tgtEl>
                                          <p:spTgt spid="33"/>
                                        </p:tgtEl>
                                      </p:cBhvr>
                                    </p:animEffect>
                                  </p:childTnLst>
                                </p:cTn>
                              </p:par>
                            </p:childTnLst>
                          </p:cTn>
                        </p:par>
                        <p:par>
                          <p:cTn fill="hold" id="13" nodeType="afterGroup">
                            <p:stCondLst>
                              <p:cond delay="500"/>
                            </p:stCondLst>
                            <p:childTnLst>
                              <p:par>
                                <p:cTn decel="100000" fill="hold" id="14" nodeType="afterEffect" presetClass="entr" presetID="2" presetSubtype="4">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fill="hold" id="16"/>
                                        <p:tgtEl>
                                          <p:spTgt spid="2"/>
                                        </p:tgtEl>
                                        <p:attrNameLst>
                                          <p:attrName>ppt_x</p:attrName>
                                        </p:attrNameLst>
                                      </p:cBhvr>
                                      <p:tavLst>
                                        <p:tav tm="0">
                                          <p:val>
                                            <p:strVal val="#ppt_x"/>
                                          </p:val>
                                        </p:tav>
                                        <p:tav tm="100000">
                                          <p:val>
                                            <p:strVal val="#ppt_x"/>
                                          </p:val>
                                        </p:tav>
                                      </p:tavLst>
                                    </p:anim>
                                    <p:anim calcmode="lin" valueType="num">
                                      <p:cBhvr additive="base">
                                        <p:cTn dur="500" fill="hold" id="17"/>
                                        <p:tgtEl>
                                          <p:spTgt spid="2"/>
                                        </p:tgtEl>
                                        <p:attrNameLst>
                                          <p:attrName>ppt_y</p:attrName>
                                        </p:attrNameLst>
                                      </p:cBhvr>
                                      <p:tavLst>
                                        <p:tav tm="0">
                                          <p:val>
                                            <p:strVal val="1+#ppt_h/2"/>
                                          </p:val>
                                        </p:tav>
                                        <p:tav tm="100000">
                                          <p:val>
                                            <p:strVal val="#ppt_y"/>
                                          </p:val>
                                        </p:tav>
                                      </p:tavLst>
                                    </p:anim>
                                  </p:childTnLst>
                                </p:cTn>
                              </p:par>
                              <p:par>
                                <p:cTn decel="100000" fill="hold" id="18" nodeType="withEffect" presetClass="entr" presetID="2" presetSubtype="4">
                                  <p:stCondLst>
                                    <p:cond delay="25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500" fill="hold" id="20"/>
                                        <p:tgtEl>
                                          <p:spTgt spid="3"/>
                                        </p:tgtEl>
                                        <p:attrNameLst>
                                          <p:attrName>ppt_x</p:attrName>
                                        </p:attrNameLst>
                                      </p:cBhvr>
                                      <p:tavLst>
                                        <p:tav tm="0">
                                          <p:val>
                                            <p:strVal val="#ppt_x"/>
                                          </p:val>
                                        </p:tav>
                                        <p:tav tm="100000">
                                          <p:val>
                                            <p:strVal val="#ppt_x"/>
                                          </p:val>
                                        </p:tav>
                                      </p:tavLst>
                                    </p:anim>
                                    <p:anim calcmode="lin" valueType="num">
                                      <p:cBhvr additive="base">
                                        <p:cTn dur="500" fill="hold" id="21"/>
                                        <p:tgtEl>
                                          <p:spTgt spid="3"/>
                                        </p:tgtEl>
                                        <p:attrNameLst>
                                          <p:attrName>ppt_y</p:attrName>
                                        </p:attrNameLst>
                                      </p:cBhvr>
                                      <p:tavLst>
                                        <p:tav tm="0">
                                          <p:val>
                                            <p:strVal val="1+#ppt_h/2"/>
                                          </p:val>
                                        </p:tav>
                                        <p:tav tm="100000">
                                          <p:val>
                                            <p:strVal val="#ppt_y"/>
                                          </p:val>
                                        </p:tav>
                                      </p:tavLst>
                                    </p:anim>
                                  </p:childTnLst>
                                </p:cTn>
                              </p:par>
                              <p:par>
                                <p:cTn decel="100000" fill="hold" id="22" nodeType="withEffect" presetClass="entr" presetID="2" presetSubtype="4">
                                  <p:stCondLst>
                                    <p:cond delay="500"/>
                                  </p:stCondLst>
                                  <p:childTnLst>
                                    <p:set>
                                      <p:cBhvr>
                                        <p:cTn dur="1" fill="hold" id="23">
                                          <p:stCondLst>
                                            <p:cond delay="0"/>
                                          </p:stCondLst>
                                        </p:cTn>
                                        <p:tgtEl>
                                          <p:spTgt spid="5"/>
                                        </p:tgtEl>
                                        <p:attrNameLst>
                                          <p:attrName>style.visibility</p:attrName>
                                        </p:attrNameLst>
                                      </p:cBhvr>
                                      <p:to>
                                        <p:strVal val="visible"/>
                                      </p:to>
                                    </p:set>
                                    <p:anim calcmode="lin" valueType="num">
                                      <p:cBhvr additive="base">
                                        <p:cTn dur="500" fill="hold" id="24"/>
                                        <p:tgtEl>
                                          <p:spTgt spid="5"/>
                                        </p:tgtEl>
                                        <p:attrNameLst>
                                          <p:attrName>ppt_x</p:attrName>
                                        </p:attrNameLst>
                                      </p:cBhvr>
                                      <p:tavLst>
                                        <p:tav tm="0">
                                          <p:val>
                                            <p:strVal val="#ppt_x"/>
                                          </p:val>
                                        </p:tav>
                                        <p:tav tm="100000">
                                          <p:val>
                                            <p:strVal val="#ppt_x"/>
                                          </p:val>
                                        </p:tav>
                                      </p:tavLst>
                                    </p:anim>
                                    <p:anim calcmode="lin" valueType="num">
                                      <p:cBhvr additive="base">
                                        <p:cTn dur="500" fill="hold" id="25"/>
                                        <p:tgtEl>
                                          <p:spTgt spid="5"/>
                                        </p:tgtEl>
                                        <p:attrNameLst>
                                          <p:attrName>ppt_y</p:attrName>
                                        </p:attrNameLst>
                                      </p:cBhvr>
                                      <p:tavLst>
                                        <p:tav tm="0">
                                          <p:val>
                                            <p:strVal val="1+#ppt_h/2"/>
                                          </p:val>
                                        </p:tav>
                                        <p:tav tm="100000">
                                          <p:val>
                                            <p:strVal val="#ppt_y"/>
                                          </p:val>
                                        </p:tav>
                                      </p:tavLst>
                                    </p:anim>
                                  </p:childTnLst>
                                </p:cTn>
                              </p:par>
                              <p:par>
                                <p:cTn decel="100000" fill="hold" id="26" nodeType="withEffect" presetClass="entr" presetID="2" presetSubtype="4">
                                  <p:stCondLst>
                                    <p:cond delay="750"/>
                                  </p:stCondLst>
                                  <p:childTnLst>
                                    <p:set>
                                      <p:cBhvr>
                                        <p:cTn dur="1" fill="hold" id="27">
                                          <p:stCondLst>
                                            <p:cond delay="0"/>
                                          </p:stCondLst>
                                        </p:cTn>
                                        <p:tgtEl>
                                          <p:spTgt spid="6"/>
                                        </p:tgtEl>
                                        <p:attrNameLst>
                                          <p:attrName>style.visibility</p:attrName>
                                        </p:attrNameLst>
                                      </p:cBhvr>
                                      <p:to>
                                        <p:strVal val="visible"/>
                                      </p:to>
                                    </p:set>
                                    <p:anim calcmode="lin" valueType="num">
                                      <p:cBhvr additive="base">
                                        <p:cTn dur="500" fill="hold" id="28"/>
                                        <p:tgtEl>
                                          <p:spTgt spid="6"/>
                                        </p:tgtEl>
                                        <p:attrNameLst>
                                          <p:attrName>ppt_x</p:attrName>
                                        </p:attrNameLst>
                                      </p:cBhvr>
                                      <p:tavLst>
                                        <p:tav tm="0">
                                          <p:val>
                                            <p:strVal val="#ppt_x"/>
                                          </p:val>
                                        </p:tav>
                                        <p:tav tm="100000">
                                          <p:val>
                                            <p:strVal val="#ppt_x"/>
                                          </p:val>
                                        </p:tav>
                                      </p:tavLst>
                                    </p:anim>
                                    <p:anim calcmode="lin" valueType="num">
                                      <p:cBhvr additive="base">
                                        <p:cTn dur="500" fill="hold" id="29"/>
                                        <p:tgtEl>
                                          <p:spTgt spid="6"/>
                                        </p:tgtEl>
                                        <p:attrNameLst>
                                          <p:attrName>ppt_y</p:attrName>
                                        </p:attrNameLst>
                                      </p:cBhvr>
                                      <p:tavLst>
                                        <p:tav tm="0">
                                          <p:val>
                                            <p:strVal val="1+#ppt_h/2"/>
                                          </p:val>
                                        </p:tav>
                                        <p:tav tm="100000">
                                          <p:val>
                                            <p:strVal val="#ppt_y"/>
                                          </p:val>
                                        </p:tav>
                                      </p:tavLst>
                                    </p:anim>
                                  </p:childTnLst>
                                </p:cTn>
                              </p:par>
                              <p:par>
                                <p:cTn decel="100000" fill="hold" id="30" nodeType="withEffect" presetClass="entr" presetID="2" presetSubtype="4">
                                  <p:stCondLst>
                                    <p:cond delay="1000"/>
                                  </p:stCondLst>
                                  <p:childTnLst>
                                    <p:set>
                                      <p:cBhvr>
                                        <p:cTn dur="1" fill="hold" id="31">
                                          <p:stCondLst>
                                            <p:cond delay="0"/>
                                          </p:stCondLst>
                                        </p:cTn>
                                        <p:tgtEl>
                                          <p:spTgt spid="8"/>
                                        </p:tgtEl>
                                        <p:attrNameLst>
                                          <p:attrName>style.visibility</p:attrName>
                                        </p:attrNameLst>
                                      </p:cBhvr>
                                      <p:to>
                                        <p:strVal val="visible"/>
                                      </p:to>
                                    </p:set>
                                    <p:anim calcmode="lin" valueType="num">
                                      <p:cBhvr additive="base">
                                        <p:cTn dur="500" fill="hold" id="32"/>
                                        <p:tgtEl>
                                          <p:spTgt spid="8"/>
                                        </p:tgtEl>
                                        <p:attrNameLst>
                                          <p:attrName>ppt_x</p:attrName>
                                        </p:attrNameLst>
                                      </p:cBhvr>
                                      <p:tavLst>
                                        <p:tav tm="0">
                                          <p:val>
                                            <p:strVal val="#ppt_x"/>
                                          </p:val>
                                        </p:tav>
                                        <p:tav tm="100000">
                                          <p:val>
                                            <p:strVal val="#ppt_x"/>
                                          </p:val>
                                        </p:tav>
                                      </p:tavLst>
                                    </p:anim>
                                    <p:anim calcmode="lin" valueType="num">
                                      <p:cBhvr additive="base">
                                        <p:cTn dur="500" fill="hold" id="33"/>
                                        <p:tgtEl>
                                          <p:spTgt spid="8"/>
                                        </p:tgtEl>
                                        <p:attrNameLst>
                                          <p:attrName>ppt_y</p:attrName>
                                        </p:attrNameLst>
                                      </p:cBhvr>
                                      <p:tavLst>
                                        <p:tav tm="0">
                                          <p:val>
                                            <p:strVal val="1+#ppt_h/2"/>
                                          </p:val>
                                        </p:tav>
                                        <p:tav tm="100000">
                                          <p:val>
                                            <p:strVal val="#ppt_y"/>
                                          </p:val>
                                        </p:tav>
                                      </p:tavLst>
                                    </p:anim>
                                  </p:childTnLst>
                                </p:cTn>
                              </p:par>
                              <p:par>
                                <p:cTn decel="100000" fill="hold" id="34" nodeType="withEffect" presetClass="entr" presetID="2" presetSubtype="4">
                                  <p:stCondLst>
                                    <p:cond delay="1250"/>
                                  </p:stCondLst>
                                  <p:childTnLst>
                                    <p:set>
                                      <p:cBhvr>
                                        <p:cTn dur="1" fill="hold" id="35">
                                          <p:stCondLst>
                                            <p:cond delay="0"/>
                                          </p:stCondLst>
                                        </p:cTn>
                                        <p:tgtEl>
                                          <p:spTgt spid="9"/>
                                        </p:tgtEl>
                                        <p:attrNameLst>
                                          <p:attrName>style.visibility</p:attrName>
                                        </p:attrNameLst>
                                      </p:cBhvr>
                                      <p:to>
                                        <p:strVal val="visible"/>
                                      </p:to>
                                    </p:set>
                                    <p:anim calcmode="lin" valueType="num">
                                      <p:cBhvr additive="base">
                                        <p:cTn dur="500" fill="hold" id="36"/>
                                        <p:tgtEl>
                                          <p:spTgt spid="9"/>
                                        </p:tgtEl>
                                        <p:attrNameLst>
                                          <p:attrName>ppt_x</p:attrName>
                                        </p:attrNameLst>
                                      </p:cBhvr>
                                      <p:tavLst>
                                        <p:tav tm="0">
                                          <p:val>
                                            <p:strVal val="#ppt_x"/>
                                          </p:val>
                                        </p:tav>
                                        <p:tav tm="100000">
                                          <p:val>
                                            <p:strVal val="#ppt_x"/>
                                          </p:val>
                                        </p:tav>
                                      </p:tavLst>
                                    </p:anim>
                                    <p:anim calcmode="lin" valueType="num">
                                      <p:cBhvr additive="base">
                                        <p:cTn dur="500" fill="hold" id="37"/>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Picture 2"/>
          <p:cNvPicPr>
            <a:picLocks noChangeAspect="1"/>
          </p:cNvPicPr>
          <p:nvPr/>
        </p:nvPicPr>
        <p:blipFill>
          <a:blip r:embed="rId3">
            <a:extLst>
              <a:ext uri="{28A0092B-C50C-407E-A947-70E740481C1C}">
                <a14:useLocalDpi/>
              </a:ext>
            </a:extLst>
          </a:blip>
          <a:stretch>
            <a:fillRect/>
          </a:stretch>
        </p:blipFill>
        <p:spPr bwMode="auto">
          <a:xfrm>
            <a:off x="5029200" y="1520825"/>
            <a:ext cx="3214688" cy="2681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 name="矩形 3"/>
          <p:cNvSpPr/>
          <p:nvPr/>
        </p:nvSpPr>
        <p:spPr>
          <a:xfrm>
            <a:off x="5126038" y="1606550"/>
            <a:ext cx="3024187" cy="171767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pic>
        <p:nvPicPr>
          <p:cNvPr id="6" name="Picture 3"/>
          <p:cNvPicPr>
            <a:picLocks noChangeAspect="1"/>
          </p:cNvPicPr>
          <p:nvPr/>
        </p:nvPicPr>
        <p:blipFill>
          <a:blip r:embed="rId5">
            <a:extLst>
              <a:ext uri="{28A0092B-C50C-407E-A947-70E740481C1C}">
                <a14:useLocalDpi/>
              </a:ext>
            </a:extLst>
          </a:blip>
          <a:stretch>
            <a:fillRect/>
          </a:stretch>
        </p:blipFill>
        <p:spPr bwMode="auto">
          <a:xfrm>
            <a:off x="4138613" y="2862263"/>
            <a:ext cx="2728912" cy="1647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Rectangle 19"/>
          <p:cNvSpPr/>
          <p:nvPr/>
        </p:nvSpPr>
        <p:spPr>
          <a:xfrm>
            <a:off x="4529138" y="3057525"/>
            <a:ext cx="1908175" cy="1223963"/>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lang="en-US" sz="1350">
              <a:solidFill>
                <a:schemeClr val="tx1">
                  <a:lumMod val="85000"/>
                  <a:lumOff val="15000"/>
                </a:schemeClr>
              </a:solidFill>
            </a:endParaRPr>
          </a:p>
        </p:txBody>
      </p:sp>
      <p:grpSp>
        <p:nvGrpSpPr>
          <p:cNvPr id="8" name="组合 7"/>
          <p:cNvGrpSpPr/>
          <p:nvPr/>
        </p:nvGrpSpPr>
        <p:grpSpPr>
          <a:xfrm>
            <a:off x="7388225" y="2994025"/>
            <a:ext cx="1084263" cy="1411288"/>
            <a:chOff x="915591" y="1453733"/>
            <a:chExt cx="2490788" cy="3242072"/>
          </a:xfrm>
        </p:grpSpPr>
        <p:pic>
          <p:nvPicPr>
            <p:cNvPr id="12302" name="Picture 1"/>
            <p:cNvPicPr>
              <a:picLocks noChangeAspect="1"/>
            </p:cNvPicPr>
            <p:nvPr/>
          </p:nvPicPr>
          <p:blipFill>
            <a:blip r:embed="rId7">
              <a:extLst>
                <a:ext uri="{28A0092B-C50C-407E-A947-70E740481C1C}">
                  <a14:useLocalDpi/>
                </a:ext>
              </a:extLst>
            </a:blip>
            <a:stretch>
              <a:fillRect/>
            </a:stretch>
          </p:blipFill>
          <p:spPr bwMode="auto">
            <a:xfrm>
              <a:off x="915591" y="1453733"/>
              <a:ext cx="2490788" cy="32420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 name="Right Triangle 49"/>
            <p:cNvSpPr/>
            <p:nvPr/>
          </p:nvSpPr>
          <p:spPr bwMode="auto">
            <a:xfrm rot="10800000">
              <a:off x="2126340" y="1763718"/>
              <a:ext cx="1017468" cy="2107893"/>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lang="en-US" sz="1400">
                <a:solidFill>
                  <a:prstClr val="white"/>
                </a:solidFill>
                <a:cs typeface="+mn-ea"/>
                <a:sym typeface="+mn-lt"/>
              </a:endParaRPr>
            </a:p>
          </p:txBody>
        </p:sp>
      </p:grpSp>
      <p:sp>
        <p:nvSpPr>
          <p:cNvPr id="11" name="圆角矩形 10"/>
          <p:cNvSpPr/>
          <p:nvPr/>
        </p:nvSpPr>
        <p:spPr bwMode="auto">
          <a:xfrm>
            <a:off x="7502525" y="3132138"/>
            <a:ext cx="855663" cy="1146175"/>
          </a:xfrm>
          <a:prstGeom prst="roundRect">
            <a:avLst>
              <a:gd fmla="val 758" name="adj"/>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solidFill>
                <a:prstClr val="white"/>
              </a:solidFill>
              <a:cs typeface="+mn-ea"/>
              <a:sym typeface="+mn-lt"/>
            </a:endParaRPr>
          </a:p>
        </p:txBody>
      </p:sp>
      <p:sp>
        <p:nvSpPr>
          <p:cNvPr id="12" name="矩形 11"/>
          <p:cNvSpPr/>
          <p:nvPr/>
        </p:nvSpPr>
        <p:spPr>
          <a:xfrm>
            <a:off x="665163" y="1793875"/>
            <a:ext cx="90487" cy="366713"/>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3" name="文本框 12"/>
          <p:cNvSpPr txBox="1">
            <a:spLocks noChangeArrowheads="1"/>
          </p:cNvSpPr>
          <p:nvPr/>
        </p:nvSpPr>
        <p:spPr bwMode="auto">
          <a:xfrm>
            <a:off x="755650" y="1793875"/>
            <a:ext cx="23066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1800">
                <a:solidFill>
                  <a:schemeClr val="bg1"/>
                </a:solidFill>
              </a:rPr>
              <a:t>LANDING PAGES</a:t>
            </a:r>
          </a:p>
        </p:txBody>
      </p:sp>
      <p:sp>
        <p:nvSpPr>
          <p:cNvPr id="14" name="Content Placeholder 2"/>
          <p:cNvSpPr txBox="1"/>
          <p:nvPr/>
        </p:nvSpPr>
        <p:spPr>
          <a:xfrm>
            <a:off x="573088" y="2260600"/>
            <a:ext cx="3636962" cy="1155700"/>
          </a:xfrm>
          <a:prstGeom prst="rect">
            <a:avLst/>
          </a:prstGeom>
        </p:spPr>
        <p:txBody>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defTabSz="1088232" fontAlgn="auto" indent="0" marL="0">
              <a:lnSpc>
                <a:spcPct val="120000"/>
              </a:lnSpc>
              <a:spcBef>
                <a:spcPct val="0"/>
              </a:spcBef>
              <a:spcAft>
                <a:spcPct val="0"/>
              </a:spcAft>
              <a:buFont charset="0" pitchFamily="34" typeface="Arial"/>
              <a:buNone/>
              <a:defRPr/>
            </a:pPr>
            <a:r>
              <a:rPr altLang="zh-CN" lang="en-US" sz="1050">
                <a:solidFill>
                  <a:schemeClr val="bg1"/>
                </a:solidFill>
              </a:rPr>
              <a:t>There are many variations of passages of Lorem available, but the majority have suffered alteration in some form, by injected humor, or randomized words which don't look even slightly believable. If you are going to use a passage of Lorem, you need to be sure there isn't anything embarrassing. There are</a:t>
            </a:r>
          </a:p>
        </p:txBody>
      </p:sp>
      <p:sp>
        <p:nvSpPr>
          <p:cNvPr id="15" name="Rectangle 27"/>
          <p:cNvSpPr>
            <a:spLocks noChangeArrowheads="1"/>
          </p:cNvSpPr>
          <p:nvPr/>
        </p:nvSpPr>
        <p:spPr bwMode="auto">
          <a:xfrm>
            <a:off x="690131" y="3714750"/>
            <a:ext cx="1346446" cy="304800"/>
          </a:xfrm>
          <a:prstGeom prst="roundRect">
            <a:avLst>
              <a:gd fmla="val 27968" name="adj"/>
            </a:avLst>
          </a:prstGeom>
          <a:solidFill>
            <a:schemeClr val="accent1">
              <a:alpha val="39999"/>
            </a:schemeClr>
          </a:solidFill>
          <a:ln>
            <a:noFill/>
          </a:ln>
          <a:extLst>
            <a:ext uri="{91240B29-F687-4F45-9708-019B960494DF}">
              <a14:hiddenLine w="12700">
                <a:solidFill>
                  <a:srgbClr val="000000"/>
                </a:solidFill>
                <a:round/>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1400">
                <a:solidFill>
                  <a:schemeClr val="bg1"/>
                </a:solidFill>
              </a:rPr>
              <a:t>More Details</a:t>
            </a:r>
          </a:p>
        </p:txBody>
      </p:sp>
      <p:sp>
        <p:nvSpPr>
          <p:cNvPr id="16" name="文本框 7"/>
          <p:cNvSpPr txBox="1">
            <a:spLocks noChangeArrowheads="1"/>
          </p:cNvSpPr>
          <p:nvPr/>
        </p:nvSpPr>
        <p:spPr bwMode="auto">
          <a:xfrm>
            <a:off x="2722563" y="320675"/>
            <a:ext cx="3698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ADD YOUR TITLE HERE</a:t>
            </a:r>
          </a:p>
        </p:txBody>
      </p:sp>
      <p:sp>
        <p:nvSpPr>
          <p:cNvPr id="17" name="Content Placeholder 2"/>
          <p:cNvSpPr txBox="1"/>
          <p:nvPr/>
        </p:nvSpPr>
        <p:spPr bwMode="auto">
          <a:xfrm>
            <a:off x="898525" y="766763"/>
            <a:ext cx="7137400"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00000"/>
              </a:lnSpc>
              <a:spcBef>
                <a:spcPct val="20000"/>
              </a:spcBef>
              <a:buFont charset="0" pitchFamily="34" typeface="Arial"/>
              <a:buNone/>
            </a:pPr>
            <a:r>
              <a:rPr altLang="zh-CN" lang="en-US" sz="1200">
                <a:solidFill>
                  <a:schemeClr val="bg1"/>
                </a:solidFill>
              </a:rPr>
              <a:t>There are many variations of passages of Lorem available, but the majority have suffered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1">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id="7"/>
                                        <p:tgtEl>
                                          <p:spTgt spid="16"/>
                                        </p:tgtEl>
                                        <p:attrNameLst>
                                          <p:attrName>ppt_y</p:attrName>
                                        </p:attrNameLst>
                                      </p:cBhvr>
                                      <p:tavLst>
                                        <p:tav tm="0">
                                          <p:val>
                                            <p:strVal val="#ppt_y-#ppt_h*1.125000"/>
                                          </p:val>
                                        </p:tav>
                                        <p:tav tm="100000">
                                          <p:val>
                                            <p:strVal val="#ppt_y"/>
                                          </p:val>
                                        </p:tav>
                                      </p:tavLst>
                                    </p:anim>
                                    <p:animEffect filter="wipe(down)" transition="in">
                                      <p:cBhvr>
                                        <p:cTn dur="500" id="8"/>
                                        <p:tgtEl>
                                          <p:spTgt spid="16"/>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17"/>
                                        </p:tgtEl>
                                        <p:attrNameLst>
                                          <p:attrName>style.visibility</p:attrName>
                                        </p:attrNameLst>
                                      </p:cBhvr>
                                      <p:to>
                                        <p:strVal val="visible"/>
                                      </p:to>
                                    </p:set>
                                    <p:anim calcmode="lin" valueType="num">
                                      <p:cBhvr additive="base">
                                        <p:cTn dur="500" id="11"/>
                                        <p:tgtEl>
                                          <p:spTgt spid="17"/>
                                        </p:tgtEl>
                                        <p:attrNameLst>
                                          <p:attrName>ppt_y</p:attrName>
                                        </p:attrNameLst>
                                      </p:cBhvr>
                                      <p:tavLst>
                                        <p:tav tm="0">
                                          <p:val>
                                            <p:strVal val="#ppt_y-#ppt_h*1.125000"/>
                                          </p:val>
                                        </p:tav>
                                        <p:tav tm="100000">
                                          <p:val>
                                            <p:strVal val="#ppt_y"/>
                                          </p:val>
                                        </p:tav>
                                      </p:tavLst>
                                    </p:anim>
                                    <p:animEffect filter="wipe(down)" transition="in">
                                      <p:cBhvr>
                                        <p:cTn dur="500" id="12"/>
                                        <p:tgtEl>
                                          <p:spTgt spid="17"/>
                                        </p:tgtEl>
                                      </p:cBhvr>
                                    </p:animEffect>
                                  </p:childTnLst>
                                </p:cTn>
                              </p:par>
                            </p:childTnLst>
                          </p:cTn>
                        </p:par>
                        <p:par>
                          <p:cTn fill="hold" id="13" nodeType="afterGroup">
                            <p:stCondLst>
                              <p:cond delay="500"/>
                            </p:stCondLst>
                            <p:childTnLst>
                              <p:par>
                                <p:cTn fill="hold" id="14" nodeType="afterEffect" presetClass="entr" presetID="42"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750" id="16"/>
                                        <p:tgtEl>
                                          <p:spTgt spid="8"/>
                                        </p:tgtEl>
                                      </p:cBhvr>
                                    </p:animEffect>
                                    <p:anim calcmode="lin" valueType="num">
                                      <p:cBhvr>
                                        <p:cTn dur="750" fill="hold" id="17"/>
                                        <p:tgtEl>
                                          <p:spTgt spid="8"/>
                                        </p:tgtEl>
                                        <p:attrNameLst>
                                          <p:attrName>ppt_x</p:attrName>
                                        </p:attrNameLst>
                                      </p:cBhvr>
                                      <p:tavLst>
                                        <p:tav tm="0">
                                          <p:val>
                                            <p:strVal val="#ppt_x"/>
                                          </p:val>
                                        </p:tav>
                                        <p:tav tm="100000">
                                          <p:val>
                                            <p:strVal val="#ppt_x"/>
                                          </p:val>
                                        </p:tav>
                                      </p:tavLst>
                                    </p:anim>
                                    <p:anim calcmode="lin" valueType="num">
                                      <p:cBhvr>
                                        <p:cTn dur="750" fill="hold" id="18"/>
                                        <p:tgtEl>
                                          <p:spTgt spid="8"/>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750" id="21"/>
                                        <p:tgtEl>
                                          <p:spTgt spid="6"/>
                                        </p:tgtEl>
                                      </p:cBhvr>
                                    </p:animEffect>
                                    <p:anim calcmode="lin" valueType="num">
                                      <p:cBhvr>
                                        <p:cTn dur="750" fill="hold" id="22"/>
                                        <p:tgtEl>
                                          <p:spTgt spid="6"/>
                                        </p:tgtEl>
                                        <p:attrNameLst>
                                          <p:attrName>ppt_x</p:attrName>
                                        </p:attrNameLst>
                                      </p:cBhvr>
                                      <p:tavLst>
                                        <p:tav tm="0">
                                          <p:val>
                                            <p:strVal val="#ppt_x"/>
                                          </p:val>
                                        </p:tav>
                                        <p:tav tm="100000">
                                          <p:val>
                                            <p:strVal val="#ppt_x"/>
                                          </p:val>
                                        </p:tav>
                                      </p:tavLst>
                                    </p:anim>
                                    <p:anim calcmode="lin" valueType="num">
                                      <p:cBhvr>
                                        <p:cTn dur="750" fill="hold" id="23"/>
                                        <p:tgtEl>
                                          <p:spTgt spid="6"/>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3"/>
                                        </p:tgtEl>
                                        <p:attrNameLst>
                                          <p:attrName>style.visibility</p:attrName>
                                        </p:attrNameLst>
                                      </p:cBhvr>
                                      <p:to>
                                        <p:strVal val="visible"/>
                                      </p:to>
                                    </p:set>
                                    <p:animEffect filter="fade" transition="in">
                                      <p:cBhvr>
                                        <p:cTn dur="1000" id="26"/>
                                        <p:tgtEl>
                                          <p:spTgt spid="3"/>
                                        </p:tgtEl>
                                      </p:cBhvr>
                                    </p:animEffect>
                                    <p:anim calcmode="lin" valueType="num">
                                      <p:cBhvr>
                                        <p:cTn dur="1000" fill="hold" id="27"/>
                                        <p:tgtEl>
                                          <p:spTgt spid="3"/>
                                        </p:tgtEl>
                                        <p:attrNameLst>
                                          <p:attrName>ppt_x</p:attrName>
                                        </p:attrNameLst>
                                      </p:cBhvr>
                                      <p:tavLst>
                                        <p:tav tm="0">
                                          <p:val>
                                            <p:strVal val="#ppt_x"/>
                                          </p:val>
                                        </p:tav>
                                        <p:tav tm="100000">
                                          <p:val>
                                            <p:strVal val="#ppt_x"/>
                                          </p:val>
                                        </p:tav>
                                      </p:tavLst>
                                    </p:anim>
                                    <p:anim calcmode="lin" valueType="num">
                                      <p:cBhvr>
                                        <p:cTn dur="1000" fill="hold" id="28"/>
                                        <p:tgtEl>
                                          <p:spTgt spid="3"/>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500"/>
                            </p:stCondLst>
                            <p:childTnLst>
                              <p:par>
                                <p:cTn fill="hold" grpId="0" id="30" nodeType="afterEffect" presetClass="entr" presetID="22" presetSubtype="1">
                                  <p:stCondLst>
                                    <p:cond delay="0"/>
                                  </p:stCondLst>
                                  <p:childTnLst>
                                    <p:set>
                                      <p:cBhvr>
                                        <p:cTn dur="1" fill="hold" id="31">
                                          <p:stCondLst>
                                            <p:cond delay="0"/>
                                          </p:stCondLst>
                                        </p:cTn>
                                        <p:tgtEl>
                                          <p:spTgt spid="4"/>
                                        </p:tgtEl>
                                        <p:attrNameLst>
                                          <p:attrName>style.visibility</p:attrName>
                                        </p:attrNameLst>
                                      </p:cBhvr>
                                      <p:to>
                                        <p:strVal val="visible"/>
                                      </p:to>
                                    </p:set>
                                    <p:animEffect filter="wipe(up)" transition="in">
                                      <p:cBhvr>
                                        <p:cTn dur="500" id="32"/>
                                        <p:tgtEl>
                                          <p:spTgt spid="4"/>
                                        </p:tgtEl>
                                      </p:cBhvr>
                                    </p:animEffect>
                                  </p:childTnLst>
                                </p:cTn>
                              </p:par>
                              <p:par>
                                <p:cTn fill="hold" grpId="0" id="33" nodeType="withEffect" presetClass="entr" presetID="22" presetSubtype="1">
                                  <p:stCondLst>
                                    <p:cond delay="0"/>
                                  </p:stCondLst>
                                  <p:childTnLst>
                                    <p:set>
                                      <p:cBhvr>
                                        <p:cTn dur="1" fill="hold" id="34">
                                          <p:stCondLst>
                                            <p:cond delay="0"/>
                                          </p:stCondLst>
                                        </p:cTn>
                                        <p:tgtEl>
                                          <p:spTgt spid="7"/>
                                        </p:tgtEl>
                                        <p:attrNameLst>
                                          <p:attrName>style.visibility</p:attrName>
                                        </p:attrNameLst>
                                      </p:cBhvr>
                                      <p:to>
                                        <p:strVal val="visible"/>
                                      </p:to>
                                    </p:set>
                                    <p:animEffect filter="wipe(up)" transition="in">
                                      <p:cBhvr>
                                        <p:cTn dur="500" id="35"/>
                                        <p:tgtEl>
                                          <p:spTgt spid="7"/>
                                        </p:tgtEl>
                                      </p:cBhvr>
                                    </p:animEffect>
                                  </p:childTnLst>
                                </p:cTn>
                              </p:par>
                              <p:par>
                                <p:cTn fill="hold" grpId="0" id="36" nodeType="withEffect" presetClass="entr" presetID="22" presetSubtype="1">
                                  <p:stCondLst>
                                    <p:cond delay="0"/>
                                  </p:stCondLst>
                                  <p:childTnLst>
                                    <p:set>
                                      <p:cBhvr>
                                        <p:cTn dur="1" fill="hold" id="37">
                                          <p:stCondLst>
                                            <p:cond delay="0"/>
                                          </p:stCondLst>
                                        </p:cTn>
                                        <p:tgtEl>
                                          <p:spTgt spid="11"/>
                                        </p:tgtEl>
                                        <p:attrNameLst>
                                          <p:attrName>style.visibility</p:attrName>
                                        </p:attrNameLst>
                                      </p:cBhvr>
                                      <p:to>
                                        <p:strVal val="visible"/>
                                      </p:to>
                                    </p:set>
                                    <p:animEffect filter="wipe(up)" transition="in">
                                      <p:cBhvr>
                                        <p:cTn dur="500" id="38"/>
                                        <p:tgtEl>
                                          <p:spTgt spid="11"/>
                                        </p:tgtEl>
                                      </p:cBhvr>
                                    </p:animEffect>
                                  </p:childTnLst>
                                </p:cTn>
                              </p:par>
                            </p:childTnLst>
                          </p:cTn>
                        </p:par>
                        <p:par>
                          <p:cTn fill="hold" id="39" nodeType="afterGroup">
                            <p:stCondLst>
                              <p:cond delay="2000"/>
                            </p:stCondLst>
                            <p:childTnLst>
                              <p:par>
                                <p:cTn decel="100000" fill="hold" grpId="0" id="40" nodeType="afterEffect" presetClass="entr" presetID="2" presetSubtype="1">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additive="base">
                                        <p:cTn dur="500" fill="hold" id="42"/>
                                        <p:tgtEl>
                                          <p:spTgt spid="12"/>
                                        </p:tgtEl>
                                        <p:attrNameLst>
                                          <p:attrName>ppt_x</p:attrName>
                                        </p:attrNameLst>
                                      </p:cBhvr>
                                      <p:tavLst>
                                        <p:tav tm="0">
                                          <p:val>
                                            <p:strVal val="#ppt_x"/>
                                          </p:val>
                                        </p:tav>
                                        <p:tav tm="100000">
                                          <p:val>
                                            <p:strVal val="#ppt_x"/>
                                          </p:val>
                                        </p:tav>
                                      </p:tavLst>
                                    </p:anim>
                                    <p:anim calcmode="lin" valueType="num">
                                      <p:cBhvr additive="base">
                                        <p:cTn dur="500" fill="hold" id="43"/>
                                        <p:tgtEl>
                                          <p:spTgt spid="12"/>
                                        </p:tgtEl>
                                        <p:attrNameLst>
                                          <p:attrName>ppt_y</p:attrName>
                                        </p:attrNameLst>
                                      </p:cBhvr>
                                      <p:tavLst>
                                        <p:tav tm="0">
                                          <p:val>
                                            <p:strVal val="0-#ppt_h/2"/>
                                          </p:val>
                                        </p:tav>
                                        <p:tav tm="100000">
                                          <p:val>
                                            <p:strVal val="#ppt_y"/>
                                          </p:val>
                                        </p:tav>
                                      </p:tavLst>
                                    </p:anim>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grpId="0" id="46" nodeType="clickEffect" presetClass="entr" presetID="22" presetSubtype="8">
                                  <p:stCondLst>
                                    <p:cond delay="0"/>
                                  </p:stCondLst>
                                  <p:childTnLst>
                                    <p:set>
                                      <p:cBhvr>
                                        <p:cTn dur="1" fill="hold" id="47">
                                          <p:stCondLst>
                                            <p:cond delay="0"/>
                                          </p:stCondLst>
                                        </p:cTn>
                                        <p:tgtEl>
                                          <p:spTgt spid="13"/>
                                        </p:tgtEl>
                                        <p:attrNameLst>
                                          <p:attrName>style.visibility</p:attrName>
                                        </p:attrNameLst>
                                      </p:cBhvr>
                                      <p:to>
                                        <p:strVal val="visible"/>
                                      </p:to>
                                    </p:set>
                                    <p:animEffect filter="wipe(left)" transition="in">
                                      <p:cBhvr>
                                        <p:cTn dur="500" id="48"/>
                                        <p:tgtEl>
                                          <p:spTgt spid="13"/>
                                        </p:tgtEl>
                                      </p:cBhvr>
                                    </p:animEffect>
                                  </p:childTnLst>
                                </p:cTn>
                              </p:par>
                            </p:childTnLst>
                          </p:cTn>
                        </p:par>
                        <p:par>
                          <p:cTn fill="hold" id="49" nodeType="afterGroup">
                            <p:stCondLst>
                              <p:cond delay="500"/>
                            </p:stCondLst>
                            <p:childTnLst>
                              <p:par>
                                <p:cTn decel="100000" fill="hold" grpId="0" id="50" nodeType="afterEffect" presetClass="entr" presetID="2" presetSubtype="4">
                                  <p:stCondLst>
                                    <p:cond delay="0"/>
                                  </p:stCondLst>
                                  <p:childTnLst>
                                    <p:set>
                                      <p:cBhvr>
                                        <p:cTn dur="1" fill="hold" id="51">
                                          <p:stCondLst>
                                            <p:cond delay="0"/>
                                          </p:stCondLst>
                                        </p:cTn>
                                        <p:tgtEl>
                                          <p:spTgt spid="14"/>
                                        </p:tgtEl>
                                        <p:attrNameLst>
                                          <p:attrName>style.visibility</p:attrName>
                                        </p:attrNameLst>
                                      </p:cBhvr>
                                      <p:to>
                                        <p:strVal val="visible"/>
                                      </p:to>
                                    </p:set>
                                    <p:anim calcmode="lin" valueType="num">
                                      <p:cBhvr additive="base">
                                        <p:cTn dur="500" fill="hold" id="52"/>
                                        <p:tgtEl>
                                          <p:spTgt spid="14"/>
                                        </p:tgtEl>
                                        <p:attrNameLst>
                                          <p:attrName>ppt_x</p:attrName>
                                        </p:attrNameLst>
                                      </p:cBhvr>
                                      <p:tavLst>
                                        <p:tav tm="0">
                                          <p:val>
                                            <p:strVal val="#ppt_x"/>
                                          </p:val>
                                        </p:tav>
                                        <p:tav tm="100000">
                                          <p:val>
                                            <p:strVal val="#ppt_x"/>
                                          </p:val>
                                        </p:tav>
                                      </p:tavLst>
                                    </p:anim>
                                    <p:anim calcmode="lin" valueType="num">
                                      <p:cBhvr additive="base">
                                        <p:cTn dur="500" fill="hold" id="53"/>
                                        <p:tgtEl>
                                          <p:spTgt spid="14"/>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1000"/>
                            </p:stCondLst>
                            <p:childTnLst>
                              <p:par>
                                <p:cTn decel="100000" fill="hold" grpId="0" id="55" nodeType="afterEffect" presetClass="entr" presetID="2" presetSubtype="4">
                                  <p:stCondLst>
                                    <p:cond delay="0"/>
                                  </p:stCondLst>
                                  <p:childTnLst>
                                    <p:set>
                                      <p:cBhvr>
                                        <p:cTn dur="1" fill="hold" id="56">
                                          <p:stCondLst>
                                            <p:cond delay="0"/>
                                          </p:stCondLst>
                                        </p:cTn>
                                        <p:tgtEl>
                                          <p:spTgt spid="15"/>
                                        </p:tgtEl>
                                        <p:attrNameLst>
                                          <p:attrName>style.visibility</p:attrName>
                                        </p:attrNameLst>
                                      </p:cBhvr>
                                      <p:to>
                                        <p:strVal val="visible"/>
                                      </p:to>
                                    </p:set>
                                    <p:anim calcmode="lin" valueType="num">
                                      <p:cBhvr additive="base">
                                        <p:cTn dur="500" fill="hold" id="57"/>
                                        <p:tgtEl>
                                          <p:spTgt spid="15"/>
                                        </p:tgtEl>
                                        <p:attrNameLst>
                                          <p:attrName>ppt_x</p:attrName>
                                        </p:attrNameLst>
                                      </p:cBhvr>
                                      <p:tavLst>
                                        <p:tav tm="0">
                                          <p:val>
                                            <p:strVal val="#ppt_x"/>
                                          </p:val>
                                        </p:tav>
                                        <p:tav tm="100000">
                                          <p:val>
                                            <p:strVal val="#ppt_x"/>
                                          </p:val>
                                        </p:tav>
                                      </p:tavLst>
                                    </p:anim>
                                    <p:anim calcmode="lin" valueType="num">
                                      <p:cBhvr additive="base">
                                        <p:cTn dur="500" fill="hold" id="58"/>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11"/>
      <p:bldP grpId="0" spid="12"/>
      <p:bldP grpId="0" spid="13"/>
      <p:bldP grpId="0" spid="14"/>
      <p:bldP grpId="0" spid="15"/>
      <p:bldP grpId="0" spid="16"/>
      <p:bldP grpId="0" spid="1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0" y="1357313"/>
            <a:ext cx="3082925" cy="1725612"/>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4" name="矩形 3"/>
          <p:cNvSpPr/>
          <p:nvPr/>
        </p:nvSpPr>
        <p:spPr>
          <a:xfrm>
            <a:off x="3030538" y="1357313"/>
            <a:ext cx="3082925" cy="1725612"/>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5" name="矩形 4"/>
          <p:cNvSpPr/>
          <p:nvPr/>
        </p:nvSpPr>
        <p:spPr>
          <a:xfrm>
            <a:off x="6061075" y="1357313"/>
            <a:ext cx="3082925" cy="1725612"/>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grpSp>
        <p:nvGrpSpPr>
          <p:cNvPr id="2" name="组合 1"/>
          <p:cNvGrpSpPr/>
          <p:nvPr/>
        </p:nvGrpSpPr>
        <p:grpSpPr>
          <a:xfrm>
            <a:off x="207963" y="3254375"/>
            <a:ext cx="2382837" cy="1298575"/>
            <a:chOff x="207818" y="3253810"/>
            <a:chExt cx="2382982" cy="1298574"/>
          </a:xfrm>
        </p:grpSpPr>
        <p:sp>
          <p:nvSpPr>
            <p:cNvPr id="13328" name="Rectangle 23"/>
            <p:cNvSpPr>
              <a:spLocks noChangeArrowheads="1"/>
            </p:cNvSpPr>
            <p:nvPr/>
          </p:nvSpPr>
          <p:spPr bwMode="auto">
            <a:xfrm>
              <a:off x="207818" y="3536721"/>
              <a:ext cx="238298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20000"/>
                </a:lnSpc>
              </a:pPr>
              <a:r>
                <a:rPr altLang="zh-CN" lang="en-US" sz="1000">
                  <a:solidFill>
                    <a:schemeClr val="bg1"/>
                  </a:solidFill>
                </a:rPr>
                <a:t>There are many variations of passages of Lore m available, but the majority have suffered alteration in some form, by injected humor, or randomized</a:t>
              </a:r>
            </a:p>
          </p:txBody>
        </p:sp>
        <p:sp>
          <p:nvSpPr>
            <p:cNvPr id="11" name="文本框 10"/>
            <p:cNvSpPr txBox="1"/>
            <p:nvPr/>
          </p:nvSpPr>
          <p:spPr>
            <a:xfrm>
              <a:off x="719024" y="3253810"/>
              <a:ext cx="1462176" cy="304800"/>
            </a:xfrm>
            <a:prstGeom prst="rect">
              <a:avLst/>
            </a:prstGeom>
            <a:noFill/>
          </p:spPr>
          <p:txBody>
            <a:bodyPr>
              <a:spAutoFit/>
            </a:bodyPr>
            <a:lstStyle/>
            <a:p>
              <a:pPr algn="ctr" defTabSz="685754" eaLnBrk="1" fontAlgn="auto" hangingPunct="1">
                <a:spcBef>
                  <a:spcPct val="0"/>
                </a:spcBef>
                <a:spcAft>
                  <a:spcPct val="0"/>
                </a:spcAft>
                <a:defRPr/>
              </a:pPr>
              <a:r>
                <a:rPr altLang="zh-CN" lang="en-US" sz="1400">
                  <a:solidFill>
                    <a:schemeClr val="bg1"/>
                  </a:solidFill>
                  <a:latin typeface="+mn-ea"/>
                  <a:ea typeface="+mn-ea"/>
                </a:rPr>
                <a:t>Support One</a:t>
              </a:r>
            </a:p>
          </p:txBody>
        </p:sp>
      </p:grpSp>
      <p:grpSp>
        <p:nvGrpSpPr>
          <p:cNvPr id="9" name="组合 8"/>
          <p:cNvGrpSpPr/>
          <p:nvPr/>
        </p:nvGrpSpPr>
        <p:grpSpPr>
          <a:xfrm>
            <a:off x="3317875" y="3254375"/>
            <a:ext cx="2382838" cy="1298575"/>
            <a:chOff x="3318163" y="3253810"/>
            <a:chExt cx="2382982" cy="1298574"/>
          </a:xfrm>
        </p:grpSpPr>
        <p:sp>
          <p:nvSpPr>
            <p:cNvPr id="12" name="文本框 11"/>
            <p:cNvSpPr txBox="1"/>
            <p:nvPr/>
          </p:nvSpPr>
          <p:spPr>
            <a:xfrm>
              <a:off x="3837307" y="3253810"/>
              <a:ext cx="1460588" cy="304800"/>
            </a:xfrm>
            <a:prstGeom prst="rect">
              <a:avLst/>
            </a:prstGeom>
            <a:noFill/>
          </p:spPr>
          <p:txBody>
            <a:bodyPr>
              <a:spAutoFit/>
            </a:bodyPr>
            <a:lstStyle/>
            <a:p>
              <a:pPr algn="ctr" defTabSz="685754" eaLnBrk="1" fontAlgn="auto" hangingPunct="1">
                <a:spcBef>
                  <a:spcPct val="0"/>
                </a:spcBef>
                <a:spcAft>
                  <a:spcPct val="0"/>
                </a:spcAft>
                <a:defRPr/>
              </a:pPr>
              <a:r>
                <a:rPr altLang="zh-CN" lang="en-US" sz="1400">
                  <a:solidFill>
                    <a:schemeClr val="bg1"/>
                  </a:solidFill>
                  <a:latin typeface="+mn-ea"/>
                  <a:ea typeface="+mn-ea"/>
                </a:rPr>
                <a:t>Support Two</a:t>
              </a:r>
            </a:p>
          </p:txBody>
        </p:sp>
        <p:sp>
          <p:nvSpPr>
            <p:cNvPr id="13327" name="Rectangle 23"/>
            <p:cNvSpPr>
              <a:spLocks noChangeArrowheads="1"/>
            </p:cNvSpPr>
            <p:nvPr/>
          </p:nvSpPr>
          <p:spPr bwMode="auto">
            <a:xfrm>
              <a:off x="3318163" y="3536721"/>
              <a:ext cx="238298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20000"/>
                </a:lnSpc>
              </a:pPr>
              <a:r>
                <a:rPr altLang="zh-CN" lang="en-US" sz="1000">
                  <a:solidFill>
                    <a:schemeClr val="bg1"/>
                  </a:solidFill>
                </a:rPr>
                <a:t>There are many variations of passages of Lore m available, but the majority have suffered alteration in some form, by injected humor, or randomized</a:t>
              </a:r>
            </a:p>
          </p:txBody>
        </p:sp>
      </p:grpSp>
      <p:grpSp>
        <p:nvGrpSpPr>
          <p:cNvPr id="10" name="组合 9"/>
          <p:cNvGrpSpPr/>
          <p:nvPr/>
        </p:nvGrpSpPr>
        <p:grpSpPr>
          <a:xfrm>
            <a:off x="6630988" y="3254375"/>
            <a:ext cx="2382837" cy="1298575"/>
            <a:chOff x="6630509" y="3253810"/>
            <a:chExt cx="2382982" cy="1298574"/>
          </a:xfrm>
        </p:grpSpPr>
        <p:sp>
          <p:nvSpPr>
            <p:cNvPr id="13" name="文本框 12"/>
            <p:cNvSpPr txBox="1"/>
            <p:nvPr/>
          </p:nvSpPr>
          <p:spPr>
            <a:xfrm>
              <a:off x="7006768" y="3253810"/>
              <a:ext cx="1630462" cy="304800"/>
            </a:xfrm>
            <a:prstGeom prst="rect">
              <a:avLst/>
            </a:prstGeom>
            <a:noFill/>
          </p:spPr>
          <p:txBody>
            <a:bodyPr>
              <a:spAutoFit/>
            </a:bodyPr>
            <a:lstStyle/>
            <a:p>
              <a:pPr algn="ctr" defTabSz="685754" eaLnBrk="1" fontAlgn="auto" hangingPunct="1">
                <a:spcBef>
                  <a:spcPct val="0"/>
                </a:spcBef>
                <a:spcAft>
                  <a:spcPct val="0"/>
                </a:spcAft>
                <a:defRPr/>
              </a:pPr>
              <a:r>
                <a:rPr altLang="zh-CN" lang="en-US" sz="1400">
                  <a:solidFill>
                    <a:schemeClr val="bg1"/>
                  </a:solidFill>
                  <a:latin typeface="+mn-ea"/>
                  <a:ea typeface="+mn-ea"/>
                </a:rPr>
                <a:t>Support Three</a:t>
              </a:r>
            </a:p>
          </p:txBody>
        </p:sp>
        <p:sp>
          <p:nvSpPr>
            <p:cNvPr id="13325" name="Rectangle 23"/>
            <p:cNvSpPr>
              <a:spLocks noChangeArrowheads="1"/>
            </p:cNvSpPr>
            <p:nvPr/>
          </p:nvSpPr>
          <p:spPr bwMode="auto">
            <a:xfrm>
              <a:off x="6630508" y="3536721"/>
              <a:ext cx="238298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lnSpc>
                  <a:spcPct val="120000"/>
                </a:lnSpc>
              </a:pPr>
              <a:r>
                <a:rPr altLang="zh-CN" lang="en-US" sz="1000">
                  <a:solidFill>
                    <a:schemeClr val="bg1"/>
                  </a:solidFill>
                </a:rPr>
                <a:t>There are many variations of passages of Lore m available, but the majority have suffered alteration in some form, by injected humor, or randomized</a:t>
              </a:r>
            </a:p>
          </p:txBody>
        </p:sp>
      </p:grpSp>
      <p:sp>
        <p:nvSpPr>
          <p:cNvPr id="13320" name="Title 13"/>
          <p:cNvSpPr txBox="1"/>
          <p:nvPr/>
        </p:nvSpPr>
        <p:spPr bwMode="auto">
          <a:xfrm>
            <a:off x="207963" y="390525"/>
            <a:ext cx="2252662" cy="30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685800">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685800"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685800"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685800"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685800"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685800"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685800"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685800"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685800"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eaLnBrk="1" hangingPunct="1">
              <a:spcBef>
                <a:spcPct val="0"/>
              </a:spcBef>
              <a:buFontTx/>
              <a:buNone/>
            </a:pPr>
            <a:r>
              <a:rPr altLang="zh-CN" lang="en-US" sz="2000">
                <a:solidFill>
                  <a:schemeClr val="bg1"/>
                </a:solidFill>
              </a:rPr>
              <a:t>BLOG POST</a:t>
            </a:r>
          </a:p>
        </p:txBody>
      </p:sp>
      <p:sp>
        <p:nvSpPr>
          <p:cNvPr id="17" name="Content Placeholder 2"/>
          <p:cNvSpPr txBox="1"/>
          <p:nvPr/>
        </p:nvSpPr>
        <p:spPr>
          <a:xfrm>
            <a:off x="207963" y="752475"/>
            <a:ext cx="8491537" cy="409575"/>
          </a:xfrm>
          <a:prstGeom prst="rect">
            <a:avLst/>
          </a:prstGeom>
        </p:spPr>
        <p:txBody>
          <a:bodyPr/>
          <a:lstStyle>
            <a:lvl1pPr algn="l" defTabSz="914400" eaLnBrk="1" hangingPunct="1" indent="-342900" latinLnBrk="0" marL="342900" rtl="0">
              <a:spcBef>
                <a:spcPct val="20000"/>
              </a:spcBef>
              <a:buFont charset="0"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a:lstStyle>
          <a:p>
            <a:pPr defTabSz="1088232" fontAlgn="auto" indent="0" marL="0">
              <a:spcAft>
                <a:spcPct val="0"/>
              </a:spcAft>
              <a:buFont charset="0" pitchFamily="34" typeface="Arial"/>
              <a:buNone/>
              <a:defRPr/>
            </a:pPr>
            <a:r>
              <a:rPr altLang="zh-CN" lang="en-US" sz="1050">
                <a:solidFill>
                  <a:schemeClr val="bg1"/>
                </a:solidFill>
              </a:rPr>
              <a:t>There are many variations of passages of Lorem available, but the majority have suffered alteration in some form, by injected humor, or randomized words which don't look even slightly</a:t>
            </a:r>
          </a:p>
        </p:txBody>
      </p:sp>
      <p:sp>
        <p:nvSpPr>
          <p:cNvPr id="18" name="矩形 17"/>
          <p:cNvSpPr/>
          <p:nvPr/>
        </p:nvSpPr>
        <p:spPr>
          <a:xfrm>
            <a:off x="0" y="1357313"/>
            <a:ext cx="3030538" cy="1725612"/>
          </a:xfrm>
          <a:prstGeom prst="rect">
            <a:avLst/>
          </a:prstGeom>
          <a:solidFill>
            <a:srgbClr val="255D6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9" name="Oval 53"/>
          <p:cNvSpPr>
            <a:spLocks noChangeAspect="1"/>
          </p:cNvSpPr>
          <p:nvPr/>
        </p:nvSpPr>
        <p:spPr>
          <a:xfrm flipV="1" rot="10800000">
            <a:off x="1128713" y="1931988"/>
            <a:ext cx="574675" cy="57626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754" eaLnBrk="1" fontAlgn="auto" hangingPunct="1">
              <a:spcBef>
                <a:spcPct val="0"/>
              </a:spcBef>
              <a:spcAft>
                <a:spcPct val="0"/>
              </a:spcAft>
              <a:defRPr/>
            </a:pPr>
            <a:r>
              <a:rPr lang="en-US" sz="2000">
                <a:solidFill>
                  <a:srgbClr val="255D6E"/>
                </a:solidFill>
                <a:latin charset="0" pitchFamily="2" typeface="FontAwesome"/>
              </a:rPr>
              <a:t></a:t>
            </a:r>
          </a:p>
        </p:txBody>
      </p:sp>
    </p:spTree>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id="7"/>
                                        <p:tgtEl>
                                          <p:spTgt spid="4"/>
                                        </p:tgtEl>
                                        <p:attrNameLst>
                                          <p:attrName>ppt_y</p:attrName>
                                        </p:attrNameLst>
                                      </p:cBhvr>
                                      <p:tavLst>
                                        <p:tav tm="0">
                                          <p:val>
                                            <p:strVal val="#ppt_y-#ppt_h*1.125000"/>
                                          </p:val>
                                        </p:tav>
                                        <p:tav tm="100000">
                                          <p:val>
                                            <p:strVal val="#ppt_y"/>
                                          </p:val>
                                        </p:tav>
                                      </p:tavLst>
                                    </p:anim>
                                    <p:animEffect filter="wipe(down)" transition="in">
                                      <p:cBhvr>
                                        <p:cTn dur="500" id="8"/>
                                        <p:tgtEl>
                                          <p:spTgt spid="4"/>
                                        </p:tgtEl>
                                      </p:cBhvr>
                                    </p:animEffect>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12" presetSubtype="2">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500" id="13"/>
                                        <p:tgtEl>
                                          <p:spTgt spid="3"/>
                                        </p:tgtEl>
                                        <p:attrNameLst>
                                          <p:attrName>ppt_x</p:attrName>
                                        </p:attrNameLst>
                                      </p:cBhvr>
                                      <p:tavLst>
                                        <p:tav tm="0">
                                          <p:val>
                                            <p:strVal val="#ppt_x+#ppt_w*1.125000"/>
                                          </p:val>
                                        </p:tav>
                                        <p:tav tm="100000">
                                          <p:val>
                                            <p:strVal val="#ppt_x"/>
                                          </p:val>
                                        </p:tav>
                                      </p:tavLst>
                                    </p:anim>
                                    <p:animEffect filter="wipe(left)" transition="in">
                                      <p:cBhvr>
                                        <p:cTn dur="500" id="14"/>
                                        <p:tgtEl>
                                          <p:spTgt spid="3"/>
                                        </p:tgtEl>
                                      </p:cBhvr>
                                    </p:animEffect>
                                  </p:childTnLst>
                                </p:cTn>
                              </p:par>
                              <p:par>
                                <p:cTn fill="hold" grpId="0" id="15" nodeType="withEffect" presetClass="entr" presetID="12" presetSubtype="8">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additive="base">
                                        <p:cTn dur="500" id="17"/>
                                        <p:tgtEl>
                                          <p:spTgt spid="5"/>
                                        </p:tgtEl>
                                        <p:attrNameLst>
                                          <p:attrName>ppt_x</p:attrName>
                                        </p:attrNameLst>
                                      </p:cBhvr>
                                      <p:tavLst>
                                        <p:tav tm="0">
                                          <p:val>
                                            <p:strVal val="#ppt_x-#ppt_w*1.125000"/>
                                          </p:val>
                                        </p:tav>
                                        <p:tav tm="100000">
                                          <p:val>
                                            <p:strVal val="#ppt_x"/>
                                          </p:val>
                                        </p:tav>
                                      </p:tavLst>
                                    </p:anim>
                                    <p:animEffect filter="wipe(right)" transition="in">
                                      <p:cBhvr>
                                        <p:cTn dur="500" id="18"/>
                                        <p:tgtEl>
                                          <p:spTgt spid="5"/>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grpId="0" id="21" nodeType="clickEffect" presetClass="entr" presetID="22" presetSubtype="1">
                                  <p:stCondLst>
                                    <p:cond delay="0"/>
                                  </p:stCondLst>
                                  <p:childTnLst>
                                    <p:set>
                                      <p:cBhvr>
                                        <p:cTn dur="1" fill="hold" id="22">
                                          <p:stCondLst>
                                            <p:cond delay="0"/>
                                          </p:stCondLst>
                                        </p:cTn>
                                        <p:tgtEl>
                                          <p:spTgt spid="18"/>
                                        </p:tgtEl>
                                        <p:attrNameLst>
                                          <p:attrName>style.visibility</p:attrName>
                                        </p:attrNameLst>
                                      </p:cBhvr>
                                      <p:to>
                                        <p:strVal val="visible"/>
                                      </p:to>
                                    </p:set>
                                    <p:animEffect filter="wipe(up)" transition="in">
                                      <p:cBhvr>
                                        <p:cTn dur="500" id="23"/>
                                        <p:tgtEl>
                                          <p:spTgt spid="18"/>
                                        </p:tgtEl>
                                      </p:cBhvr>
                                    </p:animEffect>
                                  </p:childTnLst>
                                </p:cTn>
                              </p:par>
                            </p:childTnLst>
                          </p:cTn>
                        </p:par>
                        <p:par>
                          <p:cTn fill="hold" id="24" nodeType="afterGroup">
                            <p:stCondLst>
                              <p:cond delay="500"/>
                            </p:stCondLst>
                            <p:childTnLst>
                              <p:par>
                                <p:cTn fill="hold" grpId="0" id="25" nodeType="afterEffect" presetClass="entr" presetID="53" presetSubtype="0">
                                  <p:stCondLst>
                                    <p:cond delay="0"/>
                                  </p:stCondLst>
                                  <p:childTnLst>
                                    <p:set>
                                      <p:cBhvr>
                                        <p:cTn dur="1" fill="hold" id="26">
                                          <p:stCondLst>
                                            <p:cond delay="0"/>
                                          </p:stCondLst>
                                        </p:cTn>
                                        <p:tgtEl>
                                          <p:spTgt spid="19"/>
                                        </p:tgtEl>
                                        <p:attrNameLst>
                                          <p:attrName>style.visibility</p:attrName>
                                        </p:attrNameLst>
                                      </p:cBhvr>
                                      <p:to>
                                        <p:strVal val="visible"/>
                                      </p:to>
                                    </p:set>
                                    <p:anim calcmode="lin" valueType="num">
                                      <p:cBhvr>
                                        <p:cTn dur="250" fill="hold" id="27"/>
                                        <p:tgtEl>
                                          <p:spTgt spid="19"/>
                                        </p:tgtEl>
                                        <p:attrNameLst>
                                          <p:attrName>ppt_w</p:attrName>
                                        </p:attrNameLst>
                                      </p:cBhvr>
                                      <p:tavLst>
                                        <p:tav tm="0">
                                          <p:val>
                                            <p:fltVal val="0"/>
                                          </p:val>
                                        </p:tav>
                                        <p:tav tm="100000">
                                          <p:val>
                                            <p:strVal val="#ppt_w"/>
                                          </p:val>
                                        </p:tav>
                                      </p:tavLst>
                                    </p:anim>
                                    <p:anim calcmode="lin" valueType="num">
                                      <p:cBhvr>
                                        <p:cTn dur="250" fill="hold" id="28"/>
                                        <p:tgtEl>
                                          <p:spTgt spid="19"/>
                                        </p:tgtEl>
                                        <p:attrNameLst>
                                          <p:attrName>ppt_h</p:attrName>
                                        </p:attrNameLst>
                                      </p:cBhvr>
                                      <p:tavLst>
                                        <p:tav tm="0">
                                          <p:val>
                                            <p:fltVal val="0"/>
                                          </p:val>
                                        </p:tav>
                                        <p:tav tm="100000">
                                          <p:val>
                                            <p:strVal val="#ppt_h"/>
                                          </p:val>
                                        </p:tav>
                                      </p:tavLst>
                                    </p:anim>
                                    <p:animEffect filter="fade" transition="in">
                                      <p:cBhvr>
                                        <p:cTn dur="250" id="29"/>
                                        <p:tgtEl>
                                          <p:spTgt spid="19"/>
                                        </p:tgtEl>
                                      </p:cBhvr>
                                    </p:animEffect>
                                  </p:childTnLst>
                                </p:cTn>
                              </p:par>
                              <p:par>
                                <p:cTn decel="100000" fill="hold" grpId="1" id="30" nodeType="withEffect" presetClass="emph" presetID="6" presetSubtype="0">
                                  <p:stCondLst>
                                    <p:cond delay="200"/>
                                  </p:stCondLst>
                                  <p:childTnLst>
                                    <p:animScale>
                                      <p:cBhvr>
                                        <p:cTn dur="250" fill="hold" id="31"/>
                                        <p:tgtEl>
                                          <p:spTgt spid="19"/>
                                        </p:tgtEl>
                                      </p:cBhvr>
                                      <p:by x="110000" y="110000"/>
                                    </p:animScale>
                                  </p:childTnLst>
                                </p:cTn>
                              </p:par>
                              <p:par>
                                <p:cTn decel="100000" fill="hold" grpId="2" id="32" nodeType="withEffect" presetClass="emph" presetID="6" presetSubtype="0">
                                  <p:stCondLst>
                                    <p:cond delay="300"/>
                                  </p:stCondLst>
                                  <p:childTnLst>
                                    <p:animScale>
                                      <p:cBhvr>
                                        <p:cTn dur="250" fill="hold" id="33"/>
                                        <p:tgtEl>
                                          <p:spTgt spid="19"/>
                                        </p:tgtEl>
                                      </p:cBhvr>
                                      <p:by x="91000" y="91000"/>
                                    </p:animScale>
                                  </p:childTnLst>
                                </p:cTn>
                              </p:par>
                            </p:childTnLst>
                          </p:cTn>
                        </p:par>
                        <p:par>
                          <p:cTn fill="hold" id="34" nodeType="afterGroup">
                            <p:stCondLst>
                              <p:cond delay="1050"/>
                            </p:stCondLst>
                            <p:childTnLst>
                              <p:par>
                                <p:cTn decel="100000" fill="hold" id="35" nodeType="afterEffect" presetClass="entr" presetID="2" presetSubtype="4">
                                  <p:stCondLst>
                                    <p:cond delay="0"/>
                                  </p:stCondLst>
                                  <p:childTnLst>
                                    <p:set>
                                      <p:cBhvr>
                                        <p:cTn dur="1" fill="hold" id="36">
                                          <p:stCondLst>
                                            <p:cond delay="0"/>
                                          </p:stCondLst>
                                        </p:cTn>
                                        <p:tgtEl>
                                          <p:spTgt spid="2"/>
                                        </p:tgtEl>
                                        <p:attrNameLst>
                                          <p:attrName>style.visibility</p:attrName>
                                        </p:attrNameLst>
                                      </p:cBhvr>
                                      <p:to>
                                        <p:strVal val="visible"/>
                                      </p:to>
                                    </p:set>
                                    <p:anim calcmode="lin" valueType="num">
                                      <p:cBhvr additive="base">
                                        <p:cTn dur="500" fill="hold" id="37"/>
                                        <p:tgtEl>
                                          <p:spTgt spid="2"/>
                                        </p:tgtEl>
                                        <p:attrNameLst>
                                          <p:attrName>ppt_x</p:attrName>
                                        </p:attrNameLst>
                                      </p:cBhvr>
                                      <p:tavLst>
                                        <p:tav tm="0">
                                          <p:val>
                                            <p:strVal val="#ppt_x"/>
                                          </p:val>
                                        </p:tav>
                                        <p:tav tm="100000">
                                          <p:val>
                                            <p:strVal val="#ppt_x"/>
                                          </p:val>
                                        </p:tav>
                                      </p:tavLst>
                                    </p:anim>
                                    <p:anim calcmode="lin" valueType="num">
                                      <p:cBhvr additive="base">
                                        <p:cTn dur="500" fill="hold" id="38"/>
                                        <p:tgtEl>
                                          <p:spTgt spid="2"/>
                                        </p:tgtEl>
                                        <p:attrNameLst>
                                          <p:attrName>ppt_y</p:attrName>
                                        </p:attrNameLst>
                                      </p:cBhvr>
                                      <p:tavLst>
                                        <p:tav tm="0">
                                          <p:val>
                                            <p:strVal val="1+#ppt_h/2"/>
                                          </p:val>
                                        </p:tav>
                                        <p:tav tm="100000">
                                          <p:val>
                                            <p:strVal val="#ppt_y"/>
                                          </p:val>
                                        </p:tav>
                                      </p:tavLst>
                                    </p:anim>
                                  </p:childTnLst>
                                </p:cTn>
                              </p:par>
                              <p:par>
                                <p:cTn decel="100000" fill="hold" id="39" nodeType="withEffect" presetClass="entr" presetID="2" presetSubtype="4">
                                  <p:stCondLst>
                                    <p:cond delay="250"/>
                                  </p:stCondLst>
                                  <p:childTnLst>
                                    <p:set>
                                      <p:cBhvr>
                                        <p:cTn dur="1" fill="hold" id="40">
                                          <p:stCondLst>
                                            <p:cond delay="0"/>
                                          </p:stCondLst>
                                        </p:cTn>
                                        <p:tgtEl>
                                          <p:spTgt spid="9"/>
                                        </p:tgtEl>
                                        <p:attrNameLst>
                                          <p:attrName>style.visibility</p:attrName>
                                        </p:attrNameLst>
                                      </p:cBhvr>
                                      <p:to>
                                        <p:strVal val="visible"/>
                                      </p:to>
                                    </p:set>
                                    <p:anim calcmode="lin" valueType="num">
                                      <p:cBhvr additive="base">
                                        <p:cTn dur="500" fill="hold" id="41"/>
                                        <p:tgtEl>
                                          <p:spTgt spid="9"/>
                                        </p:tgtEl>
                                        <p:attrNameLst>
                                          <p:attrName>ppt_x</p:attrName>
                                        </p:attrNameLst>
                                      </p:cBhvr>
                                      <p:tavLst>
                                        <p:tav tm="0">
                                          <p:val>
                                            <p:strVal val="#ppt_x"/>
                                          </p:val>
                                        </p:tav>
                                        <p:tav tm="100000">
                                          <p:val>
                                            <p:strVal val="#ppt_x"/>
                                          </p:val>
                                        </p:tav>
                                      </p:tavLst>
                                    </p:anim>
                                    <p:anim calcmode="lin" valueType="num">
                                      <p:cBhvr additive="base">
                                        <p:cTn dur="500" fill="hold" id="42"/>
                                        <p:tgtEl>
                                          <p:spTgt spid="9"/>
                                        </p:tgtEl>
                                        <p:attrNameLst>
                                          <p:attrName>ppt_y</p:attrName>
                                        </p:attrNameLst>
                                      </p:cBhvr>
                                      <p:tavLst>
                                        <p:tav tm="0">
                                          <p:val>
                                            <p:strVal val="1+#ppt_h/2"/>
                                          </p:val>
                                        </p:tav>
                                        <p:tav tm="100000">
                                          <p:val>
                                            <p:strVal val="#ppt_y"/>
                                          </p:val>
                                        </p:tav>
                                      </p:tavLst>
                                    </p:anim>
                                  </p:childTnLst>
                                </p:cTn>
                              </p:par>
                              <p:par>
                                <p:cTn decel="100000" fill="hold" id="43" nodeType="withEffect" presetClass="entr" presetID="2" presetSubtype="4">
                                  <p:stCondLst>
                                    <p:cond delay="500"/>
                                  </p:stCondLst>
                                  <p:childTnLst>
                                    <p:set>
                                      <p:cBhvr>
                                        <p:cTn dur="1" fill="hold" id="44">
                                          <p:stCondLst>
                                            <p:cond delay="0"/>
                                          </p:stCondLst>
                                        </p:cTn>
                                        <p:tgtEl>
                                          <p:spTgt spid="10"/>
                                        </p:tgtEl>
                                        <p:attrNameLst>
                                          <p:attrName>style.visibility</p:attrName>
                                        </p:attrNameLst>
                                      </p:cBhvr>
                                      <p:to>
                                        <p:strVal val="visible"/>
                                      </p:to>
                                    </p:set>
                                    <p:anim calcmode="lin" valueType="num">
                                      <p:cBhvr additive="base">
                                        <p:cTn dur="500" fill="hold" id="45"/>
                                        <p:tgtEl>
                                          <p:spTgt spid="10"/>
                                        </p:tgtEl>
                                        <p:attrNameLst>
                                          <p:attrName>ppt_x</p:attrName>
                                        </p:attrNameLst>
                                      </p:cBhvr>
                                      <p:tavLst>
                                        <p:tav tm="0">
                                          <p:val>
                                            <p:strVal val="#ppt_x"/>
                                          </p:val>
                                        </p:tav>
                                        <p:tav tm="100000">
                                          <p:val>
                                            <p:strVal val="#ppt_x"/>
                                          </p:val>
                                        </p:tav>
                                      </p:tavLst>
                                    </p:anim>
                                    <p:anim calcmode="lin" valueType="num">
                                      <p:cBhvr additive="base">
                                        <p:cTn dur="500" fill="hold" id="46"/>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18"/>
      <p:bldP grpId="0" spid="19"/>
      <p:bldP grpId="1" spid="19"/>
      <p:bldP grpId="2" spid="1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2106613" y="0"/>
            <a:ext cx="1897062" cy="366395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8" name="矩形 7"/>
          <p:cNvSpPr/>
          <p:nvPr/>
        </p:nvSpPr>
        <p:spPr>
          <a:xfrm>
            <a:off x="5873750" y="0"/>
            <a:ext cx="1974850" cy="366395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9" name="矩形 8"/>
          <p:cNvSpPr/>
          <p:nvPr/>
        </p:nvSpPr>
        <p:spPr>
          <a:xfrm>
            <a:off x="7848600" y="0"/>
            <a:ext cx="1295400" cy="366395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grpSp>
        <p:nvGrpSpPr>
          <p:cNvPr id="2" name="组合 1"/>
          <p:cNvGrpSpPr/>
          <p:nvPr/>
        </p:nvGrpSpPr>
        <p:grpSpPr>
          <a:xfrm>
            <a:off x="0" y="0"/>
            <a:ext cx="2151063" cy="3663950"/>
            <a:chExt cx="2150958" cy="3664527"/>
          </a:xfrm>
        </p:grpSpPr>
        <p:sp>
          <p:nvSpPr>
            <p:cNvPr id="5" name="矩形 4"/>
            <p:cNvSpPr/>
            <p:nvPr/>
          </p:nvSpPr>
          <p:spPr>
            <a:xfrm>
              <a:off x="0" y="0"/>
              <a:ext cx="2106510" cy="3664527"/>
            </a:xfrm>
            <a:prstGeom prst="rect">
              <a:avLst/>
            </a:prstGeom>
            <a:solidFill>
              <a:srgbClr val="255D6E">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3" name="Rectangle 23"/>
            <p:cNvSpPr/>
            <p:nvPr/>
          </p:nvSpPr>
          <p:spPr>
            <a:xfrm>
              <a:off x="41273" y="779586"/>
              <a:ext cx="2109685" cy="676763"/>
            </a:xfrm>
            <a:prstGeom prst="rect">
              <a:avLst/>
            </a:prstGeom>
          </p:spPr>
          <p:txBody>
            <a:bodyPr>
              <a:spAutoFit/>
            </a:bodyPr>
            <a:lstStyle/>
            <a:p>
              <a:pPr defTabSz="1088232" eaLnBrk="1" fontAlgn="auto" hangingPunct="1">
                <a:lnSpc>
                  <a:spcPct val="120000"/>
                </a:lnSpc>
                <a:spcBef>
                  <a:spcPct val="0"/>
                </a:spcBef>
                <a:spcAft>
                  <a:spcPct val="0"/>
                </a:spcAft>
                <a:defRPr/>
              </a:pPr>
              <a:r>
                <a:rPr altLang="zh-CN" lang="en-US" sz="800">
                  <a:solidFill>
                    <a:schemeClr val="bg1">
                      <a:lumMod val="95000"/>
                    </a:schemeClr>
                  </a:solidFill>
                  <a:ea typeface="+mn-ea"/>
                </a:rPr>
                <a:t>There are many variations of passages of Lore m available, but the majority have suffered alteration in some form</a:t>
              </a:r>
            </a:p>
            <a:p>
              <a:pPr defTabSz="1088232" eaLnBrk="1" fontAlgn="auto" hangingPunct="1">
                <a:lnSpc>
                  <a:spcPct val="120000"/>
                </a:lnSpc>
                <a:spcBef>
                  <a:spcPct val="0"/>
                </a:spcBef>
                <a:spcAft>
                  <a:spcPct val="0"/>
                </a:spcAft>
                <a:defRPr/>
              </a:pPr>
              <a:r>
                <a:rPr altLang="zh-CN" lang="en-US" sz="800">
                  <a:solidFill>
                    <a:schemeClr val="bg1">
                      <a:lumMod val="95000"/>
                    </a:schemeClr>
                  </a:solidFill>
                  <a:ea typeface="+mn-ea"/>
                </a:rPr>
                <a:t>There are many variations</a:t>
              </a:r>
            </a:p>
          </p:txBody>
        </p:sp>
        <p:sp>
          <p:nvSpPr>
            <p:cNvPr id="14" name="文本框 13"/>
            <p:cNvSpPr txBox="1"/>
            <p:nvPr/>
          </p:nvSpPr>
          <p:spPr>
            <a:xfrm>
              <a:off x="31748" y="362007"/>
              <a:ext cx="1692192" cy="518242"/>
            </a:xfrm>
            <a:prstGeom prst="rect">
              <a:avLst/>
            </a:prstGeom>
            <a:noFill/>
          </p:spPr>
          <p:txBody>
            <a:bodyPr>
              <a:spAutoFit/>
            </a:bodyPr>
            <a:lstStyle/>
            <a:p>
              <a:pPr defTabSz="685754" eaLnBrk="1" fontAlgn="auto" hangingPunct="1">
                <a:spcBef>
                  <a:spcPct val="0"/>
                </a:spcBef>
                <a:spcAft>
                  <a:spcPct val="0"/>
                </a:spcAft>
                <a:defRPr/>
              </a:pPr>
              <a:r>
                <a:rPr altLang="zh-CN" b="1" lang="en-US" sz="1400">
                  <a:solidFill>
                    <a:schemeClr val="bg1">
                      <a:lumMod val="95000"/>
                    </a:schemeClr>
                  </a:solidFill>
                  <a:latin typeface="+mn-ea"/>
                  <a:ea typeface="+mn-ea"/>
                </a:rPr>
                <a:t>Our Works</a:t>
              </a:r>
            </a:p>
            <a:p>
              <a:pPr defTabSz="685754" eaLnBrk="1" fontAlgn="auto" hangingPunct="1">
                <a:spcBef>
                  <a:spcPct val="0"/>
                </a:spcBef>
                <a:spcAft>
                  <a:spcPct val="0"/>
                </a:spcAft>
                <a:defRPr/>
              </a:pPr>
              <a:r>
                <a:rPr altLang="zh-CN" b="1" lang="en-US" sz="1400">
                  <a:solidFill>
                    <a:schemeClr val="bg1">
                      <a:lumMod val="95000"/>
                    </a:schemeClr>
                  </a:solidFill>
                  <a:latin typeface="+mn-ea"/>
                  <a:ea typeface="+mn-ea"/>
                </a:rPr>
                <a:t>…</a:t>
              </a:r>
            </a:p>
          </p:txBody>
        </p:sp>
        <p:sp>
          <p:nvSpPr>
            <p:cNvPr id="15" name="Rectangle 27"/>
            <p:cNvSpPr/>
            <p:nvPr/>
          </p:nvSpPr>
          <p:spPr>
            <a:xfrm>
              <a:off x="146043" y="1602040"/>
              <a:ext cx="800061" cy="228636"/>
            </a:xfrm>
            <a:prstGeom prst="rect">
              <a:avLst/>
            </a:prstGeom>
            <a:ln w="9525">
              <a:solidFill>
                <a:schemeClr val="bg1"/>
              </a:solidFill>
            </a:ln>
          </p:spPr>
          <p:txBody>
            <a:bodyPr>
              <a:spAutoFit/>
            </a:bodyPr>
            <a:lstStyle/>
            <a:p>
              <a:pPr algn="ctr" defTabSz="685754" eaLnBrk="1" fontAlgn="auto" hangingPunct="1">
                <a:spcBef>
                  <a:spcPct val="0"/>
                </a:spcBef>
                <a:spcAft>
                  <a:spcPct val="0"/>
                </a:spcAft>
                <a:defRPr/>
              </a:pPr>
              <a:r>
                <a:rPr altLang="zh-CN" lang="en-US" sz="900">
                  <a:solidFill>
                    <a:schemeClr val="bg1">
                      <a:lumMod val="95000"/>
                    </a:schemeClr>
                  </a:solidFill>
                  <a:latin typeface="+mn-lt"/>
                  <a:ea typeface="+mn-ea"/>
                </a:rPr>
                <a:t>The Project</a:t>
              </a:r>
            </a:p>
          </p:txBody>
        </p:sp>
        <p:sp>
          <p:nvSpPr>
            <p:cNvPr id="16" name="Oval 53"/>
            <p:cNvSpPr>
              <a:spLocks noChangeAspect="1"/>
            </p:cNvSpPr>
            <p:nvPr/>
          </p:nvSpPr>
          <p:spPr>
            <a:xfrm>
              <a:off x="1536625" y="3126280"/>
              <a:ext cx="252401" cy="250865"/>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754" eaLnBrk="1" fontAlgn="auto" hangingPunct="1">
                <a:spcBef>
                  <a:spcPct val="0"/>
                </a:spcBef>
                <a:spcAft>
                  <a:spcPct val="0"/>
                </a:spcAft>
                <a:defRPr/>
              </a:pPr>
              <a:r>
                <a:rPr lang="en-US" sz="800">
                  <a:solidFill>
                    <a:schemeClr val="bg1"/>
                  </a:solidFill>
                  <a:latin charset="0" pitchFamily="2" typeface="FontAwesome"/>
                </a:rPr>
                <a:t></a:t>
              </a:r>
            </a:p>
          </p:txBody>
        </p:sp>
      </p:grpSp>
      <p:sp>
        <p:nvSpPr>
          <p:cNvPr id="17" name="Title 13"/>
          <p:cNvSpPr txBox="1"/>
          <p:nvPr/>
        </p:nvSpPr>
        <p:spPr bwMode="auto">
          <a:xfrm>
            <a:off x="130175" y="3919538"/>
            <a:ext cx="5148263" cy="461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685800">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685800"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685800"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685800"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685800"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685800"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685800"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685800"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685800"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eaLnBrk="1" hangingPunct="1">
              <a:spcBef>
                <a:spcPct val="0"/>
              </a:spcBef>
              <a:buFontTx/>
              <a:buNone/>
            </a:pPr>
            <a:r>
              <a:rPr altLang="zh-CN" lang="en-US" sz="2800">
                <a:solidFill>
                  <a:schemeClr val="bg1"/>
                </a:solidFill>
              </a:rPr>
              <a:t>CREATED WITH WISDOM</a:t>
            </a:r>
          </a:p>
        </p:txBody>
      </p:sp>
      <p:sp>
        <p:nvSpPr>
          <p:cNvPr id="18" name="Content Placeholder 2"/>
          <p:cNvSpPr txBox="1"/>
          <p:nvPr/>
        </p:nvSpPr>
        <p:spPr bwMode="auto">
          <a:xfrm>
            <a:off x="146050" y="4411663"/>
            <a:ext cx="8872538" cy="611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eaLnBrk="1" hangingPunct="1">
              <a:lnSpc>
                <a:spcPct val="120000"/>
              </a:lnSpc>
              <a:spcBef>
                <a:spcPct val="0"/>
              </a:spcBef>
              <a:buFont charset="0" pitchFamily="34" typeface="Arial"/>
              <a:buNone/>
            </a:pPr>
            <a:r>
              <a:rPr altLang="zh-CN" lang="en-US" sz="1100">
                <a:solidFill>
                  <a:schemeClr val="bg1"/>
                </a:solidFill>
              </a:rPr>
              <a:t>There are many variations of passages of Lorem available, but the majority have suffered alteration in some form, by injected humor, or randomized words which don't look even slightly believable. If you are going to use a passage</a:t>
            </a:r>
          </a:p>
        </p:txBody>
      </p:sp>
      <p:grpSp>
        <p:nvGrpSpPr>
          <p:cNvPr id="4" name="组合 3"/>
          <p:cNvGrpSpPr/>
          <p:nvPr/>
        </p:nvGrpSpPr>
        <p:grpSpPr>
          <a:xfrm>
            <a:off x="3976688" y="0"/>
            <a:ext cx="2119312" cy="3663950"/>
            <a:chOff x="3976338" y="-3"/>
            <a:chExt cx="2119663" cy="3664530"/>
          </a:xfrm>
        </p:grpSpPr>
        <p:sp>
          <p:nvSpPr>
            <p:cNvPr id="7" name="矩形 6"/>
            <p:cNvSpPr/>
            <p:nvPr/>
          </p:nvSpPr>
          <p:spPr>
            <a:xfrm>
              <a:off x="3990627" y="-3"/>
              <a:ext cx="1897377" cy="3664530"/>
            </a:xfrm>
            <a:prstGeom prst="rect">
              <a:avLst/>
            </a:prstGeom>
            <a:blipFill>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0" name="矩形 9"/>
            <p:cNvSpPr/>
            <p:nvPr/>
          </p:nvSpPr>
          <p:spPr>
            <a:xfrm>
              <a:off x="3982689" y="-3"/>
              <a:ext cx="1908491" cy="3664530"/>
            </a:xfrm>
            <a:prstGeom prst="rect">
              <a:avLst/>
            </a:prstGeom>
            <a:solidFill>
              <a:srgbClr val="255D6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2" name="文本框 11"/>
            <p:cNvSpPr txBox="1"/>
            <p:nvPr/>
          </p:nvSpPr>
          <p:spPr>
            <a:xfrm>
              <a:off x="3976338" y="1317831"/>
              <a:ext cx="1692555" cy="426788"/>
            </a:xfrm>
            <a:prstGeom prst="rect">
              <a:avLst/>
            </a:prstGeom>
            <a:noFill/>
          </p:spPr>
          <p:txBody>
            <a:bodyPr>
              <a:spAutoFit/>
            </a:bodyPr>
            <a:lstStyle/>
            <a:p>
              <a:pPr defTabSz="685754" eaLnBrk="1" fontAlgn="auto" hangingPunct="1">
                <a:spcBef>
                  <a:spcPct val="0"/>
                </a:spcBef>
                <a:spcAft>
                  <a:spcPct val="0"/>
                </a:spcAft>
                <a:defRPr/>
              </a:pPr>
              <a:r>
                <a:rPr altLang="zh-CN" b="1" lang="en-US" sz="1100">
                  <a:solidFill>
                    <a:schemeClr val="bg1">
                      <a:lumMod val="95000"/>
                    </a:schemeClr>
                  </a:solidFill>
                  <a:latin typeface="+mn-ea"/>
                  <a:ea typeface="+mn-ea"/>
                </a:rPr>
                <a:t>Something Special</a:t>
              </a:r>
            </a:p>
            <a:p>
              <a:pPr defTabSz="685754" eaLnBrk="1" fontAlgn="auto" hangingPunct="1">
                <a:spcBef>
                  <a:spcPct val="0"/>
                </a:spcBef>
                <a:spcAft>
                  <a:spcPct val="0"/>
                </a:spcAft>
                <a:defRPr/>
              </a:pPr>
              <a:r>
                <a:rPr altLang="zh-CN" b="1" lang="en-US" sz="1100">
                  <a:solidFill>
                    <a:schemeClr val="bg1">
                      <a:lumMod val="95000"/>
                    </a:schemeClr>
                  </a:solidFill>
                  <a:latin typeface="+mn-ea"/>
                  <a:ea typeface="+mn-ea"/>
                </a:rPr>
                <a:t>…</a:t>
              </a:r>
            </a:p>
          </p:txBody>
        </p:sp>
        <p:sp>
          <p:nvSpPr>
            <p:cNvPr id="11" name="Rectangle 23"/>
            <p:cNvSpPr/>
            <p:nvPr/>
          </p:nvSpPr>
          <p:spPr>
            <a:xfrm>
              <a:off x="3985865" y="1673487"/>
              <a:ext cx="2110136" cy="475563"/>
            </a:xfrm>
            <a:prstGeom prst="rect">
              <a:avLst/>
            </a:prstGeom>
          </p:spPr>
          <p:txBody>
            <a:bodyPr>
              <a:spAutoFit/>
            </a:bodyPr>
            <a:lstStyle/>
            <a:p>
              <a:pPr defTabSz="1088232" eaLnBrk="1" fontAlgn="auto" hangingPunct="1">
                <a:lnSpc>
                  <a:spcPct val="120000"/>
                </a:lnSpc>
                <a:spcBef>
                  <a:spcPct val="0"/>
                </a:spcBef>
                <a:spcAft>
                  <a:spcPct val="0"/>
                </a:spcAft>
                <a:defRPr/>
              </a:pPr>
              <a:r>
                <a:rPr altLang="zh-CN" lang="en-US" sz="700">
                  <a:solidFill>
                    <a:schemeClr val="bg1">
                      <a:lumMod val="95000"/>
                    </a:schemeClr>
                  </a:solidFill>
                  <a:ea typeface="+mn-ea"/>
                </a:rPr>
                <a:t>There are many variations of passages of Lore m available, but the majority have suffered alteration in some form</a:t>
              </a: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1">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0-#ppt_h/2"/>
                                          </p:val>
                                        </p:tav>
                                        <p:tav tm="100000">
                                          <p:val>
                                            <p:strVal val="#ppt_y"/>
                                          </p:val>
                                        </p:tav>
                                      </p:tavLst>
                                    </p:anim>
                                  </p:childTnLst>
                                </p:cTn>
                              </p:par>
                              <p:par>
                                <p:cTn decel="100000" fill="hold" id="9" nodeType="withEffect" presetClass="entr" presetID="2" presetSubtype="1">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ppt_x"/>
                                          </p:val>
                                        </p:tav>
                                        <p:tav tm="100000">
                                          <p:val>
                                            <p:strVal val="#ppt_x"/>
                                          </p:val>
                                        </p:tav>
                                      </p:tavLst>
                                    </p:anim>
                                    <p:anim calcmode="lin" valueType="num">
                                      <p:cBhvr additive="base">
                                        <p:cTn dur="500" fill="hold" id="12"/>
                                        <p:tgtEl>
                                          <p:spTgt spid="2"/>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ppt_x"/>
                                          </p:val>
                                        </p:tav>
                                        <p:tav tm="100000">
                                          <p:val>
                                            <p:strVal val="#ppt_x"/>
                                          </p:val>
                                        </p:tav>
                                      </p:tavLst>
                                    </p:anim>
                                    <p:anim calcmode="lin" valueType="num">
                                      <p:cBhvr additive="base">
                                        <p:cTn dur="500" fill="hold" id="16"/>
                                        <p:tgtEl>
                                          <p:spTgt spid="9"/>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4">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500" fill="hold" id="19"/>
                                        <p:tgtEl>
                                          <p:spTgt spid="6"/>
                                        </p:tgtEl>
                                        <p:attrNameLst>
                                          <p:attrName>ppt_x</p:attrName>
                                        </p:attrNameLst>
                                      </p:cBhvr>
                                      <p:tavLst>
                                        <p:tav tm="0">
                                          <p:val>
                                            <p:strVal val="#ppt_x"/>
                                          </p:val>
                                        </p:tav>
                                        <p:tav tm="100000">
                                          <p:val>
                                            <p:strVal val="#ppt_x"/>
                                          </p:val>
                                        </p:tav>
                                      </p:tavLst>
                                    </p:anim>
                                    <p:anim calcmode="lin" valueType="num">
                                      <p:cBhvr additive="base">
                                        <p:cTn dur="500" fill="hold" id="20"/>
                                        <p:tgtEl>
                                          <p:spTgt spid="6"/>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500"/>
                            </p:stCondLst>
                            <p:childTnLst>
                              <p:par>
                                <p:cTn fill="hold" id="26" nodeType="afterEffect" presetClass="emph" presetID="26" presetSubtype="0">
                                  <p:stCondLst>
                                    <p:cond delay="0"/>
                                  </p:stCondLst>
                                  <p:childTnLst>
                                    <p:animEffect filter="fade" transition="out">
                                      <p:cBhvr>
                                        <p:cTn dur="300" id="27" tmFilter="0, 0; .2, .5; .8, .5; 1, 0"/>
                                        <p:tgtEl>
                                          <p:spTgt spid="2"/>
                                        </p:tgtEl>
                                      </p:cBhvr>
                                    </p:animEffect>
                                    <p:animScale>
                                      <p:cBhvr>
                                        <p:cTn autoRev="1" dur="150" fill="hold" id="28"/>
                                        <p:tgtEl>
                                          <p:spTgt spid="2"/>
                                        </p:tgtEl>
                                      </p:cBhvr>
                                      <p:by x="105000" y="105000"/>
                                    </p:animScale>
                                  </p:childTnLst>
                                </p:cTn>
                              </p:par>
                              <p:par>
                                <p:cTn fill="hold" grpId="1" id="29" nodeType="withEffect" presetClass="emph" presetID="26" presetSubtype="0">
                                  <p:stCondLst>
                                    <p:cond delay="150"/>
                                  </p:stCondLst>
                                  <p:childTnLst>
                                    <p:animEffect filter="fade" transition="out">
                                      <p:cBhvr>
                                        <p:cTn dur="300" id="30" tmFilter="0, 0; .2, .5; .8, .5; 1, 0"/>
                                        <p:tgtEl>
                                          <p:spTgt spid="6"/>
                                        </p:tgtEl>
                                      </p:cBhvr>
                                    </p:animEffect>
                                    <p:animScale>
                                      <p:cBhvr>
                                        <p:cTn autoRev="1" dur="150" fill="hold" id="31"/>
                                        <p:tgtEl>
                                          <p:spTgt spid="6"/>
                                        </p:tgtEl>
                                      </p:cBhvr>
                                      <p:by x="105000" y="105000"/>
                                    </p:animScale>
                                  </p:childTnLst>
                                </p:cTn>
                              </p:par>
                              <p:par>
                                <p:cTn fill="hold" id="32" nodeType="withEffect" presetClass="emph" presetID="26" presetSubtype="0">
                                  <p:stCondLst>
                                    <p:cond delay="300"/>
                                  </p:stCondLst>
                                  <p:childTnLst>
                                    <p:animEffect filter="fade" transition="out">
                                      <p:cBhvr>
                                        <p:cTn dur="300" id="33" tmFilter="0, 0; .2, .5; .8, .5; 1, 0"/>
                                        <p:tgtEl>
                                          <p:spTgt spid="4"/>
                                        </p:tgtEl>
                                      </p:cBhvr>
                                    </p:animEffect>
                                    <p:animScale>
                                      <p:cBhvr>
                                        <p:cTn autoRev="1" dur="150" fill="hold" id="34"/>
                                        <p:tgtEl>
                                          <p:spTgt spid="4"/>
                                        </p:tgtEl>
                                      </p:cBhvr>
                                      <p:by x="105000" y="105000"/>
                                    </p:animScale>
                                  </p:childTnLst>
                                </p:cTn>
                              </p:par>
                              <p:par>
                                <p:cTn fill="hold" grpId="1" id="35" nodeType="withEffect" presetClass="emph" presetID="26" presetSubtype="0">
                                  <p:stCondLst>
                                    <p:cond delay="450"/>
                                  </p:stCondLst>
                                  <p:childTnLst>
                                    <p:animEffect filter="fade" transition="out">
                                      <p:cBhvr>
                                        <p:cTn dur="300" id="36" tmFilter="0, 0; .2, .5; .8, .5; 1, 0"/>
                                        <p:tgtEl>
                                          <p:spTgt spid="8"/>
                                        </p:tgtEl>
                                      </p:cBhvr>
                                    </p:animEffect>
                                    <p:animScale>
                                      <p:cBhvr>
                                        <p:cTn autoRev="1" dur="150" fill="hold" id="37"/>
                                        <p:tgtEl>
                                          <p:spTgt spid="8"/>
                                        </p:tgtEl>
                                      </p:cBhvr>
                                      <p:by x="105000" y="105000"/>
                                    </p:animScale>
                                  </p:childTnLst>
                                </p:cTn>
                              </p:par>
                              <p:par>
                                <p:cTn fill="hold" grpId="1" id="38" nodeType="withEffect" presetClass="emph" presetID="26" presetSubtype="0">
                                  <p:stCondLst>
                                    <p:cond delay="600"/>
                                  </p:stCondLst>
                                  <p:childTnLst>
                                    <p:animEffect filter="fade" transition="out">
                                      <p:cBhvr>
                                        <p:cTn dur="300" id="39" tmFilter="0, 0; .2, .5; .8, .5; 1, 0"/>
                                        <p:tgtEl>
                                          <p:spTgt spid="9"/>
                                        </p:tgtEl>
                                      </p:cBhvr>
                                    </p:animEffect>
                                    <p:animScale>
                                      <p:cBhvr>
                                        <p:cTn autoRev="1" dur="150" fill="hold" id="40"/>
                                        <p:tgtEl>
                                          <p:spTgt spid="9"/>
                                        </p:tgtEl>
                                      </p:cBhvr>
                                      <p:by x="105000" y="105000"/>
                                    </p:animScale>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grpId="0" id="43" nodeType="clickEffect" presetClass="entr" presetID="22" presetSubtype="8">
                                  <p:stCondLst>
                                    <p:cond delay="0"/>
                                  </p:stCondLst>
                                  <p:childTnLst>
                                    <p:set>
                                      <p:cBhvr>
                                        <p:cTn dur="1" fill="hold" id="44">
                                          <p:stCondLst>
                                            <p:cond delay="0"/>
                                          </p:stCondLst>
                                        </p:cTn>
                                        <p:tgtEl>
                                          <p:spTgt spid="17"/>
                                        </p:tgtEl>
                                        <p:attrNameLst>
                                          <p:attrName>style.visibility</p:attrName>
                                        </p:attrNameLst>
                                      </p:cBhvr>
                                      <p:to>
                                        <p:strVal val="visible"/>
                                      </p:to>
                                    </p:set>
                                    <p:animEffect filter="wipe(left)" transition="in">
                                      <p:cBhvr>
                                        <p:cTn dur="500" id="45"/>
                                        <p:tgtEl>
                                          <p:spTgt spid="17"/>
                                        </p:tgtEl>
                                      </p:cBhvr>
                                    </p:animEffect>
                                  </p:childTnLst>
                                </p:cTn>
                              </p:par>
                            </p:childTnLst>
                          </p:cTn>
                        </p:par>
                      </p:childTnLst>
                    </p:cTn>
                  </p:par>
                  <p:par>
                    <p:cTn fill="hold" id="46" nodeType="clickPar">
                      <p:stCondLst>
                        <p:cond delay="indefinite"/>
                        <p:cond delay="0" evt="onBegin">
                          <p:tn val="45"/>
                        </p:cond>
                      </p:stCondLst>
                      <p:childTnLst>
                        <p:par>
                          <p:cTn fill="hold" id="47" nodeType="afterGroup">
                            <p:stCondLst>
                              <p:cond delay="0"/>
                            </p:stCondLst>
                            <p:childTnLst>
                              <p:par>
                                <p:cTn fill="hold" grpId="0" id="48" nodeType="clickEffect" presetClass="entr" presetID="22" presetSubtype="8">
                                  <p:stCondLst>
                                    <p:cond delay="0"/>
                                  </p:stCondLst>
                                  <p:childTnLst>
                                    <p:set>
                                      <p:cBhvr>
                                        <p:cTn dur="1" fill="hold" id="49">
                                          <p:stCondLst>
                                            <p:cond delay="0"/>
                                          </p:stCondLst>
                                        </p:cTn>
                                        <p:tgtEl>
                                          <p:spTgt spid="18"/>
                                        </p:tgtEl>
                                        <p:attrNameLst>
                                          <p:attrName>style.visibility</p:attrName>
                                        </p:attrNameLst>
                                      </p:cBhvr>
                                      <p:to>
                                        <p:strVal val="visible"/>
                                      </p:to>
                                    </p:set>
                                    <p:animEffect filter="wipe(left)" transition="in">
                                      <p:cBhvr>
                                        <p:cTn dur="500" id="5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8"/>
      <p:bldP grpId="1" spid="8"/>
      <p:bldP grpId="0" spid="9"/>
      <p:bldP grpId="1" spid="9"/>
      <p:bldP grpId="0" spid="17"/>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六边形 10"/>
          <p:cNvSpPr>
            <a:spLocks noChangeAspect="1"/>
          </p:cNvSpPr>
          <p:nvPr/>
        </p:nvSpPr>
        <p:spPr>
          <a:xfrm rot="16200000">
            <a:off x="2947988" y="2703512"/>
            <a:ext cx="719138" cy="62071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2" name="六边形 11"/>
          <p:cNvSpPr>
            <a:spLocks noChangeAspect="1"/>
          </p:cNvSpPr>
          <p:nvPr/>
        </p:nvSpPr>
        <p:spPr>
          <a:xfrm rot="16200000">
            <a:off x="1526382" y="3151981"/>
            <a:ext cx="431800" cy="373063"/>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3" name="六边形 12"/>
          <p:cNvSpPr>
            <a:spLocks noChangeAspect="1"/>
          </p:cNvSpPr>
          <p:nvPr/>
        </p:nvSpPr>
        <p:spPr>
          <a:xfrm rot="16200000">
            <a:off x="1472407" y="1600994"/>
            <a:ext cx="539750" cy="465137"/>
          </a:xfrm>
          <a:prstGeom prst="hexag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10" name="文本框 9"/>
          <p:cNvSpPr/>
          <p:nvPr/>
        </p:nvSpPr>
        <p:spPr bwMode="auto">
          <a:xfrm>
            <a:off x="1771650" y="1573213"/>
            <a:ext cx="1428750" cy="1657350"/>
          </a:xfrm>
          <a:custGeom>
            <a:gdLst>
              <a:gd fmla="*/ 660838 w 1427586" name="T0"/>
              <a:gd fmla="*/ 354626 h 1656000" name="T1"/>
              <a:gd fmla="*/ 545928 w 1427586" name="T2"/>
              <a:gd fmla="*/ 375865 h 1656000" name="T3"/>
              <a:gd fmla="*/ 468051 w 1427586" name="T4"/>
              <a:gd fmla="*/ 438493 h 1656000" name="T5"/>
              <a:gd fmla="*/ 430474 w 1427586" name="T6"/>
              <a:gd fmla="*/ 522634 h 1656000" name="T7"/>
              <a:gd fmla="*/ 422849 w 1427586" name="T8"/>
              <a:gd fmla="*/ 639450 h 1656000" name="T9"/>
              <a:gd fmla="*/ 422849 w 1427586" name="T10"/>
              <a:gd fmla="*/ 671581 h 1656000" name="T11"/>
              <a:gd fmla="*/ 619993 w 1427586" name="T12"/>
              <a:gd fmla="*/ 671581 h 1656000" name="T13"/>
              <a:gd fmla="*/ 619993 w 1427586" name="T14"/>
              <a:gd fmla="*/ 587713 h 1656000" name="T15"/>
              <a:gd fmla="*/ 632264 w 1427586" name="T16"/>
              <a:gd fmla="*/ 509835 h 1656000" name="T17"/>
              <a:gd fmla="*/ 669620 w 1427586" name="T18"/>
              <a:gd fmla="*/ 490230 h 1656000" name="T19"/>
              <a:gd fmla="*/ 706976 w 1427586" name="T20"/>
              <a:gd fmla="*/ 507930 h 1656000" name="T21"/>
              <a:gd fmla="*/ 719246 w 1427586" name="T22"/>
              <a:gd fmla="*/ 561572 h 1656000" name="T23"/>
              <a:gd fmla="*/ 678674 w 1427586" name="T24"/>
              <a:gd fmla="*/ 692004 h 1656000" name="T25"/>
              <a:gd fmla="*/ 422986 w 1427586" name="T26"/>
              <a:gd fmla="*/ 1127408 h 1656000" name="T27"/>
              <a:gd fmla="*/ 422849 w 1427586" name="T28"/>
              <a:gd fmla="*/ 1253210 h 1656000" name="T29"/>
              <a:gd fmla="*/ 906996 w 1427586" name="T30"/>
              <a:gd fmla="*/ 1253210 h 1656000" name="T31"/>
              <a:gd fmla="*/ 906996 w 1427586" name="T32"/>
              <a:gd fmla="*/ 1102901 h 1656000" name="T33"/>
              <a:gd fmla="*/ 665722 w 1427586" name="T34"/>
              <a:gd fmla="*/ 1102901 h 1656000" name="T35"/>
              <a:gd fmla="*/ 888747 w 1427586" name="T36"/>
              <a:gd fmla="*/ 744556 h 1656000" name="T37"/>
              <a:gd fmla="*/ 926601 w 1427586" name="T38"/>
              <a:gd fmla="*/ 584445 h 1656000" name="T39"/>
              <a:gd fmla="*/ 859343 w 1427586" name="T40"/>
              <a:gd fmla="*/ 419705 h 1656000" name="T41"/>
              <a:gd fmla="*/ 660838 w 1427586" name="T42"/>
              <a:gd fmla="*/ 354626 h 1656000" name="T43"/>
              <a:gd fmla="*/ 714375 w 1427586" name="T44"/>
              <a:gd fmla="*/ 0 h 1656000" name="T45"/>
              <a:gd fmla="*/ 1428750 w 1427586" name="T46"/>
              <a:gd fmla="*/ 357187 h 1656000" name="T47"/>
              <a:gd fmla="*/ 1428750 w 1427586" name="T48"/>
              <a:gd fmla="*/ 1300162 h 1656000" name="T49"/>
              <a:gd fmla="*/ 714375 w 1427586" name="T50"/>
              <a:gd fmla="*/ 1657350 h 1656000" name="T51"/>
              <a:gd fmla="*/ 0 w 1427586" name="T52"/>
              <a:gd fmla="*/ 1300162 h 1656000" name="T53"/>
              <a:gd fmla="*/ 0 w 1427586" name="T54"/>
              <a:gd fmla="*/ 357187 h 1656000" name="T55"/>
              <a:gd fmla="*/ 714375 w 1427586" name="T56"/>
              <a:gd fmla="*/ 0 h 165600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656000" w="1427586">
                <a:moveTo>
                  <a:pt x="660300" y="354337"/>
                </a:moveTo>
                <a:cubicBezTo>
                  <a:pt x="615679" y="354337"/>
                  <a:pt x="577407" y="361411"/>
                  <a:pt x="545483" y="375559"/>
                </a:cubicBezTo>
                <a:cubicBezTo>
                  <a:pt x="513560" y="389707"/>
                  <a:pt x="487622" y="410566"/>
                  <a:pt x="467670" y="438136"/>
                </a:cubicBezTo>
                <a:cubicBezTo>
                  <a:pt x="447717" y="465707"/>
                  <a:pt x="435202" y="493731"/>
                  <a:pt x="430123" y="522208"/>
                </a:cubicBezTo>
                <a:cubicBezTo>
                  <a:pt x="425044" y="550685"/>
                  <a:pt x="422505" y="589592"/>
                  <a:pt x="422505" y="638929"/>
                </a:cubicBezTo>
                <a:lnTo>
                  <a:pt x="422505" y="671034"/>
                </a:lnTo>
                <a:lnTo>
                  <a:pt x="619488" y="671034"/>
                </a:lnTo>
                <a:lnTo>
                  <a:pt x="619488" y="587234"/>
                </a:lnTo>
                <a:cubicBezTo>
                  <a:pt x="619488" y="548418"/>
                  <a:pt x="623575" y="522480"/>
                  <a:pt x="631749" y="509420"/>
                </a:cubicBezTo>
                <a:cubicBezTo>
                  <a:pt x="639922" y="496361"/>
                  <a:pt x="652364" y="489831"/>
                  <a:pt x="669074" y="489831"/>
                </a:cubicBezTo>
                <a:cubicBezTo>
                  <a:pt x="685784" y="489831"/>
                  <a:pt x="698226" y="495726"/>
                  <a:pt x="706400" y="507516"/>
                </a:cubicBezTo>
                <a:cubicBezTo>
                  <a:pt x="714573" y="519306"/>
                  <a:pt x="718660" y="537172"/>
                  <a:pt x="718660" y="561115"/>
                </a:cubicBezTo>
                <a:cubicBezTo>
                  <a:pt x="718660" y="592313"/>
                  <a:pt x="705147" y="635755"/>
                  <a:pt x="678121" y="691440"/>
                </a:cubicBezTo>
                <a:cubicBezTo>
                  <a:pt x="651094" y="747125"/>
                  <a:pt x="565935" y="892141"/>
                  <a:pt x="422641" y="1126490"/>
                </a:cubicBezTo>
                <a:lnTo>
                  <a:pt x="422505" y="1252189"/>
                </a:lnTo>
                <a:lnTo>
                  <a:pt x="906257" y="1252189"/>
                </a:lnTo>
                <a:lnTo>
                  <a:pt x="906257" y="1102003"/>
                </a:lnTo>
                <a:lnTo>
                  <a:pt x="665180" y="1102003"/>
                </a:lnTo>
                <a:cubicBezTo>
                  <a:pt x="788527" y="919530"/>
                  <a:pt x="862808" y="800180"/>
                  <a:pt x="888023" y="743950"/>
                </a:cubicBezTo>
                <a:cubicBezTo>
                  <a:pt x="913239" y="687721"/>
                  <a:pt x="925846" y="634394"/>
                  <a:pt x="925846" y="583969"/>
                </a:cubicBezTo>
                <a:cubicBezTo>
                  <a:pt x="925846" y="517583"/>
                  <a:pt x="903445" y="462714"/>
                  <a:pt x="858643" y="419363"/>
                </a:cubicBezTo>
                <a:cubicBezTo>
                  <a:pt x="813841" y="376012"/>
                  <a:pt x="747727" y="354337"/>
                  <a:pt x="660300" y="354337"/>
                </a:cubicBezTo>
                <a:close/>
                <a:moveTo>
                  <a:pt x="713793" y="0"/>
                </a:moveTo>
                <a:lnTo>
                  <a:pt x="1427586" y="356896"/>
                </a:lnTo>
                <a:lnTo>
                  <a:pt x="1427586" y="1299103"/>
                </a:lnTo>
                <a:lnTo>
                  <a:pt x="713793" y="1656000"/>
                </a:lnTo>
                <a:lnTo>
                  <a:pt x="0" y="1299103"/>
                </a:lnTo>
                <a:lnTo>
                  <a:pt x="0" y="356896"/>
                </a:lnTo>
                <a:lnTo>
                  <a:pt x="713793" y="0"/>
                </a:lnTo>
                <a:close/>
              </a:path>
            </a:pathLst>
          </a:custGeom>
          <a:solidFill>
            <a:schemeClr val="bg1">
              <a:alpha val="59999"/>
            </a:scheme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 name="文本框 14"/>
          <p:cNvSpPr txBox="1"/>
          <p:nvPr/>
        </p:nvSpPr>
        <p:spPr bwMode="auto">
          <a:xfrm>
            <a:off x="3924300" y="1563688"/>
            <a:ext cx="3168650" cy="822960"/>
          </a:xfrm>
          <a:prstGeom prst="rect">
            <a:avLst/>
          </a:prstGeom>
          <a:noFill/>
        </p:spPr>
        <p:txBody>
          <a:bodyPr>
            <a:spAutoFit/>
          </a:bodyPr>
          <a:lstStyle/>
          <a:p>
            <a:pPr defTabSz="685754" eaLnBrk="1" fontAlgn="auto" hangingPunct="1">
              <a:spcBef>
                <a:spcPct val="0"/>
              </a:spcBef>
              <a:spcAft>
                <a:spcPct val="0"/>
              </a:spcAft>
              <a:defRPr/>
            </a:pPr>
            <a:r>
              <a:rPr altLang="zh-CN" lang="en-US" sz="4800">
                <a:solidFill>
                  <a:schemeClr val="bg1">
                    <a:lumMod val="95000"/>
                  </a:schemeClr>
                </a:solidFill>
                <a:cs charset="0" pitchFamily="34" typeface="Arial"/>
              </a:rPr>
              <a:t>PART TWO</a:t>
            </a:r>
          </a:p>
        </p:txBody>
      </p:sp>
      <p:sp>
        <p:nvSpPr>
          <p:cNvPr id="17" name="TextBox 111"/>
          <p:cNvSpPr txBox="1">
            <a:spLocks noChangeArrowheads="1"/>
          </p:cNvSpPr>
          <p:nvPr/>
        </p:nvSpPr>
        <p:spPr bwMode="auto">
          <a:xfrm>
            <a:off x="3924300" y="2344738"/>
            <a:ext cx="4268788" cy="835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63" lIns="68529" rIns="68529" tIns="34263">
            <a:spAutoFit/>
          </a:bodyPr>
          <a:lstStyle>
            <a:lvl1pPr>
              <a:defRPr>
                <a:solidFill>
                  <a:schemeClr val="tx1"/>
                </a:solidFill>
                <a:latin charset="0" panose="020b0502040204020203" pitchFamily="34" typeface="Lao UI"/>
                <a:ea charset="-122" panose="020b0503020204020204" pitchFamily="34" typeface="微软雅黑"/>
              </a:defRPr>
            </a:lvl1pPr>
            <a:lvl2pPr indent="-285750" marL="742950">
              <a:defRPr>
                <a:solidFill>
                  <a:schemeClr val="tx1"/>
                </a:solidFill>
                <a:latin charset="0" panose="020b0502040204020203" pitchFamily="34" typeface="Lao UI"/>
                <a:ea charset="-122" panose="020b0503020204020204" pitchFamily="34" typeface="微软雅黑"/>
              </a:defRPr>
            </a:lvl2pPr>
            <a:lvl3pPr indent="-228600" marL="1143000">
              <a:defRPr>
                <a:solidFill>
                  <a:schemeClr val="tx1"/>
                </a:solidFill>
                <a:latin charset="0" panose="020b0502040204020203" pitchFamily="34" typeface="Lao UI"/>
                <a:ea charset="-122" panose="020b0503020204020204" pitchFamily="34" typeface="微软雅黑"/>
              </a:defRPr>
            </a:lvl3pPr>
            <a:lvl4pPr indent="-228600" marL="1600200">
              <a:defRPr>
                <a:solidFill>
                  <a:schemeClr val="tx1"/>
                </a:solidFill>
                <a:latin charset="0" panose="020b0502040204020203" pitchFamily="34" typeface="Lao UI"/>
                <a:ea charset="-122" panose="020b0503020204020204" pitchFamily="34" typeface="微软雅黑"/>
              </a:defRPr>
            </a:lvl4pPr>
            <a:lvl5pPr indent="-228600" marL="2057400">
              <a:defRPr>
                <a:solidFill>
                  <a:schemeClr val="tx1"/>
                </a:solidFill>
                <a:latin charset="0" panose="020b0502040204020203" pitchFamily="34" typeface="Lao UI"/>
                <a:ea charset="-122" panose="020b0503020204020204" pitchFamily="34" typeface="微软雅黑"/>
              </a:defRPr>
            </a:lvl5pPr>
            <a:lvl6pPr fontAlgn="base" indent="-228600" marL="2514600">
              <a:spcBef>
                <a:spcPct val="0"/>
              </a:spcBef>
              <a:spcAft>
                <a:spcPct val="0"/>
              </a:spcAft>
              <a:defRPr>
                <a:solidFill>
                  <a:schemeClr val="tx1"/>
                </a:solidFill>
                <a:latin charset="0" panose="020b0502040204020203" pitchFamily="34" typeface="Lao UI"/>
                <a:ea charset="-122" panose="020b0503020204020204" pitchFamily="34" typeface="微软雅黑"/>
              </a:defRPr>
            </a:lvl6pPr>
            <a:lvl7pPr fontAlgn="base" indent="-228600" marL="2971800">
              <a:spcBef>
                <a:spcPct val="0"/>
              </a:spcBef>
              <a:spcAft>
                <a:spcPct val="0"/>
              </a:spcAft>
              <a:defRPr>
                <a:solidFill>
                  <a:schemeClr val="tx1"/>
                </a:solidFill>
                <a:latin charset="0" panose="020b0502040204020203" pitchFamily="34" typeface="Lao UI"/>
                <a:ea charset="-122" panose="020b0503020204020204" pitchFamily="34" typeface="微软雅黑"/>
              </a:defRPr>
            </a:lvl7pPr>
            <a:lvl8pPr fontAlgn="base" indent="-228600" marL="3429000">
              <a:spcBef>
                <a:spcPct val="0"/>
              </a:spcBef>
              <a:spcAft>
                <a:spcPct val="0"/>
              </a:spcAft>
              <a:defRPr>
                <a:solidFill>
                  <a:schemeClr val="tx1"/>
                </a:solidFill>
                <a:latin charset="0" panose="020b0502040204020203" pitchFamily="34" typeface="Lao UI"/>
                <a:ea charset="-122" panose="020b0503020204020204" pitchFamily="34" typeface="微软雅黑"/>
              </a:defRPr>
            </a:lvl8pPr>
            <a:lvl9pPr fontAlgn="base" indent="-228600" marL="3886200">
              <a:spcBef>
                <a:spcPct val="0"/>
              </a:spcBef>
              <a:spcAft>
                <a:spcPct val="0"/>
              </a:spcAft>
              <a:defRPr>
                <a:solidFill>
                  <a:schemeClr val="tx1"/>
                </a:solidFill>
                <a:latin charset="0" panose="020b0502040204020203" pitchFamily="34" typeface="Lao UI"/>
                <a:ea charset="-122" panose="020b0503020204020204" pitchFamily="34" typeface="微软雅黑"/>
              </a:defRPr>
            </a:lvl9pPr>
          </a:lstStyle>
          <a:p>
            <a:pPr defTabSz="685754" eaLnBrk="1" fontAlgn="auto" hangingPunct="1">
              <a:lnSpc>
                <a:spcPct val="120000"/>
              </a:lnSpc>
              <a:spcBef>
                <a:spcPct val="0"/>
              </a:spcBef>
              <a:spcAft>
                <a:spcPct val="0"/>
              </a:spcAft>
              <a:defRPr/>
            </a:pPr>
            <a:r>
              <a:rPr altLang="zh-CN" lang="en-US" sz="1050">
                <a:solidFill>
                  <a:schemeClr val="bg1"/>
                </a:solidFill>
                <a:latin charset="-122" panose="02010600040101010101" pitchFamily="2" typeface="华文细黑"/>
                <a:ea charset="-122" pitchFamily="2" typeface="华文细黑"/>
                <a:cs charset="0" pitchFamily="34" typeface="Arial"/>
              </a:rPr>
              <a:t>Click here to modify the text , you may post text here . Click here to modify the text . Click here to modify the text , you may post text here . Click here to modify the text , you may post text here . Click here to modify the text </a:t>
            </a:r>
          </a:p>
        </p:txBody>
      </p:sp>
    </p:spTree>
  </p:cSld>
  <p:clrMapOvr>
    <a:masterClrMapping/>
  </p:clrMapOvr>
  <p:transition advClick="0"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250" fill="hold" id="7"/>
                                        <p:tgtEl>
                                          <p:spTgt spid="10"/>
                                        </p:tgtEl>
                                        <p:attrNameLst>
                                          <p:attrName>ppt_w</p:attrName>
                                        </p:attrNameLst>
                                      </p:cBhvr>
                                      <p:tavLst>
                                        <p:tav tm="0">
                                          <p:val>
                                            <p:fltVal val="0"/>
                                          </p:val>
                                        </p:tav>
                                        <p:tav tm="100000">
                                          <p:val>
                                            <p:strVal val="#ppt_w"/>
                                          </p:val>
                                        </p:tav>
                                      </p:tavLst>
                                    </p:anim>
                                    <p:anim calcmode="lin" valueType="num">
                                      <p:cBhvr>
                                        <p:cTn dur="250" fill="hold" id="8"/>
                                        <p:tgtEl>
                                          <p:spTgt spid="10"/>
                                        </p:tgtEl>
                                        <p:attrNameLst>
                                          <p:attrName>ppt_h</p:attrName>
                                        </p:attrNameLst>
                                      </p:cBhvr>
                                      <p:tavLst>
                                        <p:tav tm="0">
                                          <p:val>
                                            <p:fltVal val="0"/>
                                          </p:val>
                                        </p:tav>
                                        <p:tav tm="100000">
                                          <p:val>
                                            <p:strVal val="#ppt_h"/>
                                          </p:val>
                                        </p:tav>
                                      </p:tavLst>
                                    </p:anim>
                                    <p:animEffect filter="fade" transition="in">
                                      <p:cBhvr>
                                        <p:cTn dur="250" id="9"/>
                                        <p:tgtEl>
                                          <p:spTgt spid="10"/>
                                        </p:tgtEl>
                                      </p:cBhvr>
                                    </p:animEffect>
                                  </p:childTnLst>
                                </p:cTn>
                              </p:par>
                              <p:par>
                                <p:cTn decel="100000" fill="hold" grpId="1" id="10" nodeType="withEffect" presetClass="emph" presetID="6" presetSubtype="0">
                                  <p:stCondLst>
                                    <p:cond delay="200"/>
                                  </p:stCondLst>
                                  <p:childTnLst>
                                    <p:animScale>
                                      <p:cBhvr>
                                        <p:cTn dur="250" fill="hold" id="11"/>
                                        <p:tgtEl>
                                          <p:spTgt spid="10"/>
                                        </p:tgtEl>
                                      </p:cBhvr>
                                      <p:by x="110000" y="110000"/>
                                    </p:animScale>
                                  </p:childTnLst>
                                </p:cTn>
                              </p:par>
                              <p:par>
                                <p:cTn decel="100000" fill="hold" grpId="2" id="12" nodeType="withEffect" presetClass="emph" presetID="6" presetSubtype="0">
                                  <p:stCondLst>
                                    <p:cond delay="300"/>
                                  </p:stCondLst>
                                  <p:childTnLst>
                                    <p:animScale>
                                      <p:cBhvr>
                                        <p:cTn dur="250" fill="hold" id="13"/>
                                        <p:tgtEl>
                                          <p:spTgt spid="10"/>
                                        </p:tgtEl>
                                      </p:cBhvr>
                                      <p:by x="91000" y="91000"/>
                                    </p:animScale>
                                  </p:childTnLst>
                                </p:cTn>
                              </p:par>
                            </p:childTnLst>
                          </p:cTn>
                        </p:par>
                        <p:par>
                          <p:cTn fill="hold" id="14" nodeType="afterGroup">
                            <p:stCondLst>
                              <p:cond delay="550"/>
                            </p:stCondLst>
                            <p:childTnLst>
                              <p:par>
                                <p:cTn decel="100000" fill="hold" grpId="0" id="15" nodeType="afterEffect" presetClass="entr" presetID="2" presetSubtype="6">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400" fill="hold" id="17"/>
                                        <p:tgtEl>
                                          <p:spTgt spid="11"/>
                                        </p:tgtEl>
                                        <p:attrNameLst>
                                          <p:attrName>ppt_x</p:attrName>
                                        </p:attrNameLst>
                                      </p:cBhvr>
                                      <p:tavLst>
                                        <p:tav tm="0">
                                          <p:val>
                                            <p:strVal val="1+#ppt_w/2"/>
                                          </p:val>
                                        </p:tav>
                                        <p:tav tm="100000">
                                          <p:val>
                                            <p:strVal val="#ppt_x"/>
                                          </p:val>
                                        </p:tav>
                                      </p:tavLst>
                                    </p:anim>
                                    <p:anim calcmode="lin" valueType="num">
                                      <p:cBhvr additive="base">
                                        <p:cTn dur="400" fill="hold" id="18"/>
                                        <p:tgtEl>
                                          <p:spTgt spid="11"/>
                                        </p:tgtEl>
                                        <p:attrNameLst>
                                          <p:attrName>ppt_y</p:attrName>
                                        </p:attrNameLst>
                                      </p:cBhvr>
                                      <p:tavLst>
                                        <p:tav tm="0">
                                          <p:val>
                                            <p:strVal val="1+#ppt_h/2"/>
                                          </p:val>
                                        </p:tav>
                                        <p:tav tm="100000">
                                          <p:val>
                                            <p:strVal val="#ppt_y"/>
                                          </p:val>
                                        </p:tav>
                                      </p:tavLst>
                                    </p:anim>
                                  </p:childTnLst>
                                </p:cTn>
                              </p:par>
                              <p:par>
                                <p:cTn decel="100000" fill="hold" grpId="0" id="19" nodeType="withEffect" presetClass="entr" presetID="2" presetSubtype="9">
                                  <p:stCondLst>
                                    <p:cond delay="150"/>
                                  </p:stCondLst>
                                  <p:childTnLst>
                                    <p:set>
                                      <p:cBhvr>
                                        <p:cTn dur="1" fill="hold" id="20">
                                          <p:stCondLst>
                                            <p:cond delay="0"/>
                                          </p:stCondLst>
                                        </p:cTn>
                                        <p:tgtEl>
                                          <p:spTgt spid="13"/>
                                        </p:tgtEl>
                                        <p:attrNameLst>
                                          <p:attrName>style.visibility</p:attrName>
                                        </p:attrNameLst>
                                      </p:cBhvr>
                                      <p:to>
                                        <p:strVal val="visible"/>
                                      </p:to>
                                    </p:set>
                                    <p:anim calcmode="lin" valueType="num">
                                      <p:cBhvr additive="base">
                                        <p:cTn dur="400" fill="hold" id="21"/>
                                        <p:tgtEl>
                                          <p:spTgt spid="13"/>
                                        </p:tgtEl>
                                        <p:attrNameLst>
                                          <p:attrName>ppt_x</p:attrName>
                                        </p:attrNameLst>
                                      </p:cBhvr>
                                      <p:tavLst>
                                        <p:tav tm="0">
                                          <p:val>
                                            <p:strVal val="0-#ppt_w/2"/>
                                          </p:val>
                                        </p:tav>
                                        <p:tav tm="100000">
                                          <p:val>
                                            <p:strVal val="#ppt_x"/>
                                          </p:val>
                                        </p:tav>
                                      </p:tavLst>
                                    </p:anim>
                                    <p:anim calcmode="lin" valueType="num">
                                      <p:cBhvr additive="base">
                                        <p:cTn dur="400" fill="hold" id="22"/>
                                        <p:tgtEl>
                                          <p:spTgt spid="13"/>
                                        </p:tgtEl>
                                        <p:attrNameLst>
                                          <p:attrName>ppt_y</p:attrName>
                                        </p:attrNameLst>
                                      </p:cBhvr>
                                      <p:tavLst>
                                        <p:tav tm="0">
                                          <p:val>
                                            <p:strVal val="0-#ppt_h/2"/>
                                          </p:val>
                                        </p:tav>
                                        <p:tav tm="100000">
                                          <p:val>
                                            <p:strVal val="#ppt_y"/>
                                          </p:val>
                                        </p:tav>
                                      </p:tavLst>
                                    </p:anim>
                                  </p:childTnLst>
                                </p:cTn>
                              </p:par>
                              <p:par>
                                <p:cTn decel="100000" fill="hold" grpId="0" id="23" nodeType="withEffect" presetClass="entr" presetID="2" presetSubtype="12">
                                  <p:stCondLst>
                                    <p:cond delay="300"/>
                                  </p:stCondLst>
                                  <p:childTnLst>
                                    <p:set>
                                      <p:cBhvr>
                                        <p:cTn dur="1" fill="hold" id="24">
                                          <p:stCondLst>
                                            <p:cond delay="0"/>
                                          </p:stCondLst>
                                        </p:cTn>
                                        <p:tgtEl>
                                          <p:spTgt spid="12"/>
                                        </p:tgtEl>
                                        <p:attrNameLst>
                                          <p:attrName>style.visibility</p:attrName>
                                        </p:attrNameLst>
                                      </p:cBhvr>
                                      <p:to>
                                        <p:strVal val="visible"/>
                                      </p:to>
                                    </p:set>
                                    <p:anim calcmode="lin" valueType="num">
                                      <p:cBhvr additive="base">
                                        <p:cTn dur="400" fill="hold" id="25"/>
                                        <p:tgtEl>
                                          <p:spTgt spid="12"/>
                                        </p:tgtEl>
                                        <p:attrNameLst>
                                          <p:attrName>ppt_x</p:attrName>
                                        </p:attrNameLst>
                                      </p:cBhvr>
                                      <p:tavLst>
                                        <p:tav tm="0">
                                          <p:val>
                                            <p:strVal val="0-#ppt_w/2"/>
                                          </p:val>
                                        </p:tav>
                                        <p:tav tm="100000">
                                          <p:val>
                                            <p:strVal val="#ppt_x"/>
                                          </p:val>
                                        </p:tav>
                                      </p:tavLst>
                                    </p:anim>
                                    <p:anim calcmode="lin" valueType="num">
                                      <p:cBhvr additive="base">
                                        <p:cTn dur="400" fill="hold" id="26"/>
                                        <p:tgtEl>
                                          <p:spTgt spid="1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250"/>
                            </p:stCondLst>
                            <p:childTnLst>
                              <p:par>
                                <p:cTn decel="100000" fill="hold" grpId="0" id="28" nodeType="afterEffect" presetClass="entr" presetID="2" presetSubtype="1">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additive="base">
                                        <p:cTn dur="500" fill="hold" id="30"/>
                                        <p:tgtEl>
                                          <p:spTgt spid="15"/>
                                        </p:tgtEl>
                                        <p:attrNameLst>
                                          <p:attrName>ppt_x</p:attrName>
                                        </p:attrNameLst>
                                      </p:cBhvr>
                                      <p:tavLst>
                                        <p:tav tm="0">
                                          <p:val>
                                            <p:strVal val="#ppt_x"/>
                                          </p:val>
                                        </p:tav>
                                        <p:tav tm="100000">
                                          <p:val>
                                            <p:strVal val="#ppt_x"/>
                                          </p:val>
                                        </p:tav>
                                      </p:tavLst>
                                    </p:anim>
                                    <p:anim calcmode="lin" valueType="num">
                                      <p:cBhvr additive="base">
                                        <p:cTn dur="500" fill="hold" id="31"/>
                                        <p:tgtEl>
                                          <p:spTgt spid="15"/>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1750"/>
                            </p:stCondLst>
                            <p:childTnLst>
                              <p:par>
                                <p:cTn fill="hold" grpId="0" id="33" nodeType="afterEffect" presetClass="entr" presetID="10" presetSubtype="0">
                                  <p:stCondLst>
                                    <p:cond delay="0"/>
                                  </p:stCondLst>
                                  <p:iterate type="lt">
                                    <p:tmPct val="10000"/>
                                  </p:iterate>
                                  <p:childTnLst>
                                    <p:set>
                                      <p:cBhvr>
                                        <p:cTn dur="1" fill="hold" id="34">
                                          <p:stCondLst>
                                            <p:cond delay="0"/>
                                          </p:stCondLst>
                                        </p:cTn>
                                        <p:tgtEl>
                                          <p:spTgt spid="17"/>
                                        </p:tgtEl>
                                        <p:attrNameLst>
                                          <p:attrName>style.visibility</p:attrName>
                                        </p:attrNameLst>
                                      </p:cBhvr>
                                      <p:to>
                                        <p:strVal val="visible"/>
                                      </p:to>
                                    </p:set>
                                    <p:animEffect filter="fade" transition="in">
                                      <p:cBhvr>
                                        <p:cTn dur="100" id="3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0"/>
      <p:bldP grpId="1" spid="10"/>
      <p:bldP grpId="2" spid="10"/>
      <p:bldP grpId="0" spid="15"/>
      <p:bldP grpId="0" spid="1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Picture 3"/>
          <p:cNvPicPr>
            <a:picLocks noChangeAspect="1"/>
          </p:cNvPicPr>
          <p:nvPr/>
        </p:nvPicPr>
        <p:blipFill>
          <a:blip r:embed="rId3">
            <a:extLst>
              <a:ext uri="{28A0092B-C50C-407E-A947-70E740481C1C}">
                <a14:useLocalDpi/>
              </a:ext>
            </a:extLst>
          </a:blip>
          <a:stretch>
            <a:fillRect/>
          </a:stretch>
        </p:blipFill>
        <p:spPr bwMode="auto">
          <a:xfrm>
            <a:off x="3987800" y="1679575"/>
            <a:ext cx="1404938" cy="2843213"/>
          </a:xfrm>
          <a:prstGeom prst="rect">
            <a:avLst/>
          </a:prstGeom>
          <a:effectLst>
            <a:reflection algn="bl" dir="5400000" dist="12700" endPos="11000" rotWithShape="0" stA="29000" sy="-100000"/>
          </a:effectLst>
        </p:spPr>
      </p:pic>
      <p:sp>
        <p:nvSpPr>
          <p:cNvPr id="5" name="矩形 4"/>
          <p:cNvSpPr/>
          <p:nvPr/>
        </p:nvSpPr>
        <p:spPr bwMode="auto">
          <a:xfrm>
            <a:off x="4108450" y="2092325"/>
            <a:ext cx="1163638" cy="2022475"/>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54" eaLnBrk="1" fontAlgn="auto" hangingPunct="1">
              <a:spcBef>
                <a:spcPct val="0"/>
              </a:spcBef>
              <a:spcAft>
                <a:spcPct val="0"/>
              </a:spcAft>
              <a:defRPr/>
            </a:pPr>
            <a:endParaRPr altLang="en-US" lang="zh-CN" sz="1350"/>
          </a:p>
        </p:txBody>
      </p:sp>
      <p:sp>
        <p:nvSpPr>
          <p:cNvPr id="6" name="Oval 53"/>
          <p:cNvSpPr>
            <a:spLocks noChangeAspect="1"/>
          </p:cNvSpPr>
          <p:nvPr/>
        </p:nvSpPr>
        <p:spPr>
          <a:xfrm>
            <a:off x="5726113" y="2024063"/>
            <a:ext cx="468312" cy="469900"/>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754" eaLnBrk="1" fontAlgn="auto" hangingPunct="1">
              <a:spcBef>
                <a:spcPct val="0"/>
              </a:spcBef>
              <a:spcAft>
                <a:spcPct val="0"/>
              </a:spcAft>
              <a:defRPr/>
            </a:pPr>
            <a:r>
              <a:rPr lang="en-US" sz="1400">
                <a:solidFill>
                  <a:schemeClr val="bg1"/>
                </a:solidFill>
                <a:latin charset="0" pitchFamily="2" typeface="FontAwesome"/>
              </a:rPr>
              <a:t></a:t>
            </a:r>
          </a:p>
        </p:txBody>
      </p:sp>
      <p:grpSp>
        <p:nvGrpSpPr>
          <p:cNvPr id="3" name="组合 2"/>
          <p:cNvGrpSpPr/>
          <p:nvPr/>
        </p:nvGrpSpPr>
        <p:grpSpPr>
          <a:xfrm>
            <a:off x="6259513" y="1944688"/>
            <a:ext cx="2254250" cy="696912"/>
            <a:chOff x="6258927" y="1945076"/>
            <a:chExt cx="2254822" cy="697238"/>
          </a:xfrm>
        </p:grpSpPr>
        <p:sp>
          <p:nvSpPr>
            <p:cNvPr id="16411" name="Rectangle 23"/>
            <p:cNvSpPr>
              <a:spLocks noChangeArrowheads="1"/>
            </p:cNvSpPr>
            <p:nvPr/>
          </p:nvSpPr>
          <p:spPr bwMode="auto">
            <a:xfrm>
              <a:off x="6258927" y="2180649"/>
              <a:ext cx="2254822" cy="457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800">
                  <a:solidFill>
                    <a:schemeClr val="bg1"/>
                  </a:solidFill>
                </a:rPr>
                <a:t>There are many variations of passages of Lore m available, but the majority have 【雷锋PPT网 www.lfppt.com】</a:t>
              </a:r>
            </a:p>
          </p:txBody>
        </p:sp>
        <p:sp>
          <p:nvSpPr>
            <p:cNvPr id="8" name="文本框 7"/>
            <p:cNvSpPr txBox="1"/>
            <p:nvPr/>
          </p:nvSpPr>
          <p:spPr>
            <a:xfrm>
              <a:off x="6262103" y="1945076"/>
              <a:ext cx="1460871" cy="251578"/>
            </a:xfrm>
            <a:prstGeom prst="rect">
              <a:avLst/>
            </a:prstGeom>
            <a:noFill/>
          </p:spPr>
          <p:txBody>
            <a:bodyPr>
              <a:spAutoFit/>
            </a:bodyPr>
            <a:lstStyle/>
            <a:p>
              <a:pPr defTabSz="685754" eaLnBrk="1" fontAlgn="auto" hangingPunct="1">
                <a:spcBef>
                  <a:spcPct val="0"/>
                </a:spcBef>
                <a:spcAft>
                  <a:spcPct val="0"/>
                </a:spcAft>
                <a:defRPr/>
              </a:pPr>
              <a:r>
                <a:rPr altLang="zh-CN" lang="en-US" sz="1050">
                  <a:solidFill>
                    <a:schemeClr val="bg1"/>
                  </a:solidFill>
                  <a:latin typeface="+mn-ea"/>
                  <a:ea typeface="+mn-ea"/>
                  <a:cs charset="0" panose="020b0606030504020204" pitchFamily="34" typeface="Open Sans"/>
                </a:rPr>
                <a:t>HAPPY COSTUMER</a:t>
              </a:r>
            </a:p>
          </p:txBody>
        </p:sp>
      </p:grpSp>
      <p:sp>
        <p:nvSpPr>
          <p:cNvPr id="12" name="Oval 53"/>
          <p:cNvSpPr>
            <a:spLocks noChangeAspect="1"/>
          </p:cNvSpPr>
          <p:nvPr/>
        </p:nvSpPr>
        <p:spPr>
          <a:xfrm>
            <a:off x="5726113" y="2878138"/>
            <a:ext cx="468312" cy="468312"/>
          </a:xfrm>
          <a:prstGeom prst="diamon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754" eaLnBrk="1" fontAlgn="auto" hangingPunct="1">
              <a:spcBef>
                <a:spcPct val="0"/>
              </a:spcBef>
              <a:spcAft>
                <a:spcPct val="0"/>
              </a:spcAft>
              <a:defRPr/>
            </a:pPr>
            <a:r>
              <a:rPr lang="en-US" sz="1400">
                <a:solidFill>
                  <a:schemeClr val="bg1"/>
                </a:solidFill>
                <a:latin charset="0" pitchFamily="2" typeface="FontAwesome"/>
              </a:rPr>
              <a:t></a:t>
            </a:r>
          </a:p>
        </p:txBody>
      </p:sp>
      <p:grpSp>
        <p:nvGrpSpPr>
          <p:cNvPr id="9" name="组合 8"/>
          <p:cNvGrpSpPr/>
          <p:nvPr/>
        </p:nvGrpSpPr>
        <p:grpSpPr>
          <a:xfrm>
            <a:off x="6259513" y="2798763"/>
            <a:ext cx="2254250" cy="696912"/>
            <a:chOff x="6258927" y="2798218"/>
            <a:chExt cx="2254822" cy="697238"/>
          </a:xfrm>
        </p:grpSpPr>
        <p:sp>
          <p:nvSpPr>
            <p:cNvPr id="16409" name="Rectangle 23"/>
            <p:cNvSpPr>
              <a:spLocks noChangeArrowheads="1"/>
            </p:cNvSpPr>
            <p:nvPr/>
          </p:nvSpPr>
          <p:spPr bwMode="auto">
            <a:xfrm>
              <a:off x="6258927" y="3033791"/>
              <a:ext cx="2254822" cy="457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800">
                  <a:solidFill>
                    <a:schemeClr val="bg1"/>
                  </a:solidFill>
                </a:rPr>
                <a:t>There are many variations of passages of Lore m available, but the majority have suffered alteration in some form, by</a:t>
              </a:r>
            </a:p>
          </p:txBody>
        </p:sp>
        <p:sp>
          <p:nvSpPr>
            <p:cNvPr id="14" name="文本框 13"/>
            <p:cNvSpPr txBox="1"/>
            <p:nvPr/>
          </p:nvSpPr>
          <p:spPr>
            <a:xfrm>
              <a:off x="6262104" y="2798218"/>
              <a:ext cx="1460871" cy="426920"/>
            </a:xfrm>
            <a:prstGeom prst="rect">
              <a:avLst/>
            </a:prstGeom>
            <a:noFill/>
          </p:spPr>
          <p:txBody>
            <a:bodyPr>
              <a:spAutoFit/>
            </a:bodyPr>
            <a:lstStyle/>
            <a:p>
              <a:pPr algn="ctr" defTabSz="685754" eaLnBrk="1" fontAlgn="auto" hangingPunct="1">
                <a:spcBef>
                  <a:spcPct val="0"/>
                </a:spcBef>
                <a:spcAft>
                  <a:spcPct val="0"/>
                </a:spcAft>
                <a:defRPr/>
              </a:pPr>
              <a:r>
                <a:rPr altLang="zh-CN" lang="en-US" sz="1100">
                  <a:solidFill>
                    <a:schemeClr val="bg1"/>
                  </a:solidFill>
                  <a:latin typeface="+mn-ea"/>
                  <a:ea typeface="+mn-ea"/>
                  <a:cs charset="0" panose="020b0606030504020204" pitchFamily="34" typeface="Open Sans"/>
                </a:rPr>
                <a:t>UNLIMITED HOUSE</a:t>
              </a:r>
            </a:p>
          </p:txBody>
        </p:sp>
      </p:grpSp>
      <p:sp>
        <p:nvSpPr>
          <p:cNvPr id="15" name="Oval 53"/>
          <p:cNvSpPr>
            <a:spLocks noChangeAspect="1"/>
          </p:cNvSpPr>
          <p:nvPr/>
        </p:nvSpPr>
        <p:spPr>
          <a:xfrm>
            <a:off x="5726113" y="3740150"/>
            <a:ext cx="468312" cy="469900"/>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754" eaLnBrk="1" fontAlgn="auto" hangingPunct="1">
              <a:spcBef>
                <a:spcPct val="0"/>
              </a:spcBef>
              <a:spcAft>
                <a:spcPct val="0"/>
              </a:spcAft>
              <a:defRPr/>
            </a:pPr>
            <a:r>
              <a:rPr lang="en-US" sz="1400">
                <a:solidFill>
                  <a:schemeClr val="bg1"/>
                </a:solidFill>
                <a:latin charset="0" pitchFamily="2" typeface="FontAwesome"/>
              </a:rPr>
              <a:t></a:t>
            </a:r>
          </a:p>
        </p:txBody>
      </p:sp>
      <p:grpSp>
        <p:nvGrpSpPr>
          <p:cNvPr id="10" name="组合 9"/>
          <p:cNvGrpSpPr/>
          <p:nvPr/>
        </p:nvGrpSpPr>
        <p:grpSpPr>
          <a:xfrm>
            <a:off x="6259513" y="3660773"/>
            <a:ext cx="2254250" cy="574017"/>
            <a:chOff x="6258927" y="3661038"/>
            <a:chExt cx="2254822" cy="574285"/>
          </a:xfrm>
        </p:grpSpPr>
        <p:sp>
          <p:nvSpPr>
            <p:cNvPr id="16407" name="Rectangle 23"/>
            <p:cNvSpPr>
              <a:spLocks noChangeArrowheads="1"/>
            </p:cNvSpPr>
            <p:nvPr/>
          </p:nvSpPr>
          <p:spPr bwMode="auto">
            <a:xfrm>
              <a:off x="6258927" y="3896611"/>
              <a:ext cx="2254822" cy="335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800">
                  <a:solidFill>
                    <a:schemeClr val="bg1"/>
                  </a:solidFill>
                </a:rPr>
                <a:t>There are many variations of passages of Lore m available, but the majority have</a:t>
              </a:r>
            </a:p>
          </p:txBody>
        </p:sp>
        <p:sp>
          <p:nvSpPr>
            <p:cNvPr id="17" name="文本框 16"/>
            <p:cNvSpPr txBox="1"/>
            <p:nvPr/>
          </p:nvSpPr>
          <p:spPr>
            <a:xfrm>
              <a:off x="6262103" y="3661039"/>
              <a:ext cx="1460871" cy="259201"/>
            </a:xfrm>
            <a:prstGeom prst="rect">
              <a:avLst/>
            </a:prstGeom>
            <a:noFill/>
          </p:spPr>
          <p:txBody>
            <a:bodyPr>
              <a:spAutoFit/>
            </a:bodyPr>
            <a:lstStyle/>
            <a:p>
              <a:pPr defTabSz="685754" eaLnBrk="1" fontAlgn="auto" hangingPunct="1">
                <a:spcBef>
                  <a:spcPct val="0"/>
                </a:spcBef>
                <a:spcAft>
                  <a:spcPct val="0"/>
                </a:spcAft>
                <a:defRPr/>
              </a:pPr>
              <a:r>
                <a:rPr altLang="zh-CN" lang="en-US" sz="1100">
                  <a:solidFill>
                    <a:schemeClr val="bg1"/>
                  </a:solidFill>
                  <a:latin typeface="+mn-ea"/>
                  <a:ea typeface="+mn-ea"/>
                  <a:cs charset="0" panose="020b0606030504020204" pitchFamily="34" typeface="Open Sans"/>
                </a:rPr>
                <a:t>HOBBY</a:t>
              </a:r>
            </a:p>
          </p:txBody>
        </p:sp>
      </p:grpSp>
      <p:sp>
        <p:nvSpPr>
          <p:cNvPr id="18" name="Oval 53"/>
          <p:cNvSpPr>
            <a:spLocks noChangeAspect="1"/>
          </p:cNvSpPr>
          <p:nvPr/>
        </p:nvSpPr>
        <p:spPr>
          <a:xfrm>
            <a:off x="3167063" y="2025650"/>
            <a:ext cx="469900" cy="46831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754" eaLnBrk="1" fontAlgn="auto" hangingPunct="1">
              <a:spcBef>
                <a:spcPct val="0"/>
              </a:spcBef>
              <a:spcAft>
                <a:spcPct val="0"/>
              </a:spcAft>
              <a:defRPr/>
            </a:pPr>
            <a:r>
              <a:rPr lang="en-US" sz="1400">
                <a:solidFill>
                  <a:schemeClr val="bg1"/>
                </a:solidFill>
                <a:latin charset="0" pitchFamily="2" typeface="FontAwesome"/>
              </a:rPr>
              <a:t></a:t>
            </a:r>
          </a:p>
        </p:txBody>
      </p:sp>
      <p:grpSp>
        <p:nvGrpSpPr>
          <p:cNvPr id="11" name="组合 10"/>
          <p:cNvGrpSpPr/>
          <p:nvPr/>
        </p:nvGrpSpPr>
        <p:grpSpPr>
          <a:xfrm>
            <a:off x="915988" y="1938338"/>
            <a:ext cx="2406650" cy="649287"/>
            <a:chOff x="916775" y="1938149"/>
            <a:chExt cx="2405215" cy="650187"/>
          </a:xfrm>
        </p:grpSpPr>
        <p:sp>
          <p:nvSpPr>
            <p:cNvPr id="16405" name="Rectangle 23"/>
            <p:cNvSpPr>
              <a:spLocks noChangeArrowheads="1"/>
            </p:cNvSpPr>
            <p:nvPr/>
          </p:nvSpPr>
          <p:spPr bwMode="auto">
            <a:xfrm>
              <a:off x="916775" y="2126671"/>
              <a:ext cx="2254822" cy="4578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800">
                  <a:solidFill>
                    <a:schemeClr val="bg1"/>
                  </a:solidFill>
                </a:rPr>
                <a:t>There are many variations of passages of Lore m available, but the majority have suffered alteration in some form, by</a:t>
              </a:r>
            </a:p>
          </p:txBody>
        </p:sp>
        <p:sp>
          <p:nvSpPr>
            <p:cNvPr id="20" name="文本框 19"/>
            <p:cNvSpPr txBox="1"/>
            <p:nvPr/>
          </p:nvSpPr>
          <p:spPr>
            <a:xfrm>
              <a:off x="1860774" y="1938149"/>
              <a:ext cx="1461216" cy="259439"/>
            </a:xfrm>
            <a:prstGeom prst="rect">
              <a:avLst/>
            </a:prstGeom>
            <a:noFill/>
          </p:spPr>
          <p:txBody>
            <a:bodyPr>
              <a:spAutoFit/>
            </a:bodyPr>
            <a:lstStyle/>
            <a:p>
              <a:pPr algn="ctr" defTabSz="685754" eaLnBrk="1" fontAlgn="auto" hangingPunct="1">
                <a:spcBef>
                  <a:spcPct val="0"/>
                </a:spcBef>
                <a:spcAft>
                  <a:spcPct val="0"/>
                </a:spcAft>
                <a:defRPr/>
              </a:pPr>
              <a:r>
                <a:rPr altLang="zh-CN" lang="en-US" sz="1100">
                  <a:solidFill>
                    <a:schemeClr val="bg1"/>
                  </a:solidFill>
                  <a:latin typeface="+mn-ea"/>
                  <a:ea typeface="+mn-ea"/>
                  <a:cs charset="0" panose="020b0606030504020204" pitchFamily="34" typeface="Open Sans"/>
                </a:rPr>
                <a:t>Photograph</a:t>
              </a:r>
            </a:p>
          </p:txBody>
        </p:sp>
      </p:grpSp>
      <p:grpSp>
        <p:nvGrpSpPr>
          <p:cNvPr id="27" name="组合 26"/>
          <p:cNvGrpSpPr/>
          <p:nvPr/>
        </p:nvGrpSpPr>
        <p:grpSpPr>
          <a:xfrm>
            <a:off x="914400" y="2779713"/>
            <a:ext cx="2405063" cy="650875"/>
            <a:chOff x="914823" y="2779911"/>
            <a:chExt cx="2405215" cy="650187"/>
          </a:xfrm>
        </p:grpSpPr>
        <p:sp>
          <p:nvSpPr>
            <p:cNvPr id="16403" name="Rectangle 23"/>
            <p:cNvSpPr>
              <a:spLocks noChangeArrowheads="1"/>
            </p:cNvSpPr>
            <p:nvPr/>
          </p:nvSpPr>
          <p:spPr bwMode="auto">
            <a:xfrm>
              <a:off x="914823" y="2968433"/>
              <a:ext cx="2254822" cy="4567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800">
                  <a:solidFill>
                    <a:schemeClr val="bg1"/>
                  </a:solidFill>
                </a:rPr>
                <a:t>There are many variations of passages of Lore m available, but the majority have suffered alteration in some form, by</a:t>
              </a:r>
            </a:p>
          </p:txBody>
        </p:sp>
        <p:sp>
          <p:nvSpPr>
            <p:cNvPr id="22" name="文本框 21"/>
            <p:cNvSpPr txBox="1"/>
            <p:nvPr/>
          </p:nvSpPr>
          <p:spPr>
            <a:xfrm>
              <a:off x="1859446" y="2779911"/>
              <a:ext cx="1460592" cy="258806"/>
            </a:xfrm>
            <a:prstGeom prst="rect">
              <a:avLst/>
            </a:prstGeom>
            <a:noFill/>
          </p:spPr>
          <p:txBody>
            <a:bodyPr>
              <a:spAutoFit/>
            </a:bodyPr>
            <a:lstStyle/>
            <a:p>
              <a:pPr algn="ctr" defTabSz="685754" eaLnBrk="1" fontAlgn="auto" hangingPunct="1">
                <a:spcBef>
                  <a:spcPct val="0"/>
                </a:spcBef>
                <a:spcAft>
                  <a:spcPct val="0"/>
                </a:spcAft>
                <a:defRPr/>
              </a:pPr>
              <a:r>
                <a:rPr altLang="zh-CN" lang="en-US" sz="1100">
                  <a:solidFill>
                    <a:schemeClr val="bg1"/>
                  </a:solidFill>
                  <a:latin typeface="+mn-ea"/>
                  <a:ea typeface="+mn-ea"/>
                  <a:cs charset="0" panose="020b0606030504020204" pitchFamily="34" typeface="Open Sans"/>
                </a:rPr>
                <a:t>TIME CLOCK</a:t>
              </a:r>
            </a:p>
          </p:txBody>
        </p:sp>
      </p:grpSp>
      <p:grpSp>
        <p:nvGrpSpPr>
          <p:cNvPr id="28" name="组合 27"/>
          <p:cNvGrpSpPr/>
          <p:nvPr/>
        </p:nvGrpSpPr>
        <p:grpSpPr>
          <a:xfrm>
            <a:off x="865188" y="3660775"/>
            <a:ext cx="2405062" cy="650875"/>
            <a:chOff x="865453" y="3661038"/>
            <a:chExt cx="2405215" cy="650187"/>
          </a:xfrm>
        </p:grpSpPr>
        <p:sp>
          <p:nvSpPr>
            <p:cNvPr id="16401" name="Rectangle 23"/>
            <p:cNvSpPr>
              <a:spLocks noChangeArrowheads="1"/>
            </p:cNvSpPr>
            <p:nvPr/>
          </p:nvSpPr>
          <p:spPr bwMode="auto">
            <a:xfrm>
              <a:off x="865453" y="3849560"/>
              <a:ext cx="2254822" cy="4567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087438">
                <a:defRPr sz="1300">
                  <a:solidFill>
                    <a:schemeClr val="tx1"/>
                  </a:solidFill>
                  <a:latin charset="-122" panose="02010600040101010101" pitchFamily="2" typeface="华文细黑"/>
                  <a:ea charset="-122" pitchFamily="2" typeface="华文细黑"/>
                </a:defRPr>
              </a:lvl1pPr>
              <a:lvl2pPr defTabSz="1087438" indent="-285750" marL="742950">
                <a:defRPr sz="1300">
                  <a:solidFill>
                    <a:schemeClr val="tx1"/>
                  </a:solidFill>
                  <a:latin charset="-122" panose="02010600040101010101" pitchFamily="2" typeface="华文细黑"/>
                  <a:ea charset="-122" pitchFamily="2" typeface="华文细黑"/>
                </a:defRPr>
              </a:lvl2pPr>
              <a:lvl3pPr defTabSz="1087438" indent="-228600" marL="1143000">
                <a:defRPr sz="1300">
                  <a:solidFill>
                    <a:schemeClr val="tx1"/>
                  </a:solidFill>
                  <a:latin charset="-122" panose="02010600040101010101" pitchFamily="2" typeface="华文细黑"/>
                  <a:ea charset="-122" pitchFamily="2" typeface="华文细黑"/>
                </a:defRPr>
              </a:lvl3pPr>
              <a:lvl4pPr defTabSz="1087438" indent="-228600" marL="1600200">
                <a:defRPr sz="1300">
                  <a:solidFill>
                    <a:schemeClr val="tx1"/>
                  </a:solidFill>
                  <a:latin charset="-122" panose="02010600040101010101" pitchFamily="2" typeface="华文细黑"/>
                  <a:ea charset="-122" pitchFamily="2" typeface="华文细黑"/>
                </a:defRPr>
              </a:lvl4pPr>
              <a:lvl5pPr defTabSz="1087438" indent="-228600" marL="2057400">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eaLnBrk="1" hangingPunct="1"/>
              <a:r>
                <a:rPr altLang="zh-CN" lang="en-US" sz="800">
                  <a:solidFill>
                    <a:schemeClr val="bg1"/>
                  </a:solidFill>
                </a:rPr>
                <a:t>There are many variations of passages of Lore m available, but the majority have suffered alteration in some form, by</a:t>
              </a:r>
            </a:p>
          </p:txBody>
        </p:sp>
        <p:sp>
          <p:nvSpPr>
            <p:cNvPr id="24" name="文本框 23"/>
            <p:cNvSpPr txBox="1"/>
            <p:nvPr/>
          </p:nvSpPr>
          <p:spPr>
            <a:xfrm>
              <a:off x="1810075" y="3661038"/>
              <a:ext cx="1460593" cy="258806"/>
            </a:xfrm>
            <a:prstGeom prst="rect">
              <a:avLst/>
            </a:prstGeom>
            <a:noFill/>
          </p:spPr>
          <p:txBody>
            <a:bodyPr>
              <a:spAutoFit/>
            </a:bodyPr>
            <a:lstStyle/>
            <a:p>
              <a:pPr defTabSz="685754" eaLnBrk="1" fontAlgn="auto" hangingPunct="1">
                <a:spcBef>
                  <a:spcPct val="0"/>
                </a:spcBef>
                <a:spcAft>
                  <a:spcPct val="0"/>
                </a:spcAft>
                <a:defRPr/>
              </a:pPr>
              <a:r>
                <a:rPr altLang="zh-CN" lang="en-US" sz="1100">
                  <a:solidFill>
                    <a:schemeClr val="bg1"/>
                  </a:solidFill>
                  <a:latin typeface="+mn-ea"/>
                  <a:ea typeface="+mn-ea"/>
                  <a:cs charset="0" panose="020b0606030504020204" pitchFamily="34" typeface="Open Sans"/>
                </a:rPr>
                <a:t>PERFORMANCE</a:t>
              </a:r>
            </a:p>
          </p:txBody>
        </p:sp>
      </p:grpSp>
      <p:sp>
        <p:nvSpPr>
          <p:cNvPr id="25" name="Oval 53"/>
          <p:cNvSpPr>
            <a:spLocks noChangeAspect="1"/>
          </p:cNvSpPr>
          <p:nvPr/>
        </p:nvSpPr>
        <p:spPr>
          <a:xfrm>
            <a:off x="3152775" y="2911475"/>
            <a:ext cx="468313" cy="468313"/>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754" eaLnBrk="1" fontAlgn="auto" hangingPunct="1">
              <a:spcBef>
                <a:spcPct val="0"/>
              </a:spcBef>
              <a:spcAft>
                <a:spcPct val="0"/>
              </a:spcAft>
              <a:defRPr/>
            </a:pPr>
            <a:r>
              <a:rPr lang="en-US" sz="1400">
                <a:solidFill>
                  <a:schemeClr val="bg1"/>
                </a:solidFill>
                <a:latin charset="0" pitchFamily="2" typeface="FontAwesome"/>
              </a:rPr>
              <a:t></a:t>
            </a:r>
          </a:p>
        </p:txBody>
      </p:sp>
      <p:sp>
        <p:nvSpPr>
          <p:cNvPr id="26" name="Oval 53"/>
          <p:cNvSpPr>
            <a:spLocks noChangeAspect="1"/>
          </p:cNvSpPr>
          <p:nvPr/>
        </p:nvSpPr>
        <p:spPr>
          <a:xfrm>
            <a:off x="3152775" y="3725863"/>
            <a:ext cx="468313" cy="468312"/>
          </a:xfrm>
          <a:prstGeom prst="diamond">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defTabSz="685754" eaLnBrk="1" fontAlgn="auto" hangingPunct="1">
              <a:spcBef>
                <a:spcPct val="0"/>
              </a:spcBef>
              <a:spcAft>
                <a:spcPct val="0"/>
              </a:spcAft>
              <a:defRPr/>
            </a:pPr>
            <a:r>
              <a:rPr lang="en-US" sz="1400">
                <a:solidFill>
                  <a:schemeClr val="bg1"/>
                </a:solidFill>
                <a:latin charset="0" pitchFamily="2" typeface="FontAwesome"/>
              </a:rPr>
              <a:t></a:t>
            </a:r>
          </a:p>
        </p:txBody>
      </p:sp>
      <p:sp>
        <p:nvSpPr>
          <p:cNvPr id="29" name="文本框 7"/>
          <p:cNvSpPr txBox="1">
            <a:spLocks noChangeArrowheads="1"/>
          </p:cNvSpPr>
          <p:nvPr/>
        </p:nvSpPr>
        <p:spPr bwMode="auto">
          <a:xfrm>
            <a:off x="2722563" y="320675"/>
            <a:ext cx="36988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sz="1300">
                <a:solidFill>
                  <a:schemeClr val="tx1"/>
                </a:solidFill>
                <a:latin charset="-122" panose="02010600040101010101" pitchFamily="2" typeface="华文细黑"/>
                <a:ea charset="-122" pitchFamily="2" typeface="华文细黑"/>
              </a:defRPr>
            </a:lvl1pPr>
            <a:lvl2pPr indent="-285750" marL="742950">
              <a:defRPr sz="1300">
                <a:solidFill>
                  <a:schemeClr val="tx1"/>
                </a:solidFill>
                <a:latin charset="-122" panose="02010600040101010101" pitchFamily="2" typeface="华文细黑"/>
                <a:ea charset="-122" pitchFamily="2" typeface="华文细黑"/>
              </a:defRPr>
            </a:lvl2pPr>
            <a:lvl3pPr indent="-228600" marL="1143000">
              <a:defRPr sz="1300">
                <a:solidFill>
                  <a:schemeClr val="tx1"/>
                </a:solidFill>
                <a:latin charset="-122" panose="02010600040101010101" pitchFamily="2" typeface="华文细黑"/>
                <a:ea charset="-122" pitchFamily="2" typeface="华文细黑"/>
              </a:defRPr>
            </a:lvl3pPr>
            <a:lvl4pPr indent="-228600" marL="1600200">
              <a:defRPr sz="1300">
                <a:solidFill>
                  <a:schemeClr val="tx1"/>
                </a:solidFill>
                <a:latin charset="-122" panose="02010600040101010101" pitchFamily="2" typeface="华文细黑"/>
                <a:ea charset="-122" pitchFamily="2" typeface="华文细黑"/>
              </a:defRPr>
            </a:lvl4pPr>
            <a:lvl5pPr indent="-228600" marL="2057400">
              <a:defRPr sz="1300">
                <a:solidFill>
                  <a:schemeClr val="tx1"/>
                </a:solidFill>
                <a:latin charset="-122" panose="02010600040101010101" pitchFamily="2" typeface="华文细黑"/>
                <a:ea charset="-122" pitchFamily="2" typeface="华文细黑"/>
              </a:defRPr>
            </a:lvl5pPr>
            <a:lvl6pPr defTabSz="684213" eaLnBrk="0" fontAlgn="base" hangingPunct="0" indent="-228600" marL="2514600">
              <a:spcBef>
                <a:spcPct val="0"/>
              </a:spcBef>
              <a:spcAft>
                <a:spcPct val="0"/>
              </a:spcAft>
              <a:defRPr sz="1300">
                <a:solidFill>
                  <a:schemeClr val="tx1"/>
                </a:solidFill>
                <a:latin charset="-122" panose="02010600040101010101" pitchFamily="2" typeface="华文细黑"/>
                <a:ea charset="-122" pitchFamily="2" typeface="华文细黑"/>
              </a:defRPr>
            </a:lvl6pPr>
            <a:lvl7pPr defTabSz="684213" eaLnBrk="0" fontAlgn="base" hangingPunct="0" indent="-228600" marL="2971800">
              <a:spcBef>
                <a:spcPct val="0"/>
              </a:spcBef>
              <a:spcAft>
                <a:spcPct val="0"/>
              </a:spcAft>
              <a:defRPr sz="1300">
                <a:solidFill>
                  <a:schemeClr val="tx1"/>
                </a:solidFill>
                <a:latin charset="-122" panose="02010600040101010101" pitchFamily="2" typeface="华文细黑"/>
                <a:ea charset="-122" pitchFamily="2" typeface="华文细黑"/>
              </a:defRPr>
            </a:lvl7pPr>
            <a:lvl8pPr defTabSz="684213" eaLnBrk="0" fontAlgn="base" hangingPunct="0" indent="-228600" marL="3429000">
              <a:spcBef>
                <a:spcPct val="0"/>
              </a:spcBef>
              <a:spcAft>
                <a:spcPct val="0"/>
              </a:spcAft>
              <a:defRPr sz="1300">
                <a:solidFill>
                  <a:schemeClr val="tx1"/>
                </a:solidFill>
                <a:latin charset="-122" panose="02010600040101010101" pitchFamily="2" typeface="华文细黑"/>
                <a:ea charset="-122" pitchFamily="2" typeface="华文细黑"/>
              </a:defRPr>
            </a:lvl8pPr>
            <a:lvl9pPr defTabSz="684213" eaLnBrk="0" fontAlgn="base" hangingPunct="0" indent="-228600" marL="3886200">
              <a:spcBef>
                <a:spcPct val="0"/>
              </a:spcBef>
              <a:spcAft>
                <a:spcPct val="0"/>
              </a:spcAft>
              <a:defRPr sz="1300">
                <a:solidFill>
                  <a:schemeClr val="tx1"/>
                </a:solidFill>
                <a:latin charset="-122" panose="02010600040101010101" pitchFamily="2" typeface="华文细黑"/>
                <a:ea charset="-122" pitchFamily="2" typeface="华文细黑"/>
              </a:defRPr>
            </a:lvl9pPr>
          </a:lstStyle>
          <a:p>
            <a:pPr algn="ctr" eaLnBrk="1" hangingPunct="1"/>
            <a:r>
              <a:rPr altLang="zh-CN" lang="en-US" sz="2000">
                <a:solidFill>
                  <a:schemeClr val="bg1"/>
                </a:solidFill>
              </a:rPr>
              <a:t>ADD YOUR TITLE HERE</a:t>
            </a:r>
          </a:p>
        </p:txBody>
      </p:sp>
      <p:sp>
        <p:nvSpPr>
          <p:cNvPr id="30" name="Content Placeholder 2"/>
          <p:cNvSpPr txBox="1"/>
          <p:nvPr/>
        </p:nvSpPr>
        <p:spPr bwMode="auto">
          <a:xfrm>
            <a:off x="898525" y="766763"/>
            <a:ext cx="7137400" cy="32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defTabSz="1087438">
              <a:lnSpc>
                <a:spcPct val="90000"/>
              </a:lnSpc>
              <a:spcBef>
                <a:spcPts val="750"/>
              </a:spcBef>
              <a:buFont charset="0" pitchFamily="34" typeface="Arial"/>
              <a:buChar char="•"/>
              <a:defRPr sz="2100">
                <a:solidFill>
                  <a:schemeClr val="tx1"/>
                </a:solidFill>
                <a:latin charset="-122" panose="02010600040101010101" pitchFamily="2" typeface="华文细黑"/>
                <a:ea charset="-122" pitchFamily="2" typeface="华文细黑"/>
              </a:defRPr>
            </a:lvl1pPr>
            <a:lvl2pPr defTabSz="1087438" indent="-285750" marL="742950">
              <a:lnSpc>
                <a:spcPct val="90000"/>
              </a:lnSpc>
              <a:spcBef>
                <a:spcPts val="375"/>
              </a:spcBef>
              <a:buFont charset="0" pitchFamily="34" typeface="Arial"/>
              <a:buChar char="•"/>
              <a:defRPr>
                <a:solidFill>
                  <a:schemeClr val="tx1"/>
                </a:solidFill>
                <a:latin charset="-122" panose="02010600040101010101" pitchFamily="2" typeface="华文细黑"/>
                <a:ea charset="-122" pitchFamily="2" typeface="华文细黑"/>
              </a:defRPr>
            </a:lvl2pPr>
            <a:lvl3pPr defTabSz="1087438" indent="-228600" marL="1143000">
              <a:lnSpc>
                <a:spcPct val="90000"/>
              </a:lnSpc>
              <a:spcBef>
                <a:spcPts val="375"/>
              </a:spcBef>
              <a:buFont charset="0" pitchFamily="34" typeface="Arial"/>
              <a:buChar char="•"/>
              <a:defRPr sz="1500">
                <a:solidFill>
                  <a:schemeClr val="tx1"/>
                </a:solidFill>
                <a:latin charset="-122" panose="02010600040101010101" pitchFamily="2" typeface="华文细黑"/>
                <a:ea charset="-122" pitchFamily="2" typeface="华文细黑"/>
              </a:defRPr>
            </a:lvl3pPr>
            <a:lvl4pPr defTabSz="1087438" indent="-228600" marL="16002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4pPr>
            <a:lvl5pPr defTabSz="1087438" indent="-228600" marL="2057400">
              <a:lnSpc>
                <a:spcPct val="90000"/>
              </a:lnSpc>
              <a:spcBef>
                <a:spcPts val="375"/>
              </a:spcBef>
              <a:buFont charset="0" pitchFamily="34" typeface="Arial"/>
              <a:buChar char="•"/>
              <a:defRPr sz="1300">
                <a:solidFill>
                  <a:schemeClr val="tx1"/>
                </a:solidFill>
                <a:latin charset="-122" panose="02010600040101010101" pitchFamily="2" typeface="华文细黑"/>
                <a:ea charset="-122" pitchFamily="2" typeface="华文细黑"/>
              </a:defRPr>
            </a:lvl5pPr>
            <a:lvl6pPr defTabSz="1087438" eaLnBrk="0" fontAlgn="base" hangingPunct="0" indent="-228600" marL="25146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6pPr>
            <a:lvl7pPr defTabSz="1087438" eaLnBrk="0" fontAlgn="base" hangingPunct="0" indent="-228600" marL="29718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7pPr>
            <a:lvl8pPr defTabSz="1087438" eaLnBrk="0" fontAlgn="base" hangingPunct="0" indent="-228600" marL="34290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8pPr>
            <a:lvl9pPr defTabSz="1087438" eaLnBrk="0" fontAlgn="base" hangingPunct="0" indent="-228600" marL="3886200">
              <a:lnSpc>
                <a:spcPct val="90000"/>
              </a:lnSpc>
              <a:spcBef>
                <a:spcPts val="375"/>
              </a:spcBef>
              <a:spcAft>
                <a:spcPct val="0"/>
              </a:spcAft>
              <a:buFont charset="0" pitchFamily="34" typeface="Arial"/>
              <a:buChar char="•"/>
              <a:defRPr sz="1300">
                <a:solidFill>
                  <a:schemeClr val="tx1"/>
                </a:solidFill>
                <a:latin charset="-122" panose="02010600040101010101" pitchFamily="2" typeface="华文细黑"/>
                <a:ea charset="-122" pitchFamily="2" typeface="华文细黑"/>
              </a:defRPr>
            </a:lvl9pPr>
          </a:lstStyle>
          <a:p>
            <a:pPr algn="ctr" eaLnBrk="1" hangingPunct="1">
              <a:lnSpc>
                <a:spcPct val="100000"/>
              </a:lnSpc>
              <a:spcBef>
                <a:spcPct val="20000"/>
              </a:spcBef>
              <a:buFont charset="0" pitchFamily="34" typeface="Arial"/>
              <a:buNone/>
            </a:pPr>
            <a:r>
              <a:rPr altLang="zh-CN" lang="en-US" sz="1200">
                <a:solidFill>
                  <a:schemeClr val="bg1"/>
                </a:solidFill>
              </a:rPr>
              <a:t>There are many variations of passages of Lorem available, but the majority have suffered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1">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500" id="7"/>
                                        <p:tgtEl>
                                          <p:spTgt spid="29"/>
                                        </p:tgtEl>
                                        <p:attrNameLst>
                                          <p:attrName>ppt_y</p:attrName>
                                        </p:attrNameLst>
                                      </p:cBhvr>
                                      <p:tavLst>
                                        <p:tav tm="0">
                                          <p:val>
                                            <p:strVal val="#ppt_y-#ppt_h*1.125000"/>
                                          </p:val>
                                        </p:tav>
                                        <p:tav tm="100000">
                                          <p:val>
                                            <p:strVal val="#ppt_y"/>
                                          </p:val>
                                        </p:tav>
                                      </p:tavLst>
                                    </p:anim>
                                    <p:animEffect filter="wipe(down)" transition="in">
                                      <p:cBhvr>
                                        <p:cTn dur="500" id="8"/>
                                        <p:tgtEl>
                                          <p:spTgt spid="29"/>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id="11"/>
                                        <p:tgtEl>
                                          <p:spTgt spid="30"/>
                                        </p:tgtEl>
                                        <p:attrNameLst>
                                          <p:attrName>ppt_y</p:attrName>
                                        </p:attrNameLst>
                                      </p:cBhvr>
                                      <p:tavLst>
                                        <p:tav tm="0">
                                          <p:val>
                                            <p:strVal val="#ppt_y-#ppt_h*1.125000"/>
                                          </p:val>
                                        </p:tav>
                                        <p:tav tm="100000">
                                          <p:val>
                                            <p:strVal val="#ppt_y"/>
                                          </p:val>
                                        </p:tav>
                                      </p:tavLst>
                                    </p:anim>
                                    <p:animEffect filter="wipe(down)" transition="in">
                                      <p:cBhvr>
                                        <p:cTn dur="500" id="12"/>
                                        <p:tgtEl>
                                          <p:spTgt spid="30"/>
                                        </p:tgtEl>
                                      </p:cBhvr>
                                    </p:animEffect>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6"/>
                                        </p:tgtEl>
                                        <p:attrNameLst>
                                          <p:attrName>style.visibility</p:attrName>
                                        </p:attrNameLst>
                                      </p:cBhvr>
                                      <p:to>
                                        <p:strVal val="visible"/>
                                      </p:to>
                                    </p:set>
                                    <p:anim calcmode="lin" valueType="num">
                                      <p:cBhvr>
                                        <p:cTn dur="250" fill="hold" id="16"/>
                                        <p:tgtEl>
                                          <p:spTgt spid="6"/>
                                        </p:tgtEl>
                                        <p:attrNameLst>
                                          <p:attrName>ppt_w</p:attrName>
                                        </p:attrNameLst>
                                      </p:cBhvr>
                                      <p:tavLst>
                                        <p:tav tm="0">
                                          <p:val>
                                            <p:fltVal val="0"/>
                                          </p:val>
                                        </p:tav>
                                        <p:tav tm="100000">
                                          <p:val>
                                            <p:strVal val="#ppt_w"/>
                                          </p:val>
                                        </p:tav>
                                      </p:tavLst>
                                    </p:anim>
                                    <p:anim calcmode="lin" valueType="num">
                                      <p:cBhvr>
                                        <p:cTn dur="250" fill="hold" id="17"/>
                                        <p:tgtEl>
                                          <p:spTgt spid="6"/>
                                        </p:tgtEl>
                                        <p:attrNameLst>
                                          <p:attrName>ppt_h</p:attrName>
                                        </p:attrNameLst>
                                      </p:cBhvr>
                                      <p:tavLst>
                                        <p:tav tm="0">
                                          <p:val>
                                            <p:fltVal val="0"/>
                                          </p:val>
                                        </p:tav>
                                        <p:tav tm="100000">
                                          <p:val>
                                            <p:strVal val="#ppt_h"/>
                                          </p:val>
                                        </p:tav>
                                      </p:tavLst>
                                    </p:anim>
                                    <p:animEffect filter="fade" transition="in">
                                      <p:cBhvr>
                                        <p:cTn dur="250" id="18"/>
                                        <p:tgtEl>
                                          <p:spTgt spid="6"/>
                                        </p:tgtEl>
                                      </p:cBhvr>
                                    </p:animEffect>
                                  </p:childTnLst>
                                </p:cTn>
                              </p:par>
                              <p:par>
                                <p:cTn decel="100000" fill="hold" grpId="1" id="19" nodeType="withEffect" presetClass="emph" presetID="6" presetSubtype="0">
                                  <p:stCondLst>
                                    <p:cond delay="200"/>
                                  </p:stCondLst>
                                  <p:childTnLst>
                                    <p:animScale>
                                      <p:cBhvr>
                                        <p:cTn dur="250" fill="hold" id="20"/>
                                        <p:tgtEl>
                                          <p:spTgt spid="6"/>
                                        </p:tgtEl>
                                      </p:cBhvr>
                                      <p:by x="110000" y="110000"/>
                                    </p:animScale>
                                  </p:childTnLst>
                                </p:cTn>
                              </p:par>
                              <p:par>
                                <p:cTn decel="100000" fill="hold" grpId="2" id="21" nodeType="withEffect" presetClass="emph" presetID="6" presetSubtype="0">
                                  <p:stCondLst>
                                    <p:cond delay="300"/>
                                  </p:stCondLst>
                                  <p:childTnLst>
                                    <p:animScale>
                                      <p:cBhvr>
                                        <p:cTn dur="250" fill="hold" id="22"/>
                                        <p:tgtEl>
                                          <p:spTgt spid="6"/>
                                        </p:tgtEl>
                                      </p:cBhvr>
                                      <p:by x="91000" y="91000"/>
                                    </p:animScale>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22" presetSubtype="8">
                                  <p:stCondLst>
                                    <p:cond delay="0"/>
                                  </p:stCondLst>
                                  <p:childTnLst>
                                    <p:set>
                                      <p:cBhvr>
                                        <p:cTn dur="1" fill="hold" id="26">
                                          <p:stCondLst>
                                            <p:cond delay="0"/>
                                          </p:stCondLst>
                                        </p:cTn>
                                        <p:tgtEl>
                                          <p:spTgt spid="3"/>
                                        </p:tgtEl>
                                        <p:attrNameLst>
                                          <p:attrName>style.visibility</p:attrName>
                                        </p:attrNameLst>
                                      </p:cBhvr>
                                      <p:to>
                                        <p:strVal val="visible"/>
                                      </p:to>
                                    </p:set>
                                    <p:animEffect filter="wipe(left)" transition="in">
                                      <p:cBhvr>
                                        <p:cTn dur="500" id="27"/>
                                        <p:tgtEl>
                                          <p:spTgt spid="3"/>
                                        </p:tgtEl>
                                      </p:cBhvr>
                                    </p:animEffect>
                                  </p:childTnLst>
                                </p:cTn>
                              </p:par>
                            </p:childTnLst>
                          </p:cTn>
                        </p:par>
                        <p:par>
                          <p:cTn fill="hold" id="28" nodeType="afterGroup">
                            <p:stCondLst>
                              <p:cond delay="500"/>
                            </p:stCondLst>
                            <p:childTnLst>
                              <p:par>
                                <p:cTn fill="hold" grpId="0" id="29" nodeType="afterEffect" presetClass="entr" presetID="53"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250" fill="hold" id="31"/>
                                        <p:tgtEl>
                                          <p:spTgt spid="12"/>
                                        </p:tgtEl>
                                        <p:attrNameLst>
                                          <p:attrName>ppt_w</p:attrName>
                                        </p:attrNameLst>
                                      </p:cBhvr>
                                      <p:tavLst>
                                        <p:tav tm="0">
                                          <p:val>
                                            <p:fltVal val="0"/>
                                          </p:val>
                                        </p:tav>
                                        <p:tav tm="100000">
                                          <p:val>
                                            <p:strVal val="#ppt_w"/>
                                          </p:val>
                                        </p:tav>
                                      </p:tavLst>
                                    </p:anim>
                                    <p:anim calcmode="lin" valueType="num">
                                      <p:cBhvr>
                                        <p:cTn dur="250" fill="hold" id="32"/>
                                        <p:tgtEl>
                                          <p:spTgt spid="12"/>
                                        </p:tgtEl>
                                        <p:attrNameLst>
                                          <p:attrName>ppt_h</p:attrName>
                                        </p:attrNameLst>
                                      </p:cBhvr>
                                      <p:tavLst>
                                        <p:tav tm="0">
                                          <p:val>
                                            <p:fltVal val="0"/>
                                          </p:val>
                                        </p:tav>
                                        <p:tav tm="100000">
                                          <p:val>
                                            <p:strVal val="#ppt_h"/>
                                          </p:val>
                                        </p:tav>
                                      </p:tavLst>
                                    </p:anim>
                                    <p:animEffect filter="fade" transition="in">
                                      <p:cBhvr>
                                        <p:cTn dur="250" id="33"/>
                                        <p:tgtEl>
                                          <p:spTgt spid="12"/>
                                        </p:tgtEl>
                                      </p:cBhvr>
                                    </p:animEffect>
                                  </p:childTnLst>
                                </p:cTn>
                              </p:par>
                              <p:par>
                                <p:cTn decel="100000" fill="hold" grpId="1" id="34" nodeType="withEffect" presetClass="emph" presetID="6" presetSubtype="0">
                                  <p:stCondLst>
                                    <p:cond delay="200"/>
                                  </p:stCondLst>
                                  <p:childTnLst>
                                    <p:animScale>
                                      <p:cBhvr>
                                        <p:cTn dur="250" fill="hold" id="35"/>
                                        <p:tgtEl>
                                          <p:spTgt spid="12"/>
                                        </p:tgtEl>
                                      </p:cBhvr>
                                      <p:by x="110000" y="110000"/>
                                    </p:animScale>
                                  </p:childTnLst>
                                </p:cTn>
                              </p:par>
                              <p:par>
                                <p:cTn decel="100000" fill="hold" grpId="2" id="36" nodeType="withEffect" presetClass="emph" presetID="6" presetSubtype="0">
                                  <p:stCondLst>
                                    <p:cond delay="300"/>
                                  </p:stCondLst>
                                  <p:childTnLst>
                                    <p:animScale>
                                      <p:cBhvr>
                                        <p:cTn dur="250" fill="hold" id="37"/>
                                        <p:tgtEl>
                                          <p:spTgt spid="12"/>
                                        </p:tgtEl>
                                      </p:cBhvr>
                                      <p:by x="91000" y="91000"/>
                                    </p:animScale>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id="40" nodeType="clickEffect" presetClass="entr" presetID="22" presetSubtype="8">
                                  <p:stCondLst>
                                    <p:cond delay="0"/>
                                  </p:stCondLst>
                                  <p:childTnLst>
                                    <p:set>
                                      <p:cBhvr>
                                        <p:cTn dur="1" fill="hold" id="41">
                                          <p:stCondLst>
                                            <p:cond delay="0"/>
                                          </p:stCondLst>
                                        </p:cTn>
                                        <p:tgtEl>
                                          <p:spTgt spid="9"/>
                                        </p:tgtEl>
                                        <p:attrNameLst>
                                          <p:attrName>style.visibility</p:attrName>
                                        </p:attrNameLst>
                                      </p:cBhvr>
                                      <p:to>
                                        <p:strVal val="visible"/>
                                      </p:to>
                                    </p:set>
                                    <p:animEffect filter="wipe(left)" transition="in">
                                      <p:cBhvr>
                                        <p:cTn dur="500" id="42"/>
                                        <p:tgtEl>
                                          <p:spTgt spid="9"/>
                                        </p:tgtEl>
                                      </p:cBhvr>
                                    </p:animEffect>
                                  </p:childTnLst>
                                </p:cTn>
                              </p:par>
                            </p:childTnLst>
                          </p:cTn>
                        </p:par>
                        <p:par>
                          <p:cTn fill="hold" id="43" nodeType="afterGroup">
                            <p:stCondLst>
                              <p:cond delay="500"/>
                            </p:stCondLst>
                            <p:childTnLst>
                              <p:par>
                                <p:cTn fill="hold" grpId="0" id="44" nodeType="afterEffect" presetClass="entr" presetID="53" presetSubtype="0">
                                  <p:stCondLst>
                                    <p:cond delay="0"/>
                                  </p:stCondLst>
                                  <p:childTnLst>
                                    <p:set>
                                      <p:cBhvr>
                                        <p:cTn dur="1" fill="hold" id="45">
                                          <p:stCondLst>
                                            <p:cond delay="0"/>
                                          </p:stCondLst>
                                        </p:cTn>
                                        <p:tgtEl>
                                          <p:spTgt spid="15"/>
                                        </p:tgtEl>
                                        <p:attrNameLst>
                                          <p:attrName>style.visibility</p:attrName>
                                        </p:attrNameLst>
                                      </p:cBhvr>
                                      <p:to>
                                        <p:strVal val="visible"/>
                                      </p:to>
                                    </p:set>
                                    <p:anim calcmode="lin" valueType="num">
                                      <p:cBhvr>
                                        <p:cTn dur="250" fill="hold" id="46"/>
                                        <p:tgtEl>
                                          <p:spTgt spid="15"/>
                                        </p:tgtEl>
                                        <p:attrNameLst>
                                          <p:attrName>ppt_w</p:attrName>
                                        </p:attrNameLst>
                                      </p:cBhvr>
                                      <p:tavLst>
                                        <p:tav tm="0">
                                          <p:val>
                                            <p:fltVal val="0"/>
                                          </p:val>
                                        </p:tav>
                                        <p:tav tm="100000">
                                          <p:val>
                                            <p:strVal val="#ppt_w"/>
                                          </p:val>
                                        </p:tav>
                                      </p:tavLst>
                                    </p:anim>
                                    <p:anim calcmode="lin" valueType="num">
                                      <p:cBhvr>
                                        <p:cTn dur="250" fill="hold" id="47"/>
                                        <p:tgtEl>
                                          <p:spTgt spid="15"/>
                                        </p:tgtEl>
                                        <p:attrNameLst>
                                          <p:attrName>ppt_h</p:attrName>
                                        </p:attrNameLst>
                                      </p:cBhvr>
                                      <p:tavLst>
                                        <p:tav tm="0">
                                          <p:val>
                                            <p:fltVal val="0"/>
                                          </p:val>
                                        </p:tav>
                                        <p:tav tm="100000">
                                          <p:val>
                                            <p:strVal val="#ppt_h"/>
                                          </p:val>
                                        </p:tav>
                                      </p:tavLst>
                                    </p:anim>
                                    <p:animEffect filter="fade" transition="in">
                                      <p:cBhvr>
                                        <p:cTn dur="250" id="48"/>
                                        <p:tgtEl>
                                          <p:spTgt spid="15"/>
                                        </p:tgtEl>
                                      </p:cBhvr>
                                    </p:animEffect>
                                  </p:childTnLst>
                                </p:cTn>
                              </p:par>
                              <p:par>
                                <p:cTn decel="100000" fill="hold" grpId="1" id="49" nodeType="withEffect" presetClass="emph" presetID="6" presetSubtype="0">
                                  <p:stCondLst>
                                    <p:cond delay="200"/>
                                  </p:stCondLst>
                                  <p:childTnLst>
                                    <p:animScale>
                                      <p:cBhvr>
                                        <p:cTn dur="250" fill="hold" id="50"/>
                                        <p:tgtEl>
                                          <p:spTgt spid="15"/>
                                        </p:tgtEl>
                                      </p:cBhvr>
                                      <p:by x="110000" y="110000"/>
                                    </p:animScale>
                                  </p:childTnLst>
                                </p:cTn>
                              </p:par>
                              <p:par>
                                <p:cTn decel="100000" fill="hold" grpId="2" id="51" nodeType="withEffect" presetClass="emph" presetID="6" presetSubtype="0">
                                  <p:stCondLst>
                                    <p:cond delay="300"/>
                                  </p:stCondLst>
                                  <p:childTnLst>
                                    <p:animScale>
                                      <p:cBhvr>
                                        <p:cTn dur="250" fill="hold" id="52"/>
                                        <p:tgtEl>
                                          <p:spTgt spid="15"/>
                                        </p:tgtEl>
                                      </p:cBhvr>
                                      <p:by x="91000" y="91000"/>
                                    </p:animScale>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id="55" nodeType="clickEffect" presetClass="entr" presetID="22" presetSubtype="8">
                                  <p:stCondLst>
                                    <p:cond delay="0"/>
                                  </p:stCondLst>
                                  <p:childTnLst>
                                    <p:set>
                                      <p:cBhvr>
                                        <p:cTn dur="1" fill="hold" id="56">
                                          <p:stCondLst>
                                            <p:cond delay="0"/>
                                          </p:stCondLst>
                                        </p:cTn>
                                        <p:tgtEl>
                                          <p:spTgt spid="10"/>
                                        </p:tgtEl>
                                        <p:attrNameLst>
                                          <p:attrName>style.visibility</p:attrName>
                                        </p:attrNameLst>
                                      </p:cBhvr>
                                      <p:to>
                                        <p:strVal val="visible"/>
                                      </p:to>
                                    </p:set>
                                    <p:animEffect filter="wipe(left)" transition="in">
                                      <p:cBhvr>
                                        <p:cTn dur="500" id="57"/>
                                        <p:tgtEl>
                                          <p:spTgt spid="10"/>
                                        </p:tgtEl>
                                      </p:cBhvr>
                                    </p:animEffect>
                                  </p:childTnLst>
                                </p:cTn>
                              </p:par>
                            </p:childTnLst>
                          </p:cTn>
                        </p:par>
                        <p:par>
                          <p:cTn fill="hold" id="58" nodeType="afterGroup">
                            <p:stCondLst>
                              <p:cond delay="500"/>
                            </p:stCondLst>
                            <p:childTnLst>
                              <p:par>
                                <p:cTn fill="hold" grpId="0" id="59" nodeType="afterEffect" presetClass="entr" presetID="53" presetSubtype="0">
                                  <p:stCondLst>
                                    <p:cond delay="0"/>
                                  </p:stCondLst>
                                  <p:childTnLst>
                                    <p:set>
                                      <p:cBhvr>
                                        <p:cTn dur="1" fill="hold" id="60">
                                          <p:stCondLst>
                                            <p:cond delay="0"/>
                                          </p:stCondLst>
                                        </p:cTn>
                                        <p:tgtEl>
                                          <p:spTgt spid="18"/>
                                        </p:tgtEl>
                                        <p:attrNameLst>
                                          <p:attrName>style.visibility</p:attrName>
                                        </p:attrNameLst>
                                      </p:cBhvr>
                                      <p:to>
                                        <p:strVal val="visible"/>
                                      </p:to>
                                    </p:set>
                                    <p:anim calcmode="lin" valueType="num">
                                      <p:cBhvr>
                                        <p:cTn dur="250" fill="hold" id="61"/>
                                        <p:tgtEl>
                                          <p:spTgt spid="18"/>
                                        </p:tgtEl>
                                        <p:attrNameLst>
                                          <p:attrName>ppt_w</p:attrName>
                                        </p:attrNameLst>
                                      </p:cBhvr>
                                      <p:tavLst>
                                        <p:tav tm="0">
                                          <p:val>
                                            <p:fltVal val="0"/>
                                          </p:val>
                                        </p:tav>
                                        <p:tav tm="100000">
                                          <p:val>
                                            <p:strVal val="#ppt_w"/>
                                          </p:val>
                                        </p:tav>
                                      </p:tavLst>
                                    </p:anim>
                                    <p:anim calcmode="lin" valueType="num">
                                      <p:cBhvr>
                                        <p:cTn dur="250" fill="hold" id="62"/>
                                        <p:tgtEl>
                                          <p:spTgt spid="18"/>
                                        </p:tgtEl>
                                        <p:attrNameLst>
                                          <p:attrName>ppt_h</p:attrName>
                                        </p:attrNameLst>
                                      </p:cBhvr>
                                      <p:tavLst>
                                        <p:tav tm="0">
                                          <p:val>
                                            <p:fltVal val="0"/>
                                          </p:val>
                                        </p:tav>
                                        <p:tav tm="100000">
                                          <p:val>
                                            <p:strVal val="#ppt_h"/>
                                          </p:val>
                                        </p:tav>
                                      </p:tavLst>
                                    </p:anim>
                                    <p:animEffect filter="fade" transition="in">
                                      <p:cBhvr>
                                        <p:cTn dur="250" id="63"/>
                                        <p:tgtEl>
                                          <p:spTgt spid="18"/>
                                        </p:tgtEl>
                                      </p:cBhvr>
                                    </p:animEffect>
                                  </p:childTnLst>
                                </p:cTn>
                              </p:par>
                              <p:par>
                                <p:cTn decel="100000" fill="hold" grpId="1" id="64" nodeType="withEffect" presetClass="emph" presetID="6" presetSubtype="0">
                                  <p:stCondLst>
                                    <p:cond delay="200"/>
                                  </p:stCondLst>
                                  <p:childTnLst>
                                    <p:animScale>
                                      <p:cBhvr>
                                        <p:cTn dur="250" fill="hold" id="65"/>
                                        <p:tgtEl>
                                          <p:spTgt spid="18"/>
                                        </p:tgtEl>
                                      </p:cBhvr>
                                      <p:by x="110000" y="110000"/>
                                    </p:animScale>
                                  </p:childTnLst>
                                </p:cTn>
                              </p:par>
                              <p:par>
                                <p:cTn decel="100000" fill="hold" grpId="2" id="66" nodeType="withEffect" presetClass="emph" presetID="6" presetSubtype="0">
                                  <p:stCondLst>
                                    <p:cond delay="300"/>
                                  </p:stCondLst>
                                  <p:childTnLst>
                                    <p:animScale>
                                      <p:cBhvr>
                                        <p:cTn dur="250" fill="hold" id="67"/>
                                        <p:tgtEl>
                                          <p:spTgt spid="18"/>
                                        </p:tgtEl>
                                      </p:cBhvr>
                                      <p:by x="91000" y="91000"/>
                                    </p:animScale>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id="70" nodeType="clickEffect" presetClass="entr" presetID="22" presetSubtype="2">
                                  <p:stCondLst>
                                    <p:cond delay="0"/>
                                  </p:stCondLst>
                                  <p:childTnLst>
                                    <p:set>
                                      <p:cBhvr>
                                        <p:cTn dur="1" fill="hold" id="71">
                                          <p:stCondLst>
                                            <p:cond delay="0"/>
                                          </p:stCondLst>
                                        </p:cTn>
                                        <p:tgtEl>
                                          <p:spTgt spid="11"/>
                                        </p:tgtEl>
                                        <p:attrNameLst>
                                          <p:attrName>style.visibility</p:attrName>
                                        </p:attrNameLst>
                                      </p:cBhvr>
                                      <p:to>
                                        <p:strVal val="visible"/>
                                      </p:to>
                                    </p:set>
                                    <p:animEffect filter="wipe(right)" transition="in">
                                      <p:cBhvr>
                                        <p:cTn dur="500" id="72"/>
                                        <p:tgtEl>
                                          <p:spTgt spid="11"/>
                                        </p:tgtEl>
                                      </p:cBhvr>
                                    </p:animEffect>
                                  </p:childTnLst>
                                </p:cTn>
                              </p:par>
                            </p:childTnLst>
                          </p:cTn>
                        </p:par>
                        <p:par>
                          <p:cTn fill="hold" id="73" nodeType="afterGroup">
                            <p:stCondLst>
                              <p:cond delay="500"/>
                            </p:stCondLst>
                            <p:childTnLst>
                              <p:par>
                                <p:cTn fill="hold" grpId="0" id="74" nodeType="afterEffect" presetClass="entr" presetID="53" presetSubtype="0">
                                  <p:stCondLst>
                                    <p:cond delay="0"/>
                                  </p:stCondLst>
                                  <p:childTnLst>
                                    <p:set>
                                      <p:cBhvr>
                                        <p:cTn dur="1" fill="hold" id="75">
                                          <p:stCondLst>
                                            <p:cond delay="0"/>
                                          </p:stCondLst>
                                        </p:cTn>
                                        <p:tgtEl>
                                          <p:spTgt spid="25"/>
                                        </p:tgtEl>
                                        <p:attrNameLst>
                                          <p:attrName>style.visibility</p:attrName>
                                        </p:attrNameLst>
                                      </p:cBhvr>
                                      <p:to>
                                        <p:strVal val="visible"/>
                                      </p:to>
                                    </p:set>
                                    <p:anim calcmode="lin" valueType="num">
                                      <p:cBhvr>
                                        <p:cTn dur="250" fill="hold" id="76"/>
                                        <p:tgtEl>
                                          <p:spTgt spid="25"/>
                                        </p:tgtEl>
                                        <p:attrNameLst>
                                          <p:attrName>ppt_w</p:attrName>
                                        </p:attrNameLst>
                                      </p:cBhvr>
                                      <p:tavLst>
                                        <p:tav tm="0">
                                          <p:val>
                                            <p:fltVal val="0"/>
                                          </p:val>
                                        </p:tav>
                                        <p:tav tm="100000">
                                          <p:val>
                                            <p:strVal val="#ppt_w"/>
                                          </p:val>
                                        </p:tav>
                                      </p:tavLst>
                                    </p:anim>
                                    <p:anim calcmode="lin" valueType="num">
                                      <p:cBhvr>
                                        <p:cTn dur="250" fill="hold" id="77"/>
                                        <p:tgtEl>
                                          <p:spTgt spid="25"/>
                                        </p:tgtEl>
                                        <p:attrNameLst>
                                          <p:attrName>ppt_h</p:attrName>
                                        </p:attrNameLst>
                                      </p:cBhvr>
                                      <p:tavLst>
                                        <p:tav tm="0">
                                          <p:val>
                                            <p:fltVal val="0"/>
                                          </p:val>
                                        </p:tav>
                                        <p:tav tm="100000">
                                          <p:val>
                                            <p:strVal val="#ppt_h"/>
                                          </p:val>
                                        </p:tav>
                                      </p:tavLst>
                                    </p:anim>
                                    <p:animEffect filter="fade" transition="in">
                                      <p:cBhvr>
                                        <p:cTn dur="250" id="78"/>
                                        <p:tgtEl>
                                          <p:spTgt spid="25"/>
                                        </p:tgtEl>
                                      </p:cBhvr>
                                    </p:animEffect>
                                  </p:childTnLst>
                                </p:cTn>
                              </p:par>
                              <p:par>
                                <p:cTn decel="100000" fill="hold" grpId="1" id="79" nodeType="withEffect" presetClass="emph" presetID="6" presetSubtype="0">
                                  <p:stCondLst>
                                    <p:cond delay="200"/>
                                  </p:stCondLst>
                                  <p:childTnLst>
                                    <p:animScale>
                                      <p:cBhvr>
                                        <p:cTn dur="250" fill="hold" id="80"/>
                                        <p:tgtEl>
                                          <p:spTgt spid="25"/>
                                        </p:tgtEl>
                                      </p:cBhvr>
                                      <p:by x="110000" y="110000"/>
                                    </p:animScale>
                                  </p:childTnLst>
                                </p:cTn>
                              </p:par>
                              <p:par>
                                <p:cTn decel="100000" fill="hold" grpId="2" id="81" nodeType="withEffect" presetClass="emph" presetID="6" presetSubtype="0">
                                  <p:stCondLst>
                                    <p:cond delay="300"/>
                                  </p:stCondLst>
                                  <p:childTnLst>
                                    <p:animScale>
                                      <p:cBhvr>
                                        <p:cTn dur="250" fill="hold" id="82"/>
                                        <p:tgtEl>
                                          <p:spTgt spid="25"/>
                                        </p:tgtEl>
                                      </p:cBhvr>
                                      <p:by x="91000" y="91000"/>
                                    </p:animScale>
                                  </p:childTnLst>
                                </p:cTn>
                              </p:par>
                            </p:childTnLst>
                          </p:cTn>
                        </p:par>
                      </p:childTnLst>
                    </p:cTn>
                  </p:par>
                  <p:par>
                    <p:cTn fill="hold" id="83" nodeType="clickPar">
                      <p:stCondLst>
                        <p:cond delay="indefinite"/>
                        <p:cond delay="0" evt="onBegin">
                          <p:tn val="82"/>
                        </p:cond>
                      </p:stCondLst>
                      <p:childTnLst>
                        <p:par>
                          <p:cTn fill="hold" id="84" nodeType="afterGroup">
                            <p:stCondLst>
                              <p:cond delay="0"/>
                            </p:stCondLst>
                            <p:childTnLst>
                              <p:par>
                                <p:cTn fill="hold" id="85" nodeType="clickEffect" presetClass="entr" presetID="22" presetSubtype="2">
                                  <p:stCondLst>
                                    <p:cond delay="0"/>
                                  </p:stCondLst>
                                  <p:childTnLst>
                                    <p:set>
                                      <p:cBhvr>
                                        <p:cTn dur="1" fill="hold" id="86">
                                          <p:stCondLst>
                                            <p:cond delay="0"/>
                                          </p:stCondLst>
                                        </p:cTn>
                                        <p:tgtEl>
                                          <p:spTgt spid="27"/>
                                        </p:tgtEl>
                                        <p:attrNameLst>
                                          <p:attrName>style.visibility</p:attrName>
                                        </p:attrNameLst>
                                      </p:cBhvr>
                                      <p:to>
                                        <p:strVal val="visible"/>
                                      </p:to>
                                    </p:set>
                                    <p:animEffect filter="wipe(right)" transition="in">
                                      <p:cBhvr>
                                        <p:cTn dur="500" id="87"/>
                                        <p:tgtEl>
                                          <p:spTgt spid="27"/>
                                        </p:tgtEl>
                                      </p:cBhvr>
                                    </p:animEffect>
                                  </p:childTnLst>
                                </p:cTn>
                              </p:par>
                            </p:childTnLst>
                          </p:cTn>
                        </p:par>
                        <p:par>
                          <p:cTn fill="hold" id="88" nodeType="afterGroup">
                            <p:stCondLst>
                              <p:cond delay="500"/>
                            </p:stCondLst>
                            <p:childTnLst>
                              <p:par>
                                <p:cTn fill="hold" grpId="0" id="89" nodeType="afterEffect" presetClass="entr" presetID="53" presetSubtype="0">
                                  <p:stCondLst>
                                    <p:cond delay="0"/>
                                  </p:stCondLst>
                                  <p:childTnLst>
                                    <p:set>
                                      <p:cBhvr>
                                        <p:cTn dur="1" fill="hold" id="90">
                                          <p:stCondLst>
                                            <p:cond delay="0"/>
                                          </p:stCondLst>
                                        </p:cTn>
                                        <p:tgtEl>
                                          <p:spTgt spid="26"/>
                                        </p:tgtEl>
                                        <p:attrNameLst>
                                          <p:attrName>style.visibility</p:attrName>
                                        </p:attrNameLst>
                                      </p:cBhvr>
                                      <p:to>
                                        <p:strVal val="visible"/>
                                      </p:to>
                                    </p:set>
                                    <p:anim calcmode="lin" valueType="num">
                                      <p:cBhvr>
                                        <p:cTn dur="250" fill="hold" id="91"/>
                                        <p:tgtEl>
                                          <p:spTgt spid="26"/>
                                        </p:tgtEl>
                                        <p:attrNameLst>
                                          <p:attrName>ppt_w</p:attrName>
                                        </p:attrNameLst>
                                      </p:cBhvr>
                                      <p:tavLst>
                                        <p:tav tm="0">
                                          <p:val>
                                            <p:fltVal val="0"/>
                                          </p:val>
                                        </p:tav>
                                        <p:tav tm="100000">
                                          <p:val>
                                            <p:strVal val="#ppt_w"/>
                                          </p:val>
                                        </p:tav>
                                      </p:tavLst>
                                    </p:anim>
                                    <p:anim calcmode="lin" valueType="num">
                                      <p:cBhvr>
                                        <p:cTn dur="250" fill="hold" id="92"/>
                                        <p:tgtEl>
                                          <p:spTgt spid="26"/>
                                        </p:tgtEl>
                                        <p:attrNameLst>
                                          <p:attrName>ppt_h</p:attrName>
                                        </p:attrNameLst>
                                      </p:cBhvr>
                                      <p:tavLst>
                                        <p:tav tm="0">
                                          <p:val>
                                            <p:fltVal val="0"/>
                                          </p:val>
                                        </p:tav>
                                        <p:tav tm="100000">
                                          <p:val>
                                            <p:strVal val="#ppt_h"/>
                                          </p:val>
                                        </p:tav>
                                      </p:tavLst>
                                    </p:anim>
                                    <p:animEffect filter="fade" transition="in">
                                      <p:cBhvr>
                                        <p:cTn dur="250" id="93"/>
                                        <p:tgtEl>
                                          <p:spTgt spid="26"/>
                                        </p:tgtEl>
                                      </p:cBhvr>
                                    </p:animEffect>
                                  </p:childTnLst>
                                </p:cTn>
                              </p:par>
                              <p:par>
                                <p:cTn decel="100000" fill="hold" grpId="1" id="94" nodeType="withEffect" presetClass="emph" presetID="6" presetSubtype="0">
                                  <p:stCondLst>
                                    <p:cond delay="200"/>
                                  </p:stCondLst>
                                  <p:childTnLst>
                                    <p:animScale>
                                      <p:cBhvr>
                                        <p:cTn dur="250" fill="hold" id="95"/>
                                        <p:tgtEl>
                                          <p:spTgt spid="26"/>
                                        </p:tgtEl>
                                      </p:cBhvr>
                                      <p:by x="110000" y="110000"/>
                                    </p:animScale>
                                  </p:childTnLst>
                                </p:cTn>
                              </p:par>
                              <p:par>
                                <p:cTn decel="100000" fill="hold" grpId="2" id="96" nodeType="withEffect" presetClass="emph" presetID="6" presetSubtype="0">
                                  <p:stCondLst>
                                    <p:cond delay="300"/>
                                  </p:stCondLst>
                                  <p:childTnLst>
                                    <p:animScale>
                                      <p:cBhvr>
                                        <p:cTn dur="250" fill="hold" id="97"/>
                                        <p:tgtEl>
                                          <p:spTgt spid="26"/>
                                        </p:tgtEl>
                                      </p:cBhvr>
                                      <p:by x="91000" y="91000"/>
                                    </p:animScale>
                                  </p:childTnLst>
                                </p:cTn>
                              </p:par>
                            </p:childTnLst>
                          </p:cTn>
                        </p:par>
                      </p:childTnLst>
                    </p:cTn>
                  </p:par>
                  <p:par>
                    <p:cTn fill="hold" id="98" nodeType="clickPar">
                      <p:stCondLst>
                        <p:cond delay="indefinite"/>
                        <p:cond delay="0" evt="onBegin">
                          <p:tn val="97"/>
                        </p:cond>
                      </p:stCondLst>
                      <p:childTnLst>
                        <p:par>
                          <p:cTn fill="hold" id="99" nodeType="afterGroup">
                            <p:stCondLst>
                              <p:cond delay="0"/>
                            </p:stCondLst>
                            <p:childTnLst>
                              <p:par>
                                <p:cTn fill="hold" id="100" nodeType="clickEffect" presetClass="entr" presetID="22" presetSubtype="2">
                                  <p:stCondLst>
                                    <p:cond delay="0"/>
                                  </p:stCondLst>
                                  <p:childTnLst>
                                    <p:set>
                                      <p:cBhvr>
                                        <p:cTn dur="1" fill="hold" id="101">
                                          <p:stCondLst>
                                            <p:cond delay="0"/>
                                          </p:stCondLst>
                                        </p:cTn>
                                        <p:tgtEl>
                                          <p:spTgt spid="28"/>
                                        </p:tgtEl>
                                        <p:attrNameLst>
                                          <p:attrName>style.visibility</p:attrName>
                                        </p:attrNameLst>
                                      </p:cBhvr>
                                      <p:to>
                                        <p:strVal val="visible"/>
                                      </p:to>
                                    </p:set>
                                    <p:animEffect filter="wipe(right)" transition="in">
                                      <p:cBhvr>
                                        <p:cTn dur="500" id="102"/>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2" spid="6"/>
      <p:bldP grpId="0" spid="12"/>
      <p:bldP grpId="1" spid="12"/>
      <p:bldP grpId="2" spid="12"/>
      <p:bldP grpId="0" spid="15"/>
      <p:bldP grpId="1" spid="15"/>
      <p:bldP grpId="2" spid="15"/>
      <p:bldP grpId="0" spid="18"/>
      <p:bldP grpId="1" spid="18"/>
      <p:bldP grpId="2" spid="18"/>
      <p:bldP grpId="0" spid="25"/>
      <p:bldP grpId="1" spid="25"/>
      <p:bldP grpId="2" spid="25"/>
      <p:bldP grpId="0" spid="26"/>
      <p:bldP grpId="1" spid="26"/>
      <p:bldP grpId="2" spid="26"/>
      <p:bldP grpId="0" spid="29"/>
      <p:bldP grpId="0" spid="3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5">
      <a:dk1>
        <a:sysClr val="windowText" lastClr="000000"/>
      </a:dk1>
      <a:lt1>
        <a:sysClr val="window" lastClr="FFFFFF"/>
      </a:lt1>
      <a:dk2>
        <a:srgbClr val="17406D"/>
      </a:dk2>
      <a:lt2>
        <a:srgbClr val="DBEFF9"/>
      </a:lt2>
      <a:accent1>
        <a:srgbClr val="FFFFFF"/>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8">
      <a:majorFont>
        <a:latin typeface="华文细黑"/>
        <a:ea typeface="华文细黑"/>
        <a:cs typeface="Arial"/>
      </a:majorFont>
      <a:minorFont>
        <a:latin typeface="华文细黑"/>
        <a:ea typeface="华文细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iTianKong.com</Company>
  <PresentationFormat>On-screen Show (16:9)</PresentationFormat>
  <Paragraphs>204</Paragraphs>
  <Slides>23</Slides>
  <Notes>23</Notes>
  <TotalTime>2320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23</vt:i4>
      </vt:variant>
    </vt:vector>
  </HeadingPairs>
  <TitlesOfParts>
    <vt:vector baseType="lpstr" size="37">
      <vt:lpstr>Arial</vt:lpstr>
      <vt:lpstr>华文细黑</vt:lpstr>
      <vt:lpstr>Calibri</vt:lpstr>
      <vt:lpstr>宋体</vt:lpstr>
      <vt:lpstr>Calibri Light</vt:lpstr>
      <vt:lpstr>Agency FB</vt:lpstr>
      <vt:lpstr>Arial Unicode MS</vt:lpstr>
      <vt:lpstr>微软雅黑</vt:lpstr>
      <vt:lpstr>Lao UI</vt:lpstr>
      <vt:lpstr>FontAwesome</vt:lpstr>
      <vt:lpstr>Open Sans</vt:lpstr>
      <vt:lpstr>Source Sans Pro Light</vt:lpstr>
      <vt:lpstr>Open Sans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2015-04-07T15:42:54Z</dcterms:created>
  <cp:lastModifiedBy>Administrator</cp:lastModifiedBy>
  <dcterms:modified xsi:type="dcterms:W3CDTF">2021-08-20T10:59:26Z</dcterms:modified>
  <cp:revision>201</cp:revision>
  <dc:title>PowerPoint 演示文稿</dc:title>
</cp:coreProperties>
</file>