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6" r:id="rId2"/>
  </p:sldMasterIdLst>
  <p:notesMasterIdLst>
    <p:notesMasterId r:id="rId3"/>
  </p:notesMasterIdLst>
  <p:handoutMasterIdLst>
    <p:handoutMasterId r:id="rId4"/>
  </p:handoutMasterIdLst>
  <p:sldIdLst>
    <p:sldId id="354" r:id="rId5"/>
    <p:sldId id="355" r:id="rId6"/>
    <p:sldId id="363" r:id="rId7"/>
    <p:sldId id="322" r:id="rId8"/>
    <p:sldId id="259" r:id="rId9"/>
    <p:sldId id="312" r:id="rId10"/>
    <p:sldId id="331" r:id="rId11"/>
    <p:sldId id="332" r:id="rId12"/>
    <p:sldId id="261" r:id="rId13"/>
    <p:sldId id="364" r:id="rId14"/>
    <p:sldId id="314" r:id="rId15"/>
    <p:sldId id="267" r:id="rId16"/>
    <p:sldId id="372" r:id="rId17"/>
    <p:sldId id="263" r:id="rId18"/>
    <p:sldId id="341" r:id="rId19"/>
    <p:sldId id="365" r:id="rId20"/>
    <p:sldId id="269" r:id="rId21"/>
    <p:sldId id="270" r:id="rId22"/>
    <p:sldId id="342" r:id="rId23"/>
    <p:sldId id="351" r:id="rId24"/>
    <p:sldId id="271" r:id="rId25"/>
    <p:sldId id="366" r:id="rId26"/>
    <p:sldId id="367" r:id="rId27"/>
    <p:sldId id="368" r:id="rId28"/>
    <p:sldId id="278" r:id="rId29"/>
    <p:sldId id="369" r:id="rId30"/>
    <p:sldId id="309" r:id="rId31"/>
    <p:sldId id="310" r:id="rId32"/>
    <p:sldId id="343" r:id="rId33"/>
    <p:sldId id="370" r:id="rId34"/>
    <p:sldId id="346" r:id="rId35"/>
    <p:sldId id="344" r:id="rId36"/>
    <p:sldId id="345" r:id="rId37"/>
    <p:sldId id="348" r:id="rId38"/>
    <p:sldId id="371" r:id="rId39"/>
    <p:sldId id="352" r:id="rId40"/>
    <p:sldId id="340" r:id="rId41"/>
    <p:sldId id="349" r:id="rId42"/>
    <p:sldId id="317" r:id="rId43"/>
    <p:sldId id="373" r:id="rId44"/>
    <p:sldId id="350" r:id="rId45"/>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51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3895" autoAdjust="0"/>
  </p:normalViewPr>
  <p:slideViewPr>
    <p:cSldViewPr snapToGrid="0">
      <p:cViewPr varScale="1">
        <p:scale>
          <a:sx n="113" d="100"/>
          <a:sy n="113" d="100"/>
        </p:scale>
        <p:origin x="1248" y="84"/>
      </p:cViewPr>
      <p:guideLst>
        <p:guide orient="horz" pos="1049"/>
        <p:guide pos="5155"/>
      </p:guideLst>
    </p:cSldViewPr>
  </p:slideViewPr>
  <p:notesTextViewPr>
    <p:cViewPr>
      <p:scale>
        <a:sx n="66" d="100"/>
        <a:sy n="66" d="100"/>
      </p:scale>
      <p:origin x="0" y="0"/>
    </p:cViewPr>
  </p:notesTextViewPr>
  <p:sorterViewPr>
    <p:cViewPr>
      <p:scale>
        <a:sx n="60" d="100"/>
        <a:sy n="60" d="100"/>
      </p:scale>
      <p:origin x="0" y="306"/>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handoutMasters/handoutMaster1.xml" Type="http://schemas.openxmlformats.org/officeDocument/2006/relationships/handout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tags/tag1.xml" Type="http://schemas.openxmlformats.org/officeDocument/2006/relationships/tag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1.xml" Type="http://schemas.openxmlformats.org/officeDocument/2006/relationships/slide"/><Relationship Id="rId50" Target="tableStyles.xml" Type="http://schemas.openxmlformats.org/officeDocument/2006/relationships/tableStyles"/><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t>2018/6/3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t>‹#›</a:t>
            </a:fld>
            <a:endParaRPr lang="zh-CN" altLang="en-US"/>
          </a:p>
        </p:txBody>
      </p:sp>
    </p:spTree>
    <p:extLst>
      <p:ext uri="{BB962C8B-B14F-4D97-AF65-F5344CB8AC3E}">
        <p14:creationId xmlns:p14="http://schemas.microsoft.com/office/powerpoint/2010/main" val="3461893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t>‹#›</a:t>
            </a:fld>
            <a:endParaRPr lang="zh-CN" altLang="en-US"/>
          </a:p>
        </p:txBody>
      </p:sp>
    </p:spTree>
    <p:extLst>
      <p:ext uri="{BB962C8B-B14F-4D97-AF65-F5344CB8AC3E}">
        <p14:creationId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230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043817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107863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34376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43724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444877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330470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313482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534526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733594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343373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479857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96819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465011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010343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870218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424628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529568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563006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293521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755492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78886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617823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7756155"/>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7655549"/>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144225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08527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6689892"/>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3646015"/>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109769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5480440"/>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4043760"/>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191208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132940"/>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0263696"/>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449401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615643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132276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99880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778142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244620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val="2662456689"/>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92808736"/>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t>2018/6/3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t>‹#›</a:t>
            </a:fld>
            <a:endParaRPr lang="zh-CN" altLang="en-US"/>
          </a:p>
        </p:txBody>
      </p:sp>
    </p:spTree>
    <p:extLst>
      <p:ext uri="{BB962C8B-B14F-4D97-AF65-F5344CB8AC3E}">
        <p14:creationId val="2609218752"/>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7077789"/>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7672597"/>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2816781"/>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2669738"/>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1683871"/>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8272437"/>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5623587"/>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9163782"/>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004970352"/>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076033"/>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1596315"/>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8019137"/>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Tree>
    <p:extLst>
      <p:ext uri="{BB962C8B-B14F-4D97-AF65-F5344CB8AC3E}">
        <p14:creationId val="687591273"/>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绪论">
    <p:spTree>
      <p:nvGrpSpPr>
        <p:cNvPr id="1" name=""/>
        <p:cNvGrpSpPr/>
        <p:nvPr/>
      </p:nvGrpSpPr>
      <p:grpSpPr>
        <a:xfrm>
          <a:off x="0" y="0"/>
          <a: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val="3866365558"/>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vert="horz" wrap="square"/>
                    <a:lstStyle/>
                    <a:p>
                      <a:pPr algn="ctr"/>
                      <a:endParaRPr lang="zh-CN" altLang="en-US">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成果与应用</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相关建议</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论文总结</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smtClean="0">
                  <a:latin typeface="微软雅黑" panose="020b0503020204020204" pitchFamily="34" charset="-122"/>
                  <a:ea typeface="微软雅黑" panose="020b0503020204020204" pitchFamily="34" charset="-122"/>
                </a:rPr>
                <a:t>绪论</a:t>
              </a:r>
              <a:endParaRPr lang="zh-CN" altLang="en-US" sz="180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a:solidFill>
                <a:sysClr val="window" lastClr="FFFFFF"/>
              </a:solidFill>
              <a:latin typeface="Calibri"/>
              <a:ea typeface="宋体"/>
            </a:endParaRPr>
          </a:p>
        </p:txBody>
      </p:sp>
      <p:pic>
        <p:nvPicPr>
          <p:cNvPr id="17" name="图片 16"/>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40000" contrast="20000"/>
                    </a14:imgEffect>
                  </a14:imgLayer>
                </a14:imgProps>
              </a:ext>
              <a:ext uri="{28A0092B-C50C-407E-A947-70E740481C1C}">
                <a14:useLocalDpi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bwMode="auto">
          <a:xfrm>
            <a:off x="446350" y="299703"/>
            <a:ext cx="792048" cy="785420"/>
          </a:xfrm>
          <a:prstGeom prst="rect">
            <a:avLst/>
          </a:prstGeom>
          <a:noFill/>
          <a:extLst>
            <a:ext uri="{909E8E84-426E-40DD-AFC4-6F175D3DCCD1}">
              <a14:hiddenFill>
                <a:solidFill>
                  <a:srgbClr val="FFFFFF"/>
                </a:solidFill>
              </a14:hiddenFill>
            </a:ext>
          </a:extLst>
        </p:spPr>
      </p:pic>
    </p:spTree>
    <p:extLst>
      <p:ext uri="{BB962C8B-B14F-4D97-AF65-F5344CB8AC3E}">
        <p14:creationId val="3314404236"/>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研究方法">
    <p:spTree>
      <p:nvGrpSpPr>
        <p:cNvPr id="1" name=""/>
        <p:cNvGrpSpPr/>
        <p:nvPr/>
      </p:nvGrpSpPr>
      <p:grpSpPr>
        <a:xfrm>
          <a:off x="0" y="0"/>
          <a: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val="3301542637"/>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800" kern="120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成果与应用</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相关建议</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论文总结</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latin typeface="微软雅黑" panose="020b0503020204020204" pitchFamily="34" charset="-122"/>
                  <a:ea typeface="微软雅黑" panose="020b0503020204020204" pitchFamily="34" charset="-122"/>
                </a:rPr>
                <a:t>研究方法与思路</a:t>
              </a:r>
              <a:endParaRPr lang="zh-CN" altLang="en-US" sz="1600">
                <a:latin typeface="微软雅黑" panose="020b0503020204020204" pitchFamily="34" charset="-122"/>
                <a:ea typeface="微软雅黑" panose="020b0503020204020204" pitchFamily="34" charset="-122"/>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a:solidFill>
                <a:sysClr val="window" lastClr="FFFFFF"/>
              </a:solidFill>
              <a:latin typeface="Calibri"/>
              <a:ea typeface="宋体"/>
            </a:endParaRPr>
          </a:p>
        </p:txBody>
      </p:sp>
      <p:pic>
        <p:nvPicPr>
          <p:cNvPr id="19" name="图片 18"/>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40000" contrast="20000"/>
                    </a14:imgEffect>
                  </a14:imgLayer>
                </a14:imgProps>
              </a:ext>
              <a:ext uri="{28A0092B-C50C-407E-A947-70E740481C1C}">
                <a14:useLocalDpi val="0"/>
              </a:ext>
            </a:extLst>
          </a:blip>
          <a:srcRect b="35752"/>
          <a:stretch>
            <a:fill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bwMode="auto">
          <a:xfrm>
            <a:off x="446350" y="299703"/>
            <a:ext cx="792048" cy="785420"/>
          </a:xfrm>
          <a:prstGeom prst="rect">
            <a:avLst/>
          </a:prstGeom>
          <a:noFill/>
          <a:extLst>
            <a:ext uri="{909E8E84-426E-40DD-AFC4-6F175D3DCCD1}">
              <a14:hiddenFill>
                <a:solidFill>
                  <a:srgbClr val="FFFFFF"/>
                </a:solidFill>
              </a14:hiddenFill>
            </a:ext>
          </a:extLst>
        </p:spPr>
      </p:pic>
    </p:spTree>
    <p:extLst>
      <p:ext uri="{BB962C8B-B14F-4D97-AF65-F5344CB8AC3E}">
        <p14:creationId val="934894232"/>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关键技术">
    <p:spTree>
      <p:nvGrpSpPr>
        <p:cNvPr id="1" name=""/>
        <p:cNvGrpSpPr/>
        <p:nvPr/>
      </p:nvGrpSpPr>
      <p:grpSpPr>
        <a:xfrm>
          <a:off x="0" y="0"/>
          <a: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val="662455850"/>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800" kern="120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成果与应用</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相关建议</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论文总结</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600" kern="1200" smtClean="0">
                  <a:solidFill>
                    <a:schemeClr val="lt1"/>
                  </a:solidFill>
                  <a:latin typeface="微软雅黑" panose="020b0503020204020204" pitchFamily="34" charset="-122"/>
                  <a:ea typeface="微软雅黑" panose="020b0503020204020204" pitchFamily="34" charset="-122"/>
                  <a:cs typeface="+mn-cs"/>
                </a:rPr>
                <a:t>关键技术与难点</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a:solidFill>
                <a:sysClr val="window" lastClr="FFFFFF"/>
              </a:solidFill>
              <a:latin typeface="Calibri"/>
              <a:ea typeface="宋体"/>
            </a:endParaRPr>
          </a:p>
        </p:txBody>
      </p:sp>
      <p:pic>
        <p:nvPicPr>
          <p:cNvPr id="18" name="图片 17"/>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40000" contrast="20000"/>
                    </a14:imgEffect>
                  </a14:imgLayer>
                </a14:imgProps>
              </a:ext>
              <a:ext uri="{28A0092B-C50C-407E-A947-70E740481C1C}">
                <a14:useLocalDpi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bwMode="auto">
          <a:xfrm>
            <a:off x="446350" y="299703"/>
            <a:ext cx="792048" cy="785420"/>
          </a:xfrm>
          <a:prstGeom prst="rect">
            <a:avLst/>
          </a:prstGeom>
          <a:noFill/>
          <a:extLst>
            <a:ext uri="{909E8E84-426E-40DD-AFC4-6F175D3DCCD1}">
              <a14:hiddenFill>
                <a:solidFill>
                  <a:srgbClr val="FFFFFF"/>
                </a:solidFill>
              </a14:hiddenFill>
            </a:ext>
          </a:extLst>
        </p:spPr>
      </p:pic>
    </p:spTree>
    <p:extLst>
      <p:ext uri="{BB962C8B-B14F-4D97-AF65-F5344CB8AC3E}">
        <p14:creationId val="858643514"/>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成果与应用">
    <p:spTree>
      <p:nvGrpSpPr>
        <p:cNvPr id="1" name=""/>
        <p:cNvGrpSpPr/>
        <p:nvPr/>
      </p:nvGrpSpPr>
      <p:grpSpPr>
        <a:xfrm>
          <a:off x="0" y="0"/>
          <a: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val="4169592441"/>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800" kern="120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成果与应用</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相关建议</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论文总结</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600" kern="1200" smtClean="0">
                  <a:solidFill>
                    <a:schemeClr val="lt1"/>
                  </a:solidFill>
                  <a:latin typeface="微软雅黑" panose="020b0503020204020204" pitchFamily="34" charset="-122"/>
                  <a:ea typeface="微软雅黑" panose="020b0503020204020204" pitchFamily="34" charset="-122"/>
                  <a:cs typeface="+mn-cs"/>
                </a:rPr>
                <a:t>成果与应用</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a:solidFill>
                <a:sysClr val="window" lastClr="FFFFFF"/>
              </a:solidFill>
              <a:latin typeface="Calibri"/>
              <a:ea typeface="宋体"/>
            </a:endParaRPr>
          </a:p>
        </p:txBody>
      </p:sp>
      <p:pic>
        <p:nvPicPr>
          <p:cNvPr id="18" name="图片 17"/>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40000" contrast="20000"/>
                    </a14:imgEffect>
                  </a14:imgLayer>
                </a14:imgProps>
              </a:ext>
              <a:ext uri="{28A0092B-C50C-407E-A947-70E740481C1C}">
                <a14:useLocalDpi val="0"/>
              </a:ext>
            </a:extLst>
          </a:blip>
          <a:srcRect b="35752"/>
          <a:stretch>
            <a:fill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bwMode="auto">
          <a:xfrm>
            <a:off x="446350" y="299703"/>
            <a:ext cx="792048" cy="785420"/>
          </a:xfrm>
          <a:prstGeom prst="rect">
            <a:avLst/>
          </a:prstGeom>
          <a:noFill/>
          <a:extLst>
            <a:ext uri="{909E8E84-426E-40DD-AFC4-6F175D3DCCD1}">
              <a14:hiddenFill>
                <a:solidFill>
                  <a:srgbClr val="FFFFFF"/>
                </a:solidFill>
              </a14:hiddenFill>
            </a:ext>
          </a:extLst>
        </p:spPr>
      </p:pic>
    </p:spTree>
    <p:extLst>
      <p:ext uri="{BB962C8B-B14F-4D97-AF65-F5344CB8AC3E}">
        <p14:creationId val="4142272506"/>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相关建议">
    <p:spTree>
      <p:nvGrpSpPr>
        <p:cNvPr id="1" name=""/>
        <p:cNvGrpSpPr/>
        <p:nvPr/>
      </p:nvGrpSpPr>
      <p:grpSpPr>
        <a:xfrm>
          <a:off x="0" y="0"/>
          <a: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val="1113653146"/>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800" kern="120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相关建议</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论文总结</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smtClean="0">
                  <a:solidFill>
                    <a:schemeClr val="lt1"/>
                  </a:solidFill>
                  <a:latin typeface="微软雅黑" panose="020b0503020204020204" pitchFamily="34" charset="-122"/>
                  <a:ea typeface="微软雅黑" panose="020b0503020204020204" pitchFamily="34" charset="-122"/>
                  <a:cs typeface="+mn-cs"/>
                </a:rPr>
                <a:t>相关建议</a:t>
              </a:r>
              <a:endParaRPr lang="zh-CN" altLang="en-US" sz="1600" kern="120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a:solidFill>
                <a:sysClr val="window" lastClr="FFFFFF"/>
              </a:solidFill>
              <a:latin typeface="Calibri"/>
              <a:ea typeface="宋体"/>
            </a:endParaRPr>
          </a:p>
        </p:txBody>
      </p:sp>
      <p:pic>
        <p:nvPicPr>
          <p:cNvPr id="23" name="图片 22"/>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40000" contrast="20000"/>
                    </a14:imgEffect>
                  </a14:imgLayer>
                </a14:imgProps>
              </a:ext>
              <a:ext uri="{28A0092B-C50C-407E-A947-70E740481C1C}">
                <a14:useLocalDpi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bwMode="auto">
          <a:xfrm>
            <a:off x="446350" y="299703"/>
            <a:ext cx="792048" cy="785420"/>
          </a:xfrm>
          <a:prstGeom prst="rect">
            <a:avLst/>
          </a:prstGeom>
          <a:noFill/>
          <a:extLst>
            <a:ext uri="{909E8E84-426E-40DD-AFC4-6F175D3DCCD1}">
              <a14:hiddenFill>
                <a:solidFill>
                  <a:srgbClr val="FFFFFF"/>
                </a:solidFill>
              </a14:hiddenFill>
            </a:ext>
          </a:extLst>
        </p:spPr>
      </p:pic>
    </p:spTree>
    <p:extLst>
      <p:ext uri="{BB962C8B-B14F-4D97-AF65-F5344CB8AC3E}">
        <p14:creationId val="1686917471"/>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论文总结">
    <p:spTree>
      <p:nvGrpSpPr>
        <p:cNvPr id="1" name=""/>
        <p:cNvGrpSpPr/>
        <p:nvPr/>
      </p:nvGrpSpPr>
      <p:grpSpPr>
        <a:xfrm>
          <a:off x="0" y="0"/>
          <a: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val="1478378532"/>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val="20000"/>
                    </a:ext>
                  </a:extLst>
                </a:gridCol>
              </a:tblGrid>
              <a:tr h="792000">
                <a:tc>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1800" kern="120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相关建议</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2000">
                <a:tc>
                  <a:txBody>
                    <a:bodyPr vert="horz" wrap="square"/>
                    <a:lstStyle/>
                    <a:p>
                      <a:pPr algn="ctr"/>
                      <a:r>
                        <a:rPr lang="zh-CN" altLang="en-US" sz="1600" smtClean="0">
                          <a:solidFill>
                            <a:schemeClr val="bg1"/>
                          </a:solidFill>
                          <a:latin typeface="微软雅黑" panose="020b0503020204020204" pitchFamily="34" charset="-122"/>
                          <a:ea typeface="微软雅黑" panose="020b0503020204020204" pitchFamily="34" charset="-122"/>
                        </a:rPr>
                        <a:t>论文总结</a:t>
                      </a:r>
                      <a:endParaRPr lang="zh-CN" altLang="en-US" sz="160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smtClean="0">
                  <a:solidFill>
                    <a:schemeClr val="lt1"/>
                  </a:solidFill>
                  <a:latin typeface="微软雅黑" panose="020b0503020204020204" pitchFamily="34" charset="-122"/>
                  <a:ea typeface="微软雅黑" panose="020b0503020204020204" pitchFamily="34" charset="-122"/>
                  <a:cs typeface="+mn-cs"/>
                </a:rPr>
                <a:t>论文总结</a:t>
              </a:r>
              <a:endParaRPr lang="zh-CN" altLang="en-US" sz="1600" kern="120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endParaRPr lang="zh-CN" altLang="en-US" kern="0">
              <a:solidFill>
                <a:sysClr val="window" lastClr="FFFFFF"/>
              </a:solidFill>
              <a:latin typeface="Calibri"/>
              <a:ea typeface="宋体"/>
            </a:endParaRPr>
          </a:p>
        </p:txBody>
      </p:sp>
      <p:pic>
        <p:nvPicPr>
          <p:cNvPr id="23" name="图片 22"/>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40000" contrast="20000"/>
                    </a14:imgEffect>
                  </a14:imgLayer>
                </a14:imgProps>
              </a:ext>
              <a:ext uri="{28A0092B-C50C-407E-A947-70E740481C1C}">
                <a14:useLocalDpi val="0"/>
              </a:ext>
            </a:extLst>
          </a:blip>
          <a:srcRect b="35752"/>
          <a:stretch>
            <a:fill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bwMode="auto">
          <a:xfrm>
            <a:off x="446350" y="299703"/>
            <a:ext cx="792048" cy="785420"/>
          </a:xfrm>
          <a:prstGeom prst="rect">
            <a:avLst/>
          </a:prstGeom>
          <a:noFill/>
          <a:extLst>
            <a:ext uri="{909E8E84-426E-40DD-AFC4-6F175D3DCCD1}">
              <a14:hiddenFill>
                <a:solidFill>
                  <a:srgbClr val="FFFFFF"/>
                </a:solidFill>
              </a14:hiddenFill>
            </a:ext>
          </a:extLst>
        </p:spPr>
      </p:pic>
    </p:spTree>
    <p:extLst>
      <p:ext uri="{BB962C8B-B14F-4D97-AF65-F5344CB8AC3E}">
        <p14:creationId val="971196936"/>
      </p:ext>
    </p:extLst>
  </p:cSld>
  <p:clrMapOvr>
    <a:masterClrMapping/>
  </p:clrMapOvr>
  <mc:AlternateContent>
    <mc:Choice Requires="p14">
      <p:transition spd="slow" advTm="5000" p14:dur="16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xfrm>
      </p:grpSpPr>
    </p:spTree>
    <p:extLst>
      <p:ext uri="{BB962C8B-B14F-4D97-AF65-F5344CB8AC3E}">
        <p14:creationId val="65332704"/>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682" r:id="rId3"/>
    <p:sldLayoutId id="2147483651" r:id="rId4"/>
    <p:sldLayoutId id="2147483676" r:id="rId5"/>
    <p:sldLayoutId id="2147483677" r:id="rId6"/>
    <p:sldLayoutId id="2147483680" r:id="rId7"/>
    <p:sldLayoutId id="2147483678" r:id="rId8"/>
    <p:sldLayoutId id="2147483679" r:id="rId9"/>
    <p:sldLayoutId id="2147483669" r:id="rId10"/>
    <p:sldLayoutId id="2147483695" r:id="rId11"/>
  </p:sldLayoutIdLst>
  <mc:AlternateContent>
    <mc:Choice Requires="p14">
      <p:transition spd="slow" advTm="5000" p14:dur="1600">
        <p:blinds dir="vert"/>
      </p:transition>
    </mc:Choice>
    <mc:Fallback>
      <p:transition spd="slow" advTm="5000">
        <p:blinds dir="vert"/>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22988836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mc:Choice Requires="p14">
      <p:transition spd="slow" advTm="5000" p14:dur="1600">
        <p:blinds dir="vert"/>
      </p:transition>
    </mc:Choice>
    <mc:Fallback>
      <p:transition spd="slow" advTm="5000">
        <p:blinds dir="vert"/>
      </p:transition>
    </mc:Fallback>
  </mc:AlternateContent>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1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 Id="rId6" Target="../media/image1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24.jpeg" Type="http://schemas.openxmlformats.org/officeDocument/2006/relationships/image"/><Relationship Id="rId2" Target="../notesSlides/notesSlide23.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 Id="rId8" Target="../media/image22.jpeg" Type="http://schemas.openxmlformats.org/officeDocument/2006/relationships/image"/><Relationship Id="rId9" Target="../media/image2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 Id="rId6" Target="../media/image28.jpeg" Type="http://schemas.openxmlformats.org/officeDocument/2006/relationships/image"/><Relationship Id="rId7" Target="../media/image29.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3.xml" Type="http://schemas.openxmlformats.org/officeDocument/2006/relationships/notesSlide"/><Relationship Id="rId3" Target="../media/image30.png" Type="http://schemas.openxmlformats.org/officeDocument/2006/relationships/image"/><Relationship Id="rId4" Target="../media/image31.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41.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p:cNvPicPr>
            <a:picLocks noChangeAspect="1"/>
          </p:cNvPicPr>
          <p:nvPr/>
        </p:nvPicPr>
        <p:blipFill>
          <a:blip r:embed="rId3">
            <a:grayscl/>
            <a:extLst>
              <a:ext uri="{28A0092B-C50C-407E-A947-70E740481C1C}">
                <a14:useLocalDpi val="0"/>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a:off x="-784933" y="2800147"/>
            <a:ext cx="633795" cy="389960"/>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4">
            <a:extLst>
              <a:ext uri="{28A0092B-C50C-407E-A947-70E740481C1C}">
                <a14:useLocalDpi val="0"/>
              </a:ext>
            </a:extLst>
          </a:blip>
          <a:srcRect b="38213" t="10860"/>
          <a:stretch>
            <a:fillRect/>
          </a:stretch>
        </p:blipFill>
        <p:spPr>
          <a:xfrm>
            <a:off x="975178" y="247222"/>
            <a:ext cx="10058400" cy="3997694"/>
          </a:xfrm>
          <a:prstGeom prst="rect">
            <a:avLst/>
          </a:prstGeom>
        </p:spPr>
      </p:pic>
      <p:sp>
        <p:nvSpPr>
          <p:cNvPr id="17" name="Freeform 6"/>
          <p:cNvSpPr/>
          <p:nvPr/>
        </p:nvSpPr>
        <p:spPr bwMode="auto">
          <a:xfrm rot="16200000">
            <a:off x="4520009" y="-725156"/>
            <a:ext cx="3111856" cy="12232133"/>
          </a:xfrm>
          <a:custGeom>
            <a:gdLst>
              <a:gd fmla="*/ 606 w 606" name="T0"/>
              <a:gd fmla="*/ 335 h 697" name="T1"/>
              <a:gd fmla="*/ 464 w 606" name="T2"/>
              <a:gd fmla="*/ 0 h 697" name="T3"/>
              <a:gd fmla="*/ 0 w 606" name="T4"/>
              <a:gd fmla="*/ 0 h 697" name="T5"/>
              <a:gd fmla="*/ 0 w 606" name="T6"/>
              <a:gd fmla="*/ 697 h 697" name="T7"/>
              <a:gd fmla="*/ 432 w 606" name="T8"/>
              <a:gd fmla="*/ 697 h 697" name="T9"/>
              <a:gd fmla="*/ 606 w 606" name="T10"/>
              <a:gd fmla="*/ 335 h 697" name="T11"/>
              <a:gd fmla="*/ 18423 w 18423" name="connsiteX0"/>
              <a:gd fmla="*/ 4827 h 10021" name="connsiteY0"/>
              <a:gd fmla="*/ 16080 w 18423" name="connsiteX1"/>
              <a:gd fmla="*/ 21 h 10021" name="connsiteY1"/>
              <a:gd fmla="*/ 8 w 18423" name="connsiteX2"/>
              <a:gd fmla="*/ 0 h 10021" name="connsiteY2"/>
              <a:gd fmla="*/ 214 w 18423" name="connsiteX3"/>
              <a:gd fmla="*/ 10021 h 10021" name="connsiteY3"/>
              <a:gd fmla="*/ 15552 w 18423" name="connsiteX4"/>
              <a:gd fmla="*/ 10021 h 10021" name="connsiteY4"/>
              <a:gd fmla="*/ 18423 w 18423" name="connsiteX5"/>
              <a:gd fmla="*/ 4827 h 1002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21" w="18423">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文本框 5"/>
          <p:cNvSpPr txBox="1"/>
          <p:nvPr/>
        </p:nvSpPr>
        <p:spPr>
          <a:xfrm>
            <a:off x="4469107" y="4121455"/>
            <a:ext cx="3070542" cy="457200"/>
          </a:xfrm>
          <a:prstGeom prst="rect">
            <a:avLst/>
          </a:prstGeom>
          <a:noFill/>
        </p:spPr>
        <p:txBody>
          <a:bodyPr rtlCol="0" wrap="none">
            <a:spAutoFit/>
          </a:bodyPr>
          <a:lstStyle/>
          <a:p>
            <a:pPr algn="ctr"/>
            <a:r>
              <a:rPr altLang="en-US" b="1" lang="zh-CN" smtClean="0" sz="2400">
                <a:solidFill>
                  <a:schemeClr val="bg1">
                    <a:lumMod val="95000"/>
                  </a:schemeClr>
                </a:solidFill>
                <a:latin charset="-122" panose="020b0503020204020204" pitchFamily="34" typeface="微软雅黑"/>
                <a:ea charset="-122" panose="020b0503020204020204" pitchFamily="34" typeface="微软雅黑"/>
              </a:rPr>
              <a:t>中国某家大学/某某系</a:t>
            </a:r>
          </a:p>
        </p:txBody>
      </p:sp>
      <p:sp>
        <p:nvSpPr>
          <p:cNvPr id="7" name="矩形 6"/>
          <p:cNvSpPr/>
          <p:nvPr/>
        </p:nvSpPr>
        <p:spPr>
          <a:xfrm>
            <a:off x="1662752" y="4492138"/>
            <a:ext cx="8866505" cy="640080"/>
          </a:xfrm>
          <a:prstGeom prst="rect">
            <a:avLst/>
          </a:prstGeom>
        </p:spPr>
        <p:txBody>
          <a:bodyPr wrap="none">
            <a:spAutoFit/>
          </a:bodyPr>
          <a:lstStyle/>
          <a:p>
            <a:pPr algn="ctr"/>
            <a:r>
              <a:rPr altLang="en-US" b="1" lang="zh-CN" smtClean="0" spc="300" sz="3600">
                <a:solidFill>
                  <a:schemeClr val="bg1">
                    <a:lumMod val="95000"/>
                  </a:schemeClr>
                </a:solidFill>
                <a:latin charset="-122" panose="020b0503020204020204" pitchFamily="34" typeface="微软雅黑"/>
                <a:ea charset="-122" panose="020b0503020204020204" pitchFamily="34" typeface="微软雅黑"/>
              </a:rPr>
              <a:t>土木工程/建筑系毕业论文答辩PPT模板</a:t>
            </a:r>
          </a:p>
        </p:txBody>
      </p:sp>
      <p:sp>
        <p:nvSpPr>
          <p:cNvPr id="8" name="矩形 7"/>
          <p:cNvSpPr/>
          <p:nvPr/>
        </p:nvSpPr>
        <p:spPr>
          <a:xfrm>
            <a:off x="2627170" y="5115011"/>
            <a:ext cx="6937660" cy="347472"/>
          </a:xfrm>
          <a:prstGeom prst="rect">
            <a:avLst/>
          </a:prstGeom>
        </p:spPr>
        <p:txBody>
          <a:bodyPr wrap="square">
            <a:spAutoFit/>
          </a:bodyPr>
          <a:lstStyle/>
          <a:p>
            <a:pPr algn="ctr">
              <a:lnSpc>
                <a:spcPct val="120000"/>
              </a:lnSpc>
            </a:pPr>
            <a:r>
              <a:rPr altLang="zh-CN" lang="en-US" smtClean="0" sz="1400">
                <a:solidFill>
                  <a:schemeClr val="bg1"/>
                </a:solidFill>
                <a:latin charset="-122" panose="020b0503020204020204" pitchFamily="34" typeface="微软雅黑"/>
                <a:ea charset="-122" panose="020b0503020204020204" pitchFamily="34" typeface="微软雅黑"/>
              </a:rPr>
              <a:t>The  XX  University  Academic  Report  &amp;  Thesis  Defense </a:t>
            </a:r>
          </a:p>
        </p:txBody>
      </p:sp>
      <p:sp>
        <p:nvSpPr>
          <p:cNvPr id="57" name="TextBox 25"/>
          <p:cNvSpPr txBox="1"/>
          <p:nvPr/>
        </p:nvSpPr>
        <p:spPr>
          <a:xfrm>
            <a:off x="4454870" y="5523369"/>
            <a:ext cx="3099772" cy="304800"/>
          </a:xfrm>
          <a:prstGeom prst="rect">
            <a:avLst/>
          </a:prstGeom>
          <a:solidFill>
            <a:schemeClr val="bg1"/>
          </a:solidFill>
        </p:spPr>
        <p:txBody>
          <a:bodyPr rtlCol="0" wrap="square">
            <a:spAutoFit/>
          </a:bodyPr>
          <a:lstStyle>
            <a:defPPr>
              <a:defRPr lang="zh-CN"/>
            </a:defPPr>
            <a:lvl1pPr>
              <a:defRPr>
                <a:solidFill>
                  <a:schemeClr val="bg1"/>
                </a:solidFill>
                <a:latin charset="-122" panose="020b0503020204020204" pitchFamily="34" typeface="微软雅黑"/>
                <a:ea charset="-122" panose="020b0503020204020204" pitchFamily="34" typeface="微软雅黑"/>
              </a:defRPr>
            </a:lvl1pPr>
          </a:lstStyle>
          <a:p>
            <a:pPr algn="ctr"/>
            <a:r>
              <a:rPr altLang="en-US" lang="zh-CN" sz="1400">
                <a:solidFill>
                  <a:srgbClr val="202A36"/>
                </a:solidFill>
              </a:rPr>
              <a:t>答辩人：吉田同学  导师：吉田教受</a:t>
            </a:r>
          </a:p>
        </p:txBody>
      </p:sp>
      <p:sp>
        <p:nvSpPr>
          <p:cNvPr id="21" name="任意多边形 20"/>
          <p:cNvSpPr/>
          <p:nvPr/>
        </p:nvSpPr>
        <p:spPr>
          <a:xfrm>
            <a:off x="9513834" y="1532979"/>
            <a:ext cx="835187" cy="513872"/>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21"/>
          <p:cNvSpPr/>
          <p:nvPr/>
        </p:nvSpPr>
        <p:spPr>
          <a:xfrm>
            <a:off x="1791983" y="1567543"/>
            <a:ext cx="1525218" cy="938433"/>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a:off x="1302561" y="1327094"/>
            <a:ext cx="633795" cy="389960"/>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7233993" y="318951"/>
            <a:ext cx="1525218" cy="938433"/>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9442006" y="2605167"/>
            <a:ext cx="633795" cy="389960"/>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102062986"/>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7"/>
                                        </p:tgtEl>
                                        <p:attrNameLst>
                                          <p:attrName>style.visibility</p:attrName>
                                        </p:attrNameLst>
                                      </p:cBhvr>
                                      <p:to>
                                        <p:strVal val="visible"/>
                                      </p:to>
                                    </p:set>
                                    <p:animEffect filter="wipe(down)"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anim calcmode="lin" valueType="num">
                                      <p:cBhvr>
                                        <p:cTn dur="1000" fill="hold" id="12"/>
                                        <p:tgtEl>
                                          <p:spTgt spid="10"/>
                                        </p:tgtEl>
                                        <p:attrNameLst>
                                          <p:attrName>ppt_x</p:attrName>
                                        </p:attrNameLst>
                                      </p:cBhvr>
                                      <p:tavLst>
                                        <p:tav tm="0">
                                          <p:val>
                                            <p:strVal val="#ppt_x"/>
                                          </p:val>
                                        </p:tav>
                                        <p:tav tm="100000">
                                          <p:val>
                                            <p:strVal val="#ppt_x"/>
                                          </p:val>
                                        </p:tav>
                                      </p:tavLst>
                                    </p:anim>
                                    <p:anim calcmode="lin" valueType="num">
                                      <p:cBhvr>
                                        <p:cTn dur="1000" fill="hold" id="13"/>
                                        <p:tgtEl>
                                          <p:spTgt spid="1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accel="50000" decel="50000" fill="hold" grpId="0" id="15" nodeType="afterEffect" presetClass="path" presetID="63" presetSubtype="0" repeatCount="2000">
                                  <p:stCondLst>
                                    <p:cond delay="0"/>
                                  </p:stCondLst>
                                  <p:childTnLst>
                                    <p:animMotion origin="layout" path="M -3.54167E-06 4.07407E-06 L 1.12631 4.07407E-06" pathEditMode="relative" ptsTypes="AA" rAng="0">
                                      <p:cBhvr>
                                        <p:cTn dur="4250" fill="hold" id="16"/>
                                        <p:tgtEl>
                                          <p:spTgt spid="26"/>
                                        </p:tgtEl>
                                        <p:attrNameLst>
                                          <p:attrName>ppt_x</p:attrName>
                                          <p:attrName>ppt_y</p:attrName>
                                        </p:attrNameLst>
                                      </p:cBhvr>
                                      <p:rCtr x="56315" y="0"/>
                                    </p:animMotion>
                                  </p:childTnLst>
                                </p:cTn>
                              </p:par>
                              <p:par>
                                <p:cTn accel="50000" decel="50000" fill="hold" grpId="0" id="17" nodeType="withEffect" presetClass="path" presetID="63" presetSubtype="0">
                                  <p:stCondLst>
                                    <p:cond delay="3500"/>
                                  </p:stCondLst>
                                  <p:childTnLst>
                                    <p:animMotion origin="layout" path="M 1.25E-06 4.44444E-06 L 1.10482 4.44444E-06" pathEditMode="relative" ptsTypes="AA" rAng="0">
                                      <p:cBhvr>
                                        <p:cTn dur="5000" fill="hold" id="18"/>
                                        <p:tgtEl>
                                          <p:spTgt spid="27"/>
                                        </p:tgtEl>
                                        <p:attrNameLst>
                                          <p:attrName>ppt_x</p:attrName>
                                          <p:attrName>ppt_y</p:attrName>
                                        </p:attrNameLst>
                                      </p:cBhvr>
                                      <p:rCtr x="55234" y="0"/>
                                    </p:animMotion>
                                  </p:childTnLst>
                                </p:cTn>
                              </p:par>
                              <p:par>
                                <p:cTn fill="hold" grpId="0" id="19" nodeType="withEffect" presetClass="entr" presetID="12" presetSubtype="4">
                                  <p:stCondLst>
                                    <p:cond delay="50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id="21"/>
                                        <p:tgtEl>
                                          <p:spTgt spid="6"/>
                                        </p:tgtEl>
                                        <p:attrNameLst>
                                          <p:attrName>ppt_y</p:attrName>
                                        </p:attrNameLst>
                                      </p:cBhvr>
                                      <p:tavLst>
                                        <p:tav tm="0">
                                          <p:val>
                                            <p:strVal val="#ppt_y+#ppt_h*1.125000"/>
                                          </p:val>
                                        </p:tav>
                                        <p:tav tm="100000">
                                          <p:val>
                                            <p:strVal val="#ppt_y"/>
                                          </p:val>
                                        </p:tav>
                                      </p:tavLst>
                                    </p:anim>
                                    <p:animEffect filter="wipe(up)" transition="in">
                                      <p:cBhvr>
                                        <p:cTn dur="500" id="22"/>
                                        <p:tgtEl>
                                          <p:spTgt spid="6"/>
                                        </p:tgtEl>
                                      </p:cBhvr>
                                    </p:animEffect>
                                  </p:childTnLst>
                                </p:cTn>
                              </p:par>
                              <p:par>
                                <p:cTn fill="hold" grpId="0" id="23" nodeType="withEffect" presetClass="entr" presetID="16" presetSubtype="37">
                                  <p:stCondLst>
                                    <p:cond delay="1000"/>
                                  </p:stCondLst>
                                  <p:childTnLst>
                                    <p:set>
                                      <p:cBhvr>
                                        <p:cTn dur="1" fill="hold" id="24">
                                          <p:stCondLst>
                                            <p:cond delay="0"/>
                                          </p:stCondLst>
                                        </p:cTn>
                                        <p:tgtEl>
                                          <p:spTgt spid="7"/>
                                        </p:tgtEl>
                                        <p:attrNameLst>
                                          <p:attrName>style.visibility</p:attrName>
                                        </p:attrNameLst>
                                      </p:cBhvr>
                                      <p:to>
                                        <p:strVal val="visible"/>
                                      </p:to>
                                    </p:set>
                                    <p:animEffect filter="barn(outVertical)" transition="in">
                                      <p:cBhvr>
                                        <p:cTn dur="1000" id="25"/>
                                        <p:tgtEl>
                                          <p:spTgt spid="7"/>
                                        </p:tgtEl>
                                      </p:cBhvr>
                                    </p:animEffect>
                                  </p:childTnLst>
                                </p:cTn>
                              </p:par>
                              <p:par>
                                <p:cTn fill="hold" grpId="0" id="26" nodeType="withEffect" presetClass="entr" presetID="9" presetSubtype="0">
                                  <p:stCondLst>
                                    <p:cond delay="2000"/>
                                  </p:stCondLst>
                                  <p:childTnLst>
                                    <p:set>
                                      <p:cBhvr>
                                        <p:cTn dur="1" fill="hold" id="27">
                                          <p:stCondLst>
                                            <p:cond delay="0"/>
                                          </p:stCondLst>
                                        </p:cTn>
                                        <p:tgtEl>
                                          <p:spTgt spid="8"/>
                                        </p:tgtEl>
                                        <p:attrNameLst>
                                          <p:attrName>style.visibility</p:attrName>
                                        </p:attrNameLst>
                                      </p:cBhvr>
                                      <p:to>
                                        <p:strVal val="visible"/>
                                      </p:to>
                                    </p:set>
                                    <p:animEffect filter="dissolve" transition="in">
                                      <p:cBhvr>
                                        <p:cTn dur="500" id="28"/>
                                        <p:tgtEl>
                                          <p:spTgt spid="8"/>
                                        </p:tgtEl>
                                      </p:cBhvr>
                                    </p:animEffect>
                                  </p:childTnLst>
                                </p:cTn>
                              </p:par>
                              <p:par>
                                <p:cTn decel="100000" fill="hold" grpId="0" id="29" nodeType="withEffect" presetClass="entr" presetID="49" presetSubtype="0">
                                  <p:stCondLst>
                                    <p:cond delay="2500"/>
                                  </p:stCondLst>
                                  <p:childTnLst>
                                    <p:set>
                                      <p:cBhvr>
                                        <p:cTn dur="1" fill="hold" id="30">
                                          <p:stCondLst>
                                            <p:cond delay="0"/>
                                          </p:stCondLst>
                                        </p:cTn>
                                        <p:tgtEl>
                                          <p:spTgt spid="57"/>
                                        </p:tgtEl>
                                        <p:attrNameLst>
                                          <p:attrName>style.visibility</p:attrName>
                                        </p:attrNameLst>
                                      </p:cBhvr>
                                      <p:to>
                                        <p:strVal val="visible"/>
                                      </p:to>
                                    </p:set>
                                    <p:anim calcmode="lin" valueType="num">
                                      <p:cBhvr>
                                        <p:cTn dur="500" fill="hold" id="31"/>
                                        <p:tgtEl>
                                          <p:spTgt spid="57"/>
                                        </p:tgtEl>
                                        <p:attrNameLst>
                                          <p:attrName>ppt_w</p:attrName>
                                        </p:attrNameLst>
                                      </p:cBhvr>
                                      <p:tavLst>
                                        <p:tav tm="0">
                                          <p:val>
                                            <p:fltVal val="0"/>
                                          </p:val>
                                        </p:tav>
                                        <p:tav tm="100000">
                                          <p:val>
                                            <p:strVal val="#ppt_w"/>
                                          </p:val>
                                        </p:tav>
                                      </p:tavLst>
                                    </p:anim>
                                    <p:anim calcmode="lin" valueType="num">
                                      <p:cBhvr>
                                        <p:cTn dur="500" fill="hold" id="32"/>
                                        <p:tgtEl>
                                          <p:spTgt spid="57"/>
                                        </p:tgtEl>
                                        <p:attrNameLst>
                                          <p:attrName>ppt_h</p:attrName>
                                        </p:attrNameLst>
                                      </p:cBhvr>
                                      <p:tavLst>
                                        <p:tav tm="0">
                                          <p:val>
                                            <p:fltVal val="0"/>
                                          </p:val>
                                        </p:tav>
                                        <p:tav tm="100000">
                                          <p:val>
                                            <p:strVal val="#ppt_h"/>
                                          </p:val>
                                        </p:tav>
                                      </p:tavLst>
                                    </p:anim>
                                    <p:anim calcmode="lin" valueType="num">
                                      <p:cBhvr>
                                        <p:cTn dur="500" fill="hold" id="33"/>
                                        <p:tgtEl>
                                          <p:spTgt spid="57"/>
                                        </p:tgtEl>
                                        <p:attrNameLst>
                                          <p:attrName>style.rotation</p:attrName>
                                        </p:attrNameLst>
                                      </p:cBhvr>
                                      <p:tavLst>
                                        <p:tav tm="0">
                                          <p:val>
                                            <p:fltVal val="360"/>
                                          </p:val>
                                        </p:tav>
                                        <p:tav tm="100000">
                                          <p:val>
                                            <p:fltVal val="0"/>
                                          </p:val>
                                        </p:tav>
                                      </p:tavLst>
                                    </p:anim>
                                    <p:animEffect filter="fade" transition="in">
                                      <p:cBhvr>
                                        <p:cTn dur="500" id="34"/>
                                        <p:tgtEl>
                                          <p:spTgt spid="57"/>
                                        </p:tgtEl>
                                      </p:cBhvr>
                                    </p:animEffect>
                                  </p:childTnLst>
                                </p:cTn>
                              </p:par>
                              <p:par>
                                <p:cTn fill="hold" grpId="0" id="35" nodeType="withEffect" presetClass="entr" presetID="2" presetSubtype="2">
                                  <p:stCondLst>
                                    <p:cond delay="2500"/>
                                  </p:stCondLst>
                                  <p:childTnLst>
                                    <p:set>
                                      <p:cBhvr>
                                        <p:cTn dur="1" fill="hold" id="36">
                                          <p:stCondLst>
                                            <p:cond delay="0"/>
                                          </p:stCondLst>
                                        </p:cTn>
                                        <p:tgtEl>
                                          <p:spTgt spid="23"/>
                                        </p:tgtEl>
                                        <p:attrNameLst>
                                          <p:attrName>style.visibility</p:attrName>
                                        </p:attrNameLst>
                                      </p:cBhvr>
                                      <p:to>
                                        <p:strVal val="visible"/>
                                      </p:to>
                                    </p:set>
                                    <p:anim calcmode="lin" valueType="num">
                                      <p:cBhvr additive="base">
                                        <p:cTn dur="1250" fill="hold" id="37"/>
                                        <p:tgtEl>
                                          <p:spTgt spid="23"/>
                                        </p:tgtEl>
                                        <p:attrNameLst>
                                          <p:attrName>ppt_x</p:attrName>
                                        </p:attrNameLst>
                                      </p:cBhvr>
                                      <p:tavLst>
                                        <p:tav tm="0">
                                          <p:val>
                                            <p:strVal val="1+#ppt_w/2"/>
                                          </p:val>
                                        </p:tav>
                                        <p:tav tm="100000">
                                          <p:val>
                                            <p:strVal val="#ppt_x"/>
                                          </p:val>
                                        </p:tav>
                                      </p:tavLst>
                                    </p:anim>
                                    <p:anim calcmode="lin" valueType="num">
                                      <p:cBhvr additive="base">
                                        <p:cTn dur="1250" fill="hold" id="38"/>
                                        <p:tgtEl>
                                          <p:spTgt spid="23"/>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3000"/>
                                  </p:stCondLst>
                                  <p:childTnLst>
                                    <p:set>
                                      <p:cBhvr>
                                        <p:cTn dur="1" fill="hold" id="40">
                                          <p:stCondLst>
                                            <p:cond delay="0"/>
                                          </p:stCondLst>
                                        </p:cTn>
                                        <p:tgtEl>
                                          <p:spTgt spid="22"/>
                                        </p:tgtEl>
                                        <p:attrNameLst>
                                          <p:attrName>style.visibility</p:attrName>
                                        </p:attrNameLst>
                                      </p:cBhvr>
                                      <p:to>
                                        <p:strVal val="visible"/>
                                      </p:to>
                                    </p:set>
                                    <p:anim calcmode="lin" valueType="num">
                                      <p:cBhvr additive="base">
                                        <p:cTn dur="1250" fill="hold" id="41"/>
                                        <p:tgtEl>
                                          <p:spTgt spid="22"/>
                                        </p:tgtEl>
                                        <p:attrNameLst>
                                          <p:attrName>ppt_x</p:attrName>
                                        </p:attrNameLst>
                                      </p:cBhvr>
                                      <p:tavLst>
                                        <p:tav tm="0">
                                          <p:val>
                                            <p:strVal val="1+#ppt_w/2"/>
                                          </p:val>
                                        </p:tav>
                                        <p:tav tm="100000">
                                          <p:val>
                                            <p:strVal val="#ppt_x"/>
                                          </p:val>
                                        </p:tav>
                                      </p:tavLst>
                                    </p:anim>
                                    <p:anim calcmode="lin" valueType="num">
                                      <p:cBhvr additive="base">
                                        <p:cTn dur="1250" fill="hold" id="42"/>
                                        <p:tgtEl>
                                          <p:spTgt spid="22"/>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250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1250" fill="hold" id="45"/>
                                        <p:tgtEl>
                                          <p:spTgt spid="24"/>
                                        </p:tgtEl>
                                        <p:attrNameLst>
                                          <p:attrName>ppt_x</p:attrName>
                                        </p:attrNameLst>
                                      </p:cBhvr>
                                      <p:tavLst>
                                        <p:tav tm="0">
                                          <p:val>
                                            <p:strVal val="1+#ppt_w/2"/>
                                          </p:val>
                                        </p:tav>
                                        <p:tav tm="100000">
                                          <p:val>
                                            <p:strVal val="#ppt_x"/>
                                          </p:val>
                                        </p:tav>
                                      </p:tavLst>
                                    </p:anim>
                                    <p:anim calcmode="lin" valueType="num">
                                      <p:cBhvr additive="base">
                                        <p:cTn dur="1250" fill="hold" id="46"/>
                                        <p:tgtEl>
                                          <p:spTgt spid="24"/>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3000"/>
                                  </p:stCondLst>
                                  <p:childTnLst>
                                    <p:set>
                                      <p:cBhvr>
                                        <p:cTn dur="1" fill="hold" id="48">
                                          <p:stCondLst>
                                            <p:cond delay="0"/>
                                          </p:stCondLst>
                                        </p:cTn>
                                        <p:tgtEl>
                                          <p:spTgt spid="21"/>
                                        </p:tgtEl>
                                        <p:attrNameLst>
                                          <p:attrName>style.visibility</p:attrName>
                                        </p:attrNameLst>
                                      </p:cBhvr>
                                      <p:to>
                                        <p:strVal val="visible"/>
                                      </p:to>
                                    </p:set>
                                    <p:anim calcmode="lin" valueType="num">
                                      <p:cBhvr additive="base">
                                        <p:cTn dur="1250" fill="hold" id="49"/>
                                        <p:tgtEl>
                                          <p:spTgt spid="21"/>
                                        </p:tgtEl>
                                        <p:attrNameLst>
                                          <p:attrName>ppt_x</p:attrName>
                                        </p:attrNameLst>
                                      </p:cBhvr>
                                      <p:tavLst>
                                        <p:tav tm="0">
                                          <p:val>
                                            <p:strVal val="1+#ppt_w/2"/>
                                          </p:val>
                                        </p:tav>
                                        <p:tav tm="100000">
                                          <p:val>
                                            <p:strVal val="#ppt_x"/>
                                          </p:val>
                                        </p:tav>
                                      </p:tavLst>
                                    </p:anim>
                                    <p:anim calcmode="lin" valueType="num">
                                      <p:cBhvr additive="base">
                                        <p:cTn dur="1250" fill="hold" id="50"/>
                                        <p:tgtEl>
                                          <p:spTgt spid="2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2500"/>
                                  </p:stCondLst>
                                  <p:childTnLst>
                                    <p:set>
                                      <p:cBhvr>
                                        <p:cTn dur="1" fill="hold" id="52">
                                          <p:stCondLst>
                                            <p:cond delay="0"/>
                                          </p:stCondLst>
                                        </p:cTn>
                                        <p:tgtEl>
                                          <p:spTgt spid="25"/>
                                        </p:tgtEl>
                                        <p:attrNameLst>
                                          <p:attrName>style.visibility</p:attrName>
                                        </p:attrNameLst>
                                      </p:cBhvr>
                                      <p:to>
                                        <p:strVal val="visible"/>
                                      </p:to>
                                    </p:set>
                                    <p:anim calcmode="lin" valueType="num">
                                      <p:cBhvr additive="base">
                                        <p:cTn dur="1250" fill="hold" id="53"/>
                                        <p:tgtEl>
                                          <p:spTgt spid="25"/>
                                        </p:tgtEl>
                                        <p:attrNameLst>
                                          <p:attrName>ppt_x</p:attrName>
                                        </p:attrNameLst>
                                      </p:cBhvr>
                                      <p:tavLst>
                                        <p:tav tm="0">
                                          <p:val>
                                            <p:strVal val="1+#ppt_w/2"/>
                                          </p:val>
                                        </p:tav>
                                        <p:tav tm="100000">
                                          <p:val>
                                            <p:strVal val="#ppt_x"/>
                                          </p:val>
                                        </p:tav>
                                      </p:tavLst>
                                    </p:anim>
                                    <p:anim calcmode="lin" valueType="num">
                                      <p:cBhvr additive="base">
                                        <p:cTn dur="1250" fill="hold" id="54"/>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17"/>
      <p:bldP grpId="0" spid="6"/>
      <p:bldP grpId="0" spid="7"/>
      <p:bldP grpId="0" spid="8"/>
      <p:bldP grpId="0" spid="57"/>
      <p:bldP grpId="0" spid="21"/>
      <p:bldP grpId="0" spid="22"/>
      <p:bldP grpId="0" spid="23"/>
      <p:bldP grpId="0" spid="24"/>
      <p:bldP grpId="0" spid="2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标题 4"/>
          <p:cNvSpPr txBox="1"/>
          <p:nvPr/>
        </p:nvSpPr>
        <p:spPr>
          <a:xfrm>
            <a:off x="1891142" y="3652055"/>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FCB00F"/>
                </a:solidFill>
                <a:latin charset="-122" panose="020b0503020204020204" pitchFamily="34" typeface="微软雅黑"/>
                <a:ea charset="-122" panose="020b0503020204020204" pitchFamily="34" typeface="微软雅黑"/>
              </a:rPr>
              <a:t>第二章</a:t>
            </a:r>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6155957" y="2429163"/>
            <a:ext cx="2262158" cy="1556074"/>
            <a:chOff x="6155957" y="1837451"/>
            <a:chExt cx="2262158" cy="1556074"/>
          </a:xfrm>
        </p:grpSpPr>
        <p:sp>
          <p:nvSpPr>
            <p:cNvPr id="40" name="矩形 39"/>
            <p:cNvSpPr/>
            <p:nvPr/>
          </p:nvSpPr>
          <p:spPr>
            <a:xfrm>
              <a:off x="6155958" y="1837451"/>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研究思路</a:t>
              </a:r>
            </a:p>
          </p:txBody>
        </p:sp>
        <p:sp>
          <p:nvSpPr>
            <p:cNvPr id="41" name="矩形 40"/>
            <p:cNvSpPr/>
            <p:nvPr/>
          </p:nvSpPr>
          <p:spPr>
            <a:xfrm>
              <a:off x="6155958" y="2442932"/>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研究方案</a:t>
              </a:r>
            </a:p>
          </p:txBody>
        </p:sp>
        <p:sp>
          <p:nvSpPr>
            <p:cNvPr id="42" name="矩形 41"/>
            <p:cNvSpPr/>
            <p:nvPr/>
          </p:nvSpPr>
          <p:spPr>
            <a:xfrm>
              <a:off x="6155957" y="3024194"/>
              <a:ext cx="2240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研究方案可行性论证</a:t>
              </a:r>
            </a:p>
          </p:txBody>
        </p:sp>
      </p:grpSp>
      <p:sp>
        <p:nvSpPr>
          <p:cNvPr id="5" name="文本框 4"/>
          <p:cNvSpPr txBox="1"/>
          <p:nvPr/>
        </p:nvSpPr>
        <p:spPr>
          <a:xfrm>
            <a:off x="890234" y="4725796"/>
            <a:ext cx="4450080" cy="822960"/>
          </a:xfrm>
          <a:prstGeom prst="rect">
            <a:avLst/>
          </a:prstGeom>
          <a:noFill/>
        </p:spPr>
        <p:txBody>
          <a:bodyPr rtlCol="0" wrap="none">
            <a:spAutoFit/>
          </a:bodyPr>
          <a:lstStyle/>
          <a:p>
            <a:pPr algn="ctr"/>
            <a:r>
              <a:rPr altLang="en-US" b="1" lang="zh-CN" smtClean="0" sz="4800">
                <a:solidFill>
                  <a:srgbClr val="202A36"/>
                </a:solidFill>
                <a:latin charset="-122" panose="020b0503020204020204" pitchFamily="34" typeface="微软雅黑"/>
                <a:ea charset="-122" panose="020b0503020204020204" pitchFamily="34" typeface="微软雅黑"/>
              </a:rPr>
              <a:t>研究方法与思路</a:t>
            </a:r>
          </a:p>
        </p:txBody>
      </p:sp>
      <p:sp>
        <p:nvSpPr>
          <p:cNvPr id="46" name="Freeform 12"/>
          <p:cNvSpPr>
            <a:spLocks noEditPoints="1"/>
          </p:cNvSpPr>
          <p:nvPr/>
        </p:nvSpPr>
        <p:spPr bwMode="auto">
          <a:xfrm>
            <a:off x="2535588" y="2363280"/>
            <a:ext cx="1015372" cy="1085242"/>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659906096"/>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7"/>
                                        </p:tgtEl>
                                        <p:attrNameLst>
                                          <p:attrName>style.visibility</p:attrName>
                                        </p:attrNameLst>
                                      </p:cBhvr>
                                      <p:to>
                                        <p:strVal val="visible"/>
                                      </p:to>
                                    </p:set>
                                    <p:anim calcmode="lin" valueType="num">
                                      <p:cBhvr>
                                        <p:cTn dur="500" fill="hold" id="13"/>
                                        <p:tgtEl>
                                          <p:spTgt spid="37"/>
                                        </p:tgtEl>
                                        <p:attrNameLst>
                                          <p:attrName>ppt_w</p:attrName>
                                        </p:attrNameLst>
                                      </p:cBhvr>
                                      <p:tavLst>
                                        <p:tav tm="0">
                                          <p:val>
                                            <p:fltVal val="0"/>
                                          </p:val>
                                        </p:tav>
                                        <p:tav tm="100000">
                                          <p:val>
                                            <p:strVal val="#ppt_w"/>
                                          </p:val>
                                        </p:tav>
                                      </p:tavLst>
                                    </p:anim>
                                    <p:anim calcmode="lin" valueType="num">
                                      <p:cBhvr>
                                        <p:cTn dur="500" fill="hold" id="14"/>
                                        <p:tgtEl>
                                          <p:spTgt spid="37"/>
                                        </p:tgtEl>
                                        <p:attrNameLst>
                                          <p:attrName>ppt_h</p:attrName>
                                        </p:attrNameLst>
                                      </p:cBhvr>
                                      <p:tavLst>
                                        <p:tav tm="0">
                                          <p:val>
                                            <p:fltVal val="0"/>
                                          </p:val>
                                        </p:tav>
                                        <p:tav tm="100000">
                                          <p:val>
                                            <p:strVal val="#ppt_h"/>
                                          </p:val>
                                        </p:tav>
                                      </p:tavLst>
                                    </p:anim>
                                    <p:animEffect filter="fade" transition="in">
                                      <p:cBhvr>
                                        <p:cTn dur="500" id="15"/>
                                        <p:tgtEl>
                                          <p:spTgt spid="37"/>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46"/>
                                        </p:tgtEl>
                                        <p:attrNameLst>
                                          <p:attrName>style.visibility</p:attrName>
                                        </p:attrNameLst>
                                      </p:cBhvr>
                                      <p:to>
                                        <p:strVal val="visible"/>
                                      </p:to>
                                    </p:set>
                                    <p:animEffect filter="fade" transition="in">
                                      <p:cBhvr>
                                        <p:cTn dur="1000" id="19"/>
                                        <p:tgtEl>
                                          <p:spTgt spid="46"/>
                                        </p:tgtEl>
                                      </p:cBhvr>
                                    </p:animEffect>
                                    <p:anim calcmode="lin" valueType="num">
                                      <p:cBhvr>
                                        <p:cTn dur="1000" fill="hold" id="20"/>
                                        <p:tgtEl>
                                          <p:spTgt spid="46"/>
                                        </p:tgtEl>
                                        <p:attrNameLst>
                                          <p:attrName>ppt_x</p:attrName>
                                        </p:attrNameLst>
                                      </p:cBhvr>
                                      <p:tavLst>
                                        <p:tav tm="0">
                                          <p:val>
                                            <p:strVal val="#ppt_x"/>
                                          </p:val>
                                        </p:tav>
                                        <p:tav tm="100000">
                                          <p:val>
                                            <p:strVal val="#ppt_x"/>
                                          </p:val>
                                        </p:tav>
                                      </p:tavLst>
                                    </p:anim>
                                    <p:anim calcmode="lin" valueType="num">
                                      <p:cBhvr>
                                        <p:cTn dur="1000" fill="hold" id="21"/>
                                        <p:tgtEl>
                                          <p:spTgt spid="4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0"/>
                                  </p:iterate>
                                  <p:childTnLst>
                                    <p:set>
                                      <p:cBhvr>
                                        <p:cTn dur="1" fill="hold" id="24">
                                          <p:stCondLst>
                                            <p:cond delay="0"/>
                                          </p:stCondLst>
                                        </p:cTn>
                                        <p:tgtEl>
                                          <p:spTgt spid="36"/>
                                        </p:tgtEl>
                                        <p:attrNameLst>
                                          <p:attrName>style.visibility</p:attrName>
                                        </p:attrNameLst>
                                      </p:cBhvr>
                                      <p:to>
                                        <p:strVal val="visible"/>
                                      </p:to>
                                    </p:set>
                                    <p:anim calcmode="lin" valueType="num">
                                      <p:cBhvr>
                                        <p:cTn dur="500" fill="hold" id="25"/>
                                        <p:tgtEl>
                                          <p:spTgt spid="36"/>
                                        </p:tgtEl>
                                        <p:attrNameLst>
                                          <p:attrName>ppt_w</p:attrName>
                                        </p:attrNameLst>
                                      </p:cBhvr>
                                      <p:tavLst>
                                        <p:tav tm="0">
                                          <p:val>
                                            <p:fltVal val="0"/>
                                          </p:val>
                                        </p:tav>
                                        <p:tav tm="100000">
                                          <p:val>
                                            <p:strVal val="#ppt_w"/>
                                          </p:val>
                                        </p:tav>
                                      </p:tavLst>
                                    </p:anim>
                                    <p:anim calcmode="lin" valueType="num">
                                      <p:cBhvr>
                                        <p:cTn dur="500" fill="hold" id="26"/>
                                        <p:tgtEl>
                                          <p:spTgt spid="36"/>
                                        </p:tgtEl>
                                        <p:attrNameLst>
                                          <p:attrName>ppt_h</p:attrName>
                                        </p:attrNameLst>
                                      </p:cBhvr>
                                      <p:tavLst>
                                        <p:tav tm="0">
                                          <p:val>
                                            <p:fltVal val="0"/>
                                          </p:val>
                                        </p:tav>
                                        <p:tav tm="100000">
                                          <p:val>
                                            <p:strVal val="#ppt_h"/>
                                          </p:val>
                                        </p:tav>
                                      </p:tavLst>
                                    </p:anim>
                                    <p:animEffect filter="fade" transition="in">
                                      <p:cBhvr>
                                        <p:cTn dur="500" id="27"/>
                                        <p:tgtEl>
                                          <p:spTgt spid="36"/>
                                        </p:tgtEl>
                                      </p:cBhvr>
                                    </p:animEffect>
                                  </p:childTnLst>
                                </p:cTn>
                              </p:par>
                            </p:childTnLst>
                          </p:cTn>
                        </p:par>
                        <p:par>
                          <p:cTn fill="hold" id="28" nodeType="afterGroup">
                            <p:stCondLst>
                              <p:cond delay="2500"/>
                            </p:stCondLst>
                            <p:childTnLst>
                              <p:par>
                                <p:cTn fill="hold" grpId="0" id="29" nodeType="afterEffect" presetClass="entr" presetID="9"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dissolve" transition="in">
                                      <p:cBhvr>
                                        <p:cTn dur="500" id="31"/>
                                        <p:tgtEl>
                                          <p:spTgt spid="5"/>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8"/>
                                        </p:tgtEl>
                                        <p:attrNameLst>
                                          <p:attrName>style.visibility</p:attrName>
                                        </p:attrNameLst>
                                      </p:cBhvr>
                                      <p:to>
                                        <p:strVal val="visible"/>
                                      </p:to>
                                    </p:set>
                                    <p:animEffect filter="wipe(up)" transition="in">
                                      <p:cBhvr>
                                        <p:cTn dur="500" id="35"/>
                                        <p:tgtEl>
                                          <p:spTgt spid="8"/>
                                        </p:tgtEl>
                                      </p:cBhvr>
                                    </p:animEffect>
                                  </p:childTnLst>
                                </p:cTn>
                              </p:par>
                            </p:childTnLst>
                          </p:cTn>
                        </p:par>
                        <p:par>
                          <p:cTn fill="hold" id="36" nodeType="afterGroup">
                            <p:stCondLst>
                              <p:cond delay="3500"/>
                            </p:stCondLst>
                            <p:childTnLst>
                              <p:par>
                                <p:cTn fill="hold" id="37" nodeType="afterEffect" presetClass="entr" presetID="2" presetSubtype="2">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1+#ppt_w/2"/>
                                          </p:val>
                                        </p:tav>
                                        <p:tav tm="100000">
                                          <p:val>
                                            <p:strVal val="#ppt_x"/>
                                          </p:val>
                                        </p:tav>
                                      </p:tavLst>
                                    </p:anim>
                                    <p:anim calcmode="lin" valueType="num">
                                      <p:cBhvr additive="base">
                                        <p:cTn dur="500" fill="hold" id="40"/>
                                        <p:tgtEl>
                                          <p:spTgt spid="9"/>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fill="hold" id="42" nodeType="afterEffect" presetClass="entr" presetID="2" presetSubtype="2">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1+#ppt_w/2"/>
                                          </p:val>
                                        </p:tav>
                                        <p:tav tm="100000">
                                          <p:val>
                                            <p:strVal val="#ppt_x"/>
                                          </p:val>
                                        </p:tav>
                                      </p:tavLst>
                                    </p:anim>
                                    <p:anim calcmode="lin" valueType="num">
                                      <p:cBhvr additive="base">
                                        <p:cTn dur="500" fill="hold" id="45"/>
                                        <p:tgtEl>
                                          <p:spTgt spid="12"/>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 presetSubtype="2">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500" fill="hold" id="49"/>
                                        <p:tgtEl>
                                          <p:spTgt spid="15"/>
                                        </p:tgtEl>
                                        <p:attrNameLst>
                                          <p:attrName>ppt_x</p:attrName>
                                        </p:attrNameLst>
                                      </p:cBhvr>
                                      <p:tavLst>
                                        <p:tav tm="0">
                                          <p:val>
                                            <p:strVal val="1+#ppt_w/2"/>
                                          </p:val>
                                        </p:tav>
                                        <p:tav tm="100000">
                                          <p:val>
                                            <p:strVal val="#ppt_x"/>
                                          </p:val>
                                        </p:tav>
                                      </p:tavLst>
                                    </p:anim>
                                    <p:anim calcmode="lin" valueType="num">
                                      <p:cBhvr additive="base">
                                        <p:cTn dur="500" fill="hold" id="50"/>
                                        <p:tgtEl>
                                          <p:spTgt spid="15"/>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47" presetSubtype="0">
                                  <p:stCondLst>
                                    <p:cond delay="0"/>
                                  </p:stCondLst>
                                  <p:childTnLst>
                                    <p:set>
                                      <p:cBhvr>
                                        <p:cTn dur="1" fill="hold" id="53">
                                          <p:stCondLst>
                                            <p:cond delay="0"/>
                                          </p:stCondLst>
                                        </p:cTn>
                                        <p:tgtEl>
                                          <p:spTgt spid="39"/>
                                        </p:tgtEl>
                                        <p:attrNameLst>
                                          <p:attrName>style.visibility</p:attrName>
                                        </p:attrNameLst>
                                      </p:cBhvr>
                                      <p:to>
                                        <p:strVal val="visible"/>
                                      </p:to>
                                    </p:set>
                                    <p:animEffect filter="fade" transition="in">
                                      <p:cBhvr>
                                        <p:cTn dur="1000" id="54"/>
                                        <p:tgtEl>
                                          <p:spTgt spid="39"/>
                                        </p:tgtEl>
                                      </p:cBhvr>
                                    </p:animEffect>
                                    <p:anim calcmode="lin" valueType="num">
                                      <p:cBhvr>
                                        <p:cTn dur="1000" fill="hold" id="55"/>
                                        <p:tgtEl>
                                          <p:spTgt spid="39"/>
                                        </p:tgtEl>
                                        <p:attrNameLst>
                                          <p:attrName>ppt_x</p:attrName>
                                        </p:attrNameLst>
                                      </p:cBhvr>
                                      <p:tavLst>
                                        <p:tav tm="0">
                                          <p:val>
                                            <p:strVal val="#ppt_x"/>
                                          </p:val>
                                        </p:tav>
                                        <p:tav tm="100000">
                                          <p:val>
                                            <p:strVal val="#ppt_x"/>
                                          </p:val>
                                        </p:tav>
                                      </p:tavLst>
                                    </p:anim>
                                    <p:anim calcmode="lin" valueType="num">
                                      <p:cBhvr>
                                        <p:cTn dur="1000" fill="hold" id="56"/>
                                        <p:tgtEl>
                                          <p:spTgt spid="39"/>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000"/>
                            </p:stCondLst>
                            <p:childTnLst>
                              <p:par>
                                <p:cTn fill="hold" grpId="1" id="58" nodeType="afterEffect" presetClass="entr" presetID="10" presetSubtype="0">
                                  <p:stCondLst>
                                    <p:cond delay="0"/>
                                  </p:stCondLst>
                                  <p:childTnLst>
                                    <p:set>
                                      <p:cBhvr>
                                        <p:cTn dur="1" fill="hold" id="59">
                                          <p:stCondLst>
                                            <p:cond delay="0"/>
                                          </p:stCondLst>
                                        </p:cTn>
                                        <p:tgtEl>
                                          <p:spTgt spid="26"/>
                                        </p:tgtEl>
                                        <p:attrNameLst>
                                          <p:attrName>style.visibility</p:attrName>
                                        </p:attrNameLst>
                                      </p:cBhvr>
                                      <p:to>
                                        <p:strVal val="visible"/>
                                      </p:to>
                                    </p:set>
                                    <p:animEffect filter="fade" transition="in">
                                      <p:cBhvr>
                                        <p:cTn dur="500" id="60"/>
                                        <p:tgtEl>
                                          <p:spTgt spid="26"/>
                                        </p:tgtEl>
                                      </p:cBhvr>
                                    </p:animEffect>
                                  </p:childTnLst>
                                </p:cTn>
                              </p:par>
                              <p:par>
                                <p:cTn fill="hold" grpId="1" id="61" nodeType="withEffect" presetClass="entr" presetID="10" presetSubtype="0">
                                  <p:stCondLst>
                                    <p:cond delay="0"/>
                                  </p:stCondLst>
                                  <p:childTnLst>
                                    <p:set>
                                      <p:cBhvr>
                                        <p:cTn dur="1" fill="hold" id="62">
                                          <p:stCondLst>
                                            <p:cond delay="0"/>
                                          </p:stCondLst>
                                        </p:cTn>
                                        <p:tgtEl>
                                          <p:spTgt spid="27"/>
                                        </p:tgtEl>
                                        <p:attrNameLst>
                                          <p:attrName>style.visibility</p:attrName>
                                        </p:attrNameLst>
                                      </p:cBhvr>
                                      <p:to>
                                        <p:strVal val="visible"/>
                                      </p:to>
                                    </p:set>
                                    <p:animEffect filter="fade" transition="in">
                                      <p:cBhvr>
                                        <p:cTn dur="500" id="63"/>
                                        <p:tgtEl>
                                          <p:spTgt spid="27"/>
                                        </p:tgtEl>
                                      </p:cBhvr>
                                    </p:animEffect>
                                  </p:childTnLst>
                                </p:cTn>
                              </p:par>
                              <p:par>
                                <p:cTn fill="hold" grpId="1" id="64" nodeType="withEffect" presetClass="entr" presetID="10" presetSubtype="0">
                                  <p:stCondLst>
                                    <p:cond delay="0"/>
                                  </p:stCondLst>
                                  <p:childTnLst>
                                    <p:set>
                                      <p:cBhvr>
                                        <p:cTn dur="1" fill="hold" id="65">
                                          <p:stCondLst>
                                            <p:cond delay="0"/>
                                          </p:stCondLst>
                                        </p:cTn>
                                        <p:tgtEl>
                                          <p:spTgt spid="28"/>
                                        </p:tgtEl>
                                        <p:attrNameLst>
                                          <p:attrName>style.visibility</p:attrName>
                                        </p:attrNameLst>
                                      </p:cBhvr>
                                      <p:to>
                                        <p:strVal val="visible"/>
                                      </p:to>
                                    </p:set>
                                    <p:animEffect filter="fade" transition="in">
                                      <p:cBhvr>
                                        <p:cTn dur="500" id="66"/>
                                        <p:tgtEl>
                                          <p:spTgt spid="28"/>
                                        </p:tgtEl>
                                      </p:cBhvr>
                                    </p:animEffect>
                                  </p:childTnLst>
                                </p:cTn>
                              </p:par>
                              <p:par>
                                <p:cTn fill="hold" grpId="1" id="67" nodeType="withEffect" presetClass="entr" presetID="10" presetSubtype="0">
                                  <p:stCondLst>
                                    <p:cond delay="0"/>
                                  </p:stCondLst>
                                  <p:childTnLst>
                                    <p:set>
                                      <p:cBhvr>
                                        <p:cTn dur="1" fill="hold" id="68">
                                          <p:stCondLst>
                                            <p:cond delay="0"/>
                                          </p:stCondLst>
                                        </p:cTn>
                                        <p:tgtEl>
                                          <p:spTgt spid="29"/>
                                        </p:tgtEl>
                                        <p:attrNameLst>
                                          <p:attrName>style.visibility</p:attrName>
                                        </p:attrNameLst>
                                      </p:cBhvr>
                                      <p:to>
                                        <p:strVal val="visible"/>
                                      </p:to>
                                    </p:set>
                                    <p:animEffect filter="fade" transition="in">
                                      <p:cBhvr>
                                        <p:cTn dur="500" id="69"/>
                                        <p:tgtEl>
                                          <p:spTgt spid="29"/>
                                        </p:tgtEl>
                                      </p:cBhvr>
                                    </p:animEffect>
                                  </p:childTnLst>
                                </p:cTn>
                              </p:par>
                              <p:par>
                                <p:cTn fill="hold" grpId="1" id="70" nodeType="withEffect" presetClass="entr" presetID="10" presetSubtype="0">
                                  <p:stCondLst>
                                    <p:cond delay="0"/>
                                  </p:stCondLst>
                                  <p:childTnLst>
                                    <p:set>
                                      <p:cBhvr>
                                        <p:cTn dur="1" fill="hold" id="71">
                                          <p:stCondLst>
                                            <p:cond delay="0"/>
                                          </p:stCondLst>
                                        </p:cTn>
                                        <p:tgtEl>
                                          <p:spTgt spid="30"/>
                                        </p:tgtEl>
                                        <p:attrNameLst>
                                          <p:attrName>style.visibility</p:attrName>
                                        </p:attrNameLst>
                                      </p:cBhvr>
                                      <p:to>
                                        <p:strVal val="visible"/>
                                      </p:to>
                                    </p:set>
                                    <p:animEffect filter="fade" transition="in">
                                      <p:cBhvr>
                                        <p:cTn dur="500" id="72"/>
                                        <p:tgtEl>
                                          <p:spTgt spid="30"/>
                                        </p:tgtEl>
                                      </p:cBhvr>
                                    </p:animEffect>
                                  </p:childTnLst>
                                </p:cTn>
                              </p:par>
                              <p:par>
                                <p:cTn fill="hold" grpId="1" id="73" nodeType="withEffect" presetClass="entr" presetID="10"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500" id="75"/>
                                        <p:tgtEl>
                                          <p:spTgt spid="31"/>
                                        </p:tgtEl>
                                      </p:cBhvr>
                                    </p:animEffect>
                                  </p:childTnLst>
                                </p:cTn>
                              </p:par>
                              <p:par>
                                <p:cTn fill="hold" grpId="1" id="76" nodeType="withEffect" presetClass="entr" presetID="10" presetSubtype="0">
                                  <p:stCondLst>
                                    <p:cond delay="0"/>
                                  </p:stCondLst>
                                  <p:childTnLst>
                                    <p:set>
                                      <p:cBhvr>
                                        <p:cTn dur="1" fill="hold" id="77">
                                          <p:stCondLst>
                                            <p:cond delay="0"/>
                                          </p:stCondLst>
                                        </p:cTn>
                                        <p:tgtEl>
                                          <p:spTgt spid="32"/>
                                        </p:tgtEl>
                                        <p:attrNameLst>
                                          <p:attrName>style.visibility</p:attrName>
                                        </p:attrNameLst>
                                      </p:cBhvr>
                                      <p:to>
                                        <p:strVal val="visible"/>
                                      </p:to>
                                    </p:set>
                                    <p:animEffect filter="fade" transition="in">
                                      <p:cBhvr>
                                        <p:cTn dur="500" id="78"/>
                                        <p:tgtEl>
                                          <p:spTgt spid="32"/>
                                        </p:tgtEl>
                                      </p:cBhvr>
                                    </p:animEffect>
                                  </p:childTnLst>
                                </p:cTn>
                              </p:par>
                              <p:par>
                                <p:cTn fill="hold" grpId="1" id="79" nodeType="withEffect" presetClass="entr" presetID="10" presetSubtype="0">
                                  <p:stCondLst>
                                    <p:cond delay="0"/>
                                  </p:stCondLst>
                                  <p:childTnLst>
                                    <p:set>
                                      <p:cBhvr>
                                        <p:cTn dur="1" fill="hold" id="80">
                                          <p:stCondLst>
                                            <p:cond delay="0"/>
                                          </p:stCondLst>
                                        </p:cTn>
                                        <p:tgtEl>
                                          <p:spTgt spid="33"/>
                                        </p:tgtEl>
                                        <p:attrNameLst>
                                          <p:attrName>style.visibility</p:attrName>
                                        </p:attrNameLst>
                                      </p:cBhvr>
                                      <p:to>
                                        <p:strVal val="visible"/>
                                      </p:to>
                                    </p:set>
                                    <p:animEffect filter="fade" transition="in">
                                      <p:cBhvr>
                                        <p:cTn dur="500" id="81"/>
                                        <p:tgtEl>
                                          <p:spTgt spid="33"/>
                                        </p:tgtEl>
                                      </p:cBhvr>
                                    </p:animEffect>
                                  </p:childTnLst>
                                </p:cTn>
                              </p:par>
                              <p:par>
                                <p:cTn fill="hold" grpId="1" id="82" nodeType="withEffect" presetClass="entr" presetID="10" presetSubtype="0">
                                  <p:stCondLst>
                                    <p:cond delay="0"/>
                                  </p:stCondLst>
                                  <p:childTnLst>
                                    <p:set>
                                      <p:cBhvr>
                                        <p:cTn dur="1" fill="hold" id="83">
                                          <p:stCondLst>
                                            <p:cond delay="0"/>
                                          </p:stCondLst>
                                        </p:cTn>
                                        <p:tgtEl>
                                          <p:spTgt spid="34"/>
                                        </p:tgtEl>
                                        <p:attrNameLst>
                                          <p:attrName>style.visibility</p:attrName>
                                        </p:attrNameLst>
                                      </p:cBhvr>
                                      <p:to>
                                        <p:strVal val="visible"/>
                                      </p:to>
                                    </p:set>
                                    <p:animEffect filter="fade" transition="in">
                                      <p:cBhvr>
                                        <p:cTn dur="500" id="84"/>
                                        <p:tgtEl>
                                          <p:spTgt spid="34"/>
                                        </p:tgtEl>
                                      </p:cBhvr>
                                    </p:animEffect>
                                  </p:childTnLst>
                                </p:cTn>
                              </p:par>
                              <p:par>
                                <p:cTn fill="hold" grpId="1" id="85" nodeType="withEffect" presetClass="entr" presetID="10" presetSubtype="0">
                                  <p:stCondLst>
                                    <p:cond delay="0"/>
                                  </p:stCondLst>
                                  <p:childTnLst>
                                    <p:set>
                                      <p:cBhvr>
                                        <p:cTn dur="1" fill="hold" id="86">
                                          <p:stCondLst>
                                            <p:cond delay="0"/>
                                          </p:stCondLst>
                                        </p:cTn>
                                        <p:tgtEl>
                                          <p:spTgt spid="35"/>
                                        </p:tgtEl>
                                        <p:attrNameLst>
                                          <p:attrName>style.visibility</p:attrName>
                                        </p:attrNameLst>
                                      </p:cBhvr>
                                      <p:to>
                                        <p:strVal val="visible"/>
                                      </p:to>
                                    </p:set>
                                    <p:animEffect filter="fade" transition="in">
                                      <p:cBhvr>
                                        <p:cTn dur="500" id="87"/>
                                        <p:tgtEl>
                                          <p:spTgt spid="35"/>
                                        </p:tgtEl>
                                      </p:cBhvr>
                                    </p:animEffect>
                                  </p:childTnLst>
                                </p:cTn>
                              </p:par>
                            </p:childTnLst>
                          </p:cTn>
                        </p:par>
                        <p:par>
                          <p:cTn fill="hold" id="88" nodeType="afterGroup">
                            <p:stCondLst>
                              <p:cond delay="6500"/>
                            </p:stCondLst>
                            <p:childTnLst>
                              <p:par>
                                <p:cTn accel="50000" decel="50000" fill="remove" grpId="0" id="89"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0"/>
                                        <p:tgtEl>
                                          <p:spTgt spid="26"/>
                                        </p:tgtEl>
                                        <p:attrNameLst>
                                          <p:attrName>ppt_x</p:attrName>
                                          <p:attrName>ppt_y</p:attrName>
                                        </p:attrNameLst>
                                      </p:cBhvr>
                                      <p:rCtr x="17" y="18981"/>
                                    </p:animMotion>
                                  </p:childTnLst>
                                </p:cTn>
                              </p:par>
                              <p:par>
                                <p:cTn accel="50000" decel="50000" fill="remove" grpId="0" id="91"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2"/>
                                        <p:tgtEl>
                                          <p:spTgt spid="27"/>
                                        </p:tgtEl>
                                        <p:attrNameLst>
                                          <p:attrName>ppt_x</p:attrName>
                                          <p:attrName>ppt_y</p:attrName>
                                        </p:attrNameLst>
                                      </p:cBhvr>
                                      <p:rCtr x="17" y="18981"/>
                                    </p:animMotion>
                                  </p:childTnLst>
                                </p:cTn>
                              </p:par>
                              <p:par>
                                <p:cTn accel="50000" decel="50000" fill="remove" grpId="0" id="93"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4"/>
                                        <p:tgtEl>
                                          <p:spTgt spid="28"/>
                                        </p:tgtEl>
                                        <p:attrNameLst>
                                          <p:attrName>ppt_x</p:attrName>
                                          <p:attrName>ppt_y</p:attrName>
                                        </p:attrNameLst>
                                      </p:cBhvr>
                                      <p:rCtr x="17" y="18981"/>
                                    </p:animMotion>
                                  </p:childTnLst>
                                </p:cTn>
                              </p:par>
                              <p:par>
                                <p:cTn accel="50000" decel="50000" fill="remove" grpId="0" id="95"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6"/>
                                        <p:tgtEl>
                                          <p:spTgt spid="29"/>
                                        </p:tgtEl>
                                        <p:attrNameLst>
                                          <p:attrName>ppt_x</p:attrName>
                                          <p:attrName>ppt_y</p:attrName>
                                        </p:attrNameLst>
                                      </p:cBhvr>
                                      <p:rCtr x="17" y="18981"/>
                                    </p:animMotion>
                                  </p:childTnLst>
                                </p:cTn>
                              </p:par>
                              <p:par>
                                <p:cTn accel="50000" decel="50000" fill="remove" grpId="0" id="97"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8"/>
                                        <p:tgtEl>
                                          <p:spTgt spid="30"/>
                                        </p:tgtEl>
                                        <p:attrNameLst>
                                          <p:attrName>ppt_x</p:attrName>
                                          <p:attrName>ppt_y</p:attrName>
                                        </p:attrNameLst>
                                      </p:cBhvr>
                                      <p:rCtr x="17" y="18981"/>
                                    </p:animMotion>
                                  </p:childTnLst>
                                </p:cTn>
                              </p:par>
                              <p:par>
                                <p:cTn accel="50000" decel="50000" fill="remove" grpId="0" id="99"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0"/>
                                        <p:tgtEl>
                                          <p:spTgt spid="31"/>
                                        </p:tgtEl>
                                        <p:attrNameLst>
                                          <p:attrName>ppt_x</p:attrName>
                                          <p:attrName>ppt_y</p:attrName>
                                        </p:attrNameLst>
                                      </p:cBhvr>
                                      <p:rCtr x="17" y="18981"/>
                                    </p:animMotion>
                                  </p:childTnLst>
                                </p:cTn>
                              </p:par>
                              <p:par>
                                <p:cTn accel="50000" decel="50000" fill="remove" grpId="0" id="101"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2"/>
                                        <p:tgtEl>
                                          <p:spTgt spid="32"/>
                                        </p:tgtEl>
                                        <p:attrNameLst>
                                          <p:attrName>ppt_x</p:attrName>
                                          <p:attrName>ppt_y</p:attrName>
                                        </p:attrNameLst>
                                      </p:cBhvr>
                                      <p:rCtr x="17" y="18981"/>
                                    </p:animMotion>
                                  </p:childTnLst>
                                </p:cTn>
                              </p:par>
                              <p:par>
                                <p:cTn accel="50000" decel="50000" fill="remove" grpId="0" id="103"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4"/>
                                        <p:tgtEl>
                                          <p:spTgt spid="33"/>
                                        </p:tgtEl>
                                        <p:attrNameLst>
                                          <p:attrName>ppt_x</p:attrName>
                                          <p:attrName>ppt_y</p:attrName>
                                        </p:attrNameLst>
                                      </p:cBhvr>
                                      <p:rCtr x="17" y="18981"/>
                                    </p:animMotion>
                                  </p:childTnLst>
                                </p:cTn>
                              </p:par>
                              <p:par>
                                <p:cTn accel="50000" decel="50000" fill="remove" grpId="0" id="105"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6"/>
                                        <p:tgtEl>
                                          <p:spTgt spid="34"/>
                                        </p:tgtEl>
                                        <p:attrNameLst>
                                          <p:attrName>ppt_x</p:attrName>
                                          <p:attrName>ppt_y</p:attrName>
                                        </p:attrNameLst>
                                      </p:cBhvr>
                                      <p:rCtr x="17" y="18981"/>
                                    </p:animMotion>
                                  </p:childTnLst>
                                </p:cTn>
                              </p:par>
                              <p:par>
                                <p:cTn accel="50000" decel="50000" fill="remove" grpId="0" id="107"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8"/>
                                        <p:tgtEl>
                                          <p:spTgt spid="35"/>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P grpId="0" spid="37"/>
      <p:bldP grpId="0" spid="5"/>
      <p:bldP grpId="0" spid="4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3"/>
          <p:cNvSpPr>
            <a:spLocks noChangeArrowheads="1"/>
          </p:cNvSpPr>
          <p:nvPr/>
        </p:nvSpPr>
        <p:spPr bwMode="auto">
          <a:xfrm>
            <a:off x="2675934"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研究思路</a:t>
            </a:r>
          </a:p>
        </p:txBody>
      </p:sp>
      <p:sp>
        <p:nvSpPr>
          <p:cNvPr id="35" name="Freeform 19"/>
          <p:cNvSpPr/>
          <p:nvPr/>
        </p:nvSpPr>
        <p:spPr bwMode="auto">
          <a:xfrm>
            <a:off x="4253683" y="5185164"/>
            <a:ext cx="2566154" cy="1942659"/>
          </a:xfrm>
          <a:custGeom>
            <a:gdLst>
              <a:gd fmla="*/ 476 w 542" name="T0"/>
              <a:gd fmla="*/ 410 h 410" name="T1"/>
              <a:gd fmla="*/ 476 w 542" name="T2"/>
              <a:gd fmla="*/ 121 h 410" name="T3"/>
              <a:gd fmla="*/ 422 w 542" name="T4"/>
              <a:gd fmla="*/ 67 h 410" name="T5"/>
              <a:gd fmla="*/ 0 w 542" name="T6"/>
              <a:gd fmla="*/ 67 h 410" name="T7"/>
              <a:gd fmla="*/ 0 w 542" name="T8"/>
              <a:gd fmla="*/ 0 h 410" name="T9"/>
              <a:gd fmla="*/ 422 w 542" name="T10"/>
              <a:gd fmla="*/ 0 h 410" name="T11"/>
              <a:gd fmla="*/ 542 w 542" name="T12"/>
              <a:gd fmla="*/ 121 h 410" name="T13"/>
              <a:gd fmla="*/ 542 w 542" name="T14"/>
              <a:gd fmla="*/ 410 h 4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0" w="542">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20"/>
          <p:cNvSpPr/>
          <p:nvPr/>
        </p:nvSpPr>
        <p:spPr bwMode="auto">
          <a:xfrm>
            <a:off x="6820218" y="5247312"/>
            <a:ext cx="1866477" cy="733760"/>
          </a:xfrm>
          <a:custGeom>
            <a:gdLst>
              <a:gd fmla="*/ 275 w 394" name="T0"/>
              <a:gd fmla="*/ 155 h 155" name="T1"/>
              <a:gd fmla="*/ 0 w 394" name="T2"/>
              <a:gd fmla="*/ 155 h 155" name="T3"/>
              <a:gd fmla="*/ 0 w 394" name="T4"/>
              <a:gd fmla="*/ 94 h 155" name="T5"/>
              <a:gd fmla="*/ 275 w 394" name="T6"/>
              <a:gd fmla="*/ 94 h 155" name="T7"/>
              <a:gd fmla="*/ 332 w 394" name="T8"/>
              <a:gd fmla="*/ 37 h 155" name="T9"/>
              <a:gd fmla="*/ 332 w 394" name="T10"/>
              <a:gd fmla="*/ 0 h 155" name="T11"/>
              <a:gd fmla="*/ 394 w 394" name="T12"/>
              <a:gd fmla="*/ 0 h 155" name="T13"/>
              <a:gd fmla="*/ 394 w 394" name="T14"/>
              <a:gd fmla="*/ 37 h 155" name="T15"/>
              <a:gd fmla="*/ 275 w 394" name="T16"/>
              <a:gd fmla="*/ 155 h 1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5" w="394">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21"/>
          <p:cNvSpPr/>
          <p:nvPr/>
        </p:nvSpPr>
        <p:spPr bwMode="auto">
          <a:xfrm>
            <a:off x="6971359" y="2789418"/>
            <a:ext cx="1704087" cy="695669"/>
          </a:xfrm>
          <a:custGeom>
            <a:gdLst>
              <a:gd fmla="*/ 250 w 360" name="T0"/>
              <a:gd fmla="*/ 147 h 147" name="T1"/>
              <a:gd fmla="*/ 0 w 360" name="T2"/>
              <a:gd fmla="*/ 147 h 147" name="T3"/>
              <a:gd fmla="*/ 0 w 360" name="T4"/>
              <a:gd fmla="*/ 102 h 147" name="T5"/>
              <a:gd fmla="*/ 250 w 360" name="T6"/>
              <a:gd fmla="*/ 102 h 147" name="T7"/>
              <a:gd fmla="*/ 315 w 360" name="T8"/>
              <a:gd fmla="*/ 37 h 147" name="T9"/>
              <a:gd fmla="*/ 315 w 360" name="T10"/>
              <a:gd fmla="*/ 0 h 147" name="T11"/>
              <a:gd fmla="*/ 360 w 360" name="T12"/>
              <a:gd fmla="*/ 0 h 147" name="T13"/>
              <a:gd fmla="*/ 360 w 360" name="T14"/>
              <a:gd fmla="*/ 37 h 147" name="T15"/>
              <a:gd fmla="*/ 250 w 360"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60">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22"/>
          <p:cNvSpPr/>
          <p:nvPr/>
        </p:nvSpPr>
        <p:spPr bwMode="auto">
          <a:xfrm>
            <a:off x="5513293" y="3471643"/>
            <a:ext cx="739775" cy="1710102"/>
          </a:xfrm>
          <a:custGeom>
            <a:gdLst>
              <a:gd fmla="*/ 156 w 156" name="T0"/>
              <a:gd fmla="*/ 361 h 361" name="T1"/>
              <a:gd fmla="*/ 95 w 156" name="T2"/>
              <a:gd fmla="*/ 361 h 361" name="T3"/>
              <a:gd fmla="*/ 95 w 156" name="T4"/>
              <a:gd fmla="*/ 118 h 361" name="T5"/>
              <a:gd fmla="*/ 38 w 156" name="T6"/>
              <a:gd fmla="*/ 61 h 361" name="T7"/>
              <a:gd fmla="*/ 0 w 156" name="T8"/>
              <a:gd fmla="*/ 61 h 361" name="T9"/>
              <a:gd fmla="*/ 0 w 156" name="T10"/>
              <a:gd fmla="*/ 0 h 361" name="T11"/>
              <a:gd fmla="*/ 38 w 156" name="T12"/>
              <a:gd fmla="*/ 0 h 361" name="T13"/>
              <a:gd fmla="*/ 156 w 156" name="T14"/>
              <a:gd fmla="*/ 118 h 361" name="T15"/>
              <a:gd fmla="*/ 156 w 156" name="T16"/>
              <a:gd fmla="*/ 361 h 3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1" w="156">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23"/>
          <p:cNvSpPr/>
          <p:nvPr/>
        </p:nvSpPr>
        <p:spPr bwMode="auto">
          <a:xfrm>
            <a:off x="7242852" y="4039448"/>
            <a:ext cx="2072971" cy="1657977"/>
          </a:xfrm>
          <a:custGeom>
            <a:gdLst>
              <a:gd fmla="*/ 54 w 438" name="T0"/>
              <a:gd fmla="*/ 350 h 350" name="T1"/>
              <a:gd fmla="*/ 0 w 438" name="T2"/>
              <a:gd fmla="*/ 350 h 350" name="T3"/>
              <a:gd fmla="*/ 0 w 438" name="T4"/>
              <a:gd fmla="*/ 114 h 350" name="T5"/>
              <a:gd fmla="*/ 115 w 438" name="T6"/>
              <a:gd fmla="*/ 0 h 350" name="T7"/>
              <a:gd fmla="*/ 438 w 438" name="T8"/>
              <a:gd fmla="*/ 0 h 350" name="T9"/>
              <a:gd fmla="*/ 438 w 438" name="T10"/>
              <a:gd fmla="*/ 53 h 350" name="T11"/>
              <a:gd fmla="*/ 115 w 438" name="T12"/>
              <a:gd fmla="*/ 53 h 350" name="T13"/>
              <a:gd fmla="*/ 54 w 438" name="T14"/>
              <a:gd fmla="*/ 114 h 350" name="T15"/>
              <a:gd fmla="*/ 54 w 438" name="T16"/>
              <a:gd fmla="*/ 350 h 3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0" w="438">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24"/>
          <p:cNvSpPr/>
          <p:nvPr/>
        </p:nvSpPr>
        <p:spPr bwMode="auto">
          <a:xfrm>
            <a:off x="4934094" y="2226068"/>
            <a:ext cx="1794303" cy="695669"/>
          </a:xfrm>
          <a:custGeom>
            <a:gdLst>
              <a:gd fmla="*/ 379 w 379" name="T0"/>
              <a:gd fmla="*/ 147 h 147" name="T1"/>
              <a:gd fmla="*/ 110 w 379" name="T2"/>
              <a:gd fmla="*/ 147 h 147" name="T3"/>
              <a:gd fmla="*/ 0 w 379" name="T4"/>
              <a:gd fmla="*/ 37 h 147" name="T5"/>
              <a:gd fmla="*/ 0 w 379" name="T6"/>
              <a:gd fmla="*/ 0 h 147" name="T7"/>
              <a:gd fmla="*/ 45 w 379" name="T8"/>
              <a:gd fmla="*/ 0 h 147" name="T9"/>
              <a:gd fmla="*/ 45 w 379" name="T10"/>
              <a:gd fmla="*/ 37 h 147" name="T11"/>
              <a:gd fmla="*/ 110 w 379" name="T12"/>
              <a:gd fmla="*/ 102 h 147" name="T13"/>
              <a:gd fmla="*/ 379 w 379" name="T14"/>
              <a:gd fmla="*/ 102 h 147" name="T15"/>
              <a:gd fmla="*/ 379 w 379" name="T16"/>
              <a:gd fmla="*/ 147 h 1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7" w="379">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25"/>
          <p:cNvSpPr/>
          <p:nvPr/>
        </p:nvSpPr>
        <p:spPr bwMode="auto">
          <a:xfrm>
            <a:off x="4564701" y="3837488"/>
            <a:ext cx="1405371" cy="715717"/>
          </a:xfrm>
          <a:custGeom>
            <a:gdLst>
              <a:gd fmla="*/ 297 w 297" name="T0"/>
              <a:gd fmla="*/ 151 h 151" name="T1"/>
              <a:gd fmla="*/ 114 w 297" name="T2"/>
              <a:gd fmla="*/ 151 h 151" name="T3"/>
              <a:gd fmla="*/ 0 w 297" name="T4"/>
              <a:gd fmla="*/ 37 h 151" name="T5"/>
              <a:gd fmla="*/ 0 w 297" name="T6"/>
              <a:gd fmla="*/ 0 h 151" name="T7"/>
              <a:gd fmla="*/ 53 w 297" name="T8"/>
              <a:gd fmla="*/ 0 h 151" name="T9"/>
              <a:gd fmla="*/ 53 w 297" name="T10"/>
              <a:gd fmla="*/ 37 h 151" name="T11"/>
              <a:gd fmla="*/ 114 w 297" name="T12"/>
              <a:gd fmla="*/ 98 h 151" name="T13"/>
              <a:gd fmla="*/ 297 w 297" name="T14"/>
              <a:gd fmla="*/ 98 h 151" name="T15"/>
              <a:gd fmla="*/ 297 w 297" name="T16"/>
              <a:gd fmla="*/ 151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297">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26"/>
          <p:cNvSpPr/>
          <p:nvPr/>
        </p:nvSpPr>
        <p:spPr bwMode="auto">
          <a:xfrm>
            <a:off x="6257457" y="2955818"/>
            <a:ext cx="715717" cy="1405371"/>
          </a:xfrm>
          <a:custGeom>
            <a:gdLst>
              <a:gd fmla="*/ 37 w 151" name="T0"/>
              <a:gd fmla="*/ 297 h 297" name="T1"/>
              <a:gd fmla="*/ 0 w 151" name="T2"/>
              <a:gd fmla="*/ 297 h 297" name="T3"/>
              <a:gd fmla="*/ 0 w 151" name="T4"/>
              <a:gd fmla="*/ 244 h 297" name="T5"/>
              <a:gd fmla="*/ 37 w 151" name="T6"/>
              <a:gd fmla="*/ 244 h 297" name="T7"/>
              <a:gd fmla="*/ 98 w 151" name="T8"/>
              <a:gd fmla="*/ 183 h 297" name="T9"/>
              <a:gd fmla="*/ 98 w 151" name="T10"/>
              <a:gd fmla="*/ 0 h 297" name="T11"/>
              <a:gd fmla="*/ 151 w 151" name="T12"/>
              <a:gd fmla="*/ 0 h 297" name="T13"/>
              <a:gd fmla="*/ 151 w 151" name="T14"/>
              <a:gd fmla="*/ 183 h 297" name="T15"/>
              <a:gd fmla="*/ 37 w 151"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1">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27"/>
          <p:cNvSpPr/>
          <p:nvPr/>
        </p:nvSpPr>
        <p:spPr bwMode="auto">
          <a:xfrm>
            <a:off x="6722572" y="1545276"/>
            <a:ext cx="719727" cy="1405371"/>
          </a:xfrm>
          <a:custGeom>
            <a:gdLst>
              <a:gd fmla="*/ 53 w 152" name="T0"/>
              <a:gd fmla="*/ 297 h 297" name="T1"/>
              <a:gd fmla="*/ 0 w 152" name="T2"/>
              <a:gd fmla="*/ 297 h 297" name="T3"/>
              <a:gd fmla="*/ 0 w 152" name="T4"/>
              <a:gd fmla="*/ 114 h 297" name="T5"/>
              <a:gd fmla="*/ 114 w 152" name="T6"/>
              <a:gd fmla="*/ 0 h 297" name="T7"/>
              <a:gd fmla="*/ 152 w 152" name="T8"/>
              <a:gd fmla="*/ 0 h 297" name="T9"/>
              <a:gd fmla="*/ 152 w 152" name="T10"/>
              <a:gd fmla="*/ 53 h 297" name="T11"/>
              <a:gd fmla="*/ 114 w 152" name="T12"/>
              <a:gd fmla="*/ 53 h 297" name="T13"/>
              <a:gd fmla="*/ 53 w 152" name="T14"/>
              <a:gd fmla="*/ 114 h 297" name="T15"/>
              <a:gd fmla="*/ 53 w 152" name="T16"/>
              <a:gd fmla="*/ 297 h 2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7" w="152">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椭圆 46"/>
          <p:cNvSpPr/>
          <p:nvPr/>
        </p:nvSpPr>
        <p:spPr>
          <a:xfrm>
            <a:off x="4051469" y="5137050"/>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4485826" y="3586757"/>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9089009" y="3957253"/>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8356007" y="250310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842933" y="1893708"/>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TextBox 22"/>
          <p:cNvSpPr txBox="1"/>
          <p:nvPr/>
        </p:nvSpPr>
        <p:spPr>
          <a:xfrm>
            <a:off x="2378098" y="4904268"/>
            <a:ext cx="1664078" cy="822960"/>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sz="1000">
                <a:solidFill>
                  <a:srgbClr val="202A36"/>
                </a:solidFill>
              </a:rPr>
              <a:t>您的内容打在这里，或者通过复制您的文本后，在此框中选择粘贴，并选择只保留文字。</a:t>
            </a:r>
          </a:p>
        </p:txBody>
      </p:sp>
      <p:sp>
        <p:nvSpPr>
          <p:cNvPr id="53" name="TextBox 22"/>
          <p:cNvSpPr txBox="1"/>
          <p:nvPr/>
        </p:nvSpPr>
        <p:spPr>
          <a:xfrm>
            <a:off x="2617626" y="3403781"/>
            <a:ext cx="1664079" cy="822960"/>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sz="1000">
                <a:solidFill>
                  <a:srgbClr val="202A36"/>
                </a:solidFill>
              </a:rPr>
              <a:t>您的内容打在这里，或者通过复制您的文本后，在此框中选择粘贴，并选择只保留文字。</a:t>
            </a:r>
          </a:p>
        </p:txBody>
      </p:sp>
      <p:sp>
        <p:nvSpPr>
          <p:cNvPr id="54" name="TextBox 22"/>
          <p:cNvSpPr txBox="1"/>
          <p:nvPr/>
        </p:nvSpPr>
        <p:spPr>
          <a:xfrm>
            <a:off x="9585502" y="3919362"/>
            <a:ext cx="1623815" cy="822960"/>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sz="1000">
                <a:solidFill>
                  <a:srgbClr val="202A36"/>
                </a:solidFill>
              </a:rPr>
              <a:t>您的内容打在这里，或者通过复制您的文本后，在此框中选择粘贴，并选择只保留文字。</a:t>
            </a:r>
          </a:p>
        </p:txBody>
      </p:sp>
      <p:sp>
        <p:nvSpPr>
          <p:cNvPr id="55" name="TextBox 22"/>
          <p:cNvSpPr txBox="1"/>
          <p:nvPr/>
        </p:nvSpPr>
        <p:spPr>
          <a:xfrm>
            <a:off x="8894625" y="2154389"/>
            <a:ext cx="1947547" cy="640080"/>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sz="1000">
                <a:solidFill>
                  <a:srgbClr val="202A36"/>
                </a:solidFill>
              </a:rPr>
              <a:t>您的内容打在这里，或者通过复制您的文本后，在此框中选择粘贴，并选择只保留文字。</a:t>
            </a:r>
          </a:p>
        </p:txBody>
      </p:sp>
      <p:sp>
        <p:nvSpPr>
          <p:cNvPr id="56" name="TextBox 22"/>
          <p:cNvSpPr txBox="1"/>
          <p:nvPr/>
        </p:nvSpPr>
        <p:spPr>
          <a:xfrm>
            <a:off x="2610639" y="1742109"/>
            <a:ext cx="1822063" cy="822960"/>
          </a:xfrm>
          <a:prstGeom prst="rect">
            <a:avLst/>
          </a:prstGeom>
          <a:noFill/>
        </p:spPr>
        <p:txBody>
          <a:bodyPr rtlCol="0" wrap="square">
            <a:spAutoFit/>
          </a:bodyPr>
          <a:lstStyle/>
          <a:p>
            <a:pPr lvl="0">
              <a:lnSpc>
                <a:spcPct val="120000"/>
              </a:lnSpc>
              <a:spcAft>
                <a:spcPct val="40000"/>
              </a:spcAft>
              <a:buClr>
                <a:srgbClr val="292929"/>
              </a:buClr>
            </a:pPr>
            <a:r>
              <a:rPr altLang="en-US" lang="zh-CN" sz="1000">
                <a:solidFill>
                  <a:srgbClr val="202A36"/>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57" name="椭圆 56"/>
          <p:cNvSpPr/>
          <p:nvPr/>
        </p:nvSpPr>
        <p:spPr>
          <a:xfrm>
            <a:off x="7221095" y="149522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TextBox 22"/>
          <p:cNvSpPr txBox="1"/>
          <p:nvPr/>
        </p:nvSpPr>
        <p:spPr>
          <a:xfrm>
            <a:off x="8894625" y="5209510"/>
            <a:ext cx="1623815" cy="822960"/>
          </a:xfrm>
          <a:prstGeom prst="rect">
            <a:avLst/>
          </a:prstGeom>
          <a:noFill/>
        </p:spPr>
        <p:txBody>
          <a:bodyPr rtlCol="0" wrap="square">
            <a:spAutoFit/>
          </a:bodyPr>
          <a:lstStyle>
            <a:defPPr>
              <a:defRPr lang="zh-CN"/>
            </a:defPPr>
            <a:lvl1pPr lvl="0">
              <a:lnSpc>
                <a:spcPct val="120000"/>
              </a:lnSpc>
              <a:spcAft>
                <a:spcPct val="40000"/>
              </a:spcAft>
              <a:buClr>
                <a:srgbClr val="292929"/>
              </a:buClr>
              <a:defRPr sz="1400">
                <a:solidFill>
                  <a:srgbClr val="333333"/>
                </a:solidFill>
                <a:latin charset="-122" panose="020b0503020204020204" pitchFamily="34" typeface="微软雅黑"/>
                <a:ea charset="-122" panose="020b0503020204020204" pitchFamily="34" typeface="微软雅黑"/>
              </a:defRPr>
            </a:lvl1pPr>
          </a:lstStyle>
          <a:p>
            <a:r>
              <a:rPr altLang="en-US" lang="zh-CN" noProof="1" sz="1000">
                <a:solidFill>
                  <a:srgbClr val="202A36"/>
                </a:solidFill>
              </a:rPr>
              <a:t>您的内容打在这里，或者通过复制您的文本后，在此框中选择粘贴，并选择只保留文字。</a:t>
            </a:r>
          </a:p>
        </p:txBody>
      </p:sp>
      <p:sp>
        <p:nvSpPr>
          <p:cNvPr id="28" name="椭圆 27"/>
          <p:cNvSpPr/>
          <p:nvPr/>
        </p:nvSpPr>
        <p:spPr>
          <a:xfrm>
            <a:off x="8327855" y="490851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687242309"/>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par>
                                <p:cTn fill="hold" grpId="0" id="8" nodeType="withEffect" presetClass="entr" presetID="22" presetSubtype="2">
                                  <p:stCondLst>
                                    <p:cond delay="800"/>
                                  </p:stCondLst>
                                  <p:childTnLst>
                                    <p:set>
                                      <p:cBhvr>
                                        <p:cTn dur="1" fill="hold" id="9">
                                          <p:stCondLst>
                                            <p:cond delay="0"/>
                                          </p:stCondLst>
                                        </p:cTn>
                                        <p:tgtEl>
                                          <p:spTgt spid="35"/>
                                        </p:tgtEl>
                                        <p:attrNameLst>
                                          <p:attrName>style.visibility</p:attrName>
                                        </p:attrNameLst>
                                      </p:cBhvr>
                                      <p:to>
                                        <p:strVal val="visible"/>
                                      </p:to>
                                    </p:set>
                                    <p:animEffect filter="wipe(right)" transition="in">
                                      <p:cBhvr>
                                        <p:cTn dur="500" id="10"/>
                                        <p:tgtEl>
                                          <p:spTgt spid="35"/>
                                        </p:tgtEl>
                                      </p:cBhvr>
                                    </p:animEffect>
                                  </p:childTnLst>
                                </p:cTn>
                              </p:par>
                              <p:par>
                                <p:cTn fill="hold" grpId="0" id="11" nodeType="withEffect" presetClass="entr" presetID="22" presetSubtype="8">
                                  <p:stCondLst>
                                    <p:cond delay="900"/>
                                  </p:stCondLst>
                                  <p:childTnLst>
                                    <p:set>
                                      <p:cBhvr>
                                        <p:cTn dur="1" fill="hold" id="12">
                                          <p:stCondLst>
                                            <p:cond delay="0"/>
                                          </p:stCondLst>
                                        </p:cTn>
                                        <p:tgtEl>
                                          <p:spTgt spid="37"/>
                                        </p:tgtEl>
                                        <p:attrNameLst>
                                          <p:attrName>style.visibility</p:attrName>
                                        </p:attrNameLst>
                                      </p:cBhvr>
                                      <p:to>
                                        <p:strVal val="visible"/>
                                      </p:to>
                                    </p:set>
                                    <p:animEffect filter="wipe(left)" transition="in">
                                      <p:cBhvr>
                                        <p:cTn dur="500" id="13"/>
                                        <p:tgtEl>
                                          <p:spTgt spid="37"/>
                                        </p:tgtEl>
                                      </p:cBhvr>
                                    </p:animEffect>
                                  </p:childTnLst>
                                </p:cTn>
                              </p:par>
                              <p:par>
                                <p:cTn fill="hold" grpId="0" id="14" nodeType="withEffect" presetClass="entr" presetID="22" presetSubtype="8">
                                  <p:stCondLst>
                                    <p:cond delay="1300"/>
                                  </p:stCondLst>
                                  <p:childTnLst>
                                    <p:set>
                                      <p:cBhvr>
                                        <p:cTn dur="1" fill="hold" id="15">
                                          <p:stCondLst>
                                            <p:cond delay="0"/>
                                          </p:stCondLst>
                                        </p:cTn>
                                        <p:tgtEl>
                                          <p:spTgt spid="42"/>
                                        </p:tgtEl>
                                        <p:attrNameLst>
                                          <p:attrName>style.visibility</p:attrName>
                                        </p:attrNameLst>
                                      </p:cBhvr>
                                      <p:to>
                                        <p:strVal val="visible"/>
                                      </p:to>
                                    </p:set>
                                    <p:animEffect filter="wipe(left)" transition="in">
                                      <p:cBhvr>
                                        <p:cTn dur="500" id="16"/>
                                        <p:tgtEl>
                                          <p:spTgt spid="42"/>
                                        </p:tgtEl>
                                      </p:cBhvr>
                                    </p:animEffect>
                                  </p:childTnLst>
                                </p:cTn>
                              </p:par>
                              <p:par>
                                <p:cTn fill="hold" grpId="0" id="17" nodeType="withEffect" presetClass="entr" presetID="22" presetSubtype="4">
                                  <p:stCondLst>
                                    <p:cond delay="1000"/>
                                  </p:stCondLst>
                                  <p:childTnLst>
                                    <p:set>
                                      <p:cBhvr>
                                        <p:cTn dur="1" fill="hold" id="18">
                                          <p:stCondLst>
                                            <p:cond delay="0"/>
                                          </p:stCondLst>
                                        </p:cTn>
                                        <p:tgtEl>
                                          <p:spTgt spid="41"/>
                                        </p:tgtEl>
                                        <p:attrNameLst>
                                          <p:attrName>style.visibility</p:attrName>
                                        </p:attrNameLst>
                                      </p:cBhvr>
                                      <p:to>
                                        <p:strVal val="visible"/>
                                      </p:to>
                                    </p:set>
                                    <p:animEffect filter="wipe(down)" transition="in">
                                      <p:cBhvr>
                                        <p:cTn dur="500" id="19"/>
                                        <p:tgtEl>
                                          <p:spTgt spid="41"/>
                                        </p:tgtEl>
                                      </p:cBhvr>
                                    </p:animEffect>
                                  </p:childTnLst>
                                </p:cTn>
                              </p:par>
                              <p:par>
                                <p:cTn fill="hold" grpId="0" id="20" nodeType="withEffect" presetClass="entr" presetID="22" presetSubtype="2">
                                  <p:stCondLst>
                                    <p:cond delay="1200"/>
                                  </p:stCondLst>
                                  <p:childTnLst>
                                    <p:set>
                                      <p:cBhvr>
                                        <p:cTn dur="1" fill="hold" id="21">
                                          <p:stCondLst>
                                            <p:cond delay="0"/>
                                          </p:stCondLst>
                                        </p:cTn>
                                        <p:tgtEl>
                                          <p:spTgt spid="44"/>
                                        </p:tgtEl>
                                        <p:attrNameLst>
                                          <p:attrName>style.visibility</p:attrName>
                                        </p:attrNameLst>
                                      </p:cBhvr>
                                      <p:to>
                                        <p:strVal val="visible"/>
                                      </p:to>
                                    </p:set>
                                    <p:animEffect filter="wipe(right)" transition="in">
                                      <p:cBhvr>
                                        <p:cTn dur="500" id="22"/>
                                        <p:tgtEl>
                                          <p:spTgt spid="44"/>
                                        </p:tgtEl>
                                      </p:cBhvr>
                                    </p:animEffect>
                                  </p:childTnLst>
                                </p:cTn>
                              </p:par>
                              <p:par>
                                <p:cTn fill="hold" grpId="0" id="23" nodeType="withEffect" presetClass="entr" presetID="22" presetSubtype="4">
                                  <p:stCondLst>
                                    <p:cond delay="1400"/>
                                  </p:stCondLst>
                                  <p:childTnLst>
                                    <p:set>
                                      <p:cBhvr>
                                        <p:cTn dur="1" fill="hold" id="24">
                                          <p:stCondLst>
                                            <p:cond delay="0"/>
                                          </p:stCondLst>
                                        </p:cTn>
                                        <p:tgtEl>
                                          <p:spTgt spid="45"/>
                                        </p:tgtEl>
                                        <p:attrNameLst>
                                          <p:attrName>style.visibility</p:attrName>
                                        </p:attrNameLst>
                                      </p:cBhvr>
                                      <p:to>
                                        <p:strVal val="visible"/>
                                      </p:to>
                                    </p:set>
                                    <p:animEffect filter="wipe(down)" transition="in">
                                      <p:cBhvr>
                                        <p:cTn dur="500" id="25"/>
                                        <p:tgtEl>
                                          <p:spTgt spid="45"/>
                                        </p:tgtEl>
                                      </p:cBhvr>
                                    </p:animEffect>
                                  </p:childTnLst>
                                </p:cTn>
                              </p:par>
                              <p:par>
                                <p:cTn fill="hold" grpId="0" id="26" nodeType="withEffect" presetClass="entr" presetID="22" presetSubtype="8">
                                  <p:stCondLst>
                                    <p:cond delay="1700"/>
                                  </p:stCondLst>
                                  <p:childTnLst>
                                    <p:set>
                                      <p:cBhvr>
                                        <p:cTn dur="1" fill="hold" id="27">
                                          <p:stCondLst>
                                            <p:cond delay="0"/>
                                          </p:stCondLst>
                                        </p:cTn>
                                        <p:tgtEl>
                                          <p:spTgt spid="38"/>
                                        </p:tgtEl>
                                        <p:attrNameLst>
                                          <p:attrName>style.visibility</p:attrName>
                                        </p:attrNameLst>
                                      </p:cBhvr>
                                      <p:to>
                                        <p:strVal val="visible"/>
                                      </p:to>
                                    </p:set>
                                    <p:animEffect filter="wipe(left)" transition="in">
                                      <p:cBhvr>
                                        <p:cTn dur="500" id="28"/>
                                        <p:tgtEl>
                                          <p:spTgt spid="38"/>
                                        </p:tgtEl>
                                      </p:cBhvr>
                                    </p:animEffect>
                                  </p:childTnLst>
                                </p:cTn>
                              </p:par>
                              <p:par>
                                <p:cTn fill="hold" grpId="0" id="29" nodeType="withEffect" presetClass="entr" presetID="22" presetSubtype="4">
                                  <p:stCondLst>
                                    <p:cond delay="1800"/>
                                  </p:stCondLst>
                                  <p:childTnLst>
                                    <p:set>
                                      <p:cBhvr>
                                        <p:cTn dur="1" fill="hold" id="30">
                                          <p:stCondLst>
                                            <p:cond delay="0"/>
                                          </p:stCondLst>
                                        </p:cTn>
                                        <p:tgtEl>
                                          <p:spTgt spid="46"/>
                                        </p:tgtEl>
                                        <p:attrNameLst>
                                          <p:attrName>style.visibility</p:attrName>
                                        </p:attrNameLst>
                                      </p:cBhvr>
                                      <p:to>
                                        <p:strVal val="visible"/>
                                      </p:to>
                                    </p:set>
                                    <p:animEffect filter="wipe(down)" transition="in">
                                      <p:cBhvr>
                                        <p:cTn dur="500" id="31"/>
                                        <p:tgtEl>
                                          <p:spTgt spid="46"/>
                                        </p:tgtEl>
                                      </p:cBhvr>
                                    </p:animEffect>
                                  </p:childTnLst>
                                </p:cTn>
                              </p:par>
                              <p:par>
                                <p:cTn fill="hold" grpId="0" id="32" nodeType="withEffect" presetClass="entr" presetID="22" presetSubtype="2">
                                  <p:stCondLst>
                                    <p:cond delay="2000"/>
                                  </p:stCondLst>
                                  <p:childTnLst>
                                    <p:set>
                                      <p:cBhvr>
                                        <p:cTn dur="1" fill="hold" id="33">
                                          <p:stCondLst>
                                            <p:cond delay="0"/>
                                          </p:stCondLst>
                                        </p:cTn>
                                        <p:tgtEl>
                                          <p:spTgt spid="43"/>
                                        </p:tgtEl>
                                        <p:attrNameLst>
                                          <p:attrName>style.visibility</p:attrName>
                                        </p:attrNameLst>
                                      </p:cBhvr>
                                      <p:to>
                                        <p:strVal val="visible"/>
                                      </p:to>
                                    </p:set>
                                    <p:animEffect filter="wipe(right)" transition="in">
                                      <p:cBhvr>
                                        <p:cTn dur="500" id="34"/>
                                        <p:tgtEl>
                                          <p:spTgt spid="43"/>
                                        </p:tgtEl>
                                      </p:cBhvr>
                                    </p:animEffect>
                                  </p:childTnLst>
                                </p:cTn>
                              </p:par>
                              <p:par>
                                <p:cTn fill="hold" grpId="0" id="35" nodeType="withEffect" presetClass="entr" presetID="53" presetSubtype="0">
                                  <p:stCondLst>
                                    <p:cond delay="1000"/>
                                  </p:stCondLst>
                                  <p:childTnLst>
                                    <p:set>
                                      <p:cBhvr>
                                        <p:cTn dur="1" fill="hold" id="36">
                                          <p:stCondLst>
                                            <p:cond delay="0"/>
                                          </p:stCondLst>
                                        </p:cTn>
                                        <p:tgtEl>
                                          <p:spTgt spid="47"/>
                                        </p:tgtEl>
                                        <p:attrNameLst>
                                          <p:attrName>style.visibility</p:attrName>
                                        </p:attrNameLst>
                                      </p:cBhvr>
                                      <p:to>
                                        <p:strVal val="visible"/>
                                      </p:to>
                                    </p:set>
                                    <p:anim calcmode="lin" valueType="num">
                                      <p:cBhvr>
                                        <p:cTn dur="500" fill="hold" id="37"/>
                                        <p:tgtEl>
                                          <p:spTgt spid="47"/>
                                        </p:tgtEl>
                                        <p:attrNameLst>
                                          <p:attrName>ppt_w</p:attrName>
                                        </p:attrNameLst>
                                      </p:cBhvr>
                                      <p:tavLst>
                                        <p:tav tm="0">
                                          <p:val>
                                            <p:fltVal val="0"/>
                                          </p:val>
                                        </p:tav>
                                        <p:tav tm="100000">
                                          <p:val>
                                            <p:strVal val="#ppt_w"/>
                                          </p:val>
                                        </p:tav>
                                      </p:tavLst>
                                    </p:anim>
                                    <p:anim calcmode="lin" valueType="num">
                                      <p:cBhvr>
                                        <p:cTn dur="500" fill="hold" id="38"/>
                                        <p:tgtEl>
                                          <p:spTgt spid="47"/>
                                        </p:tgtEl>
                                        <p:attrNameLst>
                                          <p:attrName>ppt_h</p:attrName>
                                        </p:attrNameLst>
                                      </p:cBhvr>
                                      <p:tavLst>
                                        <p:tav tm="0">
                                          <p:val>
                                            <p:fltVal val="0"/>
                                          </p:val>
                                        </p:tav>
                                        <p:tav tm="100000">
                                          <p:val>
                                            <p:strVal val="#ppt_h"/>
                                          </p:val>
                                        </p:tav>
                                      </p:tavLst>
                                    </p:anim>
                                    <p:animEffect filter="fade" transition="in">
                                      <p:cBhvr>
                                        <p:cTn dur="500" id="39"/>
                                        <p:tgtEl>
                                          <p:spTgt spid="47"/>
                                        </p:tgtEl>
                                      </p:cBhvr>
                                    </p:animEffect>
                                  </p:childTnLst>
                                </p:cTn>
                              </p:par>
                              <p:par>
                                <p:cTn fill="hold" grpId="0" id="40" nodeType="withEffect" presetClass="entr" presetID="53" presetSubtype="0">
                                  <p:stCondLst>
                                    <p:cond delay="1500"/>
                                  </p:stCondLst>
                                  <p:childTnLst>
                                    <p:set>
                                      <p:cBhvr>
                                        <p:cTn dur="1" fill="hold" id="41">
                                          <p:stCondLst>
                                            <p:cond delay="0"/>
                                          </p:stCondLst>
                                        </p:cTn>
                                        <p:tgtEl>
                                          <p:spTgt spid="49"/>
                                        </p:tgtEl>
                                        <p:attrNameLst>
                                          <p:attrName>style.visibility</p:attrName>
                                        </p:attrNameLst>
                                      </p:cBhvr>
                                      <p:to>
                                        <p:strVal val="visible"/>
                                      </p:to>
                                    </p:set>
                                    <p:anim calcmode="lin" valueType="num">
                                      <p:cBhvr>
                                        <p:cTn dur="500" fill="hold" id="42"/>
                                        <p:tgtEl>
                                          <p:spTgt spid="49"/>
                                        </p:tgtEl>
                                        <p:attrNameLst>
                                          <p:attrName>ppt_w</p:attrName>
                                        </p:attrNameLst>
                                      </p:cBhvr>
                                      <p:tavLst>
                                        <p:tav tm="0">
                                          <p:val>
                                            <p:fltVal val="0"/>
                                          </p:val>
                                        </p:tav>
                                        <p:tav tm="100000">
                                          <p:val>
                                            <p:strVal val="#ppt_w"/>
                                          </p:val>
                                        </p:tav>
                                      </p:tavLst>
                                    </p:anim>
                                    <p:anim calcmode="lin" valueType="num">
                                      <p:cBhvr>
                                        <p:cTn dur="500" fill="hold" id="43"/>
                                        <p:tgtEl>
                                          <p:spTgt spid="49"/>
                                        </p:tgtEl>
                                        <p:attrNameLst>
                                          <p:attrName>ppt_h</p:attrName>
                                        </p:attrNameLst>
                                      </p:cBhvr>
                                      <p:tavLst>
                                        <p:tav tm="0">
                                          <p:val>
                                            <p:fltVal val="0"/>
                                          </p:val>
                                        </p:tav>
                                        <p:tav tm="100000">
                                          <p:val>
                                            <p:strVal val="#ppt_h"/>
                                          </p:val>
                                        </p:tav>
                                      </p:tavLst>
                                    </p:anim>
                                    <p:animEffect filter="fade" transition="in">
                                      <p:cBhvr>
                                        <p:cTn dur="500" id="44"/>
                                        <p:tgtEl>
                                          <p:spTgt spid="49"/>
                                        </p:tgtEl>
                                      </p:cBhvr>
                                    </p:animEffect>
                                  </p:childTnLst>
                                </p:cTn>
                              </p:par>
                              <p:par>
                                <p:cTn fill="hold" grpId="0" id="45" nodeType="withEffect" presetClass="entr" presetID="53" presetSubtype="0">
                                  <p:stCondLst>
                                    <p:cond delay="1900"/>
                                  </p:stCondLst>
                                  <p:childTnLst>
                                    <p:set>
                                      <p:cBhvr>
                                        <p:cTn dur="1" fill="hold" id="46">
                                          <p:stCondLst>
                                            <p:cond delay="0"/>
                                          </p:stCondLst>
                                        </p:cTn>
                                        <p:tgtEl>
                                          <p:spTgt spid="50"/>
                                        </p:tgtEl>
                                        <p:attrNameLst>
                                          <p:attrName>style.visibility</p:attrName>
                                        </p:attrNameLst>
                                      </p:cBhvr>
                                      <p:to>
                                        <p:strVal val="visible"/>
                                      </p:to>
                                    </p:set>
                                    <p:anim calcmode="lin" valueType="num">
                                      <p:cBhvr>
                                        <p:cTn dur="500" fill="hold" id="47"/>
                                        <p:tgtEl>
                                          <p:spTgt spid="50"/>
                                        </p:tgtEl>
                                        <p:attrNameLst>
                                          <p:attrName>ppt_w</p:attrName>
                                        </p:attrNameLst>
                                      </p:cBhvr>
                                      <p:tavLst>
                                        <p:tav tm="0">
                                          <p:val>
                                            <p:fltVal val="0"/>
                                          </p:val>
                                        </p:tav>
                                        <p:tav tm="100000">
                                          <p:val>
                                            <p:strVal val="#ppt_w"/>
                                          </p:val>
                                        </p:tav>
                                      </p:tavLst>
                                    </p:anim>
                                    <p:anim calcmode="lin" valueType="num">
                                      <p:cBhvr>
                                        <p:cTn dur="500" fill="hold" id="48"/>
                                        <p:tgtEl>
                                          <p:spTgt spid="50"/>
                                        </p:tgtEl>
                                        <p:attrNameLst>
                                          <p:attrName>ppt_h</p:attrName>
                                        </p:attrNameLst>
                                      </p:cBhvr>
                                      <p:tavLst>
                                        <p:tav tm="0">
                                          <p:val>
                                            <p:fltVal val="0"/>
                                          </p:val>
                                        </p:tav>
                                        <p:tav tm="100000">
                                          <p:val>
                                            <p:strVal val="#ppt_h"/>
                                          </p:val>
                                        </p:tav>
                                      </p:tavLst>
                                    </p:anim>
                                    <p:animEffect filter="fade" transition="in">
                                      <p:cBhvr>
                                        <p:cTn dur="500" id="49"/>
                                        <p:tgtEl>
                                          <p:spTgt spid="50"/>
                                        </p:tgtEl>
                                      </p:cBhvr>
                                    </p:animEffect>
                                  </p:childTnLst>
                                </p:cTn>
                              </p:par>
                              <p:par>
                                <p:cTn fill="hold" grpId="0" id="50" nodeType="withEffect" presetClass="entr" presetID="53" presetSubtype="0">
                                  <p:stCondLst>
                                    <p:cond delay="1400"/>
                                  </p:stCondLst>
                                  <p:childTnLst>
                                    <p:set>
                                      <p:cBhvr>
                                        <p:cTn dur="1" fill="hold" id="51">
                                          <p:stCondLst>
                                            <p:cond delay="0"/>
                                          </p:stCondLst>
                                        </p:cTn>
                                        <p:tgtEl>
                                          <p:spTgt spid="48"/>
                                        </p:tgtEl>
                                        <p:attrNameLst>
                                          <p:attrName>style.visibility</p:attrName>
                                        </p:attrNameLst>
                                      </p:cBhvr>
                                      <p:to>
                                        <p:strVal val="visible"/>
                                      </p:to>
                                    </p:set>
                                    <p:anim calcmode="lin" valueType="num">
                                      <p:cBhvr>
                                        <p:cTn dur="500" fill="hold" id="52"/>
                                        <p:tgtEl>
                                          <p:spTgt spid="48"/>
                                        </p:tgtEl>
                                        <p:attrNameLst>
                                          <p:attrName>ppt_w</p:attrName>
                                        </p:attrNameLst>
                                      </p:cBhvr>
                                      <p:tavLst>
                                        <p:tav tm="0">
                                          <p:val>
                                            <p:fltVal val="0"/>
                                          </p:val>
                                        </p:tav>
                                        <p:tav tm="100000">
                                          <p:val>
                                            <p:strVal val="#ppt_w"/>
                                          </p:val>
                                        </p:tav>
                                      </p:tavLst>
                                    </p:anim>
                                    <p:anim calcmode="lin" valueType="num">
                                      <p:cBhvr>
                                        <p:cTn dur="500" fill="hold" id="53"/>
                                        <p:tgtEl>
                                          <p:spTgt spid="48"/>
                                        </p:tgtEl>
                                        <p:attrNameLst>
                                          <p:attrName>ppt_h</p:attrName>
                                        </p:attrNameLst>
                                      </p:cBhvr>
                                      <p:tavLst>
                                        <p:tav tm="0">
                                          <p:val>
                                            <p:fltVal val="0"/>
                                          </p:val>
                                        </p:tav>
                                        <p:tav tm="100000">
                                          <p:val>
                                            <p:strVal val="#ppt_h"/>
                                          </p:val>
                                        </p:tav>
                                      </p:tavLst>
                                    </p:anim>
                                    <p:animEffect filter="fade" transition="in">
                                      <p:cBhvr>
                                        <p:cTn dur="500" id="54"/>
                                        <p:tgtEl>
                                          <p:spTgt spid="48"/>
                                        </p:tgtEl>
                                      </p:cBhvr>
                                    </p:animEffect>
                                  </p:childTnLst>
                                </p:cTn>
                              </p:par>
                              <p:par>
                                <p:cTn fill="hold" grpId="0" id="55" nodeType="withEffect" presetClass="entr" presetID="53" presetSubtype="0">
                                  <p:stCondLst>
                                    <p:cond delay="2200"/>
                                  </p:stCondLst>
                                  <p:childTnLst>
                                    <p:set>
                                      <p:cBhvr>
                                        <p:cTn dur="1" fill="hold" id="56">
                                          <p:stCondLst>
                                            <p:cond delay="0"/>
                                          </p:stCondLst>
                                        </p:cTn>
                                        <p:tgtEl>
                                          <p:spTgt spid="51"/>
                                        </p:tgtEl>
                                        <p:attrNameLst>
                                          <p:attrName>style.visibility</p:attrName>
                                        </p:attrNameLst>
                                      </p:cBhvr>
                                      <p:to>
                                        <p:strVal val="visible"/>
                                      </p:to>
                                    </p:set>
                                    <p:anim calcmode="lin" valueType="num">
                                      <p:cBhvr>
                                        <p:cTn dur="500" fill="hold" id="57"/>
                                        <p:tgtEl>
                                          <p:spTgt spid="51"/>
                                        </p:tgtEl>
                                        <p:attrNameLst>
                                          <p:attrName>ppt_w</p:attrName>
                                        </p:attrNameLst>
                                      </p:cBhvr>
                                      <p:tavLst>
                                        <p:tav tm="0">
                                          <p:val>
                                            <p:fltVal val="0"/>
                                          </p:val>
                                        </p:tav>
                                        <p:tav tm="100000">
                                          <p:val>
                                            <p:strVal val="#ppt_w"/>
                                          </p:val>
                                        </p:tav>
                                      </p:tavLst>
                                    </p:anim>
                                    <p:anim calcmode="lin" valueType="num">
                                      <p:cBhvr>
                                        <p:cTn dur="500" fill="hold" id="58"/>
                                        <p:tgtEl>
                                          <p:spTgt spid="51"/>
                                        </p:tgtEl>
                                        <p:attrNameLst>
                                          <p:attrName>ppt_h</p:attrName>
                                        </p:attrNameLst>
                                      </p:cBhvr>
                                      <p:tavLst>
                                        <p:tav tm="0">
                                          <p:val>
                                            <p:fltVal val="0"/>
                                          </p:val>
                                        </p:tav>
                                        <p:tav tm="100000">
                                          <p:val>
                                            <p:strVal val="#ppt_h"/>
                                          </p:val>
                                        </p:tav>
                                      </p:tavLst>
                                    </p:anim>
                                    <p:animEffect filter="fade" transition="in">
                                      <p:cBhvr>
                                        <p:cTn dur="500" id="59"/>
                                        <p:tgtEl>
                                          <p:spTgt spid="51"/>
                                        </p:tgtEl>
                                      </p:cBhvr>
                                    </p:animEffect>
                                  </p:childTnLst>
                                </p:cTn>
                              </p:par>
                              <p:par>
                                <p:cTn fill="hold" grpId="0" id="60" nodeType="withEffect" presetClass="entr" presetID="53" presetSubtype="0">
                                  <p:stCondLst>
                                    <p:cond delay="2200"/>
                                  </p:stCondLst>
                                  <p:childTnLst>
                                    <p:set>
                                      <p:cBhvr>
                                        <p:cTn dur="1" fill="hold" id="61">
                                          <p:stCondLst>
                                            <p:cond delay="0"/>
                                          </p:stCondLst>
                                        </p:cTn>
                                        <p:tgtEl>
                                          <p:spTgt spid="57"/>
                                        </p:tgtEl>
                                        <p:attrNameLst>
                                          <p:attrName>style.visibility</p:attrName>
                                        </p:attrNameLst>
                                      </p:cBhvr>
                                      <p:to>
                                        <p:strVal val="visible"/>
                                      </p:to>
                                    </p:set>
                                    <p:anim calcmode="lin" valueType="num">
                                      <p:cBhvr>
                                        <p:cTn dur="500" fill="hold" id="62"/>
                                        <p:tgtEl>
                                          <p:spTgt spid="57"/>
                                        </p:tgtEl>
                                        <p:attrNameLst>
                                          <p:attrName>ppt_w</p:attrName>
                                        </p:attrNameLst>
                                      </p:cBhvr>
                                      <p:tavLst>
                                        <p:tav tm="0">
                                          <p:val>
                                            <p:fltVal val="0"/>
                                          </p:val>
                                        </p:tav>
                                        <p:tav tm="100000">
                                          <p:val>
                                            <p:strVal val="#ppt_w"/>
                                          </p:val>
                                        </p:tav>
                                      </p:tavLst>
                                    </p:anim>
                                    <p:anim calcmode="lin" valueType="num">
                                      <p:cBhvr>
                                        <p:cTn dur="500" fill="hold" id="63"/>
                                        <p:tgtEl>
                                          <p:spTgt spid="57"/>
                                        </p:tgtEl>
                                        <p:attrNameLst>
                                          <p:attrName>ppt_h</p:attrName>
                                        </p:attrNameLst>
                                      </p:cBhvr>
                                      <p:tavLst>
                                        <p:tav tm="0">
                                          <p:val>
                                            <p:fltVal val="0"/>
                                          </p:val>
                                        </p:tav>
                                        <p:tav tm="100000">
                                          <p:val>
                                            <p:strVal val="#ppt_h"/>
                                          </p:val>
                                        </p:tav>
                                      </p:tavLst>
                                    </p:anim>
                                    <p:animEffect filter="fade" transition="in">
                                      <p:cBhvr>
                                        <p:cTn dur="500" id="64"/>
                                        <p:tgtEl>
                                          <p:spTgt spid="57"/>
                                        </p:tgtEl>
                                      </p:cBhvr>
                                    </p:animEffect>
                                  </p:childTnLst>
                                </p:cTn>
                              </p:par>
                            </p:childTnLst>
                          </p:cTn>
                        </p:par>
                        <p:par>
                          <p:cTn fill="hold" id="65" nodeType="afterGroup">
                            <p:stCondLst>
                              <p:cond delay="2700"/>
                            </p:stCondLst>
                            <p:childTnLst>
                              <p:par>
                                <p:cTn decel="100000" fill="hold" grpId="0" id="66" nodeType="afterEffect" presetClass="entr" presetID="2" presetSubtype="8">
                                  <p:stCondLst>
                                    <p:cond delay="0"/>
                                  </p:stCondLst>
                                  <p:childTnLst>
                                    <p:set>
                                      <p:cBhvr>
                                        <p:cTn dur="1" fill="hold" id="67">
                                          <p:stCondLst>
                                            <p:cond delay="0"/>
                                          </p:stCondLst>
                                        </p:cTn>
                                        <p:tgtEl>
                                          <p:spTgt spid="52"/>
                                        </p:tgtEl>
                                        <p:attrNameLst>
                                          <p:attrName>style.visibility</p:attrName>
                                        </p:attrNameLst>
                                      </p:cBhvr>
                                      <p:to>
                                        <p:strVal val="visible"/>
                                      </p:to>
                                    </p:set>
                                    <p:anim calcmode="lin" valueType="num">
                                      <p:cBhvr additive="base">
                                        <p:cTn dur="500" fill="hold" id="68"/>
                                        <p:tgtEl>
                                          <p:spTgt spid="52"/>
                                        </p:tgtEl>
                                        <p:attrNameLst>
                                          <p:attrName>ppt_x</p:attrName>
                                        </p:attrNameLst>
                                      </p:cBhvr>
                                      <p:tavLst>
                                        <p:tav tm="0">
                                          <p:val>
                                            <p:strVal val="0-#ppt_w/2"/>
                                          </p:val>
                                        </p:tav>
                                        <p:tav tm="100000">
                                          <p:val>
                                            <p:strVal val="#ppt_x"/>
                                          </p:val>
                                        </p:tav>
                                      </p:tavLst>
                                    </p:anim>
                                    <p:anim calcmode="lin" valueType="num">
                                      <p:cBhvr additive="base">
                                        <p:cTn dur="500" fill="hold" id="69"/>
                                        <p:tgtEl>
                                          <p:spTgt spid="52"/>
                                        </p:tgtEl>
                                        <p:attrNameLst>
                                          <p:attrName>ppt_y</p:attrName>
                                        </p:attrNameLst>
                                      </p:cBhvr>
                                      <p:tavLst>
                                        <p:tav tm="0">
                                          <p:val>
                                            <p:strVal val="#ppt_y"/>
                                          </p:val>
                                        </p:tav>
                                        <p:tav tm="100000">
                                          <p:val>
                                            <p:strVal val="#ppt_y"/>
                                          </p:val>
                                        </p:tav>
                                      </p:tavLst>
                                    </p:anim>
                                  </p:childTnLst>
                                </p:cTn>
                              </p:par>
                              <p:par>
                                <p:cTn decel="100000" fill="hold" grpId="0" id="70" nodeType="withEffect" presetClass="entr" presetID="2" presetSubtype="8">
                                  <p:stCondLst>
                                    <p:cond delay="100"/>
                                  </p:stCondLst>
                                  <p:childTnLst>
                                    <p:set>
                                      <p:cBhvr>
                                        <p:cTn dur="1" fill="hold" id="71">
                                          <p:stCondLst>
                                            <p:cond delay="0"/>
                                          </p:stCondLst>
                                        </p:cTn>
                                        <p:tgtEl>
                                          <p:spTgt spid="53"/>
                                        </p:tgtEl>
                                        <p:attrNameLst>
                                          <p:attrName>style.visibility</p:attrName>
                                        </p:attrNameLst>
                                      </p:cBhvr>
                                      <p:to>
                                        <p:strVal val="visible"/>
                                      </p:to>
                                    </p:set>
                                    <p:anim calcmode="lin" valueType="num">
                                      <p:cBhvr additive="base">
                                        <p:cTn dur="500" fill="hold" id="72"/>
                                        <p:tgtEl>
                                          <p:spTgt spid="53"/>
                                        </p:tgtEl>
                                        <p:attrNameLst>
                                          <p:attrName>ppt_x</p:attrName>
                                        </p:attrNameLst>
                                      </p:cBhvr>
                                      <p:tavLst>
                                        <p:tav tm="0">
                                          <p:val>
                                            <p:strVal val="0-#ppt_w/2"/>
                                          </p:val>
                                        </p:tav>
                                        <p:tav tm="100000">
                                          <p:val>
                                            <p:strVal val="#ppt_x"/>
                                          </p:val>
                                        </p:tav>
                                      </p:tavLst>
                                    </p:anim>
                                    <p:anim calcmode="lin" valueType="num">
                                      <p:cBhvr additive="base">
                                        <p:cTn dur="500" fill="hold" id="73"/>
                                        <p:tgtEl>
                                          <p:spTgt spid="53"/>
                                        </p:tgtEl>
                                        <p:attrNameLst>
                                          <p:attrName>ppt_y</p:attrName>
                                        </p:attrNameLst>
                                      </p:cBhvr>
                                      <p:tavLst>
                                        <p:tav tm="0">
                                          <p:val>
                                            <p:strVal val="#ppt_y"/>
                                          </p:val>
                                        </p:tav>
                                        <p:tav tm="100000">
                                          <p:val>
                                            <p:strVal val="#ppt_y"/>
                                          </p:val>
                                        </p:tav>
                                      </p:tavLst>
                                    </p:anim>
                                  </p:childTnLst>
                                </p:cTn>
                              </p:par>
                              <p:par>
                                <p:cTn decel="100000" fill="hold" grpId="0" id="74" nodeType="withEffect" presetClass="entr" presetID="2" presetSubtype="2">
                                  <p:stCondLst>
                                    <p:cond delay="200"/>
                                  </p:stCondLst>
                                  <p:childTnLst>
                                    <p:set>
                                      <p:cBhvr>
                                        <p:cTn dur="1" fill="hold" id="75">
                                          <p:stCondLst>
                                            <p:cond delay="0"/>
                                          </p:stCondLst>
                                        </p:cTn>
                                        <p:tgtEl>
                                          <p:spTgt spid="54"/>
                                        </p:tgtEl>
                                        <p:attrNameLst>
                                          <p:attrName>style.visibility</p:attrName>
                                        </p:attrNameLst>
                                      </p:cBhvr>
                                      <p:to>
                                        <p:strVal val="visible"/>
                                      </p:to>
                                    </p:set>
                                    <p:anim calcmode="lin" valueType="num">
                                      <p:cBhvr additive="base">
                                        <p:cTn dur="500" fill="hold" id="76"/>
                                        <p:tgtEl>
                                          <p:spTgt spid="54"/>
                                        </p:tgtEl>
                                        <p:attrNameLst>
                                          <p:attrName>ppt_x</p:attrName>
                                        </p:attrNameLst>
                                      </p:cBhvr>
                                      <p:tavLst>
                                        <p:tav tm="0">
                                          <p:val>
                                            <p:strVal val="1+#ppt_w/2"/>
                                          </p:val>
                                        </p:tav>
                                        <p:tav tm="100000">
                                          <p:val>
                                            <p:strVal val="#ppt_x"/>
                                          </p:val>
                                        </p:tav>
                                      </p:tavLst>
                                    </p:anim>
                                    <p:anim calcmode="lin" valueType="num">
                                      <p:cBhvr additive="base">
                                        <p:cTn dur="500" fill="hold" id="77"/>
                                        <p:tgtEl>
                                          <p:spTgt spid="54"/>
                                        </p:tgtEl>
                                        <p:attrNameLst>
                                          <p:attrName>ppt_y</p:attrName>
                                        </p:attrNameLst>
                                      </p:cBhvr>
                                      <p:tavLst>
                                        <p:tav tm="0">
                                          <p:val>
                                            <p:strVal val="#ppt_y"/>
                                          </p:val>
                                        </p:tav>
                                        <p:tav tm="100000">
                                          <p:val>
                                            <p:strVal val="#ppt_y"/>
                                          </p:val>
                                        </p:tav>
                                      </p:tavLst>
                                    </p:anim>
                                  </p:childTnLst>
                                </p:cTn>
                              </p:par>
                              <p:par>
                                <p:cTn decel="100000" fill="hold" grpId="0" id="78" nodeType="withEffect" presetClass="entr" presetID="2" presetSubtype="2">
                                  <p:stCondLst>
                                    <p:cond delay="300"/>
                                  </p:stCondLst>
                                  <p:childTnLst>
                                    <p:set>
                                      <p:cBhvr>
                                        <p:cTn dur="1" fill="hold" id="79">
                                          <p:stCondLst>
                                            <p:cond delay="0"/>
                                          </p:stCondLst>
                                        </p:cTn>
                                        <p:tgtEl>
                                          <p:spTgt spid="55"/>
                                        </p:tgtEl>
                                        <p:attrNameLst>
                                          <p:attrName>style.visibility</p:attrName>
                                        </p:attrNameLst>
                                      </p:cBhvr>
                                      <p:to>
                                        <p:strVal val="visible"/>
                                      </p:to>
                                    </p:set>
                                    <p:anim calcmode="lin" valueType="num">
                                      <p:cBhvr additive="base">
                                        <p:cTn dur="500" fill="hold" id="80"/>
                                        <p:tgtEl>
                                          <p:spTgt spid="55"/>
                                        </p:tgtEl>
                                        <p:attrNameLst>
                                          <p:attrName>ppt_x</p:attrName>
                                        </p:attrNameLst>
                                      </p:cBhvr>
                                      <p:tavLst>
                                        <p:tav tm="0">
                                          <p:val>
                                            <p:strVal val="1+#ppt_w/2"/>
                                          </p:val>
                                        </p:tav>
                                        <p:tav tm="100000">
                                          <p:val>
                                            <p:strVal val="#ppt_x"/>
                                          </p:val>
                                        </p:tav>
                                      </p:tavLst>
                                    </p:anim>
                                    <p:anim calcmode="lin" valueType="num">
                                      <p:cBhvr additive="base">
                                        <p:cTn dur="500" fill="hold" id="81"/>
                                        <p:tgtEl>
                                          <p:spTgt spid="55"/>
                                        </p:tgtEl>
                                        <p:attrNameLst>
                                          <p:attrName>ppt_y</p:attrName>
                                        </p:attrNameLst>
                                      </p:cBhvr>
                                      <p:tavLst>
                                        <p:tav tm="0">
                                          <p:val>
                                            <p:strVal val="#ppt_y"/>
                                          </p:val>
                                        </p:tav>
                                        <p:tav tm="100000">
                                          <p:val>
                                            <p:strVal val="#ppt_y"/>
                                          </p:val>
                                        </p:tav>
                                      </p:tavLst>
                                    </p:anim>
                                  </p:childTnLst>
                                </p:cTn>
                              </p:par>
                              <p:par>
                                <p:cTn decel="100000" fill="hold" grpId="0" id="82" nodeType="withEffect" presetClass="entr" presetID="2" presetSubtype="8">
                                  <p:stCondLst>
                                    <p:cond delay="400"/>
                                  </p:stCondLst>
                                  <p:childTnLst>
                                    <p:set>
                                      <p:cBhvr>
                                        <p:cTn dur="1" fill="hold" id="83">
                                          <p:stCondLst>
                                            <p:cond delay="0"/>
                                          </p:stCondLst>
                                        </p:cTn>
                                        <p:tgtEl>
                                          <p:spTgt spid="56"/>
                                        </p:tgtEl>
                                        <p:attrNameLst>
                                          <p:attrName>style.visibility</p:attrName>
                                        </p:attrNameLst>
                                      </p:cBhvr>
                                      <p:to>
                                        <p:strVal val="visible"/>
                                      </p:to>
                                    </p:set>
                                    <p:anim calcmode="lin" valueType="num">
                                      <p:cBhvr additive="base">
                                        <p:cTn dur="500" fill="hold" id="84"/>
                                        <p:tgtEl>
                                          <p:spTgt spid="56"/>
                                        </p:tgtEl>
                                        <p:attrNameLst>
                                          <p:attrName>ppt_x</p:attrName>
                                        </p:attrNameLst>
                                      </p:cBhvr>
                                      <p:tavLst>
                                        <p:tav tm="0">
                                          <p:val>
                                            <p:strVal val="0-#ppt_w/2"/>
                                          </p:val>
                                        </p:tav>
                                        <p:tav tm="100000">
                                          <p:val>
                                            <p:strVal val="#ppt_x"/>
                                          </p:val>
                                        </p:tav>
                                      </p:tavLst>
                                    </p:anim>
                                    <p:anim calcmode="lin" valueType="num">
                                      <p:cBhvr additive="base">
                                        <p:cTn dur="500" fill="hold" id="85"/>
                                        <p:tgtEl>
                                          <p:spTgt spid="56"/>
                                        </p:tgtEl>
                                        <p:attrNameLst>
                                          <p:attrName>ppt_y</p:attrName>
                                        </p:attrNameLst>
                                      </p:cBhvr>
                                      <p:tavLst>
                                        <p:tav tm="0">
                                          <p:val>
                                            <p:strVal val="#ppt_y"/>
                                          </p:val>
                                        </p:tav>
                                        <p:tav tm="100000">
                                          <p:val>
                                            <p:strVal val="#ppt_y"/>
                                          </p:val>
                                        </p:tav>
                                      </p:tavLst>
                                    </p:anim>
                                  </p:childTnLst>
                                </p:cTn>
                              </p:par>
                              <p:par>
                                <p:cTn decel="100000" fill="hold" grpId="0" id="86" nodeType="withEffect" presetClass="entr" presetID="2" presetSubtype="2">
                                  <p:stCondLst>
                                    <p:cond delay="200"/>
                                  </p:stCondLst>
                                  <p:childTnLst>
                                    <p:set>
                                      <p:cBhvr>
                                        <p:cTn dur="1" fill="hold" id="87">
                                          <p:stCondLst>
                                            <p:cond delay="0"/>
                                          </p:stCondLst>
                                        </p:cTn>
                                        <p:tgtEl>
                                          <p:spTgt spid="26"/>
                                        </p:tgtEl>
                                        <p:attrNameLst>
                                          <p:attrName>style.visibility</p:attrName>
                                        </p:attrNameLst>
                                      </p:cBhvr>
                                      <p:to>
                                        <p:strVal val="visible"/>
                                      </p:to>
                                    </p:set>
                                    <p:anim calcmode="lin" valueType="num">
                                      <p:cBhvr additive="base">
                                        <p:cTn dur="500" fill="hold" id="88"/>
                                        <p:tgtEl>
                                          <p:spTgt spid="26"/>
                                        </p:tgtEl>
                                        <p:attrNameLst>
                                          <p:attrName>ppt_x</p:attrName>
                                        </p:attrNameLst>
                                      </p:cBhvr>
                                      <p:tavLst>
                                        <p:tav tm="0">
                                          <p:val>
                                            <p:strVal val="1+#ppt_w/2"/>
                                          </p:val>
                                        </p:tav>
                                        <p:tav tm="100000">
                                          <p:val>
                                            <p:strVal val="#ppt_x"/>
                                          </p:val>
                                        </p:tav>
                                      </p:tavLst>
                                    </p:anim>
                                    <p:anim calcmode="lin" valueType="num">
                                      <p:cBhvr additive="base">
                                        <p:cTn dur="500" fill="hold" id="89"/>
                                        <p:tgtEl>
                                          <p:spTgt spid="26"/>
                                        </p:tgtEl>
                                        <p:attrNameLst>
                                          <p:attrName>ppt_y</p:attrName>
                                        </p:attrNameLst>
                                      </p:cBhvr>
                                      <p:tavLst>
                                        <p:tav tm="0">
                                          <p:val>
                                            <p:strVal val="#ppt_y"/>
                                          </p:val>
                                        </p:tav>
                                        <p:tav tm="100000">
                                          <p:val>
                                            <p:strVal val="#ppt_y"/>
                                          </p:val>
                                        </p:tav>
                                      </p:tavLst>
                                    </p:anim>
                                  </p:childTnLst>
                                </p:cTn>
                              </p:par>
                              <p:par>
                                <p:cTn fill="hold" grpId="0" id="90" nodeType="withEffect" presetClass="entr" presetID="53" presetSubtype="0">
                                  <p:stCondLst>
                                    <p:cond delay="1500"/>
                                  </p:stCondLst>
                                  <p:childTnLst>
                                    <p:set>
                                      <p:cBhvr>
                                        <p:cTn dur="1" fill="hold" id="91">
                                          <p:stCondLst>
                                            <p:cond delay="0"/>
                                          </p:stCondLst>
                                        </p:cTn>
                                        <p:tgtEl>
                                          <p:spTgt spid="28"/>
                                        </p:tgtEl>
                                        <p:attrNameLst>
                                          <p:attrName>style.visibility</p:attrName>
                                        </p:attrNameLst>
                                      </p:cBhvr>
                                      <p:to>
                                        <p:strVal val="visible"/>
                                      </p:to>
                                    </p:set>
                                    <p:anim calcmode="lin" valueType="num">
                                      <p:cBhvr>
                                        <p:cTn dur="500" fill="hold" id="92"/>
                                        <p:tgtEl>
                                          <p:spTgt spid="28"/>
                                        </p:tgtEl>
                                        <p:attrNameLst>
                                          <p:attrName>ppt_w</p:attrName>
                                        </p:attrNameLst>
                                      </p:cBhvr>
                                      <p:tavLst>
                                        <p:tav tm="0">
                                          <p:val>
                                            <p:fltVal val="0"/>
                                          </p:val>
                                        </p:tav>
                                        <p:tav tm="100000">
                                          <p:val>
                                            <p:strVal val="#ppt_w"/>
                                          </p:val>
                                        </p:tav>
                                      </p:tavLst>
                                    </p:anim>
                                    <p:anim calcmode="lin" valueType="num">
                                      <p:cBhvr>
                                        <p:cTn dur="500" fill="hold" id="93"/>
                                        <p:tgtEl>
                                          <p:spTgt spid="28"/>
                                        </p:tgtEl>
                                        <p:attrNameLst>
                                          <p:attrName>ppt_h</p:attrName>
                                        </p:attrNameLst>
                                      </p:cBhvr>
                                      <p:tavLst>
                                        <p:tav tm="0">
                                          <p:val>
                                            <p:fltVal val="0"/>
                                          </p:val>
                                        </p:tav>
                                        <p:tav tm="100000">
                                          <p:val>
                                            <p:strVal val="#ppt_h"/>
                                          </p:val>
                                        </p:tav>
                                      </p:tavLst>
                                    </p:anim>
                                    <p:animEffect filter="fade" transition="in">
                                      <p:cBhvr>
                                        <p:cTn dur="500" id="94"/>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5"/>
      <p:bldP grpId="0" spid="37"/>
      <p:bldP grpId="0" spid="38"/>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26"/>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3414207" y="2084587"/>
            <a:ext cx="7034350" cy="3383326"/>
          </a:xfrm>
          <a:prstGeom prst="rect">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14" name="椭圆 13"/>
          <p:cNvSpPr/>
          <p:nvPr/>
        </p:nvSpPr>
        <p:spPr>
          <a:xfrm>
            <a:off x="2695675" y="3093649"/>
            <a:ext cx="1369549" cy="13652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700">
                <a:latin charset="-122" panose="020b0503020204020204" pitchFamily="34" typeface="微软雅黑"/>
                <a:ea charset="-122" panose="020b0503020204020204" pitchFamily="34" typeface="微软雅黑"/>
              </a:rPr>
              <a:t>点击添加文本</a:t>
            </a:r>
          </a:p>
        </p:txBody>
      </p:sp>
      <p:sp>
        <p:nvSpPr>
          <p:cNvPr id="15" name="椭圆 14"/>
          <p:cNvSpPr/>
          <p:nvPr/>
        </p:nvSpPr>
        <p:spPr>
          <a:xfrm>
            <a:off x="9730025" y="3093649"/>
            <a:ext cx="1369549" cy="1365202"/>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700">
                <a:latin charset="-122" panose="020b0503020204020204" pitchFamily="34" typeface="微软雅黑"/>
                <a:ea charset="-122" panose="020b0503020204020204" pitchFamily="34" typeface="微软雅黑"/>
              </a:rPr>
              <a:t>点击添加文本</a:t>
            </a:r>
          </a:p>
        </p:txBody>
      </p:sp>
      <p:sp>
        <p:nvSpPr>
          <p:cNvPr id="16" name="矩形 15"/>
          <p:cNvSpPr/>
          <p:nvPr/>
        </p:nvSpPr>
        <p:spPr>
          <a:xfrm>
            <a:off x="6282380" y="3085990"/>
            <a:ext cx="1522640" cy="349840"/>
          </a:xfrm>
          <a:prstGeom prst="rect">
            <a:avLst/>
          </a:prstGeom>
        </p:spPr>
        <p:txBody>
          <a:bodyPr bIns="37760" lIns="75520" rIns="75520" tIns="37760"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点击添加标题</a:t>
            </a:r>
          </a:p>
        </p:txBody>
      </p:sp>
      <p:sp>
        <p:nvSpPr>
          <p:cNvPr id="17" name="矩形 16"/>
          <p:cNvSpPr/>
          <p:nvPr/>
        </p:nvSpPr>
        <p:spPr>
          <a:xfrm>
            <a:off x="6282380" y="4162068"/>
            <a:ext cx="1522640" cy="349840"/>
          </a:xfrm>
          <a:prstGeom prst="rect">
            <a:avLst/>
          </a:prstGeom>
        </p:spPr>
        <p:txBody>
          <a:bodyPr bIns="37760" lIns="75520" rIns="75520" tIns="37760"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点击添加标题</a:t>
            </a:r>
          </a:p>
        </p:txBody>
      </p:sp>
      <p:sp>
        <p:nvSpPr>
          <p:cNvPr id="23" name="上箭头 22"/>
          <p:cNvSpPr/>
          <p:nvPr/>
        </p:nvSpPr>
        <p:spPr>
          <a:xfrm>
            <a:off x="6427641" y="2291042"/>
            <a:ext cx="1007480" cy="739723"/>
          </a:xfrm>
          <a:prstGeom prst="upArrow">
            <a:avLst>
              <a:gd fmla="val 50000" name="adj1"/>
              <a:gd fmla="val 63430" name="adj2"/>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25" name="矩形 24"/>
          <p:cNvSpPr/>
          <p:nvPr/>
        </p:nvSpPr>
        <p:spPr>
          <a:xfrm>
            <a:off x="5025921" y="5289844"/>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mtClean="0">
                <a:latin charset="-122" panose="020b0503020204020204" pitchFamily="34" typeface="微软雅黑"/>
                <a:ea charset="-122" panose="020b0503020204020204" pitchFamily="34" typeface="微软雅黑"/>
              </a:rPr>
              <a:t>点击添加文本</a:t>
            </a:r>
          </a:p>
        </p:txBody>
      </p:sp>
      <p:sp>
        <p:nvSpPr>
          <p:cNvPr id="26" name="矩形 25"/>
          <p:cNvSpPr/>
          <p:nvPr/>
        </p:nvSpPr>
        <p:spPr>
          <a:xfrm>
            <a:off x="5025921" y="1906517"/>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a:latin charset="-122" panose="020b0503020204020204" pitchFamily="34" typeface="微软雅黑"/>
                <a:ea charset="-122" panose="020b0503020204020204" pitchFamily="34" typeface="微软雅黑"/>
              </a:rPr>
              <a:t>点击添加文本</a:t>
            </a:r>
          </a:p>
        </p:txBody>
      </p:sp>
      <p:sp>
        <p:nvSpPr>
          <p:cNvPr id="27" name="五边形 2"/>
          <p:cNvSpPr/>
          <p:nvPr/>
        </p:nvSpPr>
        <p:spPr>
          <a:xfrm>
            <a:off x="4482568" y="3820768"/>
            <a:ext cx="4897627" cy="267105"/>
          </a:xfrm>
          <a:custGeom>
            <a:rect b="b" l="l" r="r" t="t"/>
            <a:pathLst>
              <a:path h="324036" w="5922658">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28" name="五边形 2"/>
          <p:cNvSpPr/>
          <p:nvPr/>
        </p:nvSpPr>
        <p:spPr>
          <a:xfrm flipH="1">
            <a:off x="4482568" y="3464628"/>
            <a:ext cx="4897627" cy="267105"/>
          </a:xfrm>
          <a:custGeom>
            <a:rect b="b" l="l" r="r" t="t"/>
            <a:pathLst>
              <a:path h="324036" w="5922658">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18" name="矩形 3"/>
          <p:cNvSpPr>
            <a:spLocks noChangeArrowheads="1"/>
          </p:cNvSpPr>
          <p:nvPr/>
        </p:nvSpPr>
        <p:spPr bwMode="auto">
          <a:xfrm>
            <a:off x="2695675"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研究方案</a:t>
            </a:r>
          </a:p>
        </p:txBody>
      </p:sp>
      <p:sp>
        <p:nvSpPr>
          <p:cNvPr id="22" name="上箭头 21"/>
          <p:cNvSpPr/>
          <p:nvPr/>
        </p:nvSpPr>
        <p:spPr>
          <a:xfrm flipV="1">
            <a:off x="6427641" y="4510925"/>
            <a:ext cx="1007480" cy="739723"/>
          </a:xfrm>
          <a:prstGeom prst="upArrow">
            <a:avLst>
              <a:gd fmla="val 50000" name="adj1"/>
              <a:gd fmla="val 63430" name="adj2"/>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Tree>
    <p:extLst>
      <p:ext uri="{BB962C8B-B14F-4D97-AF65-F5344CB8AC3E}">
        <p14:creationId val="444456305"/>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p:cTn dur="500" fill="hold" id="11"/>
                                        <p:tgtEl>
                                          <p:spTgt spid="14"/>
                                        </p:tgtEl>
                                        <p:attrNameLst>
                                          <p:attrName>ppt_w</p:attrName>
                                        </p:attrNameLst>
                                      </p:cBhvr>
                                      <p:tavLst>
                                        <p:tav tm="0">
                                          <p:val>
                                            <p:fltVal val="0"/>
                                          </p:val>
                                        </p:tav>
                                        <p:tav tm="100000">
                                          <p:val>
                                            <p:strVal val="#ppt_w"/>
                                          </p:val>
                                        </p:tav>
                                      </p:tavLst>
                                    </p:anim>
                                    <p:anim calcmode="lin" valueType="num">
                                      <p:cBhvr>
                                        <p:cTn dur="500" fill="hold" id="12"/>
                                        <p:tgtEl>
                                          <p:spTgt spid="14"/>
                                        </p:tgtEl>
                                        <p:attrNameLst>
                                          <p:attrName>ppt_h</p:attrName>
                                        </p:attrNameLst>
                                      </p:cBhvr>
                                      <p:tavLst>
                                        <p:tav tm="0">
                                          <p:val>
                                            <p:fltVal val="0"/>
                                          </p:val>
                                        </p:tav>
                                        <p:tav tm="100000">
                                          <p:val>
                                            <p:strVal val="#ppt_h"/>
                                          </p:val>
                                        </p:tav>
                                      </p:tavLst>
                                    </p:anim>
                                    <p:animEffect filter="fade" transition="in">
                                      <p:cBhvr>
                                        <p:cTn dur="500" id="13"/>
                                        <p:tgtEl>
                                          <p:spTgt spid="14"/>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5"/>
                                        </p:tgtEl>
                                        <p:attrNameLst>
                                          <p:attrName>style.visibility</p:attrName>
                                        </p:attrNameLst>
                                      </p:cBhvr>
                                      <p:to>
                                        <p:strVal val="visible"/>
                                      </p:to>
                                    </p:set>
                                    <p:anim calcmode="lin" valueType="num">
                                      <p:cBhvr>
                                        <p:cTn dur="500" fill="hold" id="16"/>
                                        <p:tgtEl>
                                          <p:spTgt spid="15"/>
                                        </p:tgtEl>
                                        <p:attrNameLst>
                                          <p:attrName>ppt_w</p:attrName>
                                        </p:attrNameLst>
                                      </p:cBhvr>
                                      <p:tavLst>
                                        <p:tav tm="0">
                                          <p:val>
                                            <p:fltVal val="0"/>
                                          </p:val>
                                        </p:tav>
                                        <p:tav tm="100000">
                                          <p:val>
                                            <p:strVal val="#ppt_w"/>
                                          </p:val>
                                        </p:tav>
                                      </p:tavLst>
                                    </p:anim>
                                    <p:anim calcmode="lin" valueType="num">
                                      <p:cBhvr>
                                        <p:cTn dur="500" fill="hold" id="17"/>
                                        <p:tgtEl>
                                          <p:spTgt spid="15"/>
                                        </p:tgtEl>
                                        <p:attrNameLst>
                                          <p:attrName>ppt_h</p:attrName>
                                        </p:attrNameLst>
                                      </p:cBhvr>
                                      <p:tavLst>
                                        <p:tav tm="0">
                                          <p:val>
                                            <p:fltVal val="0"/>
                                          </p:val>
                                        </p:tav>
                                        <p:tav tm="100000">
                                          <p:val>
                                            <p:strVal val="#ppt_h"/>
                                          </p:val>
                                        </p:tav>
                                      </p:tavLst>
                                    </p:anim>
                                    <p:animEffect filter="fade" transition="in">
                                      <p:cBhvr>
                                        <p:cTn dur="500" id="18"/>
                                        <p:tgtEl>
                                          <p:spTgt spid="15"/>
                                        </p:tgtEl>
                                      </p:cBhvr>
                                    </p:animEffect>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27"/>
                                        </p:tgtEl>
                                        <p:attrNameLst>
                                          <p:attrName>style.visibility</p:attrName>
                                        </p:attrNameLst>
                                      </p:cBhvr>
                                      <p:to>
                                        <p:strVal val="visible"/>
                                      </p:to>
                                    </p:set>
                                    <p:animEffect filter="wipe(left)" transition="in">
                                      <p:cBhvr>
                                        <p:cTn dur="500" id="22"/>
                                        <p:tgtEl>
                                          <p:spTgt spid="27"/>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28"/>
                                        </p:tgtEl>
                                        <p:attrNameLst>
                                          <p:attrName>style.visibility</p:attrName>
                                        </p:attrNameLst>
                                      </p:cBhvr>
                                      <p:to>
                                        <p:strVal val="visible"/>
                                      </p:to>
                                    </p:set>
                                    <p:animEffect filter="wipe(right)" transition="in">
                                      <p:cBhvr>
                                        <p:cTn dur="500" id="25"/>
                                        <p:tgtEl>
                                          <p:spTgt spid="28"/>
                                        </p:tgtEl>
                                      </p:cBhvr>
                                    </p:animEffect>
                                  </p:childTnLst>
                                </p:cTn>
                              </p:par>
                            </p:childTnLst>
                          </p:cTn>
                        </p:par>
                        <p:par>
                          <p:cTn fill="hold" id="26" nodeType="afterGroup">
                            <p:stCondLst>
                              <p:cond delay="1500"/>
                            </p:stCondLst>
                            <p:childTnLst>
                              <p:par>
                                <p:cTn fill="hold" grpId="0" id="27" nodeType="afterEffect" presetClass="entr" presetID="47"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1000" id="29"/>
                                        <p:tgtEl>
                                          <p:spTgt spid="17"/>
                                        </p:tgtEl>
                                      </p:cBhvr>
                                    </p:animEffect>
                                    <p:anim calcmode="lin" valueType="num">
                                      <p:cBhvr>
                                        <p:cTn dur="1000" fill="hold" id="30"/>
                                        <p:tgtEl>
                                          <p:spTgt spid="17"/>
                                        </p:tgtEl>
                                        <p:attrNameLst>
                                          <p:attrName>ppt_x</p:attrName>
                                        </p:attrNameLst>
                                      </p:cBhvr>
                                      <p:tavLst>
                                        <p:tav tm="0">
                                          <p:val>
                                            <p:strVal val="#ppt_x"/>
                                          </p:val>
                                        </p:tav>
                                        <p:tav tm="100000">
                                          <p:val>
                                            <p:strVal val="#ppt_x"/>
                                          </p:val>
                                        </p:tav>
                                      </p:tavLst>
                                    </p:anim>
                                    <p:anim calcmode="lin" valueType="num">
                                      <p:cBhvr>
                                        <p:cTn dur="1000" fill="hold" id="31"/>
                                        <p:tgtEl>
                                          <p:spTgt spid="17"/>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6"/>
                                        </p:tgtEl>
                                        <p:attrNameLst>
                                          <p:attrName>style.visibility</p:attrName>
                                        </p:attrNameLst>
                                      </p:cBhvr>
                                      <p:to>
                                        <p:strVal val="visible"/>
                                      </p:to>
                                    </p:set>
                                    <p:animEffect filter="fade" transition="in">
                                      <p:cBhvr>
                                        <p:cTn dur="1000" id="34"/>
                                        <p:tgtEl>
                                          <p:spTgt spid="16"/>
                                        </p:tgtEl>
                                      </p:cBhvr>
                                    </p:animEffect>
                                    <p:anim calcmode="lin" valueType="num">
                                      <p:cBhvr>
                                        <p:cTn dur="1000" fill="hold" id="35"/>
                                        <p:tgtEl>
                                          <p:spTgt spid="16"/>
                                        </p:tgtEl>
                                        <p:attrNameLst>
                                          <p:attrName>ppt_x</p:attrName>
                                        </p:attrNameLst>
                                      </p:cBhvr>
                                      <p:tavLst>
                                        <p:tav tm="0">
                                          <p:val>
                                            <p:strVal val="#ppt_x"/>
                                          </p:val>
                                        </p:tav>
                                        <p:tav tm="100000">
                                          <p:val>
                                            <p:strVal val="#ppt_x"/>
                                          </p:val>
                                        </p:tav>
                                      </p:tavLst>
                                    </p:anim>
                                    <p:anim calcmode="lin" valueType="num">
                                      <p:cBhvr>
                                        <p:cTn dur="1000" fill="hold" id="36"/>
                                        <p:tgtEl>
                                          <p:spTgt spid="1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2" presetSubtype="4">
                                  <p:stCondLst>
                                    <p:cond delay="0"/>
                                  </p:stCondLst>
                                  <p:childTnLst>
                                    <p:set>
                                      <p:cBhvr>
                                        <p:cTn dur="1" fill="hold" id="39">
                                          <p:stCondLst>
                                            <p:cond delay="0"/>
                                          </p:stCondLst>
                                        </p:cTn>
                                        <p:tgtEl>
                                          <p:spTgt spid="23"/>
                                        </p:tgtEl>
                                        <p:attrNameLst>
                                          <p:attrName>style.visibility</p:attrName>
                                        </p:attrNameLst>
                                      </p:cBhvr>
                                      <p:to>
                                        <p:strVal val="visible"/>
                                      </p:to>
                                    </p:set>
                                    <p:animEffect filter="wipe(down)" transition="in">
                                      <p:cBhvr>
                                        <p:cTn dur="500" id="40"/>
                                        <p:tgtEl>
                                          <p:spTgt spid="23"/>
                                        </p:tgtEl>
                                      </p:cBhvr>
                                    </p:animEffect>
                                  </p:childTnLst>
                                </p:cTn>
                              </p:par>
                              <p:par>
                                <p:cTn fill="hold" grpId="0" id="41" nodeType="withEffect" presetClass="entr" presetID="22" presetSubtype="4">
                                  <p:stCondLst>
                                    <p:cond delay="0"/>
                                  </p:stCondLst>
                                  <p:childTnLst>
                                    <p:set>
                                      <p:cBhvr>
                                        <p:cTn dur="1" fill="hold" id="42">
                                          <p:stCondLst>
                                            <p:cond delay="0"/>
                                          </p:stCondLst>
                                        </p:cTn>
                                        <p:tgtEl>
                                          <p:spTgt spid="22"/>
                                        </p:tgtEl>
                                        <p:attrNameLst>
                                          <p:attrName>style.visibility</p:attrName>
                                        </p:attrNameLst>
                                      </p:cBhvr>
                                      <p:to>
                                        <p:strVal val="visible"/>
                                      </p:to>
                                    </p:set>
                                    <p:animEffect filter="wipe(down)" transition="in">
                                      <p:cBhvr>
                                        <p:cTn dur="500" id="43"/>
                                        <p:tgtEl>
                                          <p:spTgt spid="22"/>
                                        </p:tgtEl>
                                      </p:cBhvr>
                                    </p:animEffect>
                                  </p:childTnLst>
                                </p:cTn>
                              </p:par>
                            </p:childTnLst>
                          </p:cTn>
                        </p:par>
                        <p:par>
                          <p:cTn fill="hold" id="44" nodeType="afterGroup">
                            <p:stCondLst>
                              <p:cond delay="3000"/>
                            </p:stCondLst>
                            <p:childTnLst>
                              <p:par>
                                <p:cTn fill="hold" grpId="0" id="45" nodeType="afterEffect" presetClass="entr" presetID="16" presetSubtype="37">
                                  <p:stCondLst>
                                    <p:cond delay="0"/>
                                  </p:stCondLst>
                                  <p:childTnLst>
                                    <p:set>
                                      <p:cBhvr>
                                        <p:cTn dur="1" fill="hold" id="46">
                                          <p:stCondLst>
                                            <p:cond delay="0"/>
                                          </p:stCondLst>
                                        </p:cTn>
                                        <p:tgtEl>
                                          <p:spTgt spid="26"/>
                                        </p:tgtEl>
                                        <p:attrNameLst>
                                          <p:attrName>style.visibility</p:attrName>
                                        </p:attrNameLst>
                                      </p:cBhvr>
                                      <p:to>
                                        <p:strVal val="visible"/>
                                      </p:to>
                                    </p:set>
                                    <p:animEffect filter="barn(outVertical)" transition="in">
                                      <p:cBhvr>
                                        <p:cTn dur="500" id="47"/>
                                        <p:tgtEl>
                                          <p:spTgt spid="26"/>
                                        </p:tgtEl>
                                      </p:cBhvr>
                                    </p:animEffect>
                                  </p:childTnLst>
                                </p:cTn>
                              </p:par>
                              <p:par>
                                <p:cTn fill="hold" grpId="0" id="48" nodeType="withEffect" presetClass="entr" presetID="16" presetSubtype="37">
                                  <p:stCondLst>
                                    <p:cond delay="0"/>
                                  </p:stCondLst>
                                  <p:childTnLst>
                                    <p:set>
                                      <p:cBhvr>
                                        <p:cTn dur="1" fill="hold" id="49">
                                          <p:stCondLst>
                                            <p:cond delay="0"/>
                                          </p:stCondLst>
                                        </p:cTn>
                                        <p:tgtEl>
                                          <p:spTgt spid="25"/>
                                        </p:tgtEl>
                                        <p:attrNameLst>
                                          <p:attrName>style.visibility</p:attrName>
                                        </p:attrNameLst>
                                      </p:cBhvr>
                                      <p:to>
                                        <p:strVal val="visible"/>
                                      </p:to>
                                    </p:set>
                                    <p:animEffect filter="barn(outVertical)" transition="in">
                                      <p:cBhvr>
                                        <p:cTn dur="500" id="50"/>
                                        <p:tgtEl>
                                          <p:spTgt spid="25"/>
                                        </p:tgtEl>
                                      </p:cBhvr>
                                    </p:animEffect>
                                  </p:childTnLst>
                                </p:cTn>
                              </p:par>
                            </p:childTnLst>
                          </p:cTn>
                        </p:par>
                        <p:par>
                          <p:cTn fill="hold" id="51" nodeType="afterGroup">
                            <p:stCondLst>
                              <p:cond delay="3500"/>
                            </p:stCondLst>
                            <p:childTnLst>
                              <p:par>
                                <p:cTn fill="hold" grpId="0" id="52" nodeType="afterEffect" presetClass="entr" presetID="16" presetSubtype="37">
                                  <p:stCondLst>
                                    <p:cond delay="0"/>
                                  </p:stCondLst>
                                  <p:childTnLst>
                                    <p:set>
                                      <p:cBhvr>
                                        <p:cTn dur="1" fill="hold" id="53">
                                          <p:stCondLst>
                                            <p:cond delay="0"/>
                                          </p:stCondLst>
                                        </p:cTn>
                                        <p:tgtEl>
                                          <p:spTgt spid="13"/>
                                        </p:tgtEl>
                                        <p:attrNameLst>
                                          <p:attrName>style.visibility</p:attrName>
                                        </p:attrNameLst>
                                      </p:cBhvr>
                                      <p:to>
                                        <p:strVal val="visible"/>
                                      </p:to>
                                    </p:set>
                                    <p:animEffect filter="barn(outVertical)" transition="in">
                                      <p:cBhvr>
                                        <p:cTn dur="500" id="54"/>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23"/>
      <p:bldP grpId="0" spid="25"/>
      <p:bldP grpId="0" spid="26"/>
      <p:bldP grpId="0" spid="27"/>
      <p:bldP grpId="0" spid="28"/>
      <p:bldP grpId="0" spid="18"/>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6035800" y="1872450"/>
            <a:ext cx="1665886" cy="1665886"/>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FCB00F"/>
            </a:solidFill>
            <a:ln>
              <a:noFill/>
            </a:ln>
            <a:extLst>
              <a:ext uri="{91240B29-F687-4F45-9708-019B960494DF}">
                <a14:hiddenLine w="9525">
                  <a:solidFill>
                    <a:srgbClr val="000000"/>
                  </a:solidFill>
                  <a:round/>
                  <a:headEnd/>
                  <a:tailEnd/>
                </a14:hiddenLine>
              </a:ext>
            </a:extLst>
          </p:spPr>
          <p:txBody>
            <a:bodyPr anchor="t" anchorCtr="0" bIns="37793" compatLnSpc="1" lIns="75585" numCol="1" rIns="75585" tIns="37793" vert="horz" wrap="square">
              <a:prstTxWarp prst="textNoShape">
                <a:avLst/>
              </a:prstTxWarp>
            </a:bodyPr>
            <a:lstStyle/>
            <a:p>
              <a:endParaRPr altLang="en-US" lang="zh-CN" sz="1488"/>
            </a:p>
          </p:txBody>
        </p:sp>
        <p:sp>
          <p:nvSpPr>
            <p:cNvPr id="22" name="Freeform 7"/>
            <p:cNvSpPr>
              <a:spLocks noEditPoints="1"/>
            </p:cNvSpPr>
            <p:nvPr/>
          </p:nvSpPr>
          <p:spPr bwMode="auto">
            <a:xfrm>
              <a:off x="5769195" y="1999060"/>
              <a:ext cx="886234" cy="1418826"/>
            </a:xfrm>
            <a:custGeom>
              <a:gdLst>
                <a:gd fmla="*/ 74 w 991" name="T0"/>
                <a:gd fmla="*/ 0 h 1589" name="T1"/>
                <a:gd fmla="*/ 0 w 991" name="T2"/>
                <a:gd fmla="*/ 1517 h 1589" name="T3"/>
                <a:gd fmla="*/ 917 w 991" name="T4"/>
                <a:gd fmla="*/ 1589 h 1589" name="T5"/>
                <a:gd fmla="*/ 991 w 991" name="T6"/>
                <a:gd fmla="*/ 72 h 1589" name="T7"/>
                <a:gd fmla="*/ 401 w 991" name="T8"/>
                <a:gd fmla="*/ 38 h 1589" name="T9"/>
                <a:gd fmla="*/ 577 w 991" name="T10"/>
                <a:gd fmla="*/ 38 h 1589" name="T11"/>
                <a:gd fmla="*/ 577 w 991" name="T12"/>
                <a:gd fmla="*/ 88 h 1589" name="T13"/>
                <a:gd fmla="*/ 376 w 991" name="T14"/>
                <a:gd fmla="*/ 63 h 1589" name="T15"/>
                <a:gd fmla="*/ 753 w 991" name="T16"/>
                <a:gd fmla="*/ 1472 h 1589" name="T17"/>
                <a:gd fmla="*/ 722 w 991" name="T18"/>
                <a:gd fmla="*/ 1503 h 1589" name="T19"/>
                <a:gd fmla="*/ 180 w 991" name="T20"/>
                <a:gd fmla="*/ 1472 h 1589" name="T21"/>
                <a:gd fmla="*/ 211 w 991" name="T22"/>
                <a:gd fmla="*/ 1439 h 1589" name="T23"/>
                <a:gd fmla="*/ 753 w 991" name="T24"/>
                <a:gd fmla="*/ 1470 h 1589" name="T25"/>
                <a:gd fmla="*/ 866 w 991" name="T26"/>
                <a:gd fmla="*/ 1503 h 1589" name="T27"/>
                <a:gd fmla="*/ 835 w 991" name="T28"/>
                <a:gd fmla="*/ 1471 h 1589" name="T29"/>
                <a:gd fmla="*/ 898 w 991" name="T30"/>
                <a:gd fmla="*/ 1471 h 1589" name="T31"/>
                <a:gd fmla="*/ 903 w 991" name="T32"/>
                <a:gd fmla="*/ 1349 h 1589" name="T33"/>
                <a:gd fmla="*/ 88 w 991" name="T34"/>
                <a:gd fmla="*/ 1349 h 1589" name="T35"/>
                <a:gd fmla="*/ 903 w 991" name="T36"/>
                <a:gd fmla="*/ 141 h 1589" name="T37"/>
                <a:gd fmla="*/ 211 w 991" name="T38"/>
                <a:gd fmla="*/ 877 h 1589" name="T39"/>
                <a:gd fmla="*/ 347 w 991" name="T40"/>
                <a:gd fmla="*/ 1004 h 1589" name="T41"/>
                <a:gd fmla="*/ 289 w 991" name="T42"/>
                <a:gd fmla="*/ 556 h 1589" name="T43"/>
                <a:gd fmla="*/ 145 w 991" name="T44"/>
                <a:gd fmla="*/ 1004 h 1589" name="T45"/>
                <a:gd fmla="*/ 211 w 991" name="T46"/>
                <a:gd fmla="*/ 877 h 1589" name="T47"/>
                <a:gd fmla="*/ 222 w 991" name="T48"/>
                <a:gd fmla="*/ 823 h 1589" name="T49"/>
                <a:gd fmla="*/ 306 w 991" name="T50"/>
                <a:gd fmla="*/ 823 h 1589" name="T51"/>
                <a:gd fmla="*/ 456 w 991" name="T52"/>
                <a:gd fmla="*/ 818 h 1589" name="T53"/>
                <a:gd fmla="*/ 621 w 991" name="T54"/>
                <a:gd fmla="*/ 684 h 1589" name="T55"/>
                <a:gd fmla="*/ 420 w 991" name="T56"/>
                <a:gd fmla="*/ 556 h 1589" name="T57"/>
                <a:gd fmla="*/ 456 w 991" name="T58"/>
                <a:gd fmla="*/ 1004 h 1589" name="T59"/>
                <a:gd fmla="*/ 456 w 991" name="T60"/>
                <a:gd fmla="*/ 608 h 1589" name="T61"/>
                <a:gd fmla="*/ 584 w 991" name="T62"/>
                <a:gd fmla="*/ 684 h 1589" name="T63"/>
                <a:gd fmla="*/ 456 w 991" name="T64"/>
                <a:gd fmla="*/ 765 h 1589" name="T65"/>
                <a:gd fmla="*/ 690 w 991" name="T66"/>
                <a:gd fmla="*/ 818 h 1589" name="T67"/>
                <a:gd fmla="*/ 856 w 991" name="T68"/>
                <a:gd fmla="*/ 684 h 1589" name="T69"/>
                <a:gd fmla="*/ 654 w 991" name="T70"/>
                <a:gd fmla="*/ 556 h 1589" name="T71"/>
                <a:gd fmla="*/ 690 w 991" name="T72"/>
                <a:gd fmla="*/ 1004 h 1589" name="T73"/>
                <a:gd fmla="*/ 690 w 991" name="T74"/>
                <a:gd fmla="*/ 608 h 1589" name="T75"/>
                <a:gd fmla="*/ 818 w 991" name="T76"/>
                <a:gd fmla="*/ 684 h 1589" name="T77"/>
                <a:gd fmla="*/ 690 w 991" name="T78"/>
                <a:gd fmla="*/ 765 h 158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89" w="991">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7793" compatLnSpc="1" lIns="75585" numCol="1" rIns="75585" tIns="37793" vert="horz" wrap="square">
              <a:prstTxWarp prst="textNoShape">
                <a:avLst/>
              </a:prstTxWarp>
            </a:bodyPr>
            <a:lstStyle/>
            <a:p>
              <a:endParaRPr altLang="en-US" lang="zh-CN" sz="1488"/>
            </a:p>
          </p:txBody>
        </p:sp>
      </p:grpSp>
      <p:grpSp>
        <p:nvGrpSpPr>
          <p:cNvPr id="23" name="组合 22"/>
          <p:cNvGrpSpPr/>
          <p:nvPr/>
        </p:nvGrpSpPr>
        <p:grpSpPr>
          <a:xfrm>
            <a:off x="8773828" y="1872450"/>
            <a:ext cx="1667060" cy="1665886"/>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202A36"/>
            </a:solidFill>
            <a:ln>
              <a:noFill/>
            </a:ln>
            <a:extLst>
              <a:ext uri="{91240B29-F687-4F45-9708-019B960494DF}">
                <a14:hiddenLine w="9525">
                  <a:solidFill>
                    <a:srgbClr val="000000"/>
                  </a:solidFill>
                  <a:round/>
                  <a:headEnd/>
                  <a:tailEnd/>
                </a14:hiddenLine>
              </a:ext>
            </a:extLst>
          </p:spPr>
          <p:txBody>
            <a:bodyPr anchor="t" anchorCtr="0" bIns="37793" compatLnSpc="1" lIns="75585" numCol="1" rIns="75585" tIns="37793" vert="horz" wrap="square">
              <a:prstTxWarp prst="textNoShape">
                <a:avLst/>
              </a:prstTxWarp>
            </a:bodyPr>
            <a:lstStyle/>
            <a:p>
              <a:endParaRPr altLang="en-US" lang="zh-CN" sz="1488"/>
            </a:p>
          </p:txBody>
        </p:sp>
        <p:sp>
          <p:nvSpPr>
            <p:cNvPr id="25" name="Freeform 9"/>
            <p:cNvSpPr>
              <a:spLocks noEditPoints="1"/>
            </p:cNvSpPr>
            <p:nvPr/>
          </p:nvSpPr>
          <p:spPr bwMode="auto">
            <a:xfrm>
              <a:off x="9081207" y="2189373"/>
              <a:ext cx="1380479" cy="1038200"/>
            </a:xfrm>
            <a:custGeom>
              <a:gdLst>
                <a:gd fmla="*/ 42 w 1545" name="T0"/>
                <a:gd fmla="*/ 0 h 1162" name="T1"/>
                <a:gd fmla="*/ 0 w 1545" name="T2"/>
                <a:gd fmla="*/ 932 h 1162" name="T3"/>
                <a:gd fmla="*/ 1503 w 1545" name="T4"/>
                <a:gd fmla="*/ 973 h 1162" name="T5"/>
                <a:gd fmla="*/ 1545 w 1545" name="T6"/>
                <a:gd fmla="*/ 41 h 1162" name="T7"/>
                <a:gd fmla="*/ 866 w 1545" name="T8"/>
                <a:gd fmla="*/ 907 h 1162" name="T9"/>
                <a:gd fmla="*/ 850 w 1545" name="T10"/>
                <a:gd fmla="*/ 922 h 1162" name="T11"/>
                <a:gd fmla="*/ 681 w 1545" name="T12"/>
                <a:gd fmla="*/ 907 h 1162" name="T13"/>
                <a:gd fmla="*/ 696 w 1545" name="T14"/>
                <a:gd fmla="*/ 885 h 1162" name="T15"/>
                <a:gd fmla="*/ 866 w 1545" name="T16"/>
                <a:gd fmla="*/ 900 h 1162" name="T17"/>
                <a:gd fmla="*/ 1481 w 1545" name="T18"/>
                <a:gd fmla="*/ 818 h 1162" name="T19"/>
                <a:gd fmla="*/ 64 w 1545" name="T20"/>
                <a:gd fmla="*/ 818 h 1162" name="T21"/>
                <a:gd fmla="*/ 1481 w 1545" name="T22"/>
                <a:gd fmla="*/ 65 h 1162" name="T23"/>
                <a:gd fmla="*/ 1008 w 1545" name="T24"/>
                <a:gd fmla="*/ 1083 h 1162" name="T25"/>
                <a:gd fmla="*/ 648 w 1545" name="T26"/>
                <a:gd fmla="*/ 1000 h 1162" name="T27"/>
                <a:gd fmla="*/ 1008 w 1545" name="T28"/>
                <a:gd fmla="*/ 1083 h 1162" name="T29"/>
                <a:gd fmla="*/ 477 w 1545" name="T30"/>
                <a:gd fmla="*/ 1162 h 1162" name="T31"/>
                <a:gd fmla="*/ 1051 w 1545" name="T32"/>
                <a:gd fmla="*/ 1107 h 1162" name="T33"/>
                <a:gd fmla="*/ 307 w 1545" name="T34"/>
                <a:gd fmla="*/ 550 h 1162" name="T35"/>
                <a:gd fmla="*/ 533 w 1545" name="T36"/>
                <a:gd fmla="*/ 678 h 1162" name="T37"/>
                <a:gd fmla="*/ 437 w 1545" name="T38"/>
                <a:gd fmla="*/ 230 h 1162" name="T39"/>
                <a:gd fmla="*/ 197 w 1545" name="T40"/>
                <a:gd fmla="*/ 678 h 1162" name="T41"/>
                <a:gd fmla="*/ 307 w 1545" name="T42"/>
                <a:gd fmla="*/ 550 h 1162" name="T43"/>
                <a:gd fmla="*/ 325 w 1545" name="T44"/>
                <a:gd fmla="*/ 497 h 1162" name="T45"/>
                <a:gd fmla="*/ 466 w 1545" name="T46"/>
                <a:gd fmla="*/ 497 h 1162" name="T47"/>
                <a:gd fmla="*/ 715 w 1545" name="T48"/>
                <a:gd fmla="*/ 492 h 1162" name="T49"/>
                <a:gd fmla="*/ 991 w 1545" name="T50"/>
                <a:gd fmla="*/ 358 h 1162" name="T51"/>
                <a:gd fmla="*/ 655 w 1545" name="T52"/>
                <a:gd fmla="*/ 230 h 1162" name="T53"/>
                <a:gd fmla="*/ 715 w 1545" name="T54"/>
                <a:gd fmla="*/ 678 h 1162" name="T55"/>
                <a:gd fmla="*/ 715 w 1545" name="T56"/>
                <a:gd fmla="*/ 282 h 1162" name="T57"/>
                <a:gd fmla="*/ 928 w 1545" name="T58"/>
                <a:gd fmla="*/ 358 h 1162" name="T59"/>
                <a:gd fmla="*/ 715 w 1545" name="T60"/>
                <a:gd fmla="*/ 438 h 1162" name="T61"/>
                <a:gd fmla="*/ 1106 w 1545" name="T62"/>
                <a:gd fmla="*/ 492 h 1162" name="T63"/>
                <a:gd fmla="*/ 1381 w 1545" name="T64"/>
                <a:gd fmla="*/ 358 h 1162" name="T65"/>
                <a:gd fmla="*/ 1045 w 1545" name="T66"/>
                <a:gd fmla="*/ 230 h 1162" name="T67"/>
                <a:gd fmla="*/ 1106 w 1545" name="T68"/>
                <a:gd fmla="*/ 678 h 1162" name="T69"/>
                <a:gd fmla="*/ 1106 w 1545" name="T70"/>
                <a:gd fmla="*/ 282 h 1162" name="T71"/>
                <a:gd fmla="*/ 1318 w 1545" name="T72"/>
                <a:gd fmla="*/ 358 h 1162" name="T73"/>
                <a:gd fmla="*/ 1106 w 1545" name="T74"/>
                <a:gd fmla="*/ 438 h 116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62" w="1545">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7793" compatLnSpc="1" lIns="75585" numCol="1" rIns="75585" tIns="37793" vert="horz" wrap="square">
              <a:prstTxWarp prst="textNoShape">
                <a:avLst/>
              </a:prstTxWarp>
            </a:bodyPr>
            <a:lstStyle/>
            <a:p>
              <a:endParaRPr altLang="en-US" lang="zh-CN" sz="1488"/>
            </a:p>
          </p:txBody>
        </p:sp>
      </p:grpSp>
      <p:grpSp>
        <p:nvGrpSpPr>
          <p:cNvPr id="26" name="组合 25"/>
          <p:cNvGrpSpPr/>
          <p:nvPr/>
        </p:nvGrpSpPr>
        <p:grpSpPr>
          <a:xfrm>
            <a:off x="3344883" y="1872450"/>
            <a:ext cx="1667060" cy="1665886"/>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202A36"/>
            </a:solidFill>
            <a:ln>
              <a:noFill/>
            </a:ln>
          </p:spPr>
          <p:txBody>
            <a:bodyPr anchor="t" anchorCtr="0" bIns="37793" compatLnSpc="1" lIns="75585" numCol="1" rIns="75585" tIns="37793" vert="horz" wrap="square">
              <a:prstTxWarp prst="textNoShape">
                <a:avLst/>
              </a:prstTxWarp>
            </a:bodyPr>
            <a:lstStyle/>
            <a:p>
              <a:endParaRPr altLang="en-US" lang="zh-CN" sz="1488"/>
            </a:p>
          </p:txBody>
        </p:sp>
        <p:sp>
          <p:nvSpPr>
            <p:cNvPr id="28" name="Freeform 11"/>
            <p:cNvSpPr>
              <a:spLocks noEditPoints="1"/>
            </p:cNvSpPr>
            <p:nvPr/>
          </p:nvSpPr>
          <p:spPr bwMode="auto">
            <a:xfrm>
              <a:off x="1453066" y="2193633"/>
              <a:ext cx="1560850" cy="1029678"/>
            </a:xfrm>
            <a:custGeom>
              <a:gdLst>
                <a:gd fmla="*/ 1295 w 1747" name="T0"/>
                <a:gd fmla="*/ 377 h 1154" name="T1"/>
                <a:gd fmla="*/ 1260 w 1747" name="T2"/>
                <a:gd fmla="*/ 0 h 1154" name="T3"/>
                <a:gd fmla="*/ 641 w 1747" name="T4"/>
                <a:gd fmla="*/ 1031 h 1154" name="T5"/>
                <a:gd fmla="*/ 59 w 1747" name="T6"/>
                <a:gd fmla="*/ 1031 h 1154" name="T7"/>
                <a:gd fmla="*/ 1747 w 1747" name="T8"/>
                <a:gd fmla="*/ 1154 h 1154" name="T9"/>
                <a:gd fmla="*/ 371 w 1747" name="T10"/>
                <a:gd fmla="*/ 962 h 1154" name="T11"/>
                <a:gd fmla="*/ 270 w 1747" name="T12"/>
                <a:gd fmla="*/ 863 h 1154" name="T13"/>
                <a:gd fmla="*/ 371 w 1747" name="T14"/>
                <a:gd fmla="*/ 830 h 1154" name="T15"/>
                <a:gd fmla="*/ 270 w 1747" name="T16"/>
                <a:gd fmla="*/ 731 h 1154" name="T17"/>
                <a:gd fmla="*/ 371 w 1747" name="T18"/>
                <a:gd fmla="*/ 691 h 1154" name="T19"/>
                <a:gd fmla="*/ 270 w 1747" name="T20"/>
                <a:gd fmla="*/ 592 h 1154" name="T21"/>
                <a:gd fmla="*/ 371 w 1747" name="T22"/>
                <a:gd fmla="*/ 559 h 1154" name="T23"/>
                <a:gd fmla="*/ 270 w 1747" name="T24"/>
                <a:gd fmla="*/ 460 h 1154" name="T25"/>
                <a:gd fmla="*/ 524 w 1747" name="T26"/>
                <a:gd fmla="*/ 962 h 1154" name="T27"/>
                <a:gd fmla="*/ 422 w 1747" name="T28"/>
                <a:gd fmla="*/ 863 h 1154" name="T29"/>
                <a:gd fmla="*/ 524 w 1747" name="T30"/>
                <a:gd fmla="*/ 830 h 1154" name="T31"/>
                <a:gd fmla="*/ 422 w 1747" name="T32"/>
                <a:gd fmla="*/ 731 h 1154" name="T33"/>
                <a:gd fmla="*/ 524 w 1747" name="T34"/>
                <a:gd fmla="*/ 691 h 1154" name="T35"/>
                <a:gd fmla="*/ 422 w 1747" name="T36"/>
                <a:gd fmla="*/ 592 h 1154" name="T37"/>
                <a:gd fmla="*/ 524 w 1747" name="T38"/>
                <a:gd fmla="*/ 559 h 1154" name="T39"/>
                <a:gd fmla="*/ 422 w 1747" name="T40"/>
                <a:gd fmla="*/ 460 h 1154" name="T41"/>
                <a:gd fmla="*/ 940 w 1747" name="T42"/>
                <a:gd fmla="*/ 938 h 1154" name="T43"/>
                <a:gd fmla="*/ 774 w 1747" name="T44"/>
                <a:gd fmla="*/ 776 h 1154" name="T45"/>
                <a:gd fmla="*/ 940 w 1747" name="T46"/>
                <a:gd fmla="*/ 723 h 1154" name="T47"/>
                <a:gd fmla="*/ 774 w 1747" name="T48"/>
                <a:gd fmla="*/ 561 h 1154" name="T49"/>
                <a:gd fmla="*/ 940 w 1747" name="T50"/>
                <a:gd fmla="*/ 496 h 1154" name="T51"/>
                <a:gd fmla="*/ 774 w 1747" name="T52"/>
                <a:gd fmla="*/ 334 h 1154" name="T53"/>
                <a:gd fmla="*/ 940 w 1747" name="T54"/>
                <a:gd fmla="*/ 281 h 1154" name="T55"/>
                <a:gd fmla="*/ 774 w 1747" name="T56"/>
                <a:gd fmla="*/ 119 h 1154" name="T57"/>
                <a:gd fmla="*/ 1163 w 1747" name="T58"/>
                <a:gd fmla="*/ 938 h 1154" name="T59"/>
                <a:gd fmla="*/ 997 w 1747" name="T60"/>
                <a:gd fmla="*/ 776 h 1154" name="T61"/>
                <a:gd fmla="*/ 1163 w 1747" name="T62"/>
                <a:gd fmla="*/ 723 h 1154" name="T63"/>
                <a:gd fmla="*/ 997 w 1747" name="T64"/>
                <a:gd fmla="*/ 561 h 1154" name="T65"/>
                <a:gd fmla="*/ 1163 w 1747" name="T66"/>
                <a:gd fmla="*/ 496 h 1154" name="T67"/>
                <a:gd fmla="*/ 997 w 1747" name="T68"/>
                <a:gd fmla="*/ 334 h 1154" name="T69"/>
                <a:gd fmla="*/ 1163 w 1747" name="T70"/>
                <a:gd fmla="*/ 281 h 1154" name="T71"/>
                <a:gd fmla="*/ 997 w 1747" name="T72"/>
                <a:gd fmla="*/ 119 h 1154" name="T73"/>
                <a:gd fmla="*/ 1463 w 1747" name="T74"/>
                <a:gd fmla="*/ 950 h 1154" name="T75"/>
                <a:gd fmla="*/ 1361 w 1747" name="T76"/>
                <a:gd fmla="*/ 850 h 1154" name="T77"/>
                <a:gd fmla="*/ 1463 w 1747" name="T78"/>
                <a:gd fmla="*/ 810 h 1154" name="T79"/>
                <a:gd fmla="*/ 1361 w 1747" name="T80"/>
                <a:gd fmla="*/ 711 h 1154" name="T81"/>
                <a:gd fmla="*/ 1463 w 1747" name="T82"/>
                <a:gd fmla="*/ 679 h 1154" name="T83"/>
                <a:gd fmla="*/ 1361 w 1747" name="T84"/>
                <a:gd fmla="*/ 579 h 1154" name="T85"/>
                <a:gd fmla="*/ 1615 w 1747" name="T86"/>
                <a:gd fmla="*/ 950 h 1154" name="T87"/>
                <a:gd fmla="*/ 1514 w 1747" name="T88"/>
                <a:gd fmla="*/ 850 h 1154" name="T89"/>
                <a:gd fmla="*/ 1615 w 1747" name="T90"/>
                <a:gd fmla="*/ 810 h 1154" name="T91"/>
                <a:gd fmla="*/ 1514 w 1747" name="T92"/>
                <a:gd fmla="*/ 711 h 1154" name="T93"/>
                <a:gd fmla="*/ 1615 w 1747" name="T94"/>
                <a:gd fmla="*/ 679 h 1154" name="T95"/>
                <a:gd fmla="*/ 1514 w 1747" name="T96"/>
                <a:gd fmla="*/ 579 h 115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54" w="1747">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7793" compatLnSpc="1" lIns="75585" numCol="1" rIns="75585" tIns="37793" vert="horz" wrap="square">
              <a:prstTxWarp prst="textNoShape">
                <a:avLst/>
              </a:prstTxWarp>
            </a:bodyPr>
            <a:lstStyle/>
            <a:p>
              <a:endParaRPr altLang="en-US" lang="zh-CN" sz="1488"/>
            </a:p>
          </p:txBody>
        </p:sp>
      </p:grpSp>
      <p:sp>
        <p:nvSpPr>
          <p:cNvPr id="29" name="Freeform 12"/>
          <p:cNvSpPr/>
          <p:nvPr/>
        </p:nvSpPr>
        <p:spPr bwMode="auto">
          <a:xfrm>
            <a:off x="5315202" y="2439485"/>
            <a:ext cx="482508" cy="482508"/>
          </a:xfrm>
          <a:custGeom>
            <a:gdLst>
              <a:gd fmla="*/ 269 w 653" name="T0"/>
              <a:gd fmla="*/ 653 h 653" name="T1"/>
              <a:gd fmla="*/ 269 w 653" name="T2"/>
              <a:gd fmla="*/ 382 h 653" name="T3"/>
              <a:gd fmla="*/ 0 w 653" name="T4"/>
              <a:gd fmla="*/ 382 h 653" name="T5"/>
              <a:gd fmla="*/ 0 w 653" name="T6"/>
              <a:gd fmla="*/ 269 h 653" name="T7"/>
              <a:gd fmla="*/ 269 w 653" name="T8"/>
              <a:gd fmla="*/ 269 h 653" name="T9"/>
              <a:gd fmla="*/ 269 w 653" name="T10"/>
              <a:gd fmla="*/ 0 h 653" name="T11"/>
              <a:gd fmla="*/ 384 w 653" name="T12"/>
              <a:gd fmla="*/ 0 h 653" name="T13"/>
              <a:gd fmla="*/ 384 w 653" name="T14"/>
              <a:gd fmla="*/ 269 h 653" name="T15"/>
              <a:gd fmla="*/ 653 w 653" name="T16"/>
              <a:gd fmla="*/ 269 h 653" name="T17"/>
              <a:gd fmla="*/ 653 w 653" name="T18"/>
              <a:gd fmla="*/ 382 h 653" name="T19"/>
              <a:gd fmla="*/ 384 w 653" name="T20"/>
              <a:gd fmla="*/ 382 h 653" name="T21"/>
              <a:gd fmla="*/ 384 w 653" name="T22"/>
              <a:gd fmla="*/ 653 h 653" name="T23"/>
              <a:gd fmla="*/ 269 w 653" name="T24"/>
              <a:gd fmla="*/ 653 h 6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53" w="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anchor="t" anchorCtr="0" bIns="37793" compatLnSpc="1" lIns="75585" numCol="1" rIns="75585" tIns="37793" vert="horz" wrap="square">
            <a:prstTxWarp prst="textNoShape">
              <a:avLst/>
            </a:prstTxWarp>
          </a:bodyPr>
          <a:lstStyle/>
          <a:p>
            <a:endParaRPr altLang="en-US" lang="zh-CN" sz="1488"/>
          </a:p>
        </p:txBody>
      </p:sp>
      <p:sp>
        <p:nvSpPr>
          <p:cNvPr id="30" name="Freeform 13"/>
          <p:cNvSpPr/>
          <p:nvPr/>
        </p:nvSpPr>
        <p:spPr bwMode="auto">
          <a:xfrm>
            <a:off x="8059560" y="2439485"/>
            <a:ext cx="482508" cy="482508"/>
          </a:xfrm>
          <a:custGeom>
            <a:gdLst>
              <a:gd fmla="*/ 269 w 653" name="T0"/>
              <a:gd fmla="*/ 653 h 653" name="T1"/>
              <a:gd fmla="*/ 269 w 653" name="T2"/>
              <a:gd fmla="*/ 382 h 653" name="T3"/>
              <a:gd fmla="*/ 0 w 653" name="T4"/>
              <a:gd fmla="*/ 382 h 653" name="T5"/>
              <a:gd fmla="*/ 0 w 653" name="T6"/>
              <a:gd fmla="*/ 269 h 653" name="T7"/>
              <a:gd fmla="*/ 269 w 653" name="T8"/>
              <a:gd fmla="*/ 269 h 653" name="T9"/>
              <a:gd fmla="*/ 269 w 653" name="T10"/>
              <a:gd fmla="*/ 0 h 653" name="T11"/>
              <a:gd fmla="*/ 384 w 653" name="T12"/>
              <a:gd fmla="*/ 0 h 653" name="T13"/>
              <a:gd fmla="*/ 384 w 653" name="T14"/>
              <a:gd fmla="*/ 269 h 653" name="T15"/>
              <a:gd fmla="*/ 653 w 653" name="T16"/>
              <a:gd fmla="*/ 269 h 653" name="T17"/>
              <a:gd fmla="*/ 653 w 653" name="T18"/>
              <a:gd fmla="*/ 382 h 653" name="T19"/>
              <a:gd fmla="*/ 384 w 653" name="T20"/>
              <a:gd fmla="*/ 382 h 653" name="T21"/>
              <a:gd fmla="*/ 384 w 653" name="T22"/>
              <a:gd fmla="*/ 653 h 653" name="T23"/>
              <a:gd fmla="*/ 269 w 653" name="T24"/>
              <a:gd fmla="*/ 653 h 6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53" w="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anchor="t" anchorCtr="0" bIns="37793" compatLnSpc="1" lIns="75585" numCol="1" rIns="75585" tIns="37793" vert="horz" wrap="square">
            <a:prstTxWarp prst="textNoShape">
              <a:avLst/>
            </a:prstTxWarp>
          </a:bodyPr>
          <a:lstStyle/>
          <a:p>
            <a:endParaRPr altLang="en-US" lang="zh-CN" sz="1488"/>
          </a:p>
        </p:txBody>
      </p:sp>
      <p:sp>
        <p:nvSpPr>
          <p:cNvPr id="31" name="矩形 83"/>
          <p:cNvSpPr>
            <a:spLocks noChangeArrowheads="1"/>
          </p:cNvSpPr>
          <p:nvPr/>
        </p:nvSpPr>
        <p:spPr bwMode="auto">
          <a:xfrm>
            <a:off x="3112000" y="4438918"/>
            <a:ext cx="7487136" cy="1588158"/>
          </a:xfrm>
          <a:prstGeom prst="rect">
            <a:avLst/>
          </a:prstGeom>
          <a:solidFill>
            <a:srgbClr val="F2F2F2"/>
          </a:solidFill>
          <a:ln cmpd="sng" w="9525">
            <a:solidFill>
              <a:srgbClr val="55735B"/>
            </a:solidFill>
            <a:miter lim="800000"/>
          </a:ln>
        </p:spPr>
        <p:txBody>
          <a:bodyPr/>
          <a:lstStyle/>
          <a:p>
            <a:endParaRPr altLang="en-US" lang="zh-CN" sz="1488"/>
          </a:p>
        </p:txBody>
      </p:sp>
      <p:sp>
        <p:nvSpPr>
          <p:cNvPr id="32" name="TextBox 84"/>
          <p:cNvSpPr txBox="1">
            <a:spLocks noChangeArrowheads="1"/>
          </p:cNvSpPr>
          <p:nvPr/>
        </p:nvSpPr>
        <p:spPr bwMode="auto">
          <a:xfrm>
            <a:off x="3310081" y="4576985"/>
            <a:ext cx="7029603" cy="13011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just"/>
            <a:r>
              <a:rPr altLang="en-US" lang="zh-CN" sz="1323">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altLang="en-US" lang="zh-CN" sz="1323">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这里输入产品形式的简介，这里输入产品形式的简介，这里输入产品形式的简介，这里输入产品形式的简介，这里输入产品形式的简介，里输入产品形式的简介。</a:t>
            </a:r>
          </a:p>
        </p:txBody>
      </p:sp>
      <p:sp>
        <p:nvSpPr>
          <p:cNvPr id="33" name="Freeform 12"/>
          <p:cNvSpPr/>
          <p:nvPr/>
        </p:nvSpPr>
        <p:spPr bwMode="auto">
          <a:xfrm>
            <a:off x="3050324" y="4318191"/>
            <a:ext cx="436976" cy="438288"/>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altLang="en-US" lang="zh-CN" sz="1488">
              <a:solidFill>
                <a:srgbClr val="2C3637"/>
              </a:solidFill>
            </a:endParaRPr>
          </a:p>
        </p:txBody>
      </p:sp>
      <p:sp>
        <p:nvSpPr>
          <p:cNvPr id="34" name="Freeform 12"/>
          <p:cNvSpPr/>
          <p:nvPr/>
        </p:nvSpPr>
        <p:spPr bwMode="auto">
          <a:xfrm flipH="1" flipV="1">
            <a:off x="10241567" y="5700955"/>
            <a:ext cx="436976" cy="438288"/>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altLang="en-US" lang="zh-CN" sz="1488">
              <a:solidFill>
                <a:srgbClr val="2C3637"/>
              </a:solidFill>
            </a:endParaRPr>
          </a:p>
        </p:txBody>
      </p:sp>
      <p:sp>
        <p:nvSpPr>
          <p:cNvPr id="35" name="TextBox 46"/>
          <p:cNvSpPr txBox="1"/>
          <p:nvPr/>
        </p:nvSpPr>
        <p:spPr>
          <a:xfrm>
            <a:off x="3465299" y="3644072"/>
            <a:ext cx="1375242" cy="343357"/>
          </a:xfrm>
          <a:prstGeom prst="rect">
            <a:avLst/>
          </a:prstGeom>
          <a:noFill/>
        </p:spPr>
        <p:txBody>
          <a:bodyPr rtlCol="0" wrap="square">
            <a:spAutoFit/>
          </a:bodyPr>
          <a:lstStyle/>
          <a:p>
            <a:pPr algn="ctr"/>
            <a:r>
              <a:rPr altLang="en-US" b="1" lang="zh-CN" smtClean="0" sz="1653">
                <a:solidFill>
                  <a:srgbClr val="202A36"/>
                </a:solidFill>
                <a:latin charset="-122" panose="020b0503020204020204" pitchFamily="34" typeface="微软雅黑"/>
                <a:ea charset="-122" panose="020b0503020204020204" pitchFamily="34" typeface="微软雅黑"/>
              </a:rPr>
              <a:t>请输入标题</a:t>
            </a:r>
          </a:p>
        </p:txBody>
      </p:sp>
      <p:sp>
        <p:nvSpPr>
          <p:cNvPr id="36" name="TextBox 47"/>
          <p:cNvSpPr txBox="1"/>
          <p:nvPr/>
        </p:nvSpPr>
        <p:spPr>
          <a:xfrm>
            <a:off x="6150751" y="3644072"/>
            <a:ext cx="1375242" cy="343357"/>
          </a:xfrm>
          <a:prstGeom prst="rect">
            <a:avLst/>
          </a:prstGeom>
          <a:noFill/>
        </p:spPr>
        <p:txBody>
          <a:bodyPr rtlCol="0" wrap="square">
            <a:spAutoFit/>
          </a:bodyPr>
          <a:lstStyle/>
          <a:p>
            <a:pPr algn="ctr"/>
            <a:r>
              <a:rPr altLang="en-US" b="1" lang="zh-CN" sz="1653">
                <a:solidFill>
                  <a:srgbClr val="202A36"/>
                </a:solidFill>
                <a:latin charset="-122" panose="020b0503020204020204" pitchFamily="34" typeface="微软雅黑"/>
                <a:ea charset="-122" panose="020b0503020204020204" pitchFamily="34" typeface="微软雅黑"/>
              </a:rPr>
              <a:t>请输入标题</a:t>
            </a:r>
          </a:p>
        </p:txBody>
      </p:sp>
      <p:sp>
        <p:nvSpPr>
          <p:cNvPr id="37" name="TextBox 48"/>
          <p:cNvSpPr txBox="1"/>
          <p:nvPr/>
        </p:nvSpPr>
        <p:spPr>
          <a:xfrm>
            <a:off x="8967364" y="3644072"/>
            <a:ext cx="1375242" cy="343357"/>
          </a:xfrm>
          <a:prstGeom prst="rect">
            <a:avLst/>
          </a:prstGeom>
          <a:noFill/>
        </p:spPr>
        <p:txBody>
          <a:bodyPr rtlCol="0" wrap="square">
            <a:spAutoFit/>
          </a:bodyPr>
          <a:lstStyle/>
          <a:p>
            <a:pPr algn="ctr"/>
            <a:r>
              <a:rPr altLang="en-US" b="1" lang="zh-CN" sz="1653">
                <a:solidFill>
                  <a:srgbClr val="202A36"/>
                </a:solidFill>
                <a:latin charset="-122" panose="020b0503020204020204" pitchFamily="34" typeface="微软雅黑"/>
                <a:ea charset="-122" panose="020b0503020204020204" pitchFamily="34" typeface="微软雅黑"/>
              </a:rPr>
              <a:t>请输入标题</a:t>
            </a:r>
          </a:p>
        </p:txBody>
      </p:sp>
      <p:sp>
        <p:nvSpPr>
          <p:cNvPr id="38" name="矩形 3"/>
          <p:cNvSpPr>
            <a:spLocks noChangeArrowheads="1"/>
          </p:cNvSpPr>
          <p:nvPr/>
        </p:nvSpPr>
        <p:spPr bwMode="auto">
          <a:xfrm>
            <a:off x="2695675"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研究方案</a:t>
            </a:r>
          </a:p>
        </p:txBody>
      </p:sp>
    </p:spTree>
    <p:extLst>
      <p:ext uri="{BB962C8B-B14F-4D97-AF65-F5344CB8AC3E}">
        <p14:creationId val="822389945"/>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35"/>
                                        </p:tgtEl>
                                        <p:attrNameLst>
                                          <p:attrName>style.visibility</p:attrName>
                                        </p:attrNameLst>
                                      </p:cBhvr>
                                      <p:to>
                                        <p:strVal val="visible"/>
                                      </p:to>
                                    </p:set>
                                    <p:animEffect filter="fade" transition="in">
                                      <p:cBhvr>
                                        <p:cTn dur="1000" id="13"/>
                                        <p:tgtEl>
                                          <p:spTgt spid="35"/>
                                        </p:tgtEl>
                                      </p:cBhvr>
                                    </p:animEffect>
                                    <p:anim calcmode="lin" valueType="num">
                                      <p:cBhvr>
                                        <p:cTn dur="1000" fill="hold" id="14"/>
                                        <p:tgtEl>
                                          <p:spTgt spid="35"/>
                                        </p:tgtEl>
                                        <p:attrNameLst>
                                          <p:attrName>ppt_x</p:attrName>
                                        </p:attrNameLst>
                                      </p:cBhvr>
                                      <p:tavLst>
                                        <p:tav tm="0">
                                          <p:val>
                                            <p:strVal val="#ppt_x"/>
                                          </p:val>
                                        </p:tav>
                                        <p:tav tm="100000">
                                          <p:val>
                                            <p:strVal val="#ppt_x"/>
                                          </p:val>
                                        </p:tav>
                                      </p:tavLst>
                                    </p:anim>
                                    <p:anim calcmode="lin" valueType="num">
                                      <p:cBhvr>
                                        <p:cTn dur="1000" fill="hold" id="15"/>
                                        <p:tgtEl>
                                          <p:spTgt spid="3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31" presetSubtype="0">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p:cTn dur="300" fill="hold" id="19"/>
                                        <p:tgtEl>
                                          <p:spTgt spid="29"/>
                                        </p:tgtEl>
                                        <p:attrNameLst>
                                          <p:attrName>ppt_w</p:attrName>
                                        </p:attrNameLst>
                                      </p:cBhvr>
                                      <p:tavLst>
                                        <p:tav tm="0">
                                          <p:val>
                                            <p:fltVal val="0"/>
                                          </p:val>
                                        </p:tav>
                                        <p:tav tm="100000">
                                          <p:val>
                                            <p:strVal val="#ppt_w"/>
                                          </p:val>
                                        </p:tav>
                                      </p:tavLst>
                                    </p:anim>
                                    <p:anim calcmode="lin" valueType="num">
                                      <p:cBhvr>
                                        <p:cTn dur="300" fill="hold" id="20"/>
                                        <p:tgtEl>
                                          <p:spTgt spid="29"/>
                                        </p:tgtEl>
                                        <p:attrNameLst>
                                          <p:attrName>ppt_h</p:attrName>
                                        </p:attrNameLst>
                                      </p:cBhvr>
                                      <p:tavLst>
                                        <p:tav tm="0">
                                          <p:val>
                                            <p:fltVal val="0"/>
                                          </p:val>
                                        </p:tav>
                                        <p:tav tm="100000">
                                          <p:val>
                                            <p:strVal val="#ppt_h"/>
                                          </p:val>
                                        </p:tav>
                                      </p:tavLst>
                                    </p:anim>
                                    <p:anim calcmode="lin" valueType="num">
                                      <p:cBhvr>
                                        <p:cTn dur="300" fill="hold" id="21"/>
                                        <p:tgtEl>
                                          <p:spTgt spid="29"/>
                                        </p:tgtEl>
                                        <p:attrNameLst>
                                          <p:attrName>style.rotation</p:attrName>
                                        </p:attrNameLst>
                                      </p:cBhvr>
                                      <p:tavLst>
                                        <p:tav tm="0">
                                          <p:val>
                                            <p:fltVal val="90"/>
                                          </p:val>
                                        </p:tav>
                                        <p:tav tm="100000">
                                          <p:val>
                                            <p:fltVal val="0"/>
                                          </p:val>
                                        </p:tav>
                                      </p:tavLst>
                                    </p:anim>
                                    <p:animEffect filter="fade" transition="in">
                                      <p:cBhvr>
                                        <p:cTn dur="300" id="22"/>
                                        <p:tgtEl>
                                          <p:spTgt spid="29"/>
                                        </p:tgtEl>
                                      </p:cBhvr>
                                    </p:animEffect>
                                  </p:childTnLst>
                                </p:cTn>
                              </p:par>
                            </p:childTnLst>
                          </p:cTn>
                        </p:par>
                        <p:par>
                          <p:cTn fill="hold" id="23" nodeType="afterGroup">
                            <p:stCondLst>
                              <p:cond delay="1800"/>
                            </p:stCondLst>
                            <p:childTnLst>
                              <p:par>
                                <p:cTn fill="hold" id="24" nodeType="after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par>
                                <p:cTn fill="hold" grpId="0" id="29" nodeType="withEffect" presetClass="entr" presetID="42"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fade" transition="in">
                                      <p:cBhvr>
                                        <p:cTn dur="1000" id="31"/>
                                        <p:tgtEl>
                                          <p:spTgt spid="36"/>
                                        </p:tgtEl>
                                      </p:cBhvr>
                                    </p:animEffect>
                                    <p:anim calcmode="lin" valueType="num">
                                      <p:cBhvr>
                                        <p:cTn dur="1000" fill="hold" id="32"/>
                                        <p:tgtEl>
                                          <p:spTgt spid="36"/>
                                        </p:tgtEl>
                                        <p:attrNameLst>
                                          <p:attrName>ppt_x</p:attrName>
                                        </p:attrNameLst>
                                      </p:cBhvr>
                                      <p:tavLst>
                                        <p:tav tm="0">
                                          <p:val>
                                            <p:strVal val="#ppt_x"/>
                                          </p:val>
                                        </p:tav>
                                        <p:tav tm="100000">
                                          <p:val>
                                            <p:strVal val="#ppt_x"/>
                                          </p:val>
                                        </p:tav>
                                      </p:tavLst>
                                    </p:anim>
                                    <p:anim calcmode="lin" valueType="num">
                                      <p:cBhvr>
                                        <p:cTn dur="1000" fill="hold" id="33"/>
                                        <p:tgtEl>
                                          <p:spTgt spid="3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800"/>
                            </p:stCondLst>
                            <p:childTnLst>
                              <p:par>
                                <p:cTn fill="hold" grpId="0" id="35" nodeType="afterEffect" presetClass="entr" presetID="31" presetSubtype="0">
                                  <p:stCondLst>
                                    <p:cond delay="0"/>
                                  </p:stCondLst>
                                  <p:childTnLst>
                                    <p:set>
                                      <p:cBhvr>
                                        <p:cTn dur="1" fill="hold" id="36">
                                          <p:stCondLst>
                                            <p:cond delay="0"/>
                                          </p:stCondLst>
                                        </p:cTn>
                                        <p:tgtEl>
                                          <p:spTgt spid="30"/>
                                        </p:tgtEl>
                                        <p:attrNameLst>
                                          <p:attrName>style.visibility</p:attrName>
                                        </p:attrNameLst>
                                      </p:cBhvr>
                                      <p:to>
                                        <p:strVal val="visible"/>
                                      </p:to>
                                    </p:set>
                                    <p:anim calcmode="lin" valueType="num">
                                      <p:cBhvr>
                                        <p:cTn dur="300" fill="hold" id="37"/>
                                        <p:tgtEl>
                                          <p:spTgt spid="30"/>
                                        </p:tgtEl>
                                        <p:attrNameLst>
                                          <p:attrName>ppt_w</p:attrName>
                                        </p:attrNameLst>
                                      </p:cBhvr>
                                      <p:tavLst>
                                        <p:tav tm="0">
                                          <p:val>
                                            <p:fltVal val="0"/>
                                          </p:val>
                                        </p:tav>
                                        <p:tav tm="100000">
                                          <p:val>
                                            <p:strVal val="#ppt_w"/>
                                          </p:val>
                                        </p:tav>
                                      </p:tavLst>
                                    </p:anim>
                                    <p:anim calcmode="lin" valueType="num">
                                      <p:cBhvr>
                                        <p:cTn dur="300" fill="hold" id="38"/>
                                        <p:tgtEl>
                                          <p:spTgt spid="30"/>
                                        </p:tgtEl>
                                        <p:attrNameLst>
                                          <p:attrName>ppt_h</p:attrName>
                                        </p:attrNameLst>
                                      </p:cBhvr>
                                      <p:tavLst>
                                        <p:tav tm="0">
                                          <p:val>
                                            <p:fltVal val="0"/>
                                          </p:val>
                                        </p:tav>
                                        <p:tav tm="100000">
                                          <p:val>
                                            <p:strVal val="#ppt_h"/>
                                          </p:val>
                                        </p:tav>
                                      </p:tavLst>
                                    </p:anim>
                                    <p:anim calcmode="lin" valueType="num">
                                      <p:cBhvr>
                                        <p:cTn dur="300" fill="hold" id="39"/>
                                        <p:tgtEl>
                                          <p:spTgt spid="30"/>
                                        </p:tgtEl>
                                        <p:attrNameLst>
                                          <p:attrName>style.rotation</p:attrName>
                                        </p:attrNameLst>
                                      </p:cBhvr>
                                      <p:tavLst>
                                        <p:tav tm="0">
                                          <p:val>
                                            <p:fltVal val="90"/>
                                          </p:val>
                                        </p:tav>
                                        <p:tav tm="100000">
                                          <p:val>
                                            <p:fltVal val="0"/>
                                          </p:val>
                                        </p:tav>
                                      </p:tavLst>
                                    </p:anim>
                                    <p:animEffect filter="fade" transition="in">
                                      <p:cBhvr>
                                        <p:cTn dur="300" id="40"/>
                                        <p:tgtEl>
                                          <p:spTgt spid="30"/>
                                        </p:tgtEl>
                                      </p:cBhvr>
                                    </p:animEffect>
                                  </p:childTnLst>
                                </p:cTn>
                              </p:par>
                            </p:childTnLst>
                          </p:cTn>
                        </p:par>
                        <p:par>
                          <p:cTn fill="hold" id="41" nodeType="afterGroup">
                            <p:stCondLst>
                              <p:cond delay="3100"/>
                            </p:stCondLst>
                            <p:childTnLst>
                              <p:par>
                                <p:cTn fill="hold" id="42" nodeType="afterEffect" presetClass="entr" presetID="53" presetSubtype="0">
                                  <p:stCondLst>
                                    <p:cond delay="0"/>
                                  </p:stCondLst>
                                  <p:childTnLst>
                                    <p:set>
                                      <p:cBhvr>
                                        <p:cTn dur="1" fill="hold" id="43">
                                          <p:stCondLst>
                                            <p:cond delay="0"/>
                                          </p:stCondLst>
                                        </p:cTn>
                                        <p:tgtEl>
                                          <p:spTgt spid="23"/>
                                        </p:tgtEl>
                                        <p:attrNameLst>
                                          <p:attrName>style.visibility</p:attrName>
                                        </p:attrNameLst>
                                      </p:cBhvr>
                                      <p:to>
                                        <p:strVal val="visible"/>
                                      </p:to>
                                    </p:set>
                                    <p:anim calcmode="lin" valueType="num">
                                      <p:cBhvr>
                                        <p:cTn dur="500" fill="hold" id="44"/>
                                        <p:tgtEl>
                                          <p:spTgt spid="23"/>
                                        </p:tgtEl>
                                        <p:attrNameLst>
                                          <p:attrName>ppt_w</p:attrName>
                                        </p:attrNameLst>
                                      </p:cBhvr>
                                      <p:tavLst>
                                        <p:tav tm="0">
                                          <p:val>
                                            <p:fltVal val="0"/>
                                          </p:val>
                                        </p:tav>
                                        <p:tav tm="100000">
                                          <p:val>
                                            <p:strVal val="#ppt_w"/>
                                          </p:val>
                                        </p:tav>
                                      </p:tavLst>
                                    </p:anim>
                                    <p:anim calcmode="lin" valueType="num">
                                      <p:cBhvr>
                                        <p:cTn dur="500" fill="hold" id="45"/>
                                        <p:tgtEl>
                                          <p:spTgt spid="23"/>
                                        </p:tgtEl>
                                        <p:attrNameLst>
                                          <p:attrName>ppt_h</p:attrName>
                                        </p:attrNameLst>
                                      </p:cBhvr>
                                      <p:tavLst>
                                        <p:tav tm="0">
                                          <p:val>
                                            <p:fltVal val="0"/>
                                          </p:val>
                                        </p:tav>
                                        <p:tav tm="100000">
                                          <p:val>
                                            <p:strVal val="#ppt_h"/>
                                          </p:val>
                                        </p:tav>
                                      </p:tavLst>
                                    </p:anim>
                                    <p:animEffect filter="fade" transition="in">
                                      <p:cBhvr>
                                        <p:cTn dur="500" id="46"/>
                                        <p:tgtEl>
                                          <p:spTgt spid="23"/>
                                        </p:tgtEl>
                                      </p:cBhvr>
                                    </p:animEffect>
                                  </p:childTnLst>
                                </p:cTn>
                              </p:par>
                              <p:par>
                                <p:cTn fill="hold" grpId="0" id="47" nodeType="withEffect" presetClass="entr" presetID="42" presetSubtype="0">
                                  <p:stCondLst>
                                    <p:cond delay="400"/>
                                  </p:stCondLst>
                                  <p:childTnLst>
                                    <p:set>
                                      <p:cBhvr>
                                        <p:cTn dur="1" fill="hold" id="48">
                                          <p:stCondLst>
                                            <p:cond delay="0"/>
                                          </p:stCondLst>
                                        </p:cTn>
                                        <p:tgtEl>
                                          <p:spTgt spid="37"/>
                                        </p:tgtEl>
                                        <p:attrNameLst>
                                          <p:attrName>style.visibility</p:attrName>
                                        </p:attrNameLst>
                                      </p:cBhvr>
                                      <p:to>
                                        <p:strVal val="visible"/>
                                      </p:to>
                                    </p:set>
                                    <p:animEffect filter="fade" transition="in">
                                      <p:cBhvr>
                                        <p:cTn dur="1000" id="49"/>
                                        <p:tgtEl>
                                          <p:spTgt spid="37"/>
                                        </p:tgtEl>
                                      </p:cBhvr>
                                    </p:animEffect>
                                    <p:anim calcmode="lin" valueType="num">
                                      <p:cBhvr>
                                        <p:cTn dur="1000" fill="hold" id="50"/>
                                        <p:tgtEl>
                                          <p:spTgt spid="37"/>
                                        </p:tgtEl>
                                        <p:attrNameLst>
                                          <p:attrName>ppt_x</p:attrName>
                                        </p:attrNameLst>
                                      </p:cBhvr>
                                      <p:tavLst>
                                        <p:tav tm="0">
                                          <p:val>
                                            <p:strVal val="#ppt_x"/>
                                          </p:val>
                                        </p:tav>
                                        <p:tav tm="100000">
                                          <p:val>
                                            <p:strVal val="#ppt_x"/>
                                          </p:val>
                                        </p:tav>
                                      </p:tavLst>
                                    </p:anim>
                                    <p:anim calcmode="lin" valueType="num">
                                      <p:cBhvr>
                                        <p:cTn dur="1000" fill="hold" id="51"/>
                                        <p:tgtEl>
                                          <p:spTgt spid="37"/>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4500"/>
                            </p:stCondLst>
                            <p:childTnLst>
                              <p:par>
                                <p:cTn fill="hold" grpId="0" id="53" nodeType="afterEffect" presetClass="entr" presetID="1" presetSubtype="0">
                                  <p:stCondLst>
                                    <p:cond delay="0"/>
                                  </p:stCondLst>
                                  <p:childTnLst>
                                    <p:set>
                                      <p:cBhvr>
                                        <p:cTn dur="1" fill="hold" id="54">
                                          <p:stCondLst>
                                            <p:cond delay="0"/>
                                          </p:stCondLst>
                                        </p:cTn>
                                        <p:tgtEl>
                                          <p:spTgt spid="33"/>
                                        </p:tgtEl>
                                        <p:attrNameLst>
                                          <p:attrName>style.visibility</p:attrName>
                                        </p:attrNameLst>
                                      </p:cBhvr>
                                      <p:to>
                                        <p:strVal val="visible"/>
                                      </p:to>
                                    </p:set>
                                  </p:childTnLst>
                                </p:cTn>
                              </p:par>
                              <p:par>
                                <p:cTn accel="50000" decel="50000" fill="hold" grpId="1" id="55" nodeType="withEffect" presetClass="path" presetID="35" presetSubtype="0">
                                  <p:stCondLst>
                                    <p:cond delay="0"/>
                                  </p:stCondLst>
                                  <p:childTnLst>
                                    <p:animMotion origin="layout" path="M 1.04167E-06 -4.07407E-06 L 0.3668 0.15278" pathEditMode="relative" ptsTypes="AA" rAng="0">
                                      <p:cBhvr>
                                        <p:cTn dur="500" fill="hold" id="56" spd="-99900"/>
                                        <p:tgtEl>
                                          <p:spTgt spid="33"/>
                                        </p:tgtEl>
                                        <p:attrNameLst>
                                          <p:attrName>ppt_x,ppt_y</p:attrName>
                                        </p:attrNameLst>
                                      </p:cBhvr>
                                      <p:rCtr x="18333" y="7639"/>
                                    </p:animMotion>
                                  </p:childTnLst>
                                </p:cTn>
                              </p:par>
                              <p:par>
                                <p:cTn fill="hold" grpId="0" id="57" nodeType="withEffect" presetClass="entr" presetID="1" presetSubtype="0">
                                  <p:stCondLst>
                                    <p:cond delay="0"/>
                                  </p:stCondLst>
                                  <p:childTnLst>
                                    <p:set>
                                      <p:cBhvr>
                                        <p:cTn dur="1" fill="hold" id="58">
                                          <p:stCondLst>
                                            <p:cond delay="0"/>
                                          </p:stCondLst>
                                        </p:cTn>
                                        <p:tgtEl>
                                          <p:spTgt spid="34"/>
                                        </p:tgtEl>
                                        <p:attrNameLst>
                                          <p:attrName>style.visibility</p:attrName>
                                        </p:attrNameLst>
                                      </p:cBhvr>
                                      <p:to>
                                        <p:strVal val="visible"/>
                                      </p:to>
                                    </p:set>
                                  </p:childTnLst>
                                </p:cTn>
                              </p:par>
                              <p:par>
                                <p:cTn accel="50000" decel="50000" fill="hold" grpId="1" id="59" nodeType="withEffect" presetClass="path" presetID="35" presetSubtype="0">
                                  <p:stCondLst>
                                    <p:cond delay="0"/>
                                  </p:stCondLst>
                                  <p:childTnLst>
                                    <p:animMotion origin="layout" path="M -2.70833E-06 -4.44444E-06 L -0.39492 -0.11018" pathEditMode="relative" ptsTypes="AA" rAng="0">
                                      <p:cBhvr>
                                        <p:cTn dur="500" fill="hold" id="60" spd="-99900"/>
                                        <p:tgtEl>
                                          <p:spTgt spid="34"/>
                                        </p:tgtEl>
                                        <p:attrNameLst>
                                          <p:attrName>ppt_x,ppt_y</p:attrName>
                                        </p:attrNameLst>
                                      </p:cBhvr>
                                      <p:rCtr x="-19753" y="-5509"/>
                                    </p:animMotion>
                                  </p:childTnLst>
                                </p:cTn>
                              </p:par>
                              <p:par>
                                <p:cTn fill="hold" grpId="0" id="61" nodeType="withEffect" presetClass="entr" presetID="10" presetSubtype="0">
                                  <p:stCondLst>
                                    <p:cond delay="0"/>
                                  </p:stCondLst>
                                  <p:childTnLst>
                                    <p:set>
                                      <p:cBhvr>
                                        <p:cTn dur="1" fill="hold" id="62">
                                          <p:stCondLst>
                                            <p:cond delay="0"/>
                                          </p:stCondLst>
                                        </p:cTn>
                                        <p:tgtEl>
                                          <p:spTgt spid="31"/>
                                        </p:tgtEl>
                                        <p:attrNameLst>
                                          <p:attrName>style.visibility</p:attrName>
                                        </p:attrNameLst>
                                      </p:cBhvr>
                                      <p:to>
                                        <p:strVal val="visible"/>
                                      </p:to>
                                    </p:set>
                                    <p:anim calcmode="lin" valueType="num">
                                      <p:cBhvr>
                                        <p:cTn dur="500" fill="hold" id="63"/>
                                        <p:tgtEl>
                                          <p:spTgt spid="31"/>
                                        </p:tgtEl>
                                        <p:attrNameLst>
                                          <p:attrName>ppt_w</p:attrName>
                                        </p:attrNameLst>
                                      </p:cBhvr>
                                      <p:tavLst>
                                        <p:tav tm="0">
                                          <p:val>
                                            <p:fltVal val="0"/>
                                          </p:val>
                                        </p:tav>
                                        <p:tav tm="100000">
                                          <p:val>
                                            <p:strVal val="#ppt_w"/>
                                          </p:val>
                                        </p:tav>
                                      </p:tavLst>
                                    </p:anim>
                                    <p:anim calcmode="lin" valueType="num">
                                      <p:cBhvr>
                                        <p:cTn dur="500" fill="hold" id="64"/>
                                        <p:tgtEl>
                                          <p:spTgt spid="31"/>
                                        </p:tgtEl>
                                        <p:attrNameLst>
                                          <p:attrName>ppt_h</p:attrName>
                                        </p:attrNameLst>
                                      </p:cBhvr>
                                      <p:tavLst>
                                        <p:tav tm="0">
                                          <p:val>
                                            <p:fltVal val="0"/>
                                          </p:val>
                                        </p:tav>
                                        <p:tav tm="100000">
                                          <p:val>
                                            <p:strVal val="#ppt_h"/>
                                          </p:val>
                                        </p:tav>
                                      </p:tavLst>
                                    </p:anim>
                                    <p:animEffect filter="fade" transition="in">
                                      <p:cBhvr>
                                        <p:cTn dur="500" id="65"/>
                                        <p:tgtEl>
                                          <p:spTgt spid="31"/>
                                        </p:tgtEl>
                                      </p:cBhvr>
                                    </p:animEffect>
                                  </p:childTnLst>
                                </p:cTn>
                              </p:par>
                            </p:childTnLst>
                          </p:cTn>
                        </p:par>
                        <p:par>
                          <p:cTn fill="hold" id="66" nodeType="afterGroup">
                            <p:stCondLst>
                              <p:cond delay="5000"/>
                            </p:stCondLst>
                            <p:childTnLst>
                              <p:par>
                                <p:cTn fill="hold" id="67" nodeType="afterEffect" presetClass="entr" presetID="22" presetSubtype="1">
                                  <p:stCondLst>
                                    <p:cond delay="0"/>
                                  </p:stCondLst>
                                  <p:childTnLst>
                                    <p:set>
                                      <p:cBhvr>
                                        <p:cTn dur="1" fill="hold" id="68">
                                          <p:stCondLst>
                                            <p:cond delay="0"/>
                                          </p:stCondLst>
                                        </p:cTn>
                                        <p:tgtEl>
                                          <p:spTgt spid="32">
                                            <p:txEl>
                                              <p:pRg end="0" st="0"/>
                                            </p:txEl>
                                          </p:spTgt>
                                        </p:tgtEl>
                                        <p:attrNameLst>
                                          <p:attrName>style.visibility</p:attrName>
                                        </p:attrNameLst>
                                      </p:cBhvr>
                                      <p:to>
                                        <p:strVal val="visible"/>
                                      </p:to>
                                    </p:set>
                                    <p:animEffect filter="wipe(up)" transition="in">
                                      <p:cBhvr>
                                        <p:cTn dur="500" id="69"/>
                                        <p:tgtEl>
                                          <p:spTgt spid="32">
                                            <p:txEl>
                                              <p:pRg end="0" st="0"/>
                                            </p:txEl>
                                          </p:spTgt>
                                        </p:tgtEl>
                                      </p:cBhvr>
                                    </p:animEffect>
                                  </p:childTnLst>
                                </p:cTn>
                              </p:par>
                            </p:childTnLst>
                          </p:cTn>
                        </p:par>
                        <p:par>
                          <p:cTn fill="hold" id="70" nodeType="afterGroup">
                            <p:stCondLst>
                              <p:cond delay="5500"/>
                            </p:stCondLst>
                            <p:childTnLst>
                              <p:par>
                                <p:cTn fill="hold" id="71" nodeType="afterEffect" presetClass="entr" presetID="22" presetSubtype="1">
                                  <p:stCondLst>
                                    <p:cond delay="0"/>
                                  </p:stCondLst>
                                  <p:childTnLst>
                                    <p:set>
                                      <p:cBhvr>
                                        <p:cTn dur="1" fill="hold" id="72">
                                          <p:stCondLst>
                                            <p:cond delay="0"/>
                                          </p:stCondLst>
                                        </p:cTn>
                                        <p:tgtEl>
                                          <p:spTgt spid="32">
                                            <p:txEl>
                                              <p:pRg end="1" st="1"/>
                                            </p:txEl>
                                          </p:spTgt>
                                        </p:tgtEl>
                                        <p:attrNameLst>
                                          <p:attrName>style.visibility</p:attrName>
                                        </p:attrNameLst>
                                      </p:cBhvr>
                                      <p:to>
                                        <p:strVal val="visible"/>
                                      </p:to>
                                    </p:set>
                                    <p:animEffect filter="wipe(up)" transition="in">
                                      <p:cBhvr>
                                        <p:cTn dur="500" id="73"/>
                                        <p:tgtEl>
                                          <p:spTgt spid="32">
                                            <p:txEl>
                                              <p:pRg end="1" st="1"/>
                                            </p:txEl>
                                          </p:spTgt>
                                        </p:tgtEl>
                                      </p:cBhvr>
                                    </p:animEffect>
                                  </p:childTnLst>
                                </p:cTn>
                              </p:par>
                            </p:childTnLst>
                          </p:cTn>
                        </p:par>
                        <p:par>
                          <p:cTn fill="hold" id="74" nodeType="afterGroup">
                            <p:stCondLst>
                              <p:cond delay="6000"/>
                            </p:stCondLst>
                            <p:childTnLst>
                              <p:par>
                                <p:cTn fill="hold" grpId="0" id="75" nodeType="afterEffect" presetClass="entr" presetID="22" presetSubtype="8">
                                  <p:stCondLst>
                                    <p:cond delay="0"/>
                                  </p:stCondLst>
                                  <p:childTnLst>
                                    <p:set>
                                      <p:cBhvr>
                                        <p:cTn dur="1" fill="hold" id="76">
                                          <p:stCondLst>
                                            <p:cond delay="0"/>
                                          </p:stCondLst>
                                        </p:cTn>
                                        <p:tgtEl>
                                          <p:spTgt spid="38"/>
                                        </p:tgtEl>
                                        <p:attrNameLst>
                                          <p:attrName>style.visibility</p:attrName>
                                        </p:attrNameLst>
                                      </p:cBhvr>
                                      <p:to>
                                        <p:strVal val="visible"/>
                                      </p:to>
                                    </p:set>
                                    <p:animEffect filter="wipe(left)" transition="in">
                                      <p:cBhvr>
                                        <p:cTn dur="500" id="77"/>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3"/>
      <p:bldP grpId="1" spid="33"/>
      <p:bldP grpId="0" spid="34"/>
      <p:bldP grpId="1" spid="34"/>
      <p:bldP grpId="0" spid="35"/>
      <p:bldP grpId="0" spid="36"/>
      <p:bldP grpId="0" spid="37"/>
      <p:bldP grpId="0" spid="3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0" name="Group 5"/>
          <p:cNvGrpSpPr/>
          <p:nvPr/>
        </p:nvGrpSpPr>
        <p:grpSpPr>
          <a:xfrm>
            <a:off x="2786872" y="1948846"/>
            <a:ext cx="4863251" cy="3684981"/>
            <a:chOff x="702" y="1230"/>
            <a:chExt cx="2947" cy="2233"/>
          </a:xfrm>
          <a:solidFill>
            <a:srgbClr val="202A36"/>
          </a:solidFill>
        </p:grpSpPr>
        <p:sp>
          <p:nvSpPr>
            <p:cNvPr id="61" name="Rectangle 6"/>
            <p:cNvSpPr>
              <a:spLocks noChangeArrowheads="1"/>
            </p:cNvSpPr>
            <p:nvPr/>
          </p:nvSpPr>
          <p:spPr bwMode="auto">
            <a:xfrm rot="-3600000">
              <a:off x="785" y="1556"/>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62" name="Rectangle 7"/>
            <p:cNvSpPr>
              <a:spLocks noChangeArrowheads="1"/>
            </p:cNvSpPr>
            <p:nvPr/>
          </p:nvSpPr>
          <p:spPr bwMode="auto">
            <a:xfrm rot="-3600000">
              <a:off x="1556" y="2055"/>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63" name="Rectangle 8"/>
            <p:cNvSpPr>
              <a:spLocks noChangeArrowheads="1"/>
            </p:cNvSpPr>
            <p:nvPr/>
          </p:nvSpPr>
          <p:spPr bwMode="auto">
            <a:xfrm rot="-3600000">
              <a:off x="2350" y="2509"/>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typeface="+mn-ea"/>
                <a:ea charset="-127" typeface="굴림"/>
              </a:endParaRPr>
            </a:p>
          </p:txBody>
        </p:sp>
        <p:sp>
          <p:nvSpPr>
            <p:cNvPr id="64" name="Rectangle 9"/>
            <p:cNvSpPr>
              <a:spLocks noChangeArrowheads="1"/>
            </p:cNvSpPr>
            <p:nvPr/>
          </p:nvSpPr>
          <p:spPr bwMode="auto">
            <a:xfrm rot="-3600000">
              <a:off x="1578" y="2940"/>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65" name="Rectangle 10"/>
            <p:cNvSpPr>
              <a:spLocks noChangeArrowheads="1"/>
            </p:cNvSpPr>
            <p:nvPr/>
          </p:nvSpPr>
          <p:spPr bwMode="auto">
            <a:xfrm rot="-3600000">
              <a:off x="762" y="2509"/>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66" name="Rectangle 11"/>
            <p:cNvSpPr>
              <a:spLocks noChangeArrowheads="1"/>
            </p:cNvSpPr>
            <p:nvPr/>
          </p:nvSpPr>
          <p:spPr bwMode="auto">
            <a:xfrm rot="3600000">
              <a:off x="1556" y="1579"/>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67" name="Rectangle 12"/>
            <p:cNvSpPr>
              <a:spLocks noChangeArrowheads="1"/>
            </p:cNvSpPr>
            <p:nvPr/>
          </p:nvSpPr>
          <p:spPr bwMode="auto">
            <a:xfrm rot="3600000">
              <a:off x="2327" y="2010"/>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68" name="Rectangle 13"/>
            <p:cNvSpPr>
              <a:spLocks noChangeArrowheads="1"/>
            </p:cNvSpPr>
            <p:nvPr/>
          </p:nvSpPr>
          <p:spPr bwMode="auto">
            <a:xfrm rot="3600000">
              <a:off x="1556" y="2509"/>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69" name="Rectangle 14"/>
            <p:cNvSpPr>
              <a:spLocks noChangeArrowheads="1"/>
            </p:cNvSpPr>
            <p:nvPr/>
          </p:nvSpPr>
          <p:spPr bwMode="auto">
            <a:xfrm rot="3600000">
              <a:off x="762" y="2962"/>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0" name="Rectangle 15"/>
            <p:cNvSpPr>
              <a:spLocks noChangeArrowheads="1"/>
            </p:cNvSpPr>
            <p:nvPr/>
          </p:nvSpPr>
          <p:spPr bwMode="auto">
            <a:xfrm rot="3600000">
              <a:off x="762" y="2032"/>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1" name="Rectangle 16"/>
            <p:cNvSpPr>
              <a:spLocks noChangeArrowheads="1"/>
            </p:cNvSpPr>
            <p:nvPr/>
          </p:nvSpPr>
          <p:spPr bwMode="auto">
            <a:xfrm>
              <a:off x="1162" y="2274"/>
              <a:ext cx="525"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2" name="Rectangle 17"/>
            <p:cNvSpPr>
              <a:spLocks noChangeArrowheads="1"/>
            </p:cNvSpPr>
            <p:nvPr/>
          </p:nvSpPr>
          <p:spPr bwMode="auto">
            <a:xfrm>
              <a:off x="1162" y="3193"/>
              <a:ext cx="525" cy="146"/>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3" name="Rectangle 18"/>
            <p:cNvSpPr>
              <a:spLocks noChangeArrowheads="1"/>
            </p:cNvSpPr>
            <p:nvPr/>
          </p:nvSpPr>
          <p:spPr bwMode="auto">
            <a:xfrm>
              <a:off x="1950" y="1814"/>
              <a:ext cx="526" cy="146"/>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4" name="Rectangle 19"/>
            <p:cNvSpPr>
              <a:spLocks noChangeArrowheads="1"/>
            </p:cNvSpPr>
            <p:nvPr/>
          </p:nvSpPr>
          <p:spPr bwMode="auto">
            <a:xfrm>
              <a:off x="1950" y="2733"/>
              <a:ext cx="526" cy="146"/>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5" name="Rectangle 20"/>
            <p:cNvSpPr>
              <a:spLocks noChangeArrowheads="1"/>
            </p:cNvSpPr>
            <p:nvPr/>
          </p:nvSpPr>
          <p:spPr bwMode="auto">
            <a:xfrm>
              <a:off x="1162" y="1354"/>
              <a:ext cx="525" cy="146"/>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6" name="Freeform 21"/>
            <p:cNvSpPr/>
            <p:nvPr/>
          </p:nvSpPr>
          <p:spPr bwMode="auto">
            <a:xfrm>
              <a:off x="965" y="1230"/>
              <a:ext cx="394" cy="394"/>
            </a:xfrm>
            <a:custGeom>
              <a:gdLst>
                <a:gd fmla="*/ 394 w 394" name="T0"/>
                <a:gd fmla="*/ 197 h 394" name="T1"/>
                <a:gd fmla="*/ 390 w 394" name="T2"/>
                <a:gd fmla="*/ 237 h 394" name="T3"/>
                <a:gd fmla="*/ 379 w 394" name="T4"/>
                <a:gd fmla="*/ 274 h 394" name="T5"/>
                <a:gd fmla="*/ 361 w 394" name="T6"/>
                <a:gd fmla="*/ 306 h 394" name="T7"/>
                <a:gd fmla="*/ 336 w 394" name="T8"/>
                <a:gd fmla="*/ 336 h 394" name="T9"/>
                <a:gd fmla="*/ 306 w 394" name="T10"/>
                <a:gd fmla="*/ 361 h 394" name="T11"/>
                <a:gd fmla="*/ 273 w 394" name="T12"/>
                <a:gd fmla="*/ 379 h 394" name="T13"/>
                <a:gd fmla="*/ 237 w 394" name="T14"/>
                <a:gd fmla="*/ 390 h 394" name="T15"/>
                <a:gd fmla="*/ 197 w 394" name="T16"/>
                <a:gd fmla="*/ 394 h 394" name="T17"/>
                <a:gd fmla="*/ 177 w 394" name="T18"/>
                <a:gd fmla="*/ 392 h 394" name="T19"/>
                <a:gd fmla="*/ 138 w 394" name="T20"/>
                <a:gd fmla="*/ 385 h 394" name="T21"/>
                <a:gd fmla="*/ 104 w 394" name="T22"/>
                <a:gd fmla="*/ 370 h 394" name="T23"/>
                <a:gd fmla="*/ 71 w 394" name="T24"/>
                <a:gd fmla="*/ 348 h 394" name="T25"/>
                <a:gd fmla="*/ 45 w 394" name="T26"/>
                <a:gd fmla="*/ 323 h 394" name="T27"/>
                <a:gd fmla="*/ 23 w 394" name="T28"/>
                <a:gd fmla="*/ 290 h 394" name="T29"/>
                <a:gd fmla="*/ 9 w 394" name="T30"/>
                <a:gd fmla="*/ 255 h 394" name="T31"/>
                <a:gd fmla="*/ 2 w 394" name="T32"/>
                <a:gd fmla="*/ 217 h 394" name="T33"/>
                <a:gd fmla="*/ 0 w 394" name="T34"/>
                <a:gd fmla="*/ 197 h 394" name="T35"/>
                <a:gd fmla="*/ 3 w 394" name="T36"/>
                <a:gd fmla="*/ 157 h 394" name="T37"/>
                <a:gd fmla="*/ 14 w 394" name="T38"/>
                <a:gd fmla="*/ 120 h 394" name="T39"/>
                <a:gd fmla="*/ 33 w 394" name="T40"/>
                <a:gd fmla="*/ 88 h 394" name="T41"/>
                <a:gd fmla="*/ 58 w 394" name="T42"/>
                <a:gd fmla="*/ 58 h 394" name="T43"/>
                <a:gd fmla="*/ 87 w 394" name="T44"/>
                <a:gd fmla="*/ 33 h 394" name="T45"/>
                <a:gd fmla="*/ 120 w 394" name="T46"/>
                <a:gd fmla="*/ 15 h 394" name="T47"/>
                <a:gd fmla="*/ 157 w 394" name="T48"/>
                <a:gd fmla="*/ 4 h 394" name="T49"/>
                <a:gd fmla="*/ 197 w 394" name="T50"/>
                <a:gd fmla="*/ 0 h 394" name="T51"/>
                <a:gd fmla="*/ 217 w 394" name="T52"/>
                <a:gd fmla="*/ 2 h 394" name="T53"/>
                <a:gd fmla="*/ 255 w 394" name="T54"/>
                <a:gd fmla="*/ 9 h 394" name="T55"/>
                <a:gd fmla="*/ 290 w 394" name="T56"/>
                <a:gd fmla="*/ 24 h 394" name="T57"/>
                <a:gd fmla="*/ 323 w 394" name="T58"/>
                <a:gd fmla="*/ 46 h 394" name="T59"/>
                <a:gd fmla="*/ 348 w 394" name="T60"/>
                <a:gd fmla="*/ 71 h 394" name="T61"/>
                <a:gd fmla="*/ 370 w 394" name="T62"/>
                <a:gd fmla="*/ 104 h 394" name="T63"/>
                <a:gd fmla="*/ 385 w 394" name="T64"/>
                <a:gd fmla="*/ 139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7" name="Freeform 22"/>
            <p:cNvSpPr/>
            <p:nvPr/>
          </p:nvSpPr>
          <p:spPr bwMode="auto">
            <a:xfrm>
              <a:off x="1490" y="1230"/>
              <a:ext cx="394" cy="394"/>
            </a:xfrm>
            <a:custGeom>
              <a:gdLst>
                <a:gd fmla="*/ 394 w 394" name="T0"/>
                <a:gd fmla="*/ 197 h 394" name="T1"/>
                <a:gd fmla="*/ 391 w 394" name="T2"/>
                <a:gd fmla="*/ 237 h 394" name="T3"/>
                <a:gd fmla="*/ 380 w 394" name="T4"/>
                <a:gd fmla="*/ 274 h 394" name="T5"/>
                <a:gd fmla="*/ 362 w 394" name="T6"/>
                <a:gd fmla="*/ 306 h 394" name="T7"/>
                <a:gd fmla="*/ 336 w 394" name="T8"/>
                <a:gd fmla="*/ 336 h 394" name="T9"/>
                <a:gd fmla="*/ 307 w 394" name="T10"/>
                <a:gd fmla="*/ 361 h 394" name="T11"/>
                <a:gd fmla="*/ 274 w 394" name="T12"/>
                <a:gd fmla="*/ 379 h 394" name="T13"/>
                <a:gd fmla="*/ 238 w 394" name="T14"/>
                <a:gd fmla="*/ 390 h 394" name="T15"/>
                <a:gd fmla="*/ 197 w 394" name="T16"/>
                <a:gd fmla="*/ 394 h 394" name="T17"/>
                <a:gd fmla="*/ 177 w 394" name="T18"/>
                <a:gd fmla="*/ 392 h 394" name="T19"/>
                <a:gd fmla="*/ 139 w 394" name="T20"/>
                <a:gd fmla="*/ 385 h 394" name="T21"/>
                <a:gd fmla="*/ 104 w 394" name="T22"/>
                <a:gd fmla="*/ 370 h 394" name="T23"/>
                <a:gd fmla="*/ 71 w 394" name="T24"/>
                <a:gd fmla="*/ 348 h 394" name="T25"/>
                <a:gd fmla="*/ 46 w 394" name="T26"/>
                <a:gd fmla="*/ 323 h 394" name="T27"/>
                <a:gd fmla="*/ 24 w 394" name="T28"/>
                <a:gd fmla="*/ 290 h 394" name="T29"/>
                <a:gd fmla="*/ 9 w 394" name="T30"/>
                <a:gd fmla="*/ 255 h 394" name="T31"/>
                <a:gd fmla="*/ 2 w 394" name="T32"/>
                <a:gd fmla="*/ 217 h 394" name="T33"/>
                <a:gd fmla="*/ 0 w 394" name="T34"/>
                <a:gd fmla="*/ 197 h 394" name="T35"/>
                <a:gd fmla="*/ 4 w 394" name="T36"/>
                <a:gd fmla="*/ 157 h 394" name="T37"/>
                <a:gd fmla="*/ 15 w 394" name="T38"/>
                <a:gd fmla="*/ 120 h 394" name="T39"/>
                <a:gd fmla="*/ 33 w 394" name="T40"/>
                <a:gd fmla="*/ 88 h 394" name="T41"/>
                <a:gd fmla="*/ 59 w 394" name="T42"/>
                <a:gd fmla="*/ 58 h 394" name="T43"/>
                <a:gd fmla="*/ 88 w 394" name="T44"/>
                <a:gd fmla="*/ 33 h 394" name="T45"/>
                <a:gd fmla="*/ 121 w 394" name="T46"/>
                <a:gd fmla="*/ 15 h 394" name="T47"/>
                <a:gd fmla="*/ 157 w 394" name="T48"/>
                <a:gd fmla="*/ 4 h 394" name="T49"/>
                <a:gd fmla="*/ 197 w 394" name="T50"/>
                <a:gd fmla="*/ 0 h 394" name="T51"/>
                <a:gd fmla="*/ 217 w 394" name="T52"/>
                <a:gd fmla="*/ 2 h 394" name="T53"/>
                <a:gd fmla="*/ 256 w 394" name="T54"/>
                <a:gd fmla="*/ 9 h 394" name="T55"/>
                <a:gd fmla="*/ 290 w 394" name="T56"/>
                <a:gd fmla="*/ 24 h 394" name="T57"/>
                <a:gd fmla="*/ 323 w 394" name="T58"/>
                <a:gd fmla="*/ 46 h 394" name="T59"/>
                <a:gd fmla="*/ 349 w 394" name="T60"/>
                <a:gd fmla="*/ 71 h 394" name="T61"/>
                <a:gd fmla="*/ 371 w 394" name="T62"/>
                <a:gd fmla="*/ 104 h 394" name="T63"/>
                <a:gd fmla="*/ 385 w 394" name="T64"/>
                <a:gd fmla="*/ 139 h 394" name="T65"/>
                <a:gd fmla="*/ 393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8" name="Freeform 23"/>
            <p:cNvSpPr/>
            <p:nvPr/>
          </p:nvSpPr>
          <p:spPr bwMode="auto">
            <a:xfrm>
              <a:off x="1753" y="1690"/>
              <a:ext cx="394" cy="394"/>
            </a:xfrm>
            <a:custGeom>
              <a:gdLst>
                <a:gd fmla="*/ 394 w 394" name="T0"/>
                <a:gd fmla="*/ 197 h 394" name="T1"/>
                <a:gd fmla="*/ 391 w 394" name="T2"/>
                <a:gd fmla="*/ 237 h 394" name="T3"/>
                <a:gd fmla="*/ 380 w 394" name="T4"/>
                <a:gd fmla="*/ 273 h 394" name="T5"/>
                <a:gd fmla="*/ 361 w 394" name="T6"/>
                <a:gd fmla="*/ 306 h 394" name="T7"/>
                <a:gd fmla="*/ 336 w 394" name="T8"/>
                <a:gd fmla="*/ 335 h 394" name="T9"/>
                <a:gd fmla="*/ 307 w 394" name="T10"/>
                <a:gd fmla="*/ 361 h 394" name="T11"/>
                <a:gd fmla="*/ 274 w 394" name="T12"/>
                <a:gd fmla="*/ 379 h 394" name="T13"/>
                <a:gd fmla="*/ 237 w 394" name="T14"/>
                <a:gd fmla="*/ 390 h 394" name="T15"/>
                <a:gd fmla="*/ 197 w 394" name="T16"/>
                <a:gd fmla="*/ 394 h 394" name="T17"/>
                <a:gd fmla="*/ 177 w 394" name="T18"/>
                <a:gd fmla="*/ 392 h 394" name="T19"/>
                <a:gd fmla="*/ 139 w 394" name="T20"/>
                <a:gd fmla="*/ 385 h 394" name="T21"/>
                <a:gd fmla="*/ 104 w 394" name="T22"/>
                <a:gd fmla="*/ 370 h 394" name="T23"/>
                <a:gd fmla="*/ 71 w 394" name="T24"/>
                <a:gd fmla="*/ 348 h 394" name="T25"/>
                <a:gd fmla="*/ 46 w 394" name="T26"/>
                <a:gd fmla="*/ 323 h 394" name="T27"/>
                <a:gd fmla="*/ 24 w 394" name="T28"/>
                <a:gd fmla="*/ 290 h 394" name="T29"/>
                <a:gd fmla="*/ 9 w 394" name="T30"/>
                <a:gd fmla="*/ 255 h 394" name="T31"/>
                <a:gd fmla="*/ 2 w 394" name="T32"/>
                <a:gd fmla="*/ 217 h 394" name="T33"/>
                <a:gd fmla="*/ 0 w 394" name="T34"/>
                <a:gd fmla="*/ 197 h 394" name="T35"/>
                <a:gd fmla="*/ 4 w 394" name="T36"/>
                <a:gd fmla="*/ 157 h 394" name="T37"/>
                <a:gd fmla="*/ 15 w 394" name="T38"/>
                <a:gd fmla="*/ 120 h 394" name="T39"/>
                <a:gd fmla="*/ 33 w 394" name="T40"/>
                <a:gd fmla="*/ 87 h 394" name="T41"/>
                <a:gd fmla="*/ 58 w 394" name="T42"/>
                <a:gd fmla="*/ 58 h 394" name="T43"/>
                <a:gd fmla="*/ 88 w 394" name="T44"/>
                <a:gd fmla="*/ 33 h 394" name="T45"/>
                <a:gd fmla="*/ 120 w 394" name="T46"/>
                <a:gd fmla="*/ 14 h 394" name="T47"/>
                <a:gd fmla="*/ 157 w 394" name="T48"/>
                <a:gd fmla="*/ 3 h 394" name="T49"/>
                <a:gd fmla="*/ 197 w 394" name="T50"/>
                <a:gd fmla="*/ 0 h 394" name="T51"/>
                <a:gd fmla="*/ 217 w 394" name="T52"/>
                <a:gd fmla="*/ 2 h 394" name="T53"/>
                <a:gd fmla="*/ 256 w 394" name="T54"/>
                <a:gd fmla="*/ 9 h 394" name="T55"/>
                <a:gd fmla="*/ 290 w 394" name="T56"/>
                <a:gd fmla="*/ 23 h 394" name="T57"/>
                <a:gd fmla="*/ 323 w 394" name="T58"/>
                <a:gd fmla="*/ 45 h 394" name="T59"/>
                <a:gd fmla="*/ 349 w 394" name="T60"/>
                <a:gd fmla="*/ 71 h 394" name="T61"/>
                <a:gd fmla="*/ 370 w 394" name="T62"/>
                <a:gd fmla="*/ 104 h 394" name="T63"/>
                <a:gd fmla="*/ 385 w 394" name="T64"/>
                <a:gd fmla="*/ 138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79" name="Freeform 24"/>
            <p:cNvSpPr/>
            <p:nvPr/>
          </p:nvSpPr>
          <p:spPr bwMode="auto">
            <a:xfrm>
              <a:off x="702" y="1690"/>
              <a:ext cx="394" cy="394"/>
            </a:xfrm>
            <a:custGeom>
              <a:gdLst>
                <a:gd fmla="*/ 394 w 394" name="T0"/>
                <a:gd fmla="*/ 197 h 394" name="T1"/>
                <a:gd fmla="*/ 390 w 394" name="T2"/>
                <a:gd fmla="*/ 237 h 394" name="T3"/>
                <a:gd fmla="*/ 380 w 394" name="T4"/>
                <a:gd fmla="*/ 273 h 394" name="T5"/>
                <a:gd fmla="*/ 361 w 394" name="T6"/>
                <a:gd fmla="*/ 306 h 394" name="T7"/>
                <a:gd fmla="*/ 336 w 394" name="T8"/>
                <a:gd fmla="*/ 335 h 394" name="T9"/>
                <a:gd fmla="*/ 307 w 394" name="T10"/>
                <a:gd fmla="*/ 361 h 394" name="T11"/>
                <a:gd fmla="*/ 274 w 394" name="T12"/>
                <a:gd fmla="*/ 379 h 394" name="T13"/>
                <a:gd fmla="*/ 237 w 394" name="T14"/>
                <a:gd fmla="*/ 390 h 394" name="T15"/>
                <a:gd fmla="*/ 197 w 394" name="T16"/>
                <a:gd fmla="*/ 394 h 394" name="T17"/>
                <a:gd fmla="*/ 177 w 394" name="T18"/>
                <a:gd fmla="*/ 392 h 394" name="T19"/>
                <a:gd fmla="*/ 139 w 394" name="T20"/>
                <a:gd fmla="*/ 385 h 394" name="T21"/>
                <a:gd fmla="*/ 104 w 394" name="T22"/>
                <a:gd fmla="*/ 370 h 394" name="T23"/>
                <a:gd fmla="*/ 71 w 394" name="T24"/>
                <a:gd fmla="*/ 348 h 394" name="T25"/>
                <a:gd fmla="*/ 46 w 394" name="T26"/>
                <a:gd fmla="*/ 323 h 394" name="T27"/>
                <a:gd fmla="*/ 24 w 394" name="T28"/>
                <a:gd fmla="*/ 290 h 394" name="T29"/>
                <a:gd fmla="*/ 9 w 394" name="T30"/>
                <a:gd fmla="*/ 255 h 394" name="T31"/>
                <a:gd fmla="*/ 2 w 394" name="T32"/>
                <a:gd fmla="*/ 217 h 394" name="T33"/>
                <a:gd fmla="*/ 0 w 394" name="T34"/>
                <a:gd fmla="*/ 197 h 394" name="T35"/>
                <a:gd fmla="*/ 4 w 394" name="T36"/>
                <a:gd fmla="*/ 157 h 394" name="T37"/>
                <a:gd fmla="*/ 15 w 394" name="T38"/>
                <a:gd fmla="*/ 120 h 394" name="T39"/>
                <a:gd fmla="*/ 33 w 394" name="T40"/>
                <a:gd fmla="*/ 87 h 394" name="T41"/>
                <a:gd fmla="*/ 58 w 394" name="T42"/>
                <a:gd fmla="*/ 58 h 394" name="T43"/>
                <a:gd fmla="*/ 88 w 394" name="T44"/>
                <a:gd fmla="*/ 33 h 394" name="T45"/>
                <a:gd fmla="*/ 120 w 394" name="T46"/>
                <a:gd fmla="*/ 14 h 394" name="T47"/>
                <a:gd fmla="*/ 157 w 394" name="T48"/>
                <a:gd fmla="*/ 3 h 394" name="T49"/>
                <a:gd fmla="*/ 197 w 394" name="T50"/>
                <a:gd fmla="*/ 0 h 394" name="T51"/>
                <a:gd fmla="*/ 217 w 394" name="T52"/>
                <a:gd fmla="*/ 2 h 394" name="T53"/>
                <a:gd fmla="*/ 255 w 394" name="T54"/>
                <a:gd fmla="*/ 9 h 394" name="T55"/>
                <a:gd fmla="*/ 290 w 394" name="T56"/>
                <a:gd fmla="*/ 23 h 394" name="T57"/>
                <a:gd fmla="*/ 323 w 394" name="T58"/>
                <a:gd fmla="*/ 45 h 394" name="T59"/>
                <a:gd fmla="*/ 349 w 394" name="T60"/>
                <a:gd fmla="*/ 71 h 394" name="T61"/>
                <a:gd fmla="*/ 370 w 394" name="T62"/>
                <a:gd fmla="*/ 104 h 394" name="T63"/>
                <a:gd fmla="*/ 385 w 394" name="T64"/>
                <a:gd fmla="*/ 138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80" name="Freeform 25"/>
            <p:cNvSpPr/>
            <p:nvPr/>
          </p:nvSpPr>
          <p:spPr bwMode="auto">
            <a:xfrm>
              <a:off x="965" y="3069"/>
              <a:ext cx="394" cy="394"/>
            </a:xfrm>
            <a:custGeom>
              <a:gdLst>
                <a:gd fmla="*/ 394 w 394" name="T0"/>
                <a:gd fmla="*/ 197 h 394" name="T1"/>
                <a:gd fmla="*/ 390 w 394" name="T2"/>
                <a:gd fmla="*/ 237 h 394" name="T3"/>
                <a:gd fmla="*/ 379 w 394" name="T4"/>
                <a:gd fmla="*/ 274 h 394" name="T5"/>
                <a:gd fmla="*/ 361 w 394" name="T6"/>
                <a:gd fmla="*/ 306 h 394" name="T7"/>
                <a:gd fmla="*/ 336 w 394" name="T8"/>
                <a:gd fmla="*/ 336 h 394" name="T9"/>
                <a:gd fmla="*/ 306 w 394" name="T10"/>
                <a:gd fmla="*/ 361 h 394" name="T11"/>
                <a:gd fmla="*/ 273 w 394" name="T12"/>
                <a:gd fmla="*/ 379 h 394" name="T13"/>
                <a:gd fmla="*/ 237 w 394" name="T14"/>
                <a:gd fmla="*/ 390 h 394" name="T15"/>
                <a:gd fmla="*/ 197 w 394" name="T16"/>
                <a:gd fmla="*/ 394 h 394" name="T17"/>
                <a:gd fmla="*/ 177 w 394" name="T18"/>
                <a:gd fmla="*/ 392 h 394" name="T19"/>
                <a:gd fmla="*/ 138 w 394" name="T20"/>
                <a:gd fmla="*/ 385 h 394" name="T21"/>
                <a:gd fmla="*/ 104 w 394" name="T22"/>
                <a:gd fmla="*/ 370 h 394" name="T23"/>
                <a:gd fmla="*/ 71 w 394" name="T24"/>
                <a:gd fmla="*/ 348 h 394" name="T25"/>
                <a:gd fmla="*/ 45 w 394" name="T26"/>
                <a:gd fmla="*/ 323 h 394" name="T27"/>
                <a:gd fmla="*/ 23 w 394" name="T28"/>
                <a:gd fmla="*/ 290 h 394" name="T29"/>
                <a:gd fmla="*/ 9 w 394" name="T30"/>
                <a:gd fmla="*/ 255 h 394" name="T31"/>
                <a:gd fmla="*/ 2 w 394" name="T32"/>
                <a:gd fmla="*/ 217 h 394" name="T33"/>
                <a:gd fmla="*/ 0 w 394" name="T34"/>
                <a:gd fmla="*/ 197 h 394" name="T35"/>
                <a:gd fmla="*/ 3 w 394" name="T36"/>
                <a:gd fmla="*/ 157 h 394" name="T37"/>
                <a:gd fmla="*/ 14 w 394" name="T38"/>
                <a:gd fmla="*/ 120 h 394" name="T39"/>
                <a:gd fmla="*/ 33 w 394" name="T40"/>
                <a:gd fmla="*/ 88 h 394" name="T41"/>
                <a:gd fmla="*/ 58 w 394" name="T42"/>
                <a:gd fmla="*/ 58 h 394" name="T43"/>
                <a:gd fmla="*/ 87 w 394" name="T44"/>
                <a:gd fmla="*/ 33 h 394" name="T45"/>
                <a:gd fmla="*/ 120 w 394" name="T46"/>
                <a:gd fmla="*/ 15 h 394" name="T47"/>
                <a:gd fmla="*/ 157 w 394" name="T48"/>
                <a:gd fmla="*/ 4 h 394" name="T49"/>
                <a:gd fmla="*/ 197 w 394" name="T50"/>
                <a:gd fmla="*/ 0 h 394" name="T51"/>
                <a:gd fmla="*/ 217 w 394" name="T52"/>
                <a:gd fmla="*/ 2 h 394" name="T53"/>
                <a:gd fmla="*/ 255 w 394" name="T54"/>
                <a:gd fmla="*/ 9 h 394" name="T55"/>
                <a:gd fmla="*/ 290 w 394" name="T56"/>
                <a:gd fmla="*/ 24 h 394" name="T57"/>
                <a:gd fmla="*/ 323 w 394" name="T58"/>
                <a:gd fmla="*/ 46 h 394" name="T59"/>
                <a:gd fmla="*/ 348 w 394" name="T60"/>
                <a:gd fmla="*/ 71 h 394" name="T61"/>
                <a:gd fmla="*/ 370 w 394" name="T62"/>
                <a:gd fmla="*/ 104 h 394" name="T63"/>
                <a:gd fmla="*/ 385 w 394" name="T64"/>
                <a:gd fmla="*/ 139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81" name="Freeform 26"/>
            <p:cNvSpPr/>
            <p:nvPr/>
          </p:nvSpPr>
          <p:spPr bwMode="auto">
            <a:xfrm>
              <a:off x="1490" y="3069"/>
              <a:ext cx="394" cy="394"/>
            </a:xfrm>
            <a:custGeom>
              <a:gdLst>
                <a:gd fmla="*/ 394 w 394" name="T0"/>
                <a:gd fmla="*/ 197 h 394" name="T1"/>
                <a:gd fmla="*/ 391 w 394" name="T2"/>
                <a:gd fmla="*/ 237 h 394" name="T3"/>
                <a:gd fmla="*/ 380 w 394" name="T4"/>
                <a:gd fmla="*/ 274 h 394" name="T5"/>
                <a:gd fmla="*/ 362 w 394" name="T6"/>
                <a:gd fmla="*/ 306 h 394" name="T7"/>
                <a:gd fmla="*/ 336 w 394" name="T8"/>
                <a:gd fmla="*/ 336 h 394" name="T9"/>
                <a:gd fmla="*/ 307 w 394" name="T10"/>
                <a:gd fmla="*/ 361 h 394" name="T11"/>
                <a:gd fmla="*/ 274 w 394" name="T12"/>
                <a:gd fmla="*/ 379 h 394" name="T13"/>
                <a:gd fmla="*/ 238 w 394" name="T14"/>
                <a:gd fmla="*/ 390 h 394" name="T15"/>
                <a:gd fmla="*/ 197 w 394" name="T16"/>
                <a:gd fmla="*/ 394 h 394" name="T17"/>
                <a:gd fmla="*/ 177 w 394" name="T18"/>
                <a:gd fmla="*/ 392 h 394" name="T19"/>
                <a:gd fmla="*/ 139 w 394" name="T20"/>
                <a:gd fmla="*/ 385 h 394" name="T21"/>
                <a:gd fmla="*/ 104 w 394" name="T22"/>
                <a:gd fmla="*/ 370 h 394" name="T23"/>
                <a:gd fmla="*/ 71 w 394" name="T24"/>
                <a:gd fmla="*/ 348 h 394" name="T25"/>
                <a:gd fmla="*/ 46 w 394" name="T26"/>
                <a:gd fmla="*/ 323 h 394" name="T27"/>
                <a:gd fmla="*/ 24 w 394" name="T28"/>
                <a:gd fmla="*/ 290 h 394" name="T29"/>
                <a:gd fmla="*/ 9 w 394" name="T30"/>
                <a:gd fmla="*/ 255 h 394" name="T31"/>
                <a:gd fmla="*/ 2 w 394" name="T32"/>
                <a:gd fmla="*/ 217 h 394" name="T33"/>
                <a:gd fmla="*/ 0 w 394" name="T34"/>
                <a:gd fmla="*/ 197 h 394" name="T35"/>
                <a:gd fmla="*/ 4 w 394" name="T36"/>
                <a:gd fmla="*/ 157 h 394" name="T37"/>
                <a:gd fmla="*/ 15 w 394" name="T38"/>
                <a:gd fmla="*/ 120 h 394" name="T39"/>
                <a:gd fmla="*/ 33 w 394" name="T40"/>
                <a:gd fmla="*/ 88 h 394" name="T41"/>
                <a:gd fmla="*/ 59 w 394" name="T42"/>
                <a:gd fmla="*/ 58 h 394" name="T43"/>
                <a:gd fmla="*/ 88 w 394" name="T44"/>
                <a:gd fmla="*/ 33 h 394" name="T45"/>
                <a:gd fmla="*/ 121 w 394" name="T46"/>
                <a:gd fmla="*/ 15 h 394" name="T47"/>
                <a:gd fmla="*/ 157 w 394" name="T48"/>
                <a:gd fmla="*/ 4 h 394" name="T49"/>
                <a:gd fmla="*/ 197 w 394" name="T50"/>
                <a:gd fmla="*/ 0 h 394" name="T51"/>
                <a:gd fmla="*/ 217 w 394" name="T52"/>
                <a:gd fmla="*/ 2 h 394" name="T53"/>
                <a:gd fmla="*/ 256 w 394" name="T54"/>
                <a:gd fmla="*/ 9 h 394" name="T55"/>
                <a:gd fmla="*/ 290 w 394" name="T56"/>
                <a:gd fmla="*/ 24 h 394" name="T57"/>
                <a:gd fmla="*/ 323 w 394" name="T58"/>
                <a:gd fmla="*/ 46 h 394" name="T59"/>
                <a:gd fmla="*/ 349 w 394" name="T60"/>
                <a:gd fmla="*/ 71 h 394" name="T61"/>
                <a:gd fmla="*/ 371 w 394" name="T62"/>
                <a:gd fmla="*/ 104 h 394" name="T63"/>
                <a:gd fmla="*/ 385 w 394" name="T64"/>
                <a:gd fmla="*/ 139 h 394" name="T65"/>
                <a:gd fmla="*/ 393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82" name="Freeform 27"/>
            <p:cNvSpPr/>
            <p:nvPr/>
          </p:nvSpPr>
          <p:spPr bwMode="auto">
            <a:xfrm>
              <a:off x="1753" y="2609"/>
              <a:ext cx="394" cy="394"/>
            </a:xfrm>
            <a:custGeom>
              <a:gdLst>
                <a:gd fmla="*/ 394 w 394" name="T0"/>
                <a:gd fmla="*/ 197 h 394" name="T1"/>
                <a:gd fmla="*/ 391 w 394" name="T2"/>
                <a:gd fmla="*/ 237 h 394" name="T3"/>
                <a:gd fmla="*/ 380 w 394" name="T4"/>
                <a:gd fmla="*/ 274 h 394" name="T5"/>
                <a:gd fmla="*/ 361 w 394" name="T6"/>
                <a:gd fmla="*/ 307 h 394" name="T7"/>
                <a:gd fmla="*/ 336 w 394" name="T8"/>
                <a:gd fmla="*/ 336 h 394" name="T9"/>
                <a:gd fmla="*/ 307 w 394" name="T10"/>
                <a:gd fmla="*/ 361 h 394" name="T11"/>
                <a:gd fmla="*/ 274 w 394" name="T12"/>
                <a:gd fmla="*/ 380 h 394" name="T13"/>
                <a:gd fmla="*/ 237 w 394" name="T14"/>
                <a:gd fmla="*/ 391 h 394" name="T15"/>
                <a:gd fmla="*/ 197 w 394" name="T16"/>
                <a:gd fmla="*/ 394 h 394" name="T17"/>
                <a:gd fmla="*/ 177 w 394" name="T18"/>
                <a:gd fmla="*/ 392 h 394" name="T19"/>
                <a:gd fmla="*/ 139 w 394" name="T20"/>
                <a:gd fmla="*/ 385 h 394" name="T21"/>
                <a:gd fmla="*/ 104 w 394" name="T22"/>
                <a:gd fmla="*/ 371 h 394" name="T23"/>
                <a:gd fmla="*/ 71 w 394" name="T24"/>
                <a:gd fmla="*/ 349 h 394" name="T25"/>
                <a:gd fmla="*/ 46 w 394" name="T26"/>
                <a:gd fmla="*/ 323 h 394" name="T27"/>
                <a:gd fmla="*/ 24 w 394" name="T28"/>
                <a:gd fmla="*/ 290 h 394" name="T29"/>
                <a:gd fmla="*/ 9 w 394" name="T30"/>
                <a:gd fmla="*/ 256 h 394" name="T31"/>
                <a:gd fmla="*/ 2 w 394" name="T32"/>
                <a:gd fmla="*/ 217 h 394" name="T33"/>
                <a:gd fmla="*/ 0 w 394" name="T34"/>
                <a:gd fmla="*/ 197 h 394" name="T35"/>
                <a:gd fmla="*/ 4 w 394" name="T36"/>
                <a:gd fmla="*/ 157 h 394" name="T37"/>
                <a:gd fmla="*/ 15 w 394" name="T38"/>
                <a:gd fmla="*/ 121 h 394" name="T39"/>
                <a:gd fmla="*/ 33 w 394" name="T40"/>
                <a:gd fmla="*/ 88 h 394" name="T41"/>
                <a:gd fmla="*/ 58 w 394" name="T42"/>
                <a:gd fmla="*/ 59 h 394" name="T43"/>
                <a:gd fmla="*/ 88 w 394" name="T44"/>
                <a:gd fmla="*/ 33 h 394" name="T45"/>
                <a:gd fmla="*/ 120 w 394" name="T46"/>
                <a:gd fmla="*/ 15 h 394" name="T47"/>
                <a:gd fmla="*/ 157 w 394" name="T48"/>
                <a:gd fmla="*/ 4 h 394" name="T49"/>
                <a:gd fmla="*/ 197 w 394" name="T50"/>
                <a:gd fmla="*/ 0 h 394" name="T51"/>
                <a:gd fmla="*/ 217 w 394" name="T52"/>
                <a:gd fmla="*/ 2 h 394" name="T53"/>
                <a:gd fmla="*/ 256 w 394" name="T54"/>
                <a:gd fmla="*/ 9 h 394" name="T55"/>
                <a:gd fmla="*/ 290 w 394" name="T56"/>
                <a:gd fmla="*/ 24 h 394" name="T57"/>
                <a:gd fmla="*/ 323 w 394" name="T58"/>
                <a:gd fmla="*/ 46 h 394" name="T59"/>
                <a:gd fmla="*/ 349 w 394" name="T60"/>
                <a:gd fmla="*/ 71 h 394" name="T61"/>
                <a:gd fmla="*/ 370 w 394" name="T62"/>
                <a:gd fmla="*/ 104 h 394" name="T63"/>
                <a:gd fmla="*/ 385 w 394" name="T64"/>
                <a:gd fmla="*/ 139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83" name="Freeform 28"/>
            <p:cNvSpPr/>
            <p:nvPr/>
          </p:nvSpPr>
          <p:spPr bwMode="auto">
            <a:xfrm>
              <a:off x="702" y="2609"/>
              <a:ext cx="394" cy="394"/>
            </a:xfrm>
            <a:custGeom>
              <a:gdLst>
                <a:gd fmla="*/ 394 w 394" name="T0"/>
                <a:gd fmla="*/ 197 h 394" name="T1"/>
                <a:gd fmla="*/ 390 w 394" name="T2"/>
                <a:gd fmla="*/ 237 h 394" name="T3"/>
                <a:gd fmla="*/ 380 w 394" name="T4"/>
                <a:gd fmla="*/ 274 h 394" name="T5"/>
                <a:gd fmla="*/ 361 w 394" name="T6"/>
                <a:gd fmla="*/ 307 h 394" name="T7"/>
                <a:gd fmla="*/ 336 w 394" name="T8"/>
                <a:gd fmla="*/ 336 h 394" name="T9"/>
                <a:gd fmla="*/ 307 w 394" name="T10"/>
                <a:gd fmla="*/ 361 h 394" name="T11"/>
                <a:gd fmla="*/ 274 w 394" name="T12"/>
                <a:gd fmla="*/ 380 h 394" name="T13"/>
                <a:gd fmla="*/ 237 w 394" name="T14"/>
                <a:gd fmla="*/ 391 h 394" name="T15"/>
                <a:gd fmla="*/ 197 w 394" name="T16"/>
                <a:gd fmla="*/ 394 h 394" name="T17"/>
                <a:gd fmla="*/ 177 w 394" name="T18"/>
                <a:gd fmla="*/ 392 h 394" name="T19"/>
                <a:gd fmla="*/ 139 w 394" name="T20"/>
                <a:gd fmla="*/ 385 h 394" name="T21"/>
                <a:gd fmla="*/ 104 w 394" name="T22"/>
                <a:gd fmla="*/ 371 h 394" name="T23"/>
                <a:gd fmla="*/ 71 w 394" name="T24"/>
                <a:gd fmla="*/ 349 h 394" name="T25"/>
                <a:gd fmla="*/ 46 w 394" name="T26"/>
                <a:gd fmla="*/ 323 h 394" name="T27"/>
                <a:gd fmla="*/ 24 w 394" name="T28"/>
                <a:gd fmla="*/ 290 h 394" name="T29"/>
                <a:gd fmla="*/ 9 w 394" name="T30"/>
                <a:gd fmla="*/ 256 h 394" name="T31"/>
                <a:gd fmla="*/ 2 w 394" name="T32"/>
                <a:gd fmla="*/ 217 h 394" name="T33"/>
                <a:gd fmla="*/ 0 w 394" name="T34"/>
                <a:gd fmla="*/ 197 h 394" name="T35"/>
                <a:gd fmla="*/ 4 w 394" name="T36"/>
                <a:gd fmla="*/ 157 h 394" name="T37"/>
                <a:gd fmla="*/ 15 w 394" name="T38"/>
                <a:gd fmla="*/ 121 h 394" name="T39"/>
                <a:gd fmla="*/ 33 w 394" name="T40"/>
                <a:gd fmla="*/ 88 h 394" name="T41"/>
                <a:gd fmla="*/ 58 w 394" name="T42"/>
                <a:gd fmla="*/ 59 h 394" name="T43"/>
                <a:gd fmla="*/ 88 w 394" name="T44"/>
                <a:gd fmla="*/ 33 h 394" name="T45"/>
                <a:gd fmla="*/ 120 w 394" name="T46"/>
                <a:gd fmla="*/ 15 h 394" name="T47"/>
                <a:gd fmla="*/ 157 w 394" name="T48"/>
                <a:gd fmla="*/ 4 h 394" name="T49"/>
                <a:gd fmla="*/ 197 w 394" name="T50"/>
                <a:gd fmla="*/ 0 h 394" name="T51"/>
                <a:gd fmla="*/ 217 w 394" name="T52"/>
                <a:gd fmla="*/ 2 h 394" name="T53"/>
                <a:gd fmla="*/ 255 w 394" name="T54"/>
                <a:gd fmla="*/ 9 h 394" name="T55"/>
                <a:gd fmla="*/ 290 w 394" name="T56"/>
                <a:gd fmla="*/ 24 h 394" name="T57"/>
                <a:gd fmla="*/ 323 w 394" name="T58"/>
                <a:gd fmla="*/ 46 h 394" name="T59"/>
                <a:gd fmla="*/ 349 w 394" name="T60"/>
                <a:gd fmla="*/ 71 h 394" name="T61"/>
                <a:gd fmla="*/ 370 w 394" name="T62"/>
                <a:gd fmla="*/ 104 h 394" name="T63"/>
                <a:gd fmla="*/ 385 w 394" name="T64"/>
                <a:gd fmla="*/ 139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84" name="Freeform 29"/>
            <p:cNvSpPr/>
            <p:nvPr/>
          </p:nvSpPr>
          <p:spPr bwMode="auto">
            <a:xfrm>
              <a:off x="965" y="2149"/>
              <a:ext cx="394" cy="395"/>
            </a:xfrm>
            <a:custGeom>
              <a:gdLst>
                <a:gd fmla="*/ 394 w 394" name="T0"/>
                <a:gd fmla="*/ 198 h 395" name="T1"/>
                <a:gd fmla="*/ 390 w 394" name="T2"/>
                <a:gd fmla="*/ 238 h 395" name="T3"/>
                <a:gd fmla="*/ 379 w 394" name="T4"/>
                <a:gd fmla="*/ 274 h 395" name="T5"/>
                <a:gd fmla="*/ 361 w 394" name="T6"/>
                <a:gd fmla="*/ 307 h 395" name="T7"/>
                <a:gd fmla="*/ 336 w 394" name="T8"/>
                <a:gd fmla="*/ 336 h 395" name="T9"/>
                <a:gd fmla="*/ 306 w 394" name="T10"/>
                <a:gd fmla="*/ 362 h 395" name="T11"/>
                <a:gd fmla="*/ 273 w 394" name="T12"/>
                <a:gd fmla="*/ 380 h 395" name="T13"/>
                <a:gd fmla="*/ 237 w 394" name="T14"/>
                <a:gd fmla="*/ 391 h 395" name="T15"/>
                <a:gd fmla="*/ 197 w 394" name="T16"/>
                <a:gd fmla="*/ 395 h 395" name="T17"/>
                <a:gd fmla="*/ 177 w 394" name="T18"/>
                <a:gd fmla="*/ 393 h 395" name="T19"/>
                <a:gd fmla="*/ 138 w 394" name="T20"/>
                <a:gd fmla="*/ 385 h 395" name="T21"/>
                <a:gd fmla="*/ 104 w 394" name="T22"/>
                <a:gd fmla="*/ 371 h 395" name="T23"/>
                <a:gd fmla="*/ 71 w 394" name="T24"/>
                <a:gd fmla="*/ 349 h 395" name="T25"/>
                <a:gd fmla="*/ 45 w 394" name="T26"/>
                <a:gd fmla="*/ 323 h 395" name="T27"/>
                <a:gd fmla="*/ 23 w 394" name="T28"/>
                <a:gd fmla="*/ 291 h 395" name="T29"/>
                <a:gd fmla="*/ 9 w 394" name="T30"/>
                <a:gd fmla="*/ 256 h 395" name="T31"/>
                <a:gd fmla="*/ 2 w 394" name="T32"/>
                <a:gd fmla="*/ 218 h 395" name="T33"/>
                <a:gd fmla="*/ 0 w 394" name="T34"/>
                <a:gd fmla="*/ 198 h 395" name="T35"/>
                <a:gd fmla="*/ 3 w 394" name="T36"/>
                <a:gd fmla="*/ 157 h 395" name="T37"/>
                <a:gd fmla="*/ 14 w 394" name="T38"/>
                <a:gd fmla="*/ 121 h 395" name="T39"/>
                <a:gd fmla="*/ 33 w 394" name="T40"/>
                <a:gd fmla="*/ 88 h 395" name="T41"/>
                <a:gd fmla="*/ 58 w 394" name="T42"/>
                <a:gd fmla="*/ 59 h 395" name="T43"/>
                <a:gd fmla="*/ 87 w 394" name="T44"/>
                <a:gd fmla="*/ 33 h 395" name="T45"/>
                <a:gd fmla="*/ 120 w 394" name="T46"/>
                <a:gd fmla="*/ 15 h 395" name="T47"/>
                <a:gd fmla="*/ 157 w 394" name="T48"/>
                <a:gd fmla="*/ 4 h 395" name="T49"/>
                <a:gd fmla="*/ 197 w 394" name="T50"/>
                <a:gd fmla="*/ 0 h 395" name="T51"/>
                <a:gd fmla="*/ 217 w 394" name="T52"/>
                <a:gd fmla="*/ 2 h 395" name="T53"/>
                <a:gd fmla="*/ 255 w 394" name="T54"/>
                <a:gd fmla="*/ 10 h 395" name="T55"/>
                <a:gd fmla="*/ 290 w 394" name="T56"/>
                <a:gd fmla="*/ 24 h 395" name="T57"/>
                <a:gd fmla="*/ 323 w 394" name="T58"/>
                <a:gd fmla="*/ 46 h 395" name="T59"/>
                <a:gd fmla="*/ 348 w 394" name="T60"/>
                <a:gd fmla="*/ 72 h 395" name="T61"/>
                <a:gd fmla="*/ 370 w 394" name="T62"/>
                <a:gd fmla="*/ 104 h 395" name="T63"/>
                <a:gd fmla="*/ 385 w 394" name="T64"/>
                <a:gd fmla="*/ 139 h 395" name="T65"/>
                <a:gd fmla="*/ 392 w 394" name="T66"/>
                <a:gd fmla="*/ 177 h 395" name="T67"/>
                <a:gd fmla="*/ 394 w 394" name="T68"/>
                <a:gd fmla="*/ 198 h 3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5" w="394">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85" name="Freeform 30"/>
            <p:cNvSpPr/>
            <p:nvPr/>
          </p:nvSpPr>
          <p:spPr bwMode="auto">
            <a:xfrm>
              <a:off x="2279" y="1690"/>
              <a:ext cx="394" cy="394"/>
            </a:xfrm>
            <a:custGeom>
              <a:gdLst>
                <a:gd fmla="*/ 394 w 394" name="T0"/>
                <a:gd fmla="*/ 197 h 394" name="T1"/>
                <a:gd fmla="*/ 390 w 394" name="T2"/>
                <a:gd fmla="*/ 237 h 394" name="T3"/>
                <a:gd fmla="*/ 379 w 394" name="T4"/>
                <a:gd fmla="*/ 273 h 394" name="T5"/>
                <a:gd fmla="*/ 361 w 394" name="T6"/>
                <a:gd fmla="*/ 306 h 394" name="T7"/>
                <a:gd fmla="*/ 335 w 394" name="T8"/>
                <a:gd fmla="*/ 335 h 394" name="T9"/>
                <a:gd fmla="*/ 306 w 394" name="T10"/>
                <a:gd fmla="*/ 361 h 394" name="T11"/>
                <a:gd fmla="*/ 273 w 394" name="T12"/>
                <a:gd fmla="*/ 379 h 394" name="T13"/>
                <a:gd fmla="*/ 237 w 394" name="T14"/>
                <a:gd fmla="*/ 390 h 394" name="T15"/>
                <a:gd fmla="*/ 197 w 394" name="T16"/>
                <a:gd fmla="*/ 394 h 394" name="T17"/>
                <a:gd fmla="*/ 177 w 394" name="T18"/>
                <a:gd fmla="*/ 392 h 394" name="T19"/>
                <a:gd fmla="*/ 138 w 394" name="T20"/>
                <a:gd fmla="*/ 385 h 394" name="T21"/>
                <a:gd fmla="*/ 104 w 394" name="T22"/>
                <a:gd fmla="*/ 370 h 394" name="T23"/>
                <a:gd fmla="*/ 71 w 394" name="T24"/>
                <a:gd fmla="*/ 348 h 394" name="T25"/>
                <a:gd fmla="*/ 45 w 394" name="T26"/>
                <a:gd fmla="*/ 323 h 394" name="T27"/>
                <a:gd fmla="*/ 23 w 394" name="T28"/>
                <a:gd fmla="*/ 290 h 394" name="T29"/>
                <a:gd fmla="*/ 9 w 394" name="T30"/>
                <a:gd fmla="*/ 255 h 394" name="T31"/>
                <a:gd fmla="*/ 1 w 394" name="T32"/>
                <a:gd fmla="*/ 217 h 394" name="T33"/>
                <a:gd fmla="*/ 0 w 394" name="T34"/>
                <a:gd fmla="*/ 197 h 394" name="T35"/>
                <a:gd fmla="*/ 3 w 394" name="T36"/>
                <a:gd fmla="*/ 157 h 394" name="T37"/>
                <a:gd fmla="*/ 14 w 394" name="T38"/>
                <a:gd fmla="*/ 120 h 394" name="T39"/>
                <a:gd fmla="*/ 32 w 394" name="T40"/>
                <a:gd fmla="*/ 87 h 394" name="T41"/>
                <a:gd fmla="*/ 58 w 394" name="T42"/>
                <a:gd fmla="*/ 58 h 394" name="T43"/>
                <a:gd fmla="*/ 87 w 394" name="T44"/>
                <a:gd fmla="*/ 33 h 394" name="T45"/>
                <a:gd fmla="*/ 120 w 394" name="T46"/>
                <a:gd fmla="*/ 14 h 394" name="T47"/>
                <a:gd fmla="*/ 156 w 394" name="T48"/>
                <a:gd fmla="*/ 3 h 394" name="T49"/>
                <a:gd fmla="*/ 197 w 394" name="T50"/>
                <a:gd fmla="*/ 0 h 394" name="T51"/>
                <a:gd fmla="*/ 217 w 394" name="T52"/>
                <a:gd fmla="*/ 2 h 394" name="T53"/>
                <a:gd fmla="*/ 255 w 394" name="T54"/>
                <a:gd fmla="*/ 9 h 394" name="T55"/>
                <a:gd fmla="*/ 290 w 394" name="T56"/>
                <a:gd fmla="*/ 23 h 394" name="T57"/>
                <a:gd fmla="*/ 323 w 394" name="T58"/>
                <a:gd fmla="*/ 45 h 394" name="T59"/>
                <a:gd fmla="*/ 348 w 394" name="T60"/>
                <a:gd fmla="*/ 71 h 394" name="T61"/>
                <a:gd fmla="*/ 370 w 394" name="T62"/>
                <a:gd fmla="*/ 104 h 394" name="T63"/>
                <a:gd fmla="*/ 385 w 394" name="T64"/>
                <a:gd fmla="*/ 138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86" name="Freeform 31"/>
            <p:cNvSpPr/>
            <p:nvPr/>
          </p:nvSpPr>
          <p:spPr bwMode="auto">
            <a:xfrm>
              <a:off x="2279" y="2609"/>
              <a:ext cx="394" cy="394"/>
            </a:xfrm>
            <a:custGeom>
              <a:gdLst>
                <a:gd fmla="*/ 394 w 394" name="T0"/>
                <a:gd fmla="*/ 197 h 394" name="T1"/>
                <a:gd fmla="*/ 390 w 394" name="T2"/>
                <a:gd fmla="*/ 237 h 394" name="T3"/>
                <a:gd fmla="*/ 379 w 394" name="T4"/>
                <a:gd fmla="*/ 274 h 394" name="T5"/>
                <a:gd fmla="*/ 361 w 394" name="T6"/>
                <a:gd fmla="*/ 307 h 394" name="T7"/>
                <a:gd fmla="*/ 335 w 394" name="T8"/>
                <a:gd fmla="*/ 336 h 394" name="T9"/>
                <a:gd fmla="*/ 306 w 394" name="T10"/>
                <a:gd fmla="*/ 361 h 394" name="T11"/>
                <a:gd fmla="*/ 273 w 394" name="T12"/>
                <a:gd fmla="*/ 380 h 394" name="T13"/>
                <a:gd fmla="*/ 237 w 394" name="T14"/>
                <a:gd fmla="*/ 391 h 394" name="T15"/>
                <a:gd fmla="*/ 197 w 394" name="T16"/>
                <a:gd fmla="*/ 394 h 394" name="T17"/>
                <a:gd fmla="*/ 177 w 394" name="T18"/>
                <a:gd fmla="*/ 392 h 394" name="T19"/>
                <a:gd fmla="*/ 138 w 394" name="T20"/>
                <a:gd fmla="*/ 385 h 394" name="T21"/>
                <a:gd fmla="*/ 104 w 394" name="T22"/>
                <a:gd fmla="*/ 371 h 394" name="T23"/>
                <a:gd fmla="*/ 71 w 394" name="T24"/>
                <a:gd fmla="*/ 349 h 394" name="T25"/>
                <a:gd fmla="*/ 45 w 394" name="T26"/>
                <a:gd fmla="*/ 323 h 394" name="T27"/>
                <a:gd fmla="*/ 23 w 394" name="T28"/>
                <a:gd fmla="*/ 290 h 394" name="T29"/>
                <a:gd fmla="*/ 9 w 394" name="T30"/>
                <a:gd fmla="*/ 256 h 394" name="T31"/>
                <a:gd fmla="*/ 1 w 394" name="T32"/>
                <a:gd fmla="*/ 217 h 394" name="T33"/>
                <a:gd fmla="*/ 0 w 394" name="T34"/>
                <a:gd fmla="*/ 197 h 394" name="T35"/>
                <a:gd fmla="*/ 3 w 394" name="T36"/>
                <a:gd fmla="*/ 157 h 394" name="T37"/>
                <a:gd fmla="*/ 14 w 394" name="T38"/>
                <a:gd fmla="*/ 121 h 394" name="T39"/>
                <a:gd fmla="*/ 32 w 394" name="T40"/>
                <a:gd fmla="*/ 88 h 394" name="T41"/>
                <a:gd fmla="*/ 58 w 394" name="T42"/>
                <a:gd fmla="*/ 59 h 394" name="T43"/>
                <a:gd fmla="*/ 87 w 394" name="T44"/>
                <a:gd fmla="*/ 33 h 394" name="T45"/>
                <a:gd fmla="*/ 120 w 394" name="T46"/>
                <a:gd fmla="*/ 15 h 394" name="T47"/>
                <a:gd fmla="*/ 156 w 394" name="T48"/>
                <a:gd fmla="*/ 4 h 394" name="T49"/>
                <a:gd fmla="*/ 197 w 394" name="T50"/>
                <a:gd fmla="*/ 0 h 394" name="T51"/>
                <a:gd fmla="*/ 217 w 394" name="T52"/>
                <a:gd fmla="*/ 2 h 394" name="T53"/>
                <a:gd fmla="*/ 255 w 394" name="T54"/>
                <a:gd fmla="*/ 9 h 394" name="T55"/>
                <a:gd fmla="*/ 290 w 394" name="T56"/>
                <a:gd fmla="*/ 24 h 394" name="T57"/>
                <a:gd fmla="*/ 323 w 394" name="T58"/>
                <a:gd fmla="*/ 46 h 394" name="T59"/>
                <a:gd fmla="*/ 348 w 394" name="T60"/>
                <a:gd fmla="*/ 71 h 394" name="T61"/>
                <a:gd fmla="*/ 370 w 394" name="T62"/>
                <a:gd fmla="*/ 104 h 394" name="T63"/>
                <a:gd fmla="*/ 385 w 394" name="T64"/>
                <a:gd fmla="*/ 139 h 394" name="T65"/>
                <a:gd fmla="*/ 392 w 394" name="T66"/>
                <a:gd fmla="*/ 177 h 394" name="T67"/>
                <a:gd fmla="*/ 394 w 394" name="T68"/>
                <a:gd fmla="*/ 197 h 39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4" w="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grpSp>
          <p:nvGrpSpPr>
            <p:cNvPr id="87" name="Group 32"/>
            <p:cNvGrpSpPr/>
            <p:nvPr/>
          </p:nvGrpSpPr>
          <p:grpSpPr>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algn="ctr" w="9525">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94" name="Freeform 34"/>
              <p:cNvSpPr/>
              <p:nvPr/>
            </p:nvSpPr>
            <p:spPr bwMode="auto">
              <a:xfrm>
                <a:off x="2541" y="2149"/>
                <a:ext cx="394" cy="395"/>
              </a:xfrm>
              <a:custGeom>
                <a:gdLst>
                  <a:gd fmla="*/ 394 w 394" name="T0"/>
                  <a:gd fmla="*/ 198 h 395" name="T1"/>
                  <a:gd fmla="*/ 391 w 394" name="T2"/>
                  <a:gd fmla="*/ 238 h 395" name="T3"/>
                  <a:gd fmla="*/ 380 w 394" name="T4"/>
                  <a:gd fmla="*/ 274 h 395" name="T5"/>
                  <a:gd fmla="*/ 362 w 394" name="T6"/>
                  <a:gd fmla="*/ 307 h 395" name="T7"/>
                  <a:gd fmla="*/ 336 w 394" name="T8"/>
                  <a:gd fmla="*/ 336 h 395" name="T9"/>
                  <a:gd fmla="*/ 307 w 394" name="T10"/>
                  <a:gd fmla="*/ 362 h 395" name="T11"/>
                  <a:gd fmla="*/ 274 w 394" name="T12"/>
                  <a:gd fmla="*/ 380 h 395" name="T13"/>
                  <a:gd fmla="*/ 238 w 394" name="T14"/>
                  <a:gd fmla="*/ 391 h 395" name="T15"/>
                  <a:gd fmla="*/ 197 w 394" name="T16"/>
                  <a:gd fmla="*/ 395 h 395" name="T17"/>
                  <a:gd fmla="*/ 177 w 394" name="T18"/>
                  <a:gd fmla="*/ 393 h 395" name="T19"/>
                  <a:gd fmla="*/ 139 w 394" name="T20"/>
                  <a:gd fmla="*/ 385 h 395" name="T21"/>
                  <a:gd fmla="*/ 104 w 394" name="T22"/>
                  <a:gd fmla="*/ 371 h 395" name="T23"/>
                  <a:gd fmla="*/ 71 w 394" name="T24"/>
                  <a:gd fmla="*/ 349 h 395" name="T25"/>
                  <a:gd fmla="*/ 46 w 394" name="T26"/>
                  <a:gd fmla="*/ 323 h 395" name="T27"/>
                  <a:gd fmla="*/ 24 w 394" name="T28"/>
                  <a:gd fmla="*/ 291 h 395" name="T29"/>
                  <a:gd fmla="*/ 9 w 394" name="T30"/>
                  <a:gd fmla="*/ 256 h 395" name="T31"/>
                  <a:gd fmla="*/ 2 w 394" name="T32"/>
                  <a:gd fmla="*/ 218 h 395" name="T33"/>
                  <a:gd fmla="*/ 0 w 394" name="T34"/>
                  <a:gd fmla="*/ 198 h 395" name="T35"/>
                  <a:gd fmla="*/ 4 w 394" name="T36"/>
                  <a:gd fmla="*/ 157 h 395" name="T37"/>
                  <a:gd fmla="*/ 15 w 394" name="T38"/>
                  <a:gd fmla="*/ 121 h 395" name="T39"/>
                  <a:gd fmla="*/ 33 w 394" name="T40"/>
                  <a:gd fmla="*/ 88 h 395" name="T41"/>
                  <a:gd fmla="*/ 59 w 394" name="T42"/>
                  <a:gd fmla="*/ 59 h 395" name="T43"/>
                  <a:gd fmla="*/ 88 w 394" name="T44"/>
                  <a:gd fmla="*/ 33 h 395" name="T45"/>
                  <a:gd fmla="*/ 121 w 394" name="T46"/>
                  <a:gd fmla="*/ 15 h 395" name="T47"/>
                  <a:gd fmla="*/ 157 w 394" name="T48"/>
                  <a:gd fmla="*/ 4 h 395" name="T49"/>
                  <a:gd fmla="*/ 197 w 394" name="T50"/>
                  <a:gd fmla="*/ 0 h 395" name="T51"/>
                  <a:gd fmla="*/ 217 w 394" name="T52"/>
                  <a:gd fmla="*/ 2 h 395" name="T53"/>
                  <a:gd fmla="*/ 256 w 394" name="T54"/>
                  <a:gd fmla="*/ 10 h 395" name="T55"/>
                  <a:gd fmla="*/ 290 w 394" name="T56"/>
                  <a:gd fmla="*/ 24 h 395" name="T57"/>
                  <a:gd fmla="*/ 323 w 394" name="T58"/>
                  <a:gd fmla="*/ 46 h 395" name="T59"/>
                  <a:gd fmla="*/ 349 w 394" name="T60"/>
                  <a:gd fmla="*/ 72 h 395" name="T61"/>
                  <a:gd fmla="*/ 371 w 394" name="T62"/>
                  <a:gd fmla="*/ 104 h 395" name="T63"/>
                  <a:gd fmla="*/ 385 w 394" name="T64"/>
                  <a:gd fmla="*/ 139 h 395" name="T65"/>
                  <a:gd fmla="*/ 393 w 394" name="T66"/>
                  <a:gd fmla="*/ 177 h 395" name="T67"/>
                  <a:gd fmla="*/ 394 w 394" name="T68"/>
                  <a:gd fmla="*/ 198 h 3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5" w="394">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sp>
            <p:nvSpPr>
              <p:cNvPr id="96" name="Freeform 36"/>
              <p:cNvSpPr/>
              <p:nvPr/>
            </p:nvSpPr>
            <p:spPr bwMode="auto">
              <a:xfrm>
                <a:off x="3061" y="2052"/>
                <a:ext cx="588" cy="588"/>
              </a:xfrm>
              <a:custGeom>
                <a:gdLst>
                  <a:gd fmla="*/ 394 w 394" name="T0"/>
                  <a:gd fmla="*/ 198 h 395" name="T1"/>
                  <a:gd fmla="*/ 390 w 394" name="T2"/>
                  <a:gd fmla="*/ 238 h 395" name="T3"/>
                  <a:gd fmla="*/ 379 w 394" name="T4"/>
                  <a:gd fmla="*/ 274 h 395" name="T5"/>
                  <a:gd fmla="*/ 361 w 394" name="T6"/>
                  <a:gd fmla="*/ 307 h 395" name="T7"/>
                  <a:gd fmla="*/ 336 w 394" name="T8"/>
                  <a:gd fmla="*/ 336 h 395" name="T9"/>
                  <a:gd fmla="*/ 306 w 394" name="T10"/>
                  <a:gd fmla="*/ 362 h 395" name="T11"/>
                  <a:gd fmla="*/ 274 w 394" name="T12"/>
                  <a:gd fmla="*/ 380 h 395" name="T13"/>
                  <a:gd fmla="*/ 237 w 394" name="T14"/>
                  <a:gd fmla="*/ 391 h 395" name="T15"/>
                  <a:gd fmla="*/ 197 w 394" name="T16"/>
                  <a:gd fmla="*/ 395 h 395" name="T17"/>
                  <a:gd fmla="*/ 177 w 394" name="T18"/>
                  <a:gd fmla="*/ 393 h 395" name="T19"/>
                  <a:gd fmla="*/ 139 w 394" name="T20"/>
                  <a:gd fmla="*/ 385 h 395" name="T21"/>
                  <a:gd fmla="*/ 104 w 394" name="T22"/>
                  <a:gd fmla="*/ 371 h 395" name="T23"/>
                  <a:gd fmla="*/ 71 w 394" name="T24"/>
                  <a:gd fmla="*/ 349 h 395" name="T25"/>
                  <a:gd fmla="*/ 45 w 394" name="T26"/>
                  <a:gd fmla="*/ 323 h 395" name="T27"/>
                  <a:gd fmla="*/ 24 w 394" name="T28"/>
                  <a:gd fmla="*/ 291 h 395" name="T29"/>
                  <a:gd fmla="*/ 9 w 394" name="T30"/>
                  <a:gd fmla="*/ 256 h 395" name="T31"/>
                  <a:gd fmla="*/ 2 w 394" name="T32"/>
                  <a:gd fmla="*/ 218 h 395" name="T33"/>
                  <a:gd fmla="*/ 0 w 394" name="T34"/>
                  <a:gd fmla="*/ 198 h 395" name="T35"/>
                  <a:gd fmla="*/ 4 w 394" name="T36"/>
                  <a:gd fmla="*/ 157 h 395" name="T37"/>
                  <a:gd fmla="*/ 14 w 394" name="T38"/>
                  <a:gd fmla="*/ 121 h 395" name="T39"/>
                  <a:gd fmla="*/ 33 w 394" name="T40"/>
                  <a:gd fmla="*/ 88 h 395" name="T41"/>
                  <a:gd fmla="*/ 58 w 394" name="T42"/>
                  <a:gd fmla="*/ 59 h 395" name="T43"/>
                  <a:gd fmla="*/ 87 w 394" name="T44"/>
                  <a:gd fmla="*/ 33 h 395" name="T45"/>
                  <a:gd fmla="*/ 120 w 394" name="T46"/>
                  <a:gd fmla="*/ 15 h 395" name="T47"/>
                  <a:gd fmla="*/ 157 w 394" name="T48"/>
                  <a:gd fmla="*/ 4 h 395" name="T49"/>
                  <a:gd fmla="*/ 197 w 394" name="T50"/>
                  <a:gd fmla="*/ 0 h 395" name="T51"/>
                  <a:gd fmla="*/ 217 w 394" name="T52"/>
                  <a:gd fmla="*/ 2 h 395" name="T53"/>
                  <a:gd fmla="*/ 255 w 394" name="T54"/>
                  <a:gd fmla="*/ 10 h 395" name="T55"/>
                  <a:gd fmla="*/ 290 w 394" name="T56"/>
                  <a:gd fmla="*/ 24 h 395" name="T57"/>
                  <a:gd fmla="*/ 323 w 394" name="T58"/>
                  <a:gd fmla="*/ 46 h 395" name="T59"/>
                  <a:gd fmla="*/ 348 w 394" name="T60"/>
                  <a:gd fmla="*/ 72 h 395" name="T61"/>
                  <a:gd fmla="*/ 370 w 394" name="T62"/>
                  <a:gd fmla="*/ 104 h 395" name="T63"/>
                  <a:gd fmla="*/ 385 w 394" name="T64"/>
                  <a:gd fmla="*/ 139 h 395" name="T65"/>
                  <a:gd fmla="*/ 392 w 394" name="T66"/>
                  <a:gd fmla="*/ 177 h 395" name="T67"/>
                  <a:gd fmla="*/ 394 w 394" name="T68"/>
                  <a:gd fmla="*/ 198 h 3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5" w="394">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FCB00F"/>
              </a:solidFill>
              <a:ln cap="flat" cmpd="sng" w="9525">
                <a:solidFill>
                  <a:schemeClr val="bg1"/>
                </a:solidFill>
                <a:prstDash val="solid"/>
                <a:round/>
              </a:ln>
              <a:effectLst/>
              <a:extLst>
                <a:ext uri="{AF507438-7753-43E0-B8FC-AC1667EBCBE1}">
                  <a14:hiddenEffects>
                    <a:effectLst>
                      <a:outerShdw algn="ctr" dir="2700000" dist="35921" rotWithShape="0">
                        <a:schemeClr val="bg2"/>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grpSp>
        <p:sp>
          <p:nvSpPr>
            <p:cNvPr id="89" name="Freeform 41"/>
            <p:cNvSpPr/>
            <p:nvPr/>
          </p:nvSpPr>
          <p:spPr bwMode="auto">
            <a:xfrm>
              <a:off x="1447" y="2106"/>
              <a:ext cx="480" cy="480"/>
            </a:xfrm>
            <a:prstGeom prst="ellipse">
              <a:avLst/>
            </a:prstGeom>
            <a:solidFill>
              <a:srgbClr val="FCB00F"/>
            </a:solidFill>
            <a:ln cap="flat" cmpd="sng" w="9525">
              <a:solidFill>
                <a:schemeClr val="bg1"/>
              </a:solidFill>
              <a:prstDash val="solid"/>
              <a:round/>
            </a:ln>
            <a:effectLst/>
            <a:extLst>
              <a:ext uri="{AF507438-7753-43E0-B8FC-AC1667EBCBE1}">
                <a14:hiddenEffects>
                  <a:effectLst>
                    <a:outerShdw algn="ctr" dir="2700000" dist="35921" rotWithShape="0">
                      <a:schemeClr val="tx1">
                        <a:alpha val="50000"/>
                      </a:schemeClr>
                    </a:outerShdw>
                  </a:effectLst>
                </a14:hiddenEffects>
              </a:ext>
            </a:extLst>
          </p:spPr>
          <p:txBody>
            <a:bodyPr anchor="ctr" wrap="none"/>
            <a:lstStyle/>
            <a:p>
              <a:pPr latinLnBrk="1"/>
              <a:endParaRPr altLang="en-US" kumimoji="1" lang="zh-CN" smtClean="0">
                <a:solidFill>
                  <a:srgbClr val="202A36"/>
                </a:solidFill>
                <a:latin charset="-127" typeface="굴림"/>
                <a:ea charset="-127" typeface="굴림"/>
              </a:endParaRPr>
            </a:p>
          </p:txBody>
        </p:sp>
      </p:grpSp>
      <p:sp>
        <p:nvSpPr>
          <p:cNvPr id="11" name="矩形 3"/>
          <p:cNvSpPr>
            <a:spLocks noChangeArrowheads="1"/>
          </p:cNvSpPr>
          <p:nvPr/>
        </p:nvSpPr>
        <p:spPr bwMode="auto">
          <a:xfrm>
            <a:off x="2700245"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研究方案</a:t>
            </a:r>
          </a:p>
        </p:txBody>
      </p:sp>
      <p:sp>
        <p:nvSpPr>
          <p:cNvPr id="123" name="TextBox 59"/>
          <p:cNvSpPr txBox="1">
            <a:spLocks noChangeArrowheads="1"/>
          </p:cNvSpPr>
          <p:nvPr/>
        </p:nvSpPr>
        <p:spPr bwMode="auto">
          <a:xfrm flipH="1">
            <a:off x="7858617" y="4236317"/>
            <a:ext cx="2658105" cy="426714"/>
          </a:xfrm>
          <a:prstGeom prst="rect">
            <a:avLst/>
          </a:prstGeom>
          <a:noFill/>
          <a:ln>
            <a:noFill/>
          </a:ln>
          <a:extLst/>
        </p:spPr>
        <p:txBody>
          <a:bodyPr bIns="45717" lIns="91434" rIns="91434" tIns="45717"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algn="ctr">
              <a:defRPr/>
            </a:pPr>
            <a:r>
              <a:rPr altLang="en-US" b="1" lang="zh-CN" sz="2200">
                <a:solidFill>
                  <a:srgbClr val="202A36"/>
                </a:solidFill>
                <a:latin charset="-122" panose="020b0503020204020204" pitchFamily="34" typeface="微软雅黑"/>
                <a:ea charset="-122" panose="020b0503020204020204" pitchFamily="34" typeface="微软雅黑"/>
              </a:rPr>
              <a:t>点击此处输入内容</a:t>
            </a:r>
          </a:p>
        </p:txBody>
      </p:sp>
      <p:sp>
        <p:nvSpPr>
          <p:cNvPr id="124" name="矩形 17"/>
          <p:cNvSpPr>
            <a:spLocks noChangeArrowheads="1"/>
          </p:cNvSpPr>
          <p:nvPr/>
        </p:nvSpPr>
        <p:spPr bwMode="auto">
          <a:xfrm>
            <a:off x="7982150" y="4680151"/>
            <a:ext cx="3216512" cy="859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p>
            <a:pPr>
              <a:lnSpc>
                <a:spcPct val="120000"/>
              </a:lnSpc>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在此录入上述图片的综合描述说明，在此录入图片的综合描述说明，在此录入上述图片的综合描述说明。</a:t>
            </a:r>
          </a:p>
        </p:txBody>
      </p:sp>
      <p:sp>
        <p:nvSpPr>
          <p:cNvPr id="125" name="TextBox 68"/>
          <p:cNvSpPr txBox="1"/>
          <p:nvPr/>
        </p:nvSpPr>
        <p:spPr>
          <a:xfrm>
            <a:off x="6884594" y="3598873"/>
            <a:ext cx="624671" cy="518154"/>
          </a:xfrm>
          <a:prstGeom prst="rect">
            <a:avLst/>
          </a:prstGeom>
          <a:noFill/>
        </p:spPr>
        <p:txBody>
          <a:bodyPr bIns="45717" lIns="91434" rIns="91434" rtlCol="0" tIns="45717" wrap="square">
            <a:spAutoFit/>
          </a:bodyPr>
          <a:lstStyle/>
          <a:p>
            <a:r>
              <a:rPr altLang="en-US" lang="zh-CN" sz="1400">
                <a:solidFill>
                  <a:srgbClr val="202A36"/>
                </a:solidFill>
                <a:latin charset="-122" panose="020b0503020204020204" pitchFamily="34" typeface="微软雅黑"/>
                <a:ea charset="-122" panose="020b0503020204020204" pitchFamily="34" typeface="微软雅黑"/>
              </a:rPr>
              <a:t>标签文字</a:t>
            </a:r>
          </a:p>
        </p:txBody>
      </p:sp>
      <p:sp>
        <p:nvSpPr>
          <p:cNvPr id="126" name="TextBox 69"/>
          <p:cNvSpPr txBox="1"/>
          <p:nvPr/>
        </p:nvSpPr>
        <p:spPr>
          <a:xfrm>
            <a:off x="4115213" y="3577900"/>
            <a:ext cx="624671" cy="518154"/>
          </a:xfrm>
          <a:prstGeom prst="rect">
            <a:avLst/>
          </a:prstGeom>
          <a:noFill/>
        </p:spPr>
        <p:txBody>
          <a:bodyPr bIns="45717" lIns="91434" rIns="91434" rtlCol="0" tIns="45717" wrap="square">
            <a:spAutoFit/>
          </a:bodyPr>
          <a:lstStyle/>
          <a:p>
            <a:pPr algn="ctr"/>
            <a:r>
              <a:rPr altLang="en-US" lang="zh-CN" sz="1400">
                <a:solidFill>
                  <a:srgbClr val="202A36"/>
                </a:solidFill>
                <a:latin charset="-122" panose="020b0503020204020204" pitchFamily="34" typeface="微软雅黑"/>
                <a:ea charset="-122" panose="020b0503020204020204" pitchFamily="34" typeface="微软雅黑"/>
              </a:rPr>
              <a:t>标签文字</a:t>
            </a:r>
          </a:p>
        </p:txBody>
      </p:sp>
      <p:sp>
        <p:nvSpPr>
          <p:cNvPr id="127" name="TextBox 59"/>
          <p:cNvSpPr txBox="1">
            <a:spLocks noChangeArrowheads="1"/>
          </p:cNvSpPr>
          <p:nvPr/>
        </p:nvSpPr>
        <p:spPr bwMode="auto">
          <a:xfrm flipH="1">
            <a:off x="7858617" y="2066717"/>
            <a:ext cx="2658105" cy="426714"/>
          </a:xfrm>
          <a:prstGeom prst="rect">
            <a:avLst/>
          </a:prstGeom>
          <a:noFill/>
          <a:ln>
            <a:noFill/>
          </a:ln>
          <a:extLst/>
        </p:spPr>
        <p:txBody>
          <a:bodyPr bIns="45717" lIns="91434" rIns="91434" tIns="45717"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algn="ctr">
              <a:defRPr/>
            </a:pPr>
            <a:r>
              <a:rPr altLang="en-US" b="1" lang="zh-CN" sz="2200">
                <a:solidFill>
                  <a:srgbClr val="202A36"/>
                </a:solidFill>
                <a:latin charset="-122" panose="020b0503020204020204" pitchFamily="34" typeface="微软雅黑"/>
                <a:ea charset="-122" panose="020b0503020204020204" pitchFamily="34" typeface="微软雅黑"/>
              </a:rPr>
              <a:t>点击此处输入内容</a:t>
            </a:r>
          </a:p>
        </p:txBody>
      </p:sp>
      <p:sp>
        <p:nvSpPr>
          <p:cNvPr id="128" name="矩形 17"/>
          <p:cNvSpPr>
            <a:spLocks noChangeArrowheads="1"/>
          </p:cNvSpPr>
          <p:nvPr/>
        </p:nvSpPr>
        <p:spPr bwMode="auto">
          <a:xfrm>
            <a:off x="7982150" y="2512588"/>
            <a:ext cx="3216512" cy="1115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7" lIns="91434" rIns="91434" tIns="45717" wrap="square">
            <a:spAutoFit/>
          </a:bodyPr>
          <a:lstStyle/>
          <a:p>
            <a:pPr>
              <a:lnSpc>
                <a:spcPct val="120000"/>
              </a:lnSpc>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在此录入上述图片的综合描述说明，在此录入上述图片的综合描述说明，在此录入上述图片的综合描述说明，在此录入上述图片的综合描述说明。</a:t>
            </a:r>
          </a:p>
        </p:txBody>
      </p:sp>
    </p:spTree>
    <p:extLst>
      <p:ext uri="{BB962C8B-B14F-4D97-AF65-F5344CB8AC3E}">
        <p14:creationId val="3352354995"/>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1"/>
                                        </p:tgtEl>
                                        <p:attrNameLst>
                                          <p:attrName>style.visibility</p:attrName>
                                        </p:attrNameLst>
                                      </p:cBhvr>
                                      <p:to>
                                        <p:strVal val="visible"/>
                                      </p:to>
                                    </p:set>
                                    <p:animEffect filter="wipe(lef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0"/>
                                        </p:tgtEl>
                                        <p:attrNameLst>
                                          <p:attrName>style.visibility</p:attrName>
                                        </p:attrNameLst>
                                      </p:cBhvr>
                                      <p:to>
                                        <p:strVal val="visible"/>
                                      </p:to>
                                    </p:set>
                                    <p:animEffect filter="wipe(left)" transition="in">
                                      <p:cBhvr>
                                        <p:cTn dur="1250" id="11"/>
                                        <p:tgtEl>
                                          <p:spTgt spid="60"/>
                                        </p:tgtEl>
                                      </p:cBhvr>
                                    </p:animEffect>
                                  </p:childTnLst>
                                </p:cTn>
                              </p:par>
                              <p:par>
                                <p:cTn fill="hold" grpId="0" id="12" nodeType="withEffect" presetClass="entr" presetID="10" presetSubtype="0">
                                  <p:stCondLst>
                                    <p:cond delay="1000"/>
                                  </p:stCondLst>
                                  <p:childTnLst>
                                    <p:set>
                                      <p:cBhvr>
                                        <p:cTn dur="1" fill="hold" id="13">
                                          <p:stCondLst>
                                            <p:cond delay="0"/>
                                          </p:stCondLst>
                                        </p:cTn>
                                        <p:tgtEl>
                                          <p:spTgt spid="126"/>
                                        </p:tgtEl>
                                        <p:attrNameLst>
                                          <p:attrName>style.visibility</p:attrName>
                                        </p:attrNameLst>
                                      </p:cBhvr>
                                      <p:to>
                                        <p:strVal val="visible"/>
                                      </p:to>
                                    </p:set>
                                    <p:animEffect filter="fade" transition="in">
                                      <p:cBhvr>
                                        <p:cTn dur="500" id="14"/>
                                        <p:tgtEl>
                                          <p:spTgt spid="126"/>
                                        </p:tgtEl>
                                      </p:cBhvr>
                                    </p:animEffect>
                                  </p:childTnLst>
                                </p:cTn>
                              </p:par>
                            </p:childTnLst>
                          </p:cTn>
                        </p:par>
                        <p:par>
                          <p:cTn fill="hold" id="15" nodeType="afterGroup">
                            <p:stCondLst>
                              <p:cond delay="2000"/>
                            </p:stCondLst>
                            <p:childTnLst>
                              <p:par>
                                <p:cTn fill="hold" grpId="0" id="16" nodeType="afterEffect" presetClass="entr" presetID="10" presetSubtype="0">
                                  <p:stCondLst>
                                    <p:cond delay="0"/>
                                  </p:stCondLst>
                                  <p:childTnLst>
                                    <p:set>
                                      <p:cBhvr>
                                        <p:cTn dur="1" fill="hold" id="17">
                                          <p:stCondLst>
                                            <p:cond delay="0"/>
                                          </p:stCondLst>
                                        </p:cTn>
                                        <p:tgtEl>
                                          <p:spTgt spid="125"/>
                                        </p:tgtEl>
                                        <p:attrNameLst>
                                          <p:attrName>style.visibility</p:attrName>
                                        </p:attrNameLst>
                                      </p:cBhvr>
                                      <p:to>
                                        <p:strVal val="visible"/>
                                      </p:to>
                                    </p:set>
                                    <p:animEffect filter="fade" transition="in">
                                      <p:cBhvr>
                                        <p:cTn dur="500" id="18"/>
                                        <p:tgtEl>
                                          <p:spTgt spid="125"/>
                                        </p:tgtEl>
                                      </p:cBhvr>
                                    </p:animEffect>
                                  </p:childTnLst>
                                </p:cTn>
                              </p:par>
                            </p:childTnLst>
                          </p:cTn>
                        </p:par>
                        <p:par>
                          <p:cTn fill="hold" id="19" nodeType="afterGroup">
                            <p:stCondLst>
                              <p:cond delay="2500"/>
                            </p:stCondLst>
                            <p:childTnLst>
                              <p:par>
                                <p:cTn fill="hold" grpId="0" id="20" nodeType="afterEffect" presetClass="entr" presetID="22" presetSubtype="8">
                                  <p:stCondLst>
                                    <p:cond delay="0"/>
                                  </p:stCondLst>
                                  <p:childTnLst>
                                    <p:set>
                                      <p:cBhvr>
                                        <p:cTn dur="1" fill="hold" id="21">
                                          <p:stCondLst>
                                            <p:cond delay="0"/>
                                          </p:stCondLst>
                                        </p:cTn>
                                        <p:tgtEl>
                                          <p:spTgt spid="127"/>
                                        </p:tgtEl>
                                        <p:attrNameLst>
                                          <p:attrName>style.visibility</p:attrName>
                                        </p:attrNameLst>
                                      </p:cBhvr>
                                      <p:to>
                                        <p:strVal val="visible"/>
                                      </p:to>
                                    </p:set>
                                    <p:animEffect filter="wipe(left)" transition="in">
                                      <p:cBhvr>
                                        <p:cTn dur="500" id="22"/>
                                        <p:tgtEl>
                                          <p:spTgt spid="127"/>
                                        </p:tgtEl>
                                      </p:cBhvr>
                                    </p:animEffect>
                                  </p:childTnLst>
                                </p:cTn>
                              </p:par>
                            </p:childTnLst>
                          </p:cTn>
                        </p:par>
                        <p:par>
                          <p:cTn fill="hold" id="23" nodeType="afterGroup">
                            <p:stCondLst>
                              <p:cond delay="3000"/>
                            </p:stCondLst>
                            <p:childTnLst>
                              <p:par>
                                <p:cTn fill="hold" grpId="0" id="24" nodeType="afterEffect" presetClass="entr" presetID="22" presetSubtype="8">
                                  <p:stCondLst>
                                    <p:cond delay="0"/>
                                  </p:stCondLst>
                                  <p:childTnLst>
                                    <p:set>
                                      <p:cBhvr>
                                        <p:cTn dur="1" fill="hold" id="25">
                                          <p:stCondLst>
                                            <p:cond delay="0"/>
                                          </p:stCondLst>
                                        </p:cTn>
                                        <p:tgtEl>
                                          <p:spTgt spid="128"/>
                                        </p:tgtEl>
                                        <p:attrNameLst>
                                          <p:attrName>style.visibility</p:attrName>
                                        </p:attrNameLst>
                                      </p:cBhvr>
                                      <p:to>
                                        <p:strVal val="visible"/>
                                      </p:to>
                                    </p:set>
                                    <p:animEffect filter="wipe(left)" transition="in">
                                      <p:cBhvr>
                                        <p:cTn dur="500" id="26"/>
                                        <p:tgtEl>
                                          <p:spTgt spid="128"/>
                                        </p:tgtEl>
                                      </p:cBhvr>
                                    </p:animEffect>
                                  </p:childTnLst>
                                </p:cTn>
                              </p:par>
                            </p:childTnLst>
                          </p:cTn>
                        </p:par>
                        <p:par>
                          <p:cTn fill="hold" id="27" nodeType="afterGroup">
                            <p:stCondLst>
                              <p:cond delay="3500"/>
                            </p:stCondLst>
                            <p:childTnLst>
                              <p:par>
                                <p:cTn fill="hold" grpId="0" id="28" nodeType="afterEffect" presetClass="entr" presetID="22" presetSubtype="8">
                                  <p:stCondLst>
                                    <p:cond delay="0"/>
                                  </p:stCondLst>
                                  <p:childTnLst>
                                    <p:set>
                                      <p:cBhvr>
                                        <p:cTn dur="1" fill="hold" id="29">
                                          <p:stCondLst>
                                            <p:cond delay="0"/>
                                          </p:stCondLst>
                                        </p:cTn>
                                        <p:tgtEl>
                                          <p:spTgt spid="123"/>
                                        </p:tgtEl>
                                        <p:attrNameLst>
                                          <p:attrName>style.visibility</p:attrName>
                                        </p:attrNameLst>
                                      </p:cBhvr>
                                      <p:to>
                                        <p:strVal val="visible"/>
                                      </p:to>
                                    </p:set>
                                    <p:animEffect filter="wipe(left)" transition="in">
                                      <p:cBhvr>
                                        <p:cTn dur="500" id="30"/>
                                        <p:tgtEl>
                                          <p:spTgt spid="123"/>
                                        </p:tgtEl>
                                      </p:cBhvr>
                                    </p:animEffect>
                                  </p:childTnLst>
                                </p:cTn>
                              </p:par>
                            </p:childTnLst>
                          </p:cTn>
                        </p:par>
                        <p:par>
                          <p:cTn fill="hold" id="31" nodeType="afterGroup">
                            <p:stCondLst>
                              <p:cond delay="4000"/>
                            </p:stCondLst>
                            <p:childTnLst>
                              <p:par>
                                <p:cTn fill="hold" grpId="0" id="32" nodeType="afterEffect" presetClass="entr" presetID="22" presetSubtype="8">
                                  <p:stCondLst>
                                    <p:cond delay="0"/>
                                  </p:stCondLst>
                                  <p:childTnLst>
                                    <p:set>
                                      <p:cBhvr>
                                        <p:cTn dur="1" fill="hold" id="33">
                                          <p:stCondLst>
                                            <p:cond delay="0"/>
                                          </p:stCondLst>
                                        </p:cTn>
                                        <p:tgtEl>
                                          <p:spTgt spid="124"/>
                                        </p:tgtEl>
                                        <p:attrNameLst>
                                          <p:attrName>style.visibility</p:attrName>
                                        </p:attrNameLst>
                                      </p:cBhvr>
                                      <p:to>
                                        <p:strVal val="visible"/>
                                      </p:to>
                                    </p:set>
                                    <p:animEffect filter="wipe(left)" transition="in">
                                      <p:cBhvr>
                                        <p:cTn dur="500" id="34"/>
                                        <p:tgtEl>
                                          <p:spTgt spid="1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3"/>
      <p:bldP grpId="0" spid="124"/>
      <p:bldP grpId="0" spid="125"/>
      <p:bldP grpId="0" spid="126"/>
      <p:bldP grpId="0" spid="127"/>
      <p:bldP grpId="0" spid="12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3"/>
          <p:cNvSpPr>
            <a:spLocks noChangeArrowheads="1"/>
          </p:cNvSpPr>
          <p:nvPr/>
        </p:nvSpPr>
        <p:spPr bwMode="auto">
          <a:xfrm>
            <a:off x="2701477" y="515424"/>
            <a:ext cx="3540424"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b="1" lang="zh-CN" sz="2933">
                <a:solidFill>
                  <a:srgbClr val="202A36"/>
                </a:solidFill>
                <a:latin charset="0" panose="020b0604020202020204" pitchFamily="34" typeface="Arial"/>
                <a:cs charset="0" panose="020b0604020202020204" pitchFamily="34" typeface="Arial"/>
              </a:rPr>
              <a:t>研究方案可行性论证</a:t>
            </a:r>
          </a:p>
        </p:txBody>
      </p:sp>
      <p:grpSp>
        <p:nvGrpSpPr>
          <p:cNvPr id="14" name="组合 13"/>
          <p:cNvGrpSpPr/>
          <p:nvPr/>
        </p:nvGrpSpPr>
        <p:grpSpPr>
          <a:xfrm>
            <a:off x="2701477" y="1853583"/>
            <a:ext cx="3405402" cy="2452273"/>
            <a:chOff x="1288380" y="1853583"/>
            <a:chExt cx="3405402" cy="2452273"/>
          </a:xfrm>
          <a:solidFill>
            <a:srgbClr val="202A36"/>
          </a:solidFill>
        </p:grpSpPr>
        <p:sp>
          <p:nvSpPr>
            <p:cNvPr id="15" name="Freeform 5"/>
            <p:cNvSpPr/>
            <p:nvPr/>
          </p:nvSpPr>
          <p:spPr bwMode="auto">
            <a:xfrm>
              <a:off x="1288380" y="2368464"/>
              <a:ext cx="969894" cy="47896"/>
            </a:xfrm>
            <a:custGeom>
              <a:gdLst>
                <a:gd fmla="*/ 62 w 62" name="T0"/>
                <a:gd fmla="*/ 2 h 3" name="T1"/>
                <a:gd fmla="*/ 61 w 62" name="T2"/>
                <a:gd fmla="*/ 3 h 3" name="T3"/>
                <a:gd fmla="*/ 1 w 62" name="T4"/>
                <a:gd fmla="*/ 3 h 3" name="T5"/>
                <a:gd fmla="*/ 0 w 62" name="T6"/>
                <a:gd fmla="*/ 2 h 3" name="T7"/>
                <a:gd fmla="*/ 0 w 62" name="T8"/>
                <a:gd fmla="*/ 0 h 3" name="T9"/>
                <a:gd fmla="*/ 1 w 62" name="T10"/>
                <a:gd fmla="*/ 0 h 3" name="T11"/>
                <a:gd fmla="*/ 61 w 62" name="T12"/>
                <a:gd fmla="*/ 0 h 3" name="T13"/>
                <a:gd fmla="*/ 62 w 62" name="T14"/>
                <a:gd fmla="*/ 0 h 3" name="T15"/>
                <a:gd fmla="*/ 62 w 62"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16" name="Freeform 6"/>
            <p:cNvSpPr>
              <a:spLocks noEditPoints="1"/>
            </p:cNvSpPr>
            <p:nvPr/>
          </p:nvSpPr>
          <p:spPr bwMode="auto">
            <a:xfrm>
              <a:off x="1336276" y="1853583"/>
              <a:ext cx="859733" cy="483749"/>
            </a:xfrm>
            <a:custGeom>
              <a:gdLst>
                <a:gd fmla="*/ 53 w 55" name="T0"/>
                <a:gd fmla="*/ 0 h 31" name="T1"/>
                <a:gd fmla="*/ 3 w 55" name="T2"/>
                <a:gd fmla="*/ 0 h 31" name="T3"/>
                <a:gd fmla="*/ 0 w 55" name="T4"/>
                <a:gd fmla="*/ 2 h 31" name="T5"/>
                <a:gd fmla="*/ 0 w 55" name="T6"/>
                <a:gd fmla="*/ 29 h 31" name="T7"/>
                <a:gd fmla="*/ 3 w 55" name="T8"/>
                <a:gd fmla="*/ 31 h 31" name="T9"/>
                <a:gd fmla="*/ 53 w 55" name="T10"/>
                <a:gd fmla="*/ 31 h 31" name="T11"/>
                <a:gd fmla="*/ 55 w 55" name="T12"/>
                <a:gd fmla="*/ 29 h 31" name="T13"/>
                <a:gd fmla="*/ 55 w 55" name="T14"/>
                <a:gd fmla="*/ 2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17" name="Freeform 7"/>
            <p:cNvSpPr/>
            <p:nvPr/>
          </p:nvSpPr>
          <p:spPr bwMode="auto">
            <a:xfrm>
              <a:off x="1288380" y="3307224"/>
              <a:ext cx="969894" cy="62265"/>
            </a:xfrm>
            <a:custGeom>
              <a:gdLst>
                <a:gd fmla="*/ 62 w 62" name="T0"/>
                <a:gd fmla="*/ 3 h 4" name="T1"/>
                <a:gd fmla="*/ 61 w 62" name="T2"/>
                <a:gd fmla="*/ 4 h 4" name="T3"/>
                <a:gd fmla="*/ 1 w 62" name="T4"/>
                <a:gd fmla="*/ 4 h 4" name="T5"/>
                <a:gd fmla="*/ 0 w 62" name="T6"/>
                <a:gd fmla="*/ 3 h 4" name="T7"/>
                <a:gd fmla="*/ 0 w 62" name="T8"/>
                <a:gd fmla="*/ 1 h 4" name="T9"/>
                <a:gd fmla="*/ 1 w 62" name="T10"/>
                <a:gd fmla="*/ 0 h 4" name="T11"/>
                <a:gd fmla="*/ 61 w 62" name="T12"/>
                <a:gd fmla="*/ 0 h 4" name="T13"/>
                <a:gd fmla="*/ 62 w 62" name="T14"/>
                <a:gd fmla="*/ 1 h 4" name="T15"/>
                <a:gd fmla="*/ 62 w 6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2">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18" name="Freeform 8"/>
            <p:cNvSpPr>
              <a:spLocks noEditPoints="1"/>
            </p:cNvSpPr>
            <p:nvPr/>
          </p:nvSpPr>
          <p:spPr bwMode="auto">
            <a:xfrm>
              <a:off x="1336276" y="2792344"/>
              <a:ext cx="859733" cy="498118"/>
            </a:xfrm>
            <a:custGeom>
              <a:gdLst>
                <a:gd fmla="*/ 53 w 55" name="T0"/>
                <a:gd fmla="*/ 0 h 32" name="T1"/>
                <a:gd fmla="*/ 3 w 55" name="T2"/>
                <a:gd fmla="*/ 0 h 32" name="T3"/>
                <a:gd fmla="*/ 0 w 55" name="T4"/>
                <a:gd fmla="*/ 3 h 32" name="T5"/>
                <a:gd fmla="*/ 0 w 55" name="T6"/>
                <a:gd fmla="*/ 29 h 32" name="T7"/>
                <a:gd fmla="*/ 3 w 55" name="T8"/>
                <a:gd fmla="*/ 32 h 32" name="T9"/>
                <a:gd fmla="*/ 53 w 55" name="T10"/>
                <a:gd fmla="*/ 32 h 32" name="T11"/>
                <a:gd fmla="*/ 55 w 55" name="T12"/>
                <a:gd fmla="*/ 29 h 32" name="T13"/>
                <a:gd fmla="*/ 55 w 55" name="T14"/>
                <a:gd fmla="*/ 3 h 32" name="T15"/>
                <a:gd fmla="*/ 53 w 55" name="T16"/>
                <a:gd fmla="*/ 0 h 32" name="T17"/>
                <a:gd fmla="*/ 53 w 55" name="T18"/>
                <a:gd fmla="*/ 29 h 32" name="T19"/>
                <a:gd fmla="*/ 3 w 55" name="T20"/>
                <a:gd fmla="*/ 29 h 32" name="T21"/>
                <a:gd fmla="*/ 3 w 55" name="T22"/>
                <a:gd fmla="*/ 4 h 32" name="T23"/>
                <a:gd fmla="*/ 53 w 55" name="T24"/>
                <a:gd fmla="*/ 4 h 32" name="T25"/>
                <a:gd fmla="*/ 53 w 55" name="T26"/>
                <a:gd fmla="*/ 29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55">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19" name="Freeform 9"/>
            <p:cNvSpPr/>
            <p:nvPr/>
          </p:nvSpPr>
          <p:spPr bwMode="auto">
            <a:xfrm>
              <a:off x="1288380" y="4260354"/>
              <a:ext cx="969894" cy="45502"/>
            </a:xfrm>
            <a:custGeom>
              <a:gdLst>
                <a:gd fmla="*/ 62 w 62" name="T0"/>
                <a:gd fmla="*/ 2 h 3" name="T1"/>
                <a:gd fmla="*/ 61 w 62" name="T2"/>
                <a:gd fmla="*/ 3 h 3" name="T3"/>
                <a:gd fmla="*/ 1 w 62" name="T4"/>
                <a:gd fmla="*/ 3 h 3" name="T5"/>
                <a:gd fmla="*/ 0 w 62" name="T6"/>
                <a:gd fmla="*/ 2 h 3" name="T7"/>
                <a:gd fmla="*/ 0 w 62" name="T8"/>
                <a:gd fmla="*/ 1 h 3" name="T9"/>
                <a:gd fmla="*/ 1 w 62" name="T10"/>
                <a:gd fmla="*/ 0 h 3" name="T11"/>
                <a:gd fmla="*/ 61 w 62" name="T12"/>
                <a:gd fmla="*/ 0 h 3" name="T13"/>
                <a:gd fmla="*/ 62 w 62" name="T14"/>
                <a:gd fmla="*/ 1 h 3" name="T15"/>
                <a:gd fmla="*/ 62 w 62"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0" name="Freeform 10"/>
            <p:cNvSpPr>
              <a:spLocks noEditPoints="1"/>
            </p:cNvSpPr>
            <p:nvPr/>
          </p:nvSpPr>
          <p:spPr bwMode="auto">
            <a:xfrm>
              <a:off x="1336276" y="3745473"/>
              <a:ext cx="859733" cy="483749"/>
            </a:xfrm>
            <a:custGeom>
              <a:gdLst>
                <a:gd fmla="*/ 53 w 55" name="T0"/>
                <a:gd fmla="*/ 0 h 31" name="T1"/>
                <a:gd fmla="*/ 3 w 55" name="T2"/>
                <a:gd fmla="*/ 0 h 31" name="T3"/>
                <a:gd fmla="*/ 0 w 55" name="T4"/>
                <a:gd fmla="*/ 3 h 31" name="T5"/>
                <a:gd fmla="*/ 0 w 55" name="T6"/>
                <a:gd fmla="*/ 29 h 31" name="T7"/>
                <a:gd fmla="*/ 3 w 55" name="T8"/>
                <a:gd fmla="*/ 31 h 31" name="T9"/>
                <a:gd fmla="*/ 53 w 55" name="T10"/>
                <a:gd fmla="*/ 31 h 31" name="T11"/>
                <a:gd fmla="*/ 55 w 55" name="T12"/>
                <a:gd fmla="*/ 29 h 31" name="T13"/>
                <a:gd fmla="*/ 55 w 55" name="T14"/>
                <a:gd fmla="*/ 3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1" name="Freeform 15"/>
            <p:cNvSpPr/>
            <p:nvPr/>
          </p:nvSpPr>
          <p:spPr bwMode="auto">
            <a:xfrm>
              <a:off x="2507333" y="2368464"/>
              <a:ext cx="969894" cy="47896"/>
            </a:xfrm>
            <a:custGeom>
              <a:gdLst>
                <a:gd fmla="*/ 62 w 62" name="T0"/>
                <a:gd fmla="*/ 2 h 3" name="T1"/>
                <a:gd fmla="*/ 61 w 62" name="T2"/>
                <a:gd fmla="*/ 3 h 3" name="T3"/>
                <a:gd fmla="*/ 1 w 62" name="T4"/>
                <a:gd fmla="*/ 3 h 3" name="T5"/>
                <a:gd fmla="*/ 0 w 62" name="T6"/>
                <a:gd fmla="*/ 2 h 3" name="T7"/>
                <a:gd fmla="*/ 0 w 62" name="T8"/>
                <a:gd fmla="*/ 0 h 3" name="T9"/>
                <a:gd fmla="*/ 1 w 62" name="T10"/>
                <a:gd fmla="*/ 0 h 3" name="T11"/>
                <a:gd fmla="*/ 61 w 62" name="T12"/>
                <a:gd fmla="*/ 0 h 3" name="T13"/>
                <a:gd fmla="*/ 62 w 62" name="T14"/>
                <a:gd fmla="*/ 0 h 3" name="T15"/>
                <a:gd fmla="*/ 62 w 62"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2" name="Freeform 16"/>
            <p:cNvSpPr>
              <a:spLocks noEditPoints="1"/>
            </p:cNvSpPr>
            <p:nvPr/>
          </p:nvSpPr>
          <p:spPr bwMode="auto">
            <a:xfrm>
              <a:off x="2555228" y="1853583"/>
              <a:ext cx="859733" cy="483749"/>
            </a:xfrm>
            <a:custGeom>
              <a:gdLst>
                <a:gd fmla="*/ 53 w 55" name="T0"/>
                <a:gd fmla="*/ 0 h 31" name="T1"/>
                <a:gd fmla="*/ 3 w 55" name="T2"/>
                <a:gd fmla="*/ 0 h 31" name="T3"/>
                <a:gd fmla="*/ 0 w 55" name="T4"/>
                <a:gd fmla="*/ 2 h 31" name="T5"/>
                <a:gd fmla="*/ 0 w 55" name="T6"/>
                <a:gd fmla="*/ 29 h 31" name="T7"/>
                <a:gd fmla="*/ 3 w 55" name="T8"/>
                <a:gd fmla="*/ 31 h 31" name="T9"/>
                <a:gd fmla="*/ 53 w 55" name="T10"/>
                <a:gd fmla="*/ 31 h 31" name="T11"/>
                <a:gd fmla="*/ 55 w 55" name="T12"/>
                <a:gd fmla="*/ 29 h 31" name="T13"/>
                <a:gd fmla="*/ 55 w 55" name="T14"/>
                <a:gd fmla="*/ 2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3" name="Freeform 17"/>
            <p:cNvSpPr/>
            <p:nvPr/>
          </p:nvSpPr>
          <p:spPr bwMode="auto">
            <a:xfrm>
              <a:off x="2507333" y="3307224"/>
              <a:ext cx="969894" cy="62265"/>
            </a:xfrm>
            <a:custGeom>
              <a:gdLst>
                <a:gd fmla="*/ 62 w 62" name="T0"/>
                <a:gd fmla="*/ 3 h 4" name="T1"/>
                <a:gd fmla="*/ 61 w 62" name="T2"/>
                <a:gd fmla="*/ 4 h 4" name="T3"/>
                <a:gd fmla="*/ 1 w 62" name="T4"/>
                <a:gd fmla="*/ 4 h 4" name="T5"/>
                <a:gd fmla="*/ 0 w 62" name="T6"/>
                <a:gd fmla="*/ 3 h 4" name="T7"/>
                <a:gd fmla="*/ 0 w 62" name="T8"/>
                <a:gd fmla="*/ 1 h 4" name="T9"/>
                <a:gd fmla="*/ 1 w 62" name="T10"/>
                <a:gd fmla="*/ 0 h 4" name="T11"/>
                <a:gd fmla="*/ 61 w 62" name="T12"/>
                <a:gd fmla="*/ 0 h 4" name="T13"/>
                <a:gd fmla="*/ 62 w 62" name="T14"/>
                <a:gd fmla="*/ 1 h 4" name="T15"/>
                <a:gd fmla="*/ 62 w 6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2">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4" name="Freeform 18"/>
            <p:cNvSpPr>
              <a:spLocks noEditPoints="1"/>
            </p:cNvSpPr>
            <p:nvPr/>
          </p:nvSpPr>
          <p:spPr bwMode="auto">
            <a:xfrm>
              <a:off x="2555228" y="2792344"/>
              <a:ext cx="859733" cy="498118"/>
            </a:xfrm>
            <a:custGeom>
              <a:gdLst>
                <a:gd fmla="*/ 53 w 55" name="T0"/>
                <a:gd fmla="*/ 0 h 32" name="T1"/>
                <a:gd fmla="*/ 3 w 55" name="T2"/>
                <a:gd fmla="*/ 0 h 32" name="T3"/>
                <a:gd fmla="*/ 0 w 55" name="T4"/>
                <a:gd fmla="*/ 3 h 32" name="T5"/>
                <a:gd fmla="*/ 0 w 55" name="T6"/>
                <a:gd fmla="*/ 29 h 32" name="T7"/>
                <a:gd fmla="*/ 3 w 55" name="T8"/>
                <a:gd fmla="*/ 32 h 32" name="T9"/>
                <a:gd fmla="*/ 53 w 55" name="T10"/>
                <a:gd fmla="*/ 32 h 32" name="T11"/>
                <a:gd fmla="*/ 55 w 55" name="T12"/>
                <a:gd fmla="*/ 29 h 32" name="T13"/>
                <a:gd fmla="*/ 55 w 55" name="T14"/>
                <a:gd fmla="*/ 3 h 32" name="T15"/>
                <a:gd fmla="*/ 53 w 55" name="T16"/>
                <a:gd fmla="*/ 0 h 32" name="T17"/>
                <a:gd fmla="*/ 53 w 55" name="T18"/>
                <a:gd fmla="*/ 29 h 32" name="T19"/>
                <a:gd fmla="*/ 3 w 55" name="T20"/>
                <a:gd fmla="*/ 29 h 32" name="T21"/>
                <a:gd fmla="*/ 3 w 55" name="T22"/>
                <a:gd fmla="*/ 4 h 32" name="T23"/>
                <a:gd fmla="*/ 53 w 55" name="T24"/>
                <a:gd fmla="*/ 4 h 32" name="T25"/>
                <a:gd fmla="*/ 53 w 55" name="T26"/>
                <a:gd fmla="*/ 29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55">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5" name="Freeform 19"/>
            <p:cNvSpPr/>
            <p:nvPr/>
          </p:nvSpPr>
          <p:spPr bwMode="auto">
            <a:xfrm>
              <a:off x="2507333" y="4260354"/>
              <a:ext cx="969894" cy="45502"/>
            </a:xfrm>
            <a:custGeom>
              <a:gdLst>
                <a:gd fmla="*/ 62 w 62" name="T0"/>
                <a:gd fmla="*/ 2 h 3" name="T1"/>
                <a:gd fmla="*/ 61 w 62" name="T2"/>
                <a:gd fmla="*/ 3 h 3" name="T3"/>
                <a:gd fmla="*/ 1 w 62" name="T4"/>
                <a:gd fmla="*/ 3 h 3" name="T5"/>
                <a:gd fmla="*/ 0 w 62" name="T6"/>
                <a:gd fmla="*/ 2 h 3" name="T7"/>
                <a:gd fmla="*/ 0 w 62" name="T8"/>
                <a:gd fmla="*/ 1 h 3" name="T9"/>
                <a:gd fmla="*/ 1 w 62" name="T10"/>
                <a:gd fmla="*/ 0 h 3" name="T11"/>
                <a:gd fmla="*/ 61 w 62" name="T12"/>
                <a:gd fmla="*/ 0 h 3" name="T13"/>
                <a:gd fmla="*/ 62 w 62" name="T14"/>
                <a:gd fmla="*/ 1 h 3" name="T15"/>
                <a:gd fmla="*/ 62 w 62"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6" name="Freeform 20"/>
            <p:cNvSpPr>
              <a:spLocks noEditPoints="1"/>
            </p:cNvSpPr>
            <p:nvPr/>
          </p:nvSpPr>
          <p:spPr bwMode="auto">
            <a:xfrm>
              <a:off x="2555228" y="3745473"/>
              <a:ext cx="859733" cy="483749"/>
            </a:xfrm>
            <a:custGeom>
              <a:gdLst>
                <a:gd fmla="*/ 53 w 55" name="T0"/>
                <a:gd fmla="*/ 0 h 31" name="T1"/>
                <a:gd fmla="*/ 3 w 55" name="T2"/>
                <a:gd fmla="*/ 0 h 31" name="T3"/>
                <a:gd fmla="*/ 0 w 55" name="T4"/>
                <a:gd fmla="*/ 3 h 31" name="T5"/>
                <a:gd fmla="*/ 0 w 55" name="T6"/>
                <a:gd fmla="*/ 29 h 31" name="T7"/>
                <a:gd fmla="*/ 3 w 55" name="T8"/>
                <a:gd fmla="*/ 31 h 31" name="T9"/>
                <a:gd fmla="*/ 53 w 55" name="T10"/>
                <a:gd fmla="*/ 31 h 31" name="T11"/>
                <a:gd fmla="*/ 55 w 55" name="T12"/>
                <a:gd fmla="*/ 29 h 31" name="T13"/>
                <a:gd fmla="*/ 55 w 55" name="T14"/>
                <a:gd fmla="*/ 3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7" name="Freeform 25"/>
            <p:cNvSpPr/>
            <p:nvPr/>
          </p:nvSpPr>
          <p:spPr bwMode="auto">
            <a:xfrm>
              <a:off x="3726284" y="2368464"/>
              <a:ext cx="967498" cy="47896"/>
            </a:xfrm>
            <a:custGeom>
              <a:gdLst>
                <a:gd fmla="*/ 62 w 62" name="T0"/>
                <a:gd fmla="*/ 2 h 3" name="T1"/>
                <a:gd fmla="*/ 61 w 62" name="T2"/>
                <a:gd fmla="*/ 3 h 3" name="T3"/>
                <a:gd fmla="*/ 1 w 62" name="T4"/>
                <a:gd fmla="*/ 3 h 3" name="T5"/>
                <a:gd fmla="*/ 0 w 62" name="T6"/>
                <a:gd fmla="*/ 2 h 3" name="T7"/>
                <a:gd fmla="*/ 0 w 62" name="T8"/>
                <a:gd fmla="*/ 0 h 3" name="T9"/>
                <a:gd fmla="*/ 1 w 62" name="T10"/>
                <a:gd fmla="*/ 0 h 3" name="T11"/>
                <a:gd fmla="*/ 61 w 62" name="T12"/>
                <a:gd fmla="*/ 0 h 3" name="T13"/>
                <a:gd fmla="*/ 62 w 62" name="T14"/>
                <a:gd fmla="*/ 0 h 3" name="T15"/>
                <a:gd fmla="*/ 62 w 62"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8" name="Freeform 26"/>
            <p:cNvSpPr>
              <a:spLocks noEditPoints="1"/>
            </p:cNvSpPr>
            <p:nvPr/>
          </p:nvSpPr>
          <p:spPr bwMode="auto">
            <a:xfrm>
              <a:off x="3774179" y="1853583"/>
              <a:ext cx="857337" cy="483749"/>
            </a:xfrm>
            <a:custGeom>
              <a:gdLst>
                <a:gd fmla="*/ 53 w 55" name="T0"/>
                <a:gd fmla="*/ 0 h 31" name="T1"/>
                <a:gd fmla="*/ 3 w 55" name="T2"/>
                <a:gd fmla="*/ 0 h 31" name="T3"/>
                <a:gd fmla="*/ 0 w 55" name="T4"/>
                <a:gd fmla="*/ 2 h 31" name="T5"/>
                <a:gd fmla="*/ 0 w 55" name="T6"/>
                <a:gd fmla="*/ 29 h 31" name="T7"/>
                <a:gd fmla="*/ 3 w 55" name="T8"/>
                <a:gd fmla="*/ 31 h 31" name="T9"/>
                <a:gd fmla="*/ 53 w 55" name="T10"/>
                <a:gd fmla="*/ 31 h 31" name="T11"/>
                <a:gd fmla="*/ 55 w 55" name="T12"/>
                <a:gd fmla="*/ 29 h 31" name="T13"/>
                <a:gd fmla="*/ 55 w 55" name="T14"/>
                <a:gd fmla="*/ 2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29" name="Freeform 27"/>
            <p:cNvSpPr/>
            <p:nvPr/>
          </p:nvSpPr>
          <p:spPr bwMode="auto">
            <a:xfrm>
              <a:off x="3726284" y="3307224"/>
              <a:ext cx="967498" cy="62265"/>
            </a:xfrm>
            <a:custGeom>
              <a:gdLst>
                <a:gd fmla="*/ 62 w 62" name="T0"/>
                <a:gd fmla="*/ 3 h 4" name="T1"/>
                <a:gd fmla="*/ 61 w 62" name="T2"/>
                <a:gd fmla="*/ 4 h 4" name="T3"/>
                <a:gd fmla="*/ 1 w 62" name="T4"/>
                <a:gd fmla="*/ 4 h 4" name="T5"/>
                <a:gd fmla="*/ 0 w 62" name="T6"/>
                <a:gd fmla="*/ 3 h 4" name="T7"/>
                <a:gd fmla="*/ 0 w 62" name="T8"/>
                <a:gd fmla="*/ 1 h 4" name="T9"/>
                <a:gd fmla="*/ 1 w 62" name="T10"/>
                <a:gd fmla="*/ 0 h 4" name="T11"/>
                <a:gd fmla="*/ 61 w 62" name="T12"/>
                <a:gd fmla="*/ 0 h 4" name="T13"/>
                <a:gd fmla="*/ 62 w 62" name="T14"/>
                <a:gd fmla="*/ 1 h 4" name="T15"/>
                <a:gd fmla="*/ 62 w 6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2">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30" name="Freeform 28"/>
            <p:cNvSpPr>
              <a:spLocks noEditPoints="1"/>
            </p:cNvSpPr>
            <p:nvPr/>
          </p:nvSpPr>
          <p:spPr bwMode="auto">
            <a:xfrm>
              <a:off x="3774179" y="2792344"/>
              <a:ext cx="857337" cy="498118"/>
            </a:xfrm>
            <a:custGeom>
              <a:gdLst>
                <a:gd fmla="*/ 53 w 55" name="T0"/>
                <a:gd fmla="*/ 0 h 32" name="T1"/>
                <a:gd fmla="*/ 3 w 55" name="T2"/>
                <a:gd fmla="*/ 0 h 32" name="T3"/>
                <a:gd fmla="*/ 0 w 55" name="T4"/>
                <a:gd fmla="*/ 3 h 32" name="T5"/>
                <a:gd fmla="*/ 0 w 55" name="T6"/>
                <a:gd fmla="*/ 29 h 32" name="T7"/>
                <a:gd fmla="*/ 3 w 55" name="T8"/>
                <a:gd fmla="*/ 32 h 32" name="T9"/>
                <a:gd fmla="*/ 53 w 55" name="T10"/>
                <a:gd fmla="*/ 32 h 32" name="T11"/>
                <a:gd fmla="*/ 55 w 55" name="T12"/>
                <a:gd fmla="*/ 29 h 32" name="T13"/>
                <a:gd fmla="*/ 55 w 55" name="T14"/>
                <a:gd fmla="*/ 3 h 32" name="T15"/>
                <a:gd fmla="*/ 53 w 55" name="T16"/>
                <a:gd fmla="*/ 0 h 32" name="T17"/>
                <a:gd fmla="*/ 53 w 55" name="T18"/>
                <a:gd fmla="*/ 29 h 32" name="T19"/>
                <a:gd fmla="*/ 3 w 55" name="T20"/>
                <a:gd fmla="*/ 29 h 32" name="T21"/>
                <a:gd fmla="*/ 3 w 55" name="T22"/>
                <a:gd fmla="*/ 4 h 32" name="T23"/>
                <a:gd fmla="*/ 53 w 55" name="T24"/>
                <a:gd fmla="*/ 4 h 32" name="T25"/>
                <a:gd fmla="*/ 53 w 55" name="T26"/>
                <a:gd fmla="*/ 29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55">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31" name="Freeform 29"/>
            <p:cNvSpPr/>
            <p:nvPr/>
          </p:nvSpPr>
          <p:spPr bwMode="auto">
            <a:xfrm>
              <a:off x="3726284" y="4260354"/>
              <a:ext cx="967498" cy="45502"/>
            </a:xfrm>
            <a:custGeom>
              <a:gdLst>
                <a:gd fmla="*/ 62 w 62" name="T0"/>
                <a:gd fmla="*/ 2 h 3" name="T1"/>
                <a:gd fmla="*/ 61 w 62" name="T2"/>
                <a:gd fmla="*/ 3 h 3" name="T3"/>
                <a:gd fmla="*/ 1 w 62" name="T4"/>
                <a:gd fmla="*/ 3 h 3" name="T5"/>
                <a:gd fmla="*/ 0 w 62" name="T6"/>
                <a:gd fmla="*/ 2 h 3" name="T7"/>
                <a:gd fmla="*/ 0 w 62" name="T8"/>
                <a:gd fmla="*/ 1 h 3" name="T9"/>
                <a:gd fmla="*/ 1 w 62" name="T10"/>
                <a:gd fmla="*/ 0 h 3" name="T11"/>
                <a:gd fmla="*/ 61 w 62" name="T12"/>
                <a:gd fmla="*/ 0 h 3" name="T13"/>
                <a:gd fmla="*/ 62 w 62" name="T14"/>
                <a:gd fmla="*/ 1 h 3" name="T15"/>
                <a:gd fmla="*/ 62 w 62" name="T16"/>
                <a:gd fmla="*/ 2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32" name="Freeform 30"/>
            <p:cNvSpPr>
              <a:spLocks noEditPoints="1"/>
            </p:cNvSpPr>
            <p:nvPr/>
          </p:nvSpPr>
          <p:spPr bwMode="auto">
            <a:xfrm>
              <a:off x="3774179" y="3745473"/>
              <a:ext cx="857337" cy="483749"/>
            </a:xfrm>
            <a:custGeom>
              <a:gdLst>
                <a:gd fmla="*/ 53 w 55" name="T0"/>
                <a:gd fmla="*/ 0 h 31" name="T1"/>
                <a:gd fmla="*/ 3 w 55" name="T2"/>
                <a:gd fmla="*/ 0 h 31" name="T3"/>
                <a:gd fmla="*/ 0 w 55" name="T4"/>
                <a:gd fmla="*/ 3 h 31" name="T5"/>
                <a:gd fmla="*/ 0 w 55" name="T6"/>
                <a:gd fmla="*/ 29 h 31" name="T7"/>
                <a:gd fmla="*/ 3 w 55" name="T8"/>
                <a:gd fmla="*/ 31 h 31" name="T9"/>
                <a:gd fmla="*/ 53 w 55" name="T10"/>
                <a:gd fmla="*/ 31 h 31" name="T11"/>
                <a:gd fmla="*/ 55 w 55" name="T12"/>
                <a:gd fmla="*/ 29 h 31" name="T13"/>
                <a:gd fmla="*/ 55 w 55" name="T14"/>
                <a:gd fmla="*/ 3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grpSp>
      <p:grpSp>
        <p:nvGrpSpPr>
          <p:cNvPr id="33" name="组合 32"/>
          <p:cNvGrpSpPr/>
          <p:nvPr/>
        </p:nvGrpSpPr>
        <p:grpSpPr>
          <a:xfrm>
            <a:off x="2701477" y="4698602"/>
            <a:ext cx="3405402" cy="1499143"/>
            <a:chOff x="1288380" y="4698602"/>
            <a:chExt cx="3405402" cy="1499143"/>
          </a:xfrm>
          <a:solidFill>
            <a:srgbClr val="FCB00F"/>
          </a:solidFill>
        </p:grpSpPr>
        <p:sp>
          <p:nvSpPr>
            <p:cNvPr id="34" name="Freeform 11"/>
            <p:cNvSpPr/>
            <p:nvPr/>
          </p:nvSpPr>
          <p:spPr bwMode="auto">
            <a:xfrm>
              <a:off x="1288380" y="5196720"/>
              <a:ext cx="969894" cy="62265"/>
            </a:xfrm>
            <a:custGeom>
              <a:gdLst>
                <a:gd fmla="*/ 62 w 62" name="T0"/>
                <a:gd fmla="*/ 3 h 4" name="T1"/>
                <a:gd fmla="*/ 61 w 62" name="T2"/>
                <a:gd fmla="*/ 4 h 4" name="T3"/>
                <a:gd fmla="*/ 1 w 62" name="T4"/>
                <a:gd fmla="*/ 4 h 4" name="T5"/>
                <a:gd fmla="*/ 0 w 62" name="T6"/>
                <a:gd fmla="*/ 3 h 4" name="T7"/>
                <a:gd fmla="*/ 0 w 62" name="T8"/>
                <a:gd fmla="*/ 1 h 4" name="T9"/>
                <a:gd fmla="*/ 1 w 62" name="T10"/>
                <a:gd fmla="*/ 0 h 4" name="T11"/>
                <a:gd fmla="*/ 61 w 62" name="T12"/>
                <a:gd fmla="*/ 0 h 4" name="T13"/>
                <a:gd fmla="*/ 62 w 62" name="T14"/>
                <a:gd fmla="*/ 1 h 4" name="T15"/>
                <a:gd fmla="*/ 62 w 6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2">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lstStyle/>
            <a:p>
              <a:endParaRPr altLang="en-US" lang="zh-CN" sz="2800"/>
            </a:p>
          </p:txBody>
        </p:sp>
        <p:sp>
          <p:nvSpPr>
            <p:cNvPr id="35" name="Freeform 12"/>
            <p:cNvSpPr>
              <a:spLocks noEditPoints="1"/>
            </p:cNvSpPr>
            <p:nvPr/>
          </p:nvSpPr>
          <p:spPr bwMode="auto">
            <a:xfrm>
              <a:off x="1336276" y="4698602"/>
              <a:ext cx="859733" cy="483749"/>
            </a:xfrm>
            <a:custGeom>
              <a:gdLst>
                <a:gd fmla="*/ 53 w 55" name="T0"/>
                <a:gd fmla="*/ 0 h 31" name="T1"/>
                <a:gd fmla="*/ 3 w 55" name="T2"/>
                <a:gd fmla="*/ 0 h 31" name="T3"/>
                <a:gd fmla="*/ 0 w 55" name="T4"/>
                <a:gd fmla="*/ 2 h 31" name="T5"/>
                <a:gd fmla="*/ 0 w 55" name="T6"/>
                <a:gd fmla="*/ 28 h 31" name="T7"/>
                <a:gd fmla="*/ 3 w 55" name="T8"/>
                <a:gd fmla="*/ 31 h 31" name="T9"/>
                <a:gd fmla="*/ 53 w 55" name="T10"/>
                <a:gd fmla="*/ 31 h 31" name="T11"/>
                <a:gd fmla="*/ 55 w 55" name="T12"/>
                <a:gd fmla="*/ 28 h 31" name="T13"/>
                <a:gd fmla="*/ 55 w 55" name="T14"/>
                <a:gd fmla="*/ 2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altLang="en-US" lang="zh-CN" sz="2800"/>
            </a:p>
          </p:txBody>
        </p:sp>
        <p:sp>
          <p:nvSpPr>
            <p:cNvPr id="36" name="Freeform 13"/>
            <p:cNvSpPr/>
            <p:nvPr/>
          </p:nvSpPr>
          <p:spPr bwMode="auto">
            <a:xfrm>
              <a:off x="1288380" y="6149849"/>
              <a:ext cx="969894" cy="47896"/>
            </a:xfrm>
            <a:custGeom>
              <a:gdLst>
                <a:gd fmla="*/ 62 w 62" name="T0"/>
                <a:gd fmla="*/ 3 h 3" name="T1"/>
                <a:gd fmla="*/ 61 w 62" name="T2"/>
                <a:gd fmla="*/ 3 h 3" name="T3"/>
                <a:gd fmla="*/ 1 w 62" name="T4"/>
                <a:gd fmla="*/ 3 h 3" name="T5"/>
                <a:gd fmla="*/ 0 w 62" name="T6"/>
                <a:gd fmla="*/ 3 h 3" name="T7"/>
                <a:gd fmla="*/ 0 w 62" name="T8"/>
                <a:gd fmla="*/ 1 h 3" name="T9"/>
                <a:gd fmla="*/ 1 w 62" name="T10"/>
                <a:gd fmla="*/ 0 h 3" name="T11"/>
                <a:gd fmla="*/ 61 w 62" name="T12"/>
                <a:gd fmla="*/ 0 h 3" name="T13"/>
                <a:gd fmla="*/ 62 w 62" name="T14"/>
                <a:gd fmla="*/ 1 h 3" name="T15"/>
                <a:gd fmla="*/ 62 w 62"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a:extLst/>
          </p:spPr>
          <p:txBody>
            <a:bodyPr/>
            <a:lstStyle/>
            <a:p>
              <a:endParaRPr altLang="en-US" lang="zh-CN" sz="2800"/>
            </a:p>
          </p:txBody>
        </p:sp>
        <p:sp>
          <p:nvSpPr>
            <p:cNvPr id="37" name="Freeform 14"/>
            <p:cNvSpPr>
              <a:spLocks noEditPoints="1"/>
            </p:cNvSpPr>
            <p:nvPr/>
          </p:nvSpPr>
          <p:spPr bwMode="auto">
            <a:xfrm>
              <a:off x="1336276" y="5634967"/>
              <a:ext cx="859733" cy="500513"/>
            </a:xfrm>
            <a:custGeom>
              <a:gdLst>
                <a:gd fmla="*/ 53 w 55" name="T0"/>
                <a:gd fmla="*/ 0 h 32" name="T1"/>
                <a:gd fmla="*/ 3 w 55" name="T2"/>
                <a:gd fmla="*/ 0 h 32" name="T3"/>
                <a:gd fmla="*/ 0 w 55" name="T4"/>
                <a:gd fmla="*/ 3 h 32" name="T5"/>
                <a:gd fmla="*/ 0 w 55" name="T6"/>
                <a:gd fmla="*/ 29 h 32" name="T7"/>
                <a:gd fmla="*/ 3 w 55" name="T8"/>
                <a:gd fmla="*/ 32 h 32" name="T9"/>
                <a:gd fmla="*/ 53 w 55" name="T10"/>
                <a:gd fmla="*/ 32 h 32" name="T11"/>
                <a:gd fmla="*/ 55 w 55" name="T12"/>
                <a:gd fmla="*/ 29 h 32" name="T13"/>
                <a:gd fmla="*/ 55 w 55" name="T14"/>
                <a:gd fmla="*/ 3 h 32" name="T15"/>
                <a:gd fmla="*/ 53 w 55" name="T16"/>
                <a:gd fmla="*/ 0 h 32" name="T17"/>
                <a:gd fmla="*/ 53 w 55" name="T18"/>
                <a:gd fmla="*/ 29 h 32" name="T19"/>
                <a:gd fmla="*/ 3 w 55" name="T20"/>
                <a:gd fmla="*/ 29 h 32" name="T21"/>
                <a:gd fmla="*/ 3 w 55" name="T22"/>
                <a:gd fmla="*/ 3 h 32" name="T23"/>
                <a:gd fmla="*/ 53 w 55" name="T24"/>
                <a:gd fmla="*/ 3 h 32" name="T25"/>
                <a:gd fmla="*/ 53 w 55" name="T26"/>
                <a:gd fmla="*/ 29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55">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altLang="en-US" lang="zh-CN" sz="2800"/>
            </a:p>
          </p:txBody>
        </p:sp>
        <p:sp>
          <p:nvSpPr>
            <p:cNvPr id="38" name="Freeform 21"/>
            <p:cNvSpPr/>
            <p:nvPr/>
          </p:nvSpPr>
          <p:spPr bwMode="auto">
            <a:xfrm>
              <a:off x="2507333" y="5196720"/>
              <a:ext cx="969894" cy="62265"/>
            </a:xfrm>
            <a:custGeom>
              <a:gdLst>
                <a:gd fmla="*/ 62 w 62" name="T0"/>
                <a:gd fmla="*/ 3 h 4" name="T1"/>
                <a:gd fmla="*/ 61 w 62" name="T2"/>
                <a:gd fmla="*/ 4 h 4" name="T3"/>
                <a:gd fmla="*/ 1 w 62" name="T4"/>
                <a:gd fmla="*/ 4 h 4" name="T5"/>
                <a:gd fmla="*/ 0 w 62" name="T6"/>
                <a:gd fmla="*/ 3 h 4" name="T7"/>
                <a:gd fmla="*/ 0 w 62" name="T8"/>
                <a:gd fmla="*/ 1 h 4" name="T9"/>
                <a:gd fmla="*/ 1 w 62" name="T10"/>
                <a:gd fmla="*/ 0 h 4" name="T11"/>
                <a:gd fmla="*/ 61 w 62" name="T12"/>
                <a:gd fmla="*/ 0 h 4" name="T13"/>
                <a:gd fmla="*/ 62 w 62" name="T14"/>
                <a:gd fmla="*/ 1 h 4" name="T15"/>
                <a:gd fmla="*/ 62 w 6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2">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lstStyle/>
            <a:p>
              <a:endParaRPr altLang="en-US" lang="zh-CN" sz="2800"/>
            </a:p>
          </p:txBody>
        </p:sp>
        <p:sp>
          <p:nvSpPr>
            <p:cNvPr id="39" name="Freeform 22"/>
            <p:cNvSpPr>
              <a:spLocks noEditPoints="1"/>
            </p:cNvSpPr>
            <p:nvPr/>
          </p:nvSpPr>
          <p:spPr bwMode="auto">
            <a:xfrm>
              <a:off x="2555228" y="4698602"/>
              <a:ext cx="859733" cy="483749"/>
            </a:xfrm>
            <a:custGeom>
              <a:gdLst>
                <a:gd fmla="*/ 53 w 55" name="T0"/>
                <a:gd fmla="*/ 0 h 31" name="T1"/>
                <a:gd fmla="*/ 3 w 55" name="T2"/>
                <a:gd fmla="*/ 0 h 31" name="T3"/>
                <a:gd fmla="*/ 0 w 55" name="T4"/>
                <a:gd fmla="*/ 2 h 31" name="T5"/>
                <a:gd fmla="*/ 0 w 55" name="T6"/>
                <a:gd fmla="*/ 28 h 31" name="T7"/>
                <a:gd fmla="*/ 3 w 55" name="T8"/>
                <a:gd fmla="*/ 31 h 31" name="T9"/>
                <a:gd fmla="*/ 53 w 55" name="T10"/>
                <a:gd fmla="*/ 31 h 31" name="T11"/>
                <a:gd fmla="*/ 55 w 55" name="T12"/>
                <a:gd fmla="*/ 28 h 31" name="T13"/>
                <a:gd fmla="*/ 55 w 55" name="T14"/>
                <a:gd fmla="*/ 2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altLang="en-US" lang="zh-CN" sz="2800"/>
            </a:p>
          </p:txBody>
        </p:sp>
        <p:sp>
          <p:nvSpPr>
            <p:cNvPr id="40" name="Freeform 23"/>
            <p:cNvSpPr/>
            <p:nvPr/>
          </p:nvSpPr>
          <p:spPr bwMode="auto">
            <a:xfrm>
              <a:off x="2507333" y="6149849"/>
              <a:ext cx="969894" cy="47896"/>
            </a:xfrm>
            <a:custGeom>
              <a:gdLst>
                <a:gd fmla="*/ 62 w 62" name="T0"/>
                <a:gd fmla="*/ 3 h 3" name="T1"/>
                <a:gd fmla="*/ 61 w 62" name="T2"/>
                <a:gd fmla="*/ 3 h 3" name="T3"/>
                <a:gd fmla="*/ 1 w 62" name="T4"/>
                <a:gd fmla="*/ 3 h 3" name="T5"/>
                <a:gd fmla="*/ 0 w 62" name="T6"/>
                <a:gd fmla="*/ 3 h 3" name="T7"/>
                <a:gd fmla="*/ 0 w 62" name="T8"/>
                <a:gd fmla="*/ 1 h 3" name="T9"/>
                <a:gd fmla="*/ 1 w 62" name="T10"/>
                <a:gd fmla="*/ 0 h 3" name="T11"/>
                <a:gd fmla="*/ 61 w 62" name="T12"/>
                <a:gd fmla="*/ 0 h 3" name="T13"/>
                <a:gd fmla="*/ 62 w 62" name="T14"/>
                <a:gd fmla="*/ 1 h 3" name="T15"/>
                <a:gd fmla="*/ 62 w 62"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41" name="Freeform 24"/>
            <p:cNvSpPr>
              <a:spLocks noEditPoints="1"/>
            </p:cNvSpPr>
            <p:nvPr/>
          </p:nvSpPr>
          <p:spPr bwMode="auto">
            <a:xfrm>
              <a:off x="2555228" y="5634967"/>
              <a:ext cx="859733" cy="500513"/>
            </a:xfrm>
            <a:custGeom>
              <a:gdLst>
                <a:gd fmla="*/ 53 w 55" name="T0"/>
                <a:gd fmla="*/ 0 h 32" name="T1"/>
                <a:gd fmla="*/ 3 w 55" name="T2"/>
                <a:gd fmla="*/ 0 h 32" name="T3"/>
                <a:gd fmla="*/ 0 w 55" name="T4"/>
                <a:gd fmla="*/ 3 h 32" name="T5"/>
                <a:gd fmla="*/ 0 w 55" name="T6"/>
                <a:gd fmla="*/ 29 h 32" name="T7"/>
                <a:gd fmla="*/ 3 w 55" name="T8"/>
                <a:gd fmla="*/ 32 h 32" name="T9"/>
                <a:gd fmla="*/ 53 w 55" name="T10"/>
                <a:gd fmla="*/ 32 h 32" name="T11"/>
                <a:gd fmla="*/ 55 w 55" name="T12"/>
                <a:gd fmla="*/ 29 h 32" name="T13"/>
                <a:gd fmla="*/ 55 w 55" name="T14"/>
                <a:gd fmla="*/ 3 h 32" name="T15"/>
                <a:gd fmla="*/ 53 w 55" name="T16"/>
                <a:gd fmla="*/ 0 h 32" name="T17"/>
                <a:gd fmla="*/ 53 w 55" name="T18"/>
                <a:gd fmla="*/ 29 h 32" name="T19"/>
                <a:gd fmla="*/ 3 w 55" name="T20"/>
                <a:gd fmla="*/ 29 h 32" name="T21"/>
                <a:gd fmla="*/ 3 w 55" name="T22"/>
                <a:gd fmla="*/ 3 h 32" name="T23"/>
                <a:gd fmla="*/ 53 w 55" name="T24"/>
                <a:gd fmla="*/ 3 h 32" name="T25"/>
                <a:gd fmla="*/ 53 w 55" name="T26"/>
                <a:gd fmla="*/ 29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55">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42" name="Freeform 31"/>
            <p:cNvSpPr/>
            <p:nvPr/>
          </p:nvSpPr>
          <p:spPr bwMode="auto">
            <a:xfrm>
              <a:off x="3726284" y="5196720"/>
              <a:ext cx="967498" cy="62265"/>
            </a:xfrm>
            <a:custGeom>
              <a:gdLst>
                <a:gd fmla="*/ 62 w 62" name="T0"/>
                <a:gd fmla="*/ 3 h 4" name="T1"/>
                <a:gd fmla="*/ 61 w 62" name="T2"/>
                <a:gd fmla="*/ 4 h 4" name="T3"/>
                <a:gd fmla="*/ 1 w 62" name="T4"/>
                <a:gd fmla="*/ 4 h 4" name="T5"/>
                <a:gd fmla="*/ 0 w 62" name="T6"/>
                <a:gd fmla="*/ 3 h 4" name="T7"/>
                <a:gd fmla="*/ 0 w 62" name="T8"/>
                <a:gd fmla="*/ 1 h 4" name="T9"/>
                <a:gd fmla="*/ 1 w 62" name="T10"/>
                <a:gd fmla="*/ 0 h 4" name="T11"/>
                <a:gd fmla="*/ 61 w 62" name="T12"/>
                <a:gd fmla="*/ 0 h 4" name="T13"/>
                <a:gd fmla="*/ 62 w 62" name="T14"/>
                <a:gd fmla="*/ 1 h 4" name="T15"/>
                <a:gd fmla="*/ 62 w 62" name="T16"/>
                <a:gd fmla="*/ 3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62">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lstStyle/>
            <a:p>
              <a:endParaRPr altLang="en-US" lang="zh-CN" sz="2800"/>
            </a:p>
          </p:txBody>
        </p:sp>
        <p:sp>
          <p:nvSpPr>
            <p:cNvPr id="43" name="Freeform 32"/>
            <p:cNvSpPr>
              <a:spLocks noEditPoints="1"/>
            </p:cNvSpPr>
            <p:nvPr/>
          </p:nvSpPr>
          <p:spPr bwMode="auto">
            <a:xfrm>
              <a:off x="3774179" y="4698602"/>
              <a:ext cx="857337" cy="483749"/>
            </a:xfrm>
            <a:custGeom>
              <a:gdLst>
                <a:gd fmla="*/ 53 w 55" name="T0"/>
                <a:gd fmla="*/ 0 h 31" name="T1"/>
                <a:gd fmla="*/ 3 w 55" name="T2"/>
                <a:gd fmla="*/ 0 h 31" name="T3"/>
                <a:gd fmla="*/ 0 w 55" name="T4"/>
                <a:gd fmla="*/ 2 h 31" name="T5"/>
                <a:gd fmla="*/ 0 w 55" name="T6"/>
                <a:gd fmla="*/ 28 h 31" name="T7"/>
                <a:gd fmla="*/ 3 w 55" name="T8"/>
                <a:gd fmla="*/ 31 h 31" name="T9"/>
                <a:gd fmla="*/ 53 w 55" name="T10"/>
                <a:gd fmla="*/ 31 h 31" name="T11"/>
                <a:gd fmla="*/ 55 w 55" name="T12"/>
                <a:gd fmla="*/ 28 h 31" name="T13"/>
                <a:gd fmla="*/ 55 w 55" name="T14"/>
                <a:gd fmla="*/ 2 h 31" name="T15"/>
                <a:gd fmla="*/ 53 w 55" name="T16"/>
                <a:gd fmla="*/ 0 h 31" name="T17"/>
                <a:gd fmla="*/ 53 w 55" name="T18"/>
                <a:gd fmla="*/ 29 h 31" name="T19"/>
                <a:gd fmla="*/ 3 w 55" name="T20"/>
                <a:gd fmla="*/ 29 h 31" name="T21"/>
                <a:gd fmla="*/ 3 w 55" name="T22"/>
                <a:gd fmla="*/ 3 h 31" name="T23"/>
                <a:gd fmla="*/ 53 w 55" name="T24"/>
                <a:gd fmla="*/ 3 h 31" name="T25"/>
                <a:gd fmla="*/ 53 w 55" name="T26"/>
                <a:gd fmla="*/ 29 h 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1" w="55">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altLang="en-US" lang="zh-CN" sz="2800"/>
            </a:p>
          </p:txBody>
        </p:sp>
        <p:sp>
          <p:nvSpPr>
            <p:cNvPr id="44" name="Freeform 33"/>
            <p:cNvSpPr/>
            <p:nvPr/>
          </p:nvSpPr>
          <p:spPr bwMode="auto">
            <a:xfrm>
              <a:off x="3726284" y="6149849"/>
              <a:ext cx="967498" cy="47896"/>
            </a:xfrm>
            <a:custGeom>
              <a:gdLst>
                <a:gd fmla="*/ 62 w 62" name="T0"/>
                <a:gd fmla="*/ 3 h 3" name="T1"/>
                <a:gd fmla="*/ 61 w 62" name="T2"/>
                <a:gd fmla="*/ 3 h 3" name="T3"/>
                <a:gd fmla="*/ 1 w 62" name="T4"/>
                <a:gd fmla="*/ 3 h 3" name="T5"/>
                <a:gd fmla="*/ 0 w 62" name="T6"/>
                <a:gd fmla="*/ 3 h 3" name="T7"/>
                <a:gd fmla="*/ 0 w 62" name="T8"/>
                <a:gd fmla="*/ 1 h 3" name="T9"/>
                <a:gd fmla="*/ 1 w 62" name="T10"/>
                <a:gd fmla="*/ 0 h 3" name="T11"/>
                <a:gd fmla="*/ 61 w 62" name="T12"/>
                <a:gd fmla="*/ 0 h 3" name="T13"/>
                <a:gd fmla="*/ 62 w 62" name="T14"/>
                <a:gd fmla="*/ 1 h 3" name="T15"/>
                <a:gd fmla="*/ 62 w 62" name="T16"/>
                <a:gd fmla="*/ 3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62">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45" name="Freeform 34"/>
            <p:cNvSpPr>
              <a:spLocks noEditPoints="1"/>
            </p:cNvSpPr>
            <p:nvPr/>
          </p:nvSpPr>
          <p:spPr bwMode="auto">
            <a:xfrm>
              <a:off x="3774179" y="5634967"/>
              <a:ext cx="857337" cy="500513"/>
            </a:xfrm>
            <a:custGeom>
              <a:gdLst>
                <a:gd fmla="*/ 53 w 55" name="T0"/>
                <a:gd fmla="*/ 0 h 32" name="T1"/>
                <a:gd fmla="*/ 3 w 55" name="T2"/>
                <a:gd fmla="*/ 0 h 32" name="T3"/>
                <a:gd fmla="*/ 0 w 55" name="T4"/>
                <a:gd fmla="*/ 3 h 32" name="T5"/>
                <a:gd fmla="*/ 0 w 55" name="T6"/>
                <a:gd fmla="*/ 29 h 32" name="T7"/>
                <a:gd fmla="*/ 3 w 55" name="T8"/>
                <a:gd fmla="*/ 32 h 32" name="T9"/>
                <a:gd fmla="*/ 53 w 55" name="T10"/>
                <a:gd fmla="*/ 32 h 32" name="T11"/>
                <a:gd fmla="*/ 55 w 55" name="T12"/>
                <a:gd fmla="*/ 29 h 32" name="T13"/>
                <a:gd fmla="*/ 55 w 55" name="T14"/>
                <a:gd fmla="*/ 3 h 32" name="T15"/>
                <a:gd fmla="*/ 53 w 55" name="T16"/>
                <a:gd fmla="*/ 0 h 32" name="T17"/>
                <a:gd fmla="*/ 53 w 55" name="T18"/>
                <a:gd fmla="*/ 29 h 32" name="T19"/>
                <a:gd fmla="*/ 3 w 55" name="T20"/>
                <a:gd fmla="*/ 29 h 32" name="T21"/>
                <a:gd fmla="*/ 3 w 55" name="T22"/>
                <a:gd fmla="*/ 3 h 32" name="T23"/>
                <a:gd fmla="*/ 53 w 55" name="T24"/>
                <a:gd fmla="*/ 3 h 32" name="T25"/>
                <a:gd fmla="*/ 53 w 55" name="T26"/>
                <a:gd fmla="*/ 29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55">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sz="3200"/>
            </a:p>
          </p:txBody>
        </p:sp>
      </p:grpSp>
      <p:sp>
        <p:nvSpPr>
          <p:cNvPr id="46" name="Freeform 35"/>
          <p:cNvSpPr/>
          <p:nvPr/>
        </p:nvSpPr>
        <p:spPr bwMode="auto">
          <a:xfrm>
            <a:off x="6451729" y="1822450"/>
            <a:ext cx="639412" cy="4389664"/>
          </a:xfrm>
          <a:custGeom>
            <a:gdLst>
              <a:gd fmla="*/ 15 w 41" name="T0"/>
              <a:gd fmla="*/ 41 h 281" name="T1"/>
              <a:gd fmla="*/ 11 w 41" name="T2"/>
              <a:gd fmla="*/ 13 h 281" name="T3"/>
              <a:gd fmla="*/ 0 w 41" name="T4"/>
              <a:gd fmla="*/ 0 h 281" name="T5"/>
              <a:gd fmla="*/ 21 w 41" name="T6"/>
              <a:gd fmla="*/ 9 h 281" name="T7"/>
              <a:gd fmla="*/ 27 w 41" name="T8"/>
              <a:gd fmla="*/ 45 h 281" name="T9"/>
              <a:gd fmla="*/ 27 w 41" name="T10"/>
              <a:gd fmla="*/ 103 h 281" name="T11"/>
              <a:gd fmla="*/ 30 w 41" name="T12"/>
              <a:gd fmla="*/ 128 h 281" name="T13"/>
              <a:gd fmla="*/ 41 w 41" name="T14"/>
              <a:gd fmla="*/ 141 h 281" name="T15"/>
              <a:gd fmla="*/ 30 w 41" name="T16"/>
              <a:gd fmla="*/ 153 h 281" name="T17"/>
              <a:gd fmla="*/ 27 w 41" name="T18"/>
              <a:gd fmla="*/ 179 h 281" name="T19"/>
              <a:gd fmla="*/ 27 w 41" name="T20"/>
              <a:gd fmla="*/ 232 h 281" name="T21"/>
              <a:gd fmla="*/ 25 w 41" name="T22"/>
              <a:gd fmla="*/ 262 h 281" name="T23"/>
              <a:gd fmla="*/ 16 w 41" name="T24"/>
              <a:gd fmla="*/ 277 h 281" name="T25"/>
              <a:gd fmla="*/ 0 w 41" name="T26"/>
              <a:gd fmla="*/ 281 h 281" name="T27"/>
              <a:gd fmla="*/ 11 w 41" name="T28"/>
              <a:gd fmla="*/ 268 h 281" name="T29"/>
              <a:gd fmla="*/ 15 w 41" name="T30"/>
              <a:gd fmla="*/ 240 h 281" name="T31"/>
              <a:gd fmla="*/ 15 w 41" name="T32"/>
              <a:gd fmla="*/ 186 h 281" name="T33"/>
              <a:gd fmla="*/ 17 w 41" name="T34"/>
              <a:gd fmla="*/ 155 h 281" name="T35"/>
              <a:gd fmla="*/ 29 w 41" name="T36"/>
              <a:gd fmla="*/ 141 h 281" name="T37"/>
              <a:gd fmla="*/ 17 w 41" name="T38"/>
              <a:gd fmla="*/ 127 h 281" name="T39"/>
              <a:gd fmla="*/ 15 w 41" name="T40"/>
              <a:gd fmla="*/ 98 h 281" name="T41"/>
              <a:gd fmla="*/ 15 w 41" name="T42"/>
              <a:gd fmla="*/ 41 h 2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1" w="4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202A36"/>
          </a:solidFill>
          <a:ln>
            <a:noFill/>
          </a:ln>
          <a:extLst/>
        </p:spPr>
        <p:txBody>
          <a:bodyPr anchor="t" anchorCtr="0" bIns="45720" compatLnSpc="1" lIns="91440" numCol="1" rIns="91440" tIns="45720" vert="horz" wrap="square">
            <a:prstTxWarp prst="textNoShape">
              <a:avLst/>
            </a:prstTxWarp>
          </a:bodyPr>
          <a:lstStyle/>
          <a:p>
            <a:endParaRPr altLang="en-US" lang="zh-CN" sz="3200"/>
          </a:p>
        </p:txBody>
      </p:sp>
      <p:sp>
        <p:nvSpPr>
          <p:cNvPr id="47" name="TextBox 682"/>
          <p:cNvSpPr txBox="1"/>
          <p:nvPr/>
        </p:nvSpPr>
        <p:spPr>
          <a:xfrm>
            <a:off x="7445391" y="2940144"/>
            <a:ext cx="2497455" cy="1310640"/>
          </a:xfrm>
          <a:prstGeom prst="rect">
            <a:avLst/>
          </a:prstGeom>
          <a:solidFill>
            <a:srgbClr val="202A36"/>
          </a:solidFill>
        </p:spPr>
        <p:txBody>
          <a:bodyPr wrap="none">
            <a:spAutoFit/>
          </a:bodyPr>
          <a:lstStyle>
            <a:defPPr>
              <a:defRPr lang="zh-CN"/>
            </a:defPPr>
            <a:lvl1pPr algn="ctr" fontAlgn="auto">
              <a:spcBef>
                <a:spcPct val="0"/>
              </a:spcBef>
              <a:spcAft>
                <a:spcPct val="0"/>
              </a:spcAft>
              <a:defRPr spc="300" sz="12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zh-CN" b="1" lang="en-US" sz="8000">
                <a:solidFill>
                  <a:srgbClr val="FCB00F"/>
                </a:solidFill>
              </a:rPr>
              <a:t>75%</a:t>
            </a:r>
          </a:p>
        </p:txBody>
      </p:sp>
      <p:sp>
        <p:nvSpPr>
          <p:cNvPr id="48" name="Content Placeholder 2"/>
          <p:cNvSpPr txBox="1"/>
          <p:nvPr/>
        </p:nvSpPr>
        <p:spPr>
          <a:xfrm>
            <a:off x="7424487" y="4407066"/>
            <a:ext cx="3731193" cy="1227901"/>
          </a:xfrm>
          <a:prstGeom prst="rect">
            <a:avLst/>
          </a:prstGeom>
          <a:solidFill>
            <a:srgbClr val="202A36"/>
          </a:solidFill>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Font charset="0" panose="020b0604020202020204" pitchFamily="34" typeface="Arial"/>
              <a:buNone/>
            </a:pPr>
            <a:r>
              <a:rPr lang="en-US" smtClean="0" sz="120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extLst>
      <p:ext uri="{BB962C8B-B14F-4D97-AF65-F5344CB8AC3E}">
        <p14:creationId val="4260881281"/>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6" presetSubtype="16">
                                  <p:stCondLst>
                                    <p:cond delay="0"/>
                                  </p:stCondLst>
                                  <p:childTnLst>
                                    <p:set>
                                      <p:cBhvr>
                                        <p:cTn dur="1" fill="hold" id="10">
                                          <p:stCondLst>
                                            <p:cond delay="0"/>
                                          </p:stCondLst>
                                        </p:cTn>
                                        <p:tgtEl>
                                          <p:spTgt spid="14"/>
                                        </p:tgtEl>
                                        <p:attrNameLst>
                                          <p:attrName>style.visibility</p:attrName>
                                        </p:attrNameLst>
                                      </p:cBhvr>
                                      <p:to>
                                        <p:strVal val="visible"/>
                                      </p:to>
                                    </p:set>
                                    <p:animEffect filter="circle(in)" transition="in">
                                      <p:cBhvr>
                                        <p:cTn dur="1000" id="11"/>
                                        <p:tgtEl>
                                          <p:spTgt spid="14"/>
                                        </p:tgtEl>
                                      </p:cBhvr>
                                    </p:animEffect>
                                  </p:childTnLst>
                                </p:cTn>
                              </p:par>
                            </p:childTnLst>
                          </p:cTn>
                        </p:par>
                        <p:par>
                          <p:cTn fill="hold" id="12" nodeType="afterGroup">
                            <p:stCondLst>
                              <p:cond delay="1500"/>
                            </p:stCondLst>
                            <p:childTnLst>
                              <p:par>
                                <p:cTn fill="hold" id="13" nodeType="afterEffect" presetClass="entr" presetID="6" presetSubtype="16">
                                  <p:stCondLst>
                                    <p:cond delay="0"/>
                                  </p:stCondLst>
                                  <p:childTnLst>
                                    <p:set>
                                      <p:cBhvr>
                                        <p:cTn dur="1" fill="hold" id="14">
                                          <p:stCondLst>
                                            <p:cond delay="0"/>
                                          </p:stCondLst>
                                        </p:cTn>
                                        <p:tgtEl>
                                          <p:spTgt spid="33"/>
                                        </p:tgtEl>
                                        <p:attrNameLst>
                                          <p:attrName>style.visibility</p:attrName>
                                        </p:attrNameLst>
                                      </p:cBhvr>
                                      <p:to>
                                        <p:strVal val="visible"/>
                                      </p:to>
                                    </p:set>
                                    <p:animEffect filter="circle(in)" transition="in">
                                      <p:cBhvr>
                                        <p:cTn dur="1000" id="15"/>
                                        <p:tgtEl>
                                          <p:spTgt spid="33"/>
                                        </p:tgtEl>
                                      </p:cBhvr>
                                    </p:animEffect>
                                  </p:childTnLst>
                                </p:cTn>
                              </p:par>
                            </p:childTnLst>
                          </p:cTn>
                        </p:par>
                        <p:par>
                          <p:cTn fill="hold" id="16" nodeType="afterGroup">
                            <p:stCondLst>
                              <p:cond delay="2500"/>
                            </p:stCondLst>
                            <p:childTnLst>
                              <p:par>
                                <p:cTn fill="hold" grpId="0" id="17" nodeType="afterEffect" presetClass="entr" presetID="22" presetSubtype="4">
                                  <p:stCondLst>
                                    <p:cond delay="0"/>
                                  </p:stCondLst>
                                  <p:childTnLst>
                                    <p:set>
                                      <p:cBhvr>
                                        <p:cTn dur="1" fill="hold" id="18">
                                          <p:stCondLst>
                                            <p:cond delay="0"/>
                                          </p:stCondLst>
                                        </p:cTn>
                                        <p:tgtEl>
                                          <p:spTgt spid="46"/>
                                        </p:tgtEl>
                                        <p:attrNameLst>
                                          <p:attrName>style.visibility</p:attrName>
                                        </p:attrNameLst>
                                      </p:cBhvr>
                                      <p:to>
                                        <p:strVal val="visible"/>
                                      </p:to>
                                    </p:set>
                                    <p:animEffect filter="wipe(down)" transition="in">
                                      <p:cBhvr>
                                        <p:cTn dur="500" id="19"/>
                                        <p:tgtEl>
                                          <p:spTgt spid="46"/>
                                        </p:tgtEl>
                                      </p:cBhvr>
                                    </p:animEffect>
                                  </p:childTnLst>
                                </p:cTn>
                              </p:par>
                              <p:par>
                                <p:cTn fill="hold" grpId="0" id="20" nodeType="withEffect" presetClass="entr" presetID="42" presetSubtype="0">
                                  <p:stCondLst>
                                    <p:cond delay="0"/>
                                  </p:stCondLst>
                                  <p:childTnLst>
                                    <p:set>
                                      <p:cBhvr>
                                        <p:cTn dur="1" fill="hold" id="21">
                                          <p:stCondLst>
                                            <p:cond delay="0"/>
                                          </p:stCondLst>
                                        </p:cTn>
                                        <p:tgtEl>
                                          <p:spTgt spid="47"/>
                                        </p:tgtEl>
                                        <p:attrNameLst>
                                          <p:attrName>style.visibility</p:attrName>
                                        </p:attrNameLst>
                                      </p:cBhvr>
                                      <p:to>
                                        <p:strVal val="visible"/>
                                      </p:to>
                                    </p:set>
                                    <p:animEffect filter="fade" transition="in">
                                      <p:cBhvr>
                                        <p:cTn dur="1000" id="22"/>
                                        <p:tgtEl>
                                          <p:spTgt spid="47"/>
                                        </p:tgtEl>
                                      </p:cBhvr>
                                    </p:animEffect>
                                    <p:anim calcmode="lin" valueType="num">
                                      <p:cBhvr>
                                        <p:cTn dur="1000" fill="hold" id="23"/>
                                        <p:tgtEl>
                                          <p:spTgt spid="47"/>
                                        </p:tgtEl>
                                        <p:attrNameLst>
                                          <p:attrName>ppt_x</p:attrName>
                                        </p:attrNameLst>
                                      </p:cBhvr>
                                      <p:tavLst>
                                        <p:tav tm="0">
                                          <p:val>
                                            <p:strVal val="#ppt_x"/>
                                          </p:val>
                                        </p:tav>
                                        <p:tav tm="100000">
                                          <p:val>
                                            <p:strVal val="#ppt_x"/>
                                          </p:val>
                                        </p:tav>
                                      </p:tavLst>
                                    </p:anim>
                                    <p:anim calcmode="lin" valueType="num">
                                      <p:cBhvr>
                                        <p:cTn dur="1000" fill="hold" id="24"/>
                                        <p:tgtEl>
                                          <p:spTgt spid="4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48"/>
                                        </p:tgtEl>
                                        <p:attrNameLst>
                                          <p:attrName>style.visibility</p:attrName>
                                        </p:attrNameLst>
                                      </p:cBhvr>
                                      <p:to>
                                        <p:strVal val="visible"/>
                                      </p:to>
                                    </p:set>
                                    <p:animEffect filter="fade" transition="in">
                                      <p:cBhvr>
                                        <p:cTn dur="1000" id="27"/>
                                        <p:tgtEl>
                                          <p:spTgt spid="48"/>
                                        </p:tgtEl>
                                      </p:cBhvr>
                                    </p:animEffect>
                                    <p:anim calcmode="lin" valueType="num">
                                      <p:cBhvr>
                                        <p:cTn dur="1000" fill="hold" id="28"/>
                                        <p:tgtEl>
                                          <p:spTgt spid="48"/>
                                        </p:tgtEl>
                                        <p:attrNameLst>
                                          <p:attrName>ppt_x</p:attrName>
                                        </p:attrNameLst>
                                      </p:cBhvr>
                                      <p:tavLst>
                                        <p:tav tm="0">
                                          <p:val>
                                            <p:strVal val="#ppt_x"/>
                                          </p:val>
                                        </p:tav>
                                        <p:tav tm="100000">
                                          <p:val>
                                            <p:strVal val="#ppt_x"/>
                                          </p:val>
                                        </p:tav>
                                      </p:tavLst>
                                    </p:anim>
                                    <p:anim calcmode="lin" valueType="num">
                                      <p:cBhvr>
                                        <p:cTn dur="1000" fill="hold" id="29"/>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6"/>
      <p:bldP grpId="0" spid="47"/>
      <p:bldP grpId="0" spid="4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标题 4"/>
          <p:cNvSpPr txBox="1"/>
          <p:nvPr/>
        </p:nvSpPr>
        <p:spPr>
          <a:xfrm>
            <a:off x="1891142" y="3652055"/>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FCB00F"/>
                </a:solidFill>
                <a:latin charset="-122" panose="020b0503020204020204" pitchFamily="34" typeface="微软雅黑"/>
                <a:ea charset="-122" panose="020b0503020204020204" pitchFamily="34" typeface="微软雅黑"/>
              </a:rPr>
              <a:t>第三章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6155957" y="2429163"/>
            <a:ext cx="1107996" cy="1556074"/>
            <a:chOff x="6155957" y="1837451"/>
            <a:chExt cx="1107996" cy="1556074"/>
          </a:xfrm>
        </p:grpSpPr>
        <p:sp>
          <p:nvSpPr>
            <p:cNvPr id="33" name="矩形 32"/>
            <p:cNvSpPr/>
            <p:nvPr/>
          </p:nvSpPr>
          <p:spPr>
            <a:xfrm>
              <a:off x="6155958" y="1837451"/>
              <a:ext cx="1097280" cy="365760"/>
            </a:xfrm>
            <a:prstGeom prst="rect">
              <a:avLst/>
            </a:prstGeom>
          </p:spPr>
          <p:txBody>
            <a:bodyPr wrap="none">
              <a:spAutoFit/>
            </a:bodyPr>
            <a:lstStyle/>
            <a:p>
              <a:r>
                <a:rPr altLang="en-US" b="1" lang="zh-CN" smtClean="0">
                  <a:solidFill>
                    <a:srgbClr val="202A36"/>
                  </a:solidFill>
                  <a:latin charset="-122" panose="020b0503020204020204" pitchFamily="34" typeface="微软雅黑"/>
                  <a:ea charset="-122" panose="020b0503020204020204" pitchFamily="34" typeface="微软雅黑"/>
                </a:rPr>
                <a:t>关键技术</a:t>
              </a:r>
            </a:p>
          </p:txBody>
        </p:sp>
        <p:sp>
          <p:nvSpPr>
            <p:cNvPr id="34" name="矩形 33"/>
            <p:cNvSpPr/>
            <p:nvPr/>
          </p:nvSpPr>
          <p:spPr>
            <a:xfrm>
              <a:off x="6155958" y="2442932"/>
              <a:ext cx="1097280" cy="365760"/>
            </a:xfrm>
            <a:prstGeom prst="rect">
              <a:avLst/>
            </a:prstGeom>
          </p:spPr>
          <p:txBody>
            <a:bodyPr wrap="none">
              <a:spAutoFit/>
            </a:bodyPr>
            <a:lstStyle/>
            <a:p>
              <a:r>
                <a:rPr altLang="en-US" b="1" lang="zh-CN" smtClean="0">
                  <a:solidFill>
                    <a:srgbClr val="202A36"/>
                  </a:solidFill>
                  <a:latin charset="-122" panose="020b0503020204020204" pitchFamily="34" typeface="微软雅黑"/>
                  <a:ea charset="-122" panose="020b0503020204020204" pitchFamily="34" typeface="微软雅黑"/>
                </a:rPr>
                <a:t>实践难点</a:t>
              </a:r>
            </a:p>
          </p:txBody>
        </p:sp>
        <p:sp>
          <p:nvSpPr>
            <p:cNvPr id="35" name="矩形 34"/>
            <p:cNvSpPr/>
            <p:nvPr/>
          </p:nvSpPr>
          <p:spPr>
            <a:xfrm>
              <a:off x="6155958" y="3024194"/>
              <a:ext cx="1097280" cy="365760"/>
            </a:xfrm>
            <a:prstGeom prst="rect">
              <a:avLst/>
            </a:prstGeom>
          </p:spPr>
          <p:txBody>
            <a:bodyPr wrap="none">
              <a:spAutoFit/>
            </a:bodyPr>
            <a:lstStyle/>
            <a:p>
              <a:r>
                <a:rPr altLang="en-US" b="1" lang="zh-CN" smtClean="0">
                  <a:solidFill>
                    <a:srgbClr val="202A36"/>
                  </a:solidFill>
                  <a:latin charset="-122" panose="020b0503020204020204" pitchFamily="34" typeface="微软雅黑"/>
                  <a:ea charset="-122" panose="020b0503020204020204" pitchFamily="34" typeface="微软雅黑"/>
                </a:rPr>
                <a:t>案例分析</a:t>
              </a:r>
            </a:p>
          </p:txBody>
        </p:sp>
      </p:grpSp>
      <p:sp>
        <p:nvSpPr>
          <p:cNvPr id="36" name="文本框 35"/>
          <p:cNvSpPr txBox="1"/>
          <p:nvPr/>
        </p:nvSpPr>
        <p:spPr>
          <a:xfrm>
            <a:off x="1499834" y="4725796"/>
            <a:ext cx="3230880" cy="1554480"/>
          </a:xfrm>
          <a:prstGeom prst="rect">
            <a:avLst/>
          </a:prstGeom>
          <a:noFill/>
        </p:spPr>
        <p:txBody>
          <a:bodyPr rtlCol="0" wrap="none">
            <a:spAutoFit/>
          </a:bodyPr>
          <a:lstStyle/>
          <a:p>
            <a:pPr algn="ctr"/>
            <a:r>
              <a:rPr altLang="en-US" b="1" kern="100" lang="zh-CN" sz="4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关键技术与</a:t>
            </a:r>
          </a:p>
          <a:p>
            <a:pPr algn="ctr"/>
            <a:r>
              <a:rPr altLang="en-US" b="1" kern="100" lang="zh-CN" sz="4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实践难点</a:t>
            </a:r>
          </a:p>
        </p:txBody>
      </p:sp>
      <p:sp>
        <p:nvSpPr>
          <p:cNvPr id="39" name="Freeform 8"/>
          <p:cNvSpPr>
            <a:spLocks noEditPoints="1"/>
          </p:cNvSpPr>
          <p:nvPr/>
        </p:nvSpPr>
        <p:spPr bwMode="auto">
          <a:xfrm rot="2925393">
            <a:off x="2726561" y="2375390"/>
            <a:ext cx="705426" cy="1209775"/>
          </a:xfrm>
          <a:custGeom>
            <a:gdLst>
              <a:gd fmla="*/ 24 w 112" name="T0"/>
              <a:gd fmla="*/ 148 h 192" name="T1"/>
              <a:gd fmla="*/ 28 w 112" name="T2"/>
              <a:gd fmla="*/ 52 h 192" name="T3"/>
              <a:gd fmla="*/ 32 w 112" name="T4"/>
              <a:gd fmla="*/ 172 h 192" name="T5"/>
              <a:gd fmla="*/ 8 w 112" name="T6"/>
              <a:gd fmla="*/ 184 h 192" name="T7"/>
              <a:gd fmla="*/ 32 w 112" name="T8"/>
              <a:gd fmla="*/ 172 h 192" name="T9"/>
              <a:gd fmla="*/ 8 w 112" name="T10"/>
              <a:gd fmla="*/ 35 h 192" name="T11"/>
              <a:gd fmla="*/ 32 w 112" name="T12"/>
              <a:gd fmla="*/ 164 h 192" name="T13"/>
              <a:gd fmla="*/ 32 w 112" name="T14"/>
              <a:gd fmla="*/ 192 h 192" name="T15"/>
              <a:gd fmla="*/ 0 w 112" name="T16"/>
              <a:gd fmla="*/ 184 h 192" name="T17"/>
              <a:gd fmla="*/ 0 w 112" name="T18"/>
              <a:gd fmla="*/ 32 h 192" name="T19"/>
              <a:gd fmla="*/ 20 w 112" name="T20"/>
              <a:gd fmla="*/ 0 h 192" name="T21"/>
              <a:gd fmla="*/ 39 w 112" name="T22"/>
              <a:gd fmla="*/ 32 h 192" name="T23"/>
              <a:gd fmla="*/ 40 w 112" name="T24"/>
              <a:gd fmla="*/ 184 h 192" name="T25"/>
              <a:gd fmla="*/ 108 w 112" name="T26"/>
              <a:gd fmla="*/ 164 h 192" name="T27"/>
              <a:gd fmla="*/ 84 w 112" name="T28"/>
              <a:gd fmla="*/ 172 h 192" name="T29"/>
              <a:gd fmla="*/ 108 w 112" name="T30"/>
              <a:gd fmla="*/ 164 h 192" name="T31"/>
              <a:gd fmla="*/ 92 w 112" name="T32"/>
              <a:gd fmla="*/ 140 h 192" name="T33"/>
              <a:gd fmla="*/ 108 w 112" name="T34"/>
              <a:gd fmla="*/ 148 h 192" name="T35"/>
              <a:gd fmla="*/ 108 w 112" name="T36"/>
              <a:gd fmla="*/ 116 h 192" name="T37"/>
              <a:gd fmla="*/ 84 w 112" name="T38"/>
              <a:gd fmla="*/ 124 h 192" name="T39"/>
              <a:gd fmla="*/ 108 w 112" name="T40"/>
              <a:gd fmla="*/ 116 h 192" name="T41"/>
              <a:gd fmla="*/ 92 w 112" name="T42"/>
              <a:gd fmla="*/ 92 h 192" name="T43"/>
              <a:gd fmla="*/ 108 w 112" name="T44"/>
              <a:gd fmla="*/ 100 h 192" name="T45"/>
              <a:gd fmla="*/ 108 w 112" name="T46"/>
              <a:gd fmla="*/ 68 h 192" name="T47"/>
              <a:gd fmla="*/ 84 w 112" name="T48"/>
              <a:gd fmla="*/ 76 h 192" name="T49"/>
              <a:gd fmla="*/ 108 w 112" name="T50"/>
              <a:gd fmla="*/ 68 h 192" name="T51"/>
              <a:gd fmla="*/ 92 w 112" name="T52"/>
              <a:gd fmla="*/ 44 h 192" name="T53"/>
              <a:gd fmla="*/ 108 w 112" name="T54"/>
              <a:gd fmla="*/ 52 h 192" name="T55"/>
              <a:gd fmla="*/ 108 w 112" name="T56"/>
              <a:gd fmla="*/ 20 h 192" name="T57"/>
              <a:gd fmla="*/ 84 w 112" name="T58"/>
              <a:gd fmla="*/ 28 h 192" name="T59"/>
              <a:gd fmla="*/ 108 w 112" name="T60"/>
              <a:gd fmla="*/ 20 h 192" name="T61"/>
              <a:gd fmla="*/ 64 w 112" name="T62"/>
              <a:gd fmla="*/ 192 h 192" name="T63"/>
              <a:gd fmla="*/ 56 w 112" name="T64"/>
              <a:gd fmla="*/ 8 h 192" name="T65"/>
              <a:gd fmla="*/ 104 w 112" name="T66"/>
              <a:gd fmla="*/ 0 h 192" name="T67"/>
              <a:gd fmla="*/ 112 w 112" name="T68"/>
              <a:gd fmla="*/ 184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1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410858456"/>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500" fill="hold" id="13"/>
                                        <p:tgtEl>
                                          <p:spTgt spid="30"/>
                                        </p:tgtEl>
                                        <p:attrNameLst>
                                          <p:attrName>ppt_w</p:attrName>
                                        </p:attrNameLst>
                                      </p:cBhvr>
                                      <p:tavLst>
                                        <p:tav tm="0">
                                          <p:val>
                                            <p:fltVal val="0"/>
                                          </p:val>
                                        </p:tav>
                                        <p:tav tm="100000">
                                          <p:val>
                                            <p:strVal val="#ppt_w"/>
                                          </p:val>
                                        </p:tav>
                                      </p:tavLst>
                                    </p:anim>
                                    <p:anim calcmode="lin" valueType="num">
                                      <p:cBhvr>
                                        <p:cTn dur="500" fill="hold" id="14"/>
                                        <p:tgtEl>
                                          <p:spTgt spid="30"/>
                                        </p:tgtEl>
                                        <p:attrNameLst>
                                          <p:attrName>ppt_h</p:attrName>
                                        </p:attrNameLst>
                                      </p:cBhvr>
                                      <p:tavLst>
                                        <p:tav tm="0">
                                          <p:val>
                                            <p:fltVal val="0"/>
                                          </p:val>
                                        </p:tav>
                                        <p:tav tm="100000">
                                          <p:val>
                                            <p:strVal val="#ppt_h"/>
                                          </p:val>
                                        </p:tav>
                                      </p:tavLst>
                                    </p:anim>
                                    <p:animEffect filter="fade" transition="in">
                                      <p:cBhvr>
                                        <p:cTn dur="500" id="15"/>
                                        <p:tgtEl>
                                          <p:spTgt spid="30"/>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39"/>
                                        </p:tgtEl>
                                        <p:attrNameLst>
                                          <p:attrName>style.visibility</p:attrName>
                                        </p:attrNameLst>
                                      </p:cBhvr>
                                      <p:to>
                                        <p:strVal val="visible"/>
                                      </p:to>
                                    </p:set>
                                    <p:animEffect filter="fade" transition="in">
                                      <p:cBhvr>
                                        <p:cTn dur="1000" id="19"/>
                                        <p:tgtEl>
                                          <p:spTgt spid="39"/>
                                        </p:tgtEl>
                                      </p:cBhvr>
                                    </p:animEffect>
                                    <p:anim calcmode="lin" valueType="num">
                                      <p:cBhvr>
                                        <p:cTn dur="1000" fill="hold" id="20"/>
                                        <p:tgtEl>
                                          <p:spTgt spid="39"/>
                                        </p:tgtEl>
                                        <p:attrNameLst>
                                          <p:attrName>ppt_x</p:attrName>
                                        </p:attrNameLst>
                                      </p:cBhvr>
                                      <p:tavLst>
                                        <p:tav tm="0">
                                          <p:val>
                                            <p:strVal val="#ppt_x"/>
                                          </p:val>
                                        </p:tav>
                                        <p:tav tm="100000">
                                          <p:val>
                                            <p:strVal val="#ppt_x"/>
                                          </p:val>
                                        </p:tav>
                                      </p:tavLst>
                                    </p:anim>
                                    <p:anim calcmode="lin" valueType="num">
                                      <p:cBhvr>
                                        <p:cTn dur="1000" fill="hold" id="21"/>
                                        <p:tgtEl>
                                          <p:spTgt spid="3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0"/>
                                  </p:iterate>
                                  <p:childTnLst>
                                    <p:set>
                                      <p:cBhvr>
                                        <p:cTn dur="1" fill="hold" id="24">
                                          <p:stCondLst>
                                            <p:cond delay="0"/>
                                          </p:stCondLst>
                                        </p:cTn>
                                        <p:tgtEl>
                                          <p:spTgt spid="29"/>
                                        </p:tgtEl>
                                        <p:attrNameLst>
                                          <p:attrName>style.visibility</p:attrName>
                                        </p:attrNameLst>
                                      </p:cBhvr>
                                      <p:to>
                                        <p:strVal val="visible"/>
                                      </p:to>
                                    </p:set>
                                    <p:anim calcmode="lin" valueType="num">
                                      <p:cBhvr>
                                        <p:cTn dur="500" fill="hold" id="25"/>
                                        <p:tgtEl>
                                          <p:spTgt spid="29"/>
                                        </p:tgtEl>
                                        <p:attrNameLst>
                                          <p:attrName>ppt_w</p:attrName>
                                        </p:attrNameLst>
                                      </p:cBhvr>
                                      <p:tavLst>
                                        <p:tav tm="0">
                                          <p:val>
                                            <p:fltVal val="0"/>
                                          </p:val>
                                        </p:tav>
                                        <p:tav tm="100000">
                                          <p:val>
                                            <p:strVal val="#ppt_w"/>
                                          </p:val>
                                        </p:tav>
                                      </p:tavLst>
                                    </p:anim>
                                    <p:anim calcmode="lin" valueType="num">
                                      <p:cBhvr>
                                        <p:cTn dur="500" fill="hold" id="26"/>
                                        <p:tgtEl>
                                          <p:spTgt spid="29"/>
                                        </p:tgtEl>
                                        <p:attrNameLst>
                                          <p:attrName>ppt_h</p:attrName>
                                        </p:attrNameLst>
                                      </p:cBhvr>
                                      <p:tavLst>
                                        <p:tav tm="0">
                                          <p:val>
                                            <p:fltVal val="0"/>
                                          </p:val>
                                        </p:tav>
                                        <p:tav tm="100000">
                                          <p:val>
                                            <p:strVal val="#ppt_h"/>
                                          </p:val>
                                        </p:tav>
                                      </p:tavLst>
                                    </p:anim>
                                    <p:animEffect filter="fade" transition="in">
                                      <p:cBhvr>
                                        <p:cTn dur="500" id="27"/>
                                        <p:tgtEl>
                                          <p:spTgt spid="29"/>
                                        </p:tgtEl>
                                      </p:cBhvr>
                                    </p:animEffect>
                                  </p:childTnLst>
                                </p:cTn>
                              </p:par>
                            </p:childTnLst>
                          </p:cTn>
                        </p:par>
                        <p:par>
                          <p:cTn fill="hold" id="28" nodeType="afterGroup">
                            <p:stCondLst>
                              <p:cond delay="2500"/>
                            </p:stCondLst>
                            <p:childTnLst>
                              <p:par>
                                <p:cTn fill="hold" grpId="0" id="29" nodeType="afterEffect" presetClass="entr" presetID="9"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dissolve" transition="in">
                                      <p:cBhvr>
                                        <p:cTn dur="500" id="31"/>
                                        <p:tgtEl>
                                          <p:spTgt spid="36"/>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8"/>
                                        </p:tgtEl>
                                        <p:attrNameLst>
                                          <p:attrName>style.visibility</p:attrName>
                                        </p:attrNameLst>
                                      </p:cBhvr>
                                      <p:to>
                                        <p:strVal val="visible"/>
                                      </p:to>
                                    </p:set>
                                    <p:animEffect filter="wipe(up)" transition="in">
                                      <p:cBhvr>
                                        <p:cTn dur="500" id="35"/>
                                        <p:tgtEl>
                                          <p:spTgt spid="8"/>
                                        </p:tgtEl>
                                      </p:cBhvr>
                                    </p:animEffect>
                                  </p:childTnLst>
                                </p:cTn>
                              </p:par>
                            </p:childTnLst>
                          </p:cTn>
                        </p:par>
                        <p:par>
                          <p:cTn fill="hold" id="36" nodeType="afterGroup">
                            <p:stCondLst>
                              <p:cond delay="3500"/>
                            </p:stCondLst>
                            <p:childTnLst>
                              <p:par>
                                <p:cTn fill="hold" id="37" nodeType="afterEffect" presetClass="entr" presetID="2" presetSubtype="2">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1+#ppt_w/2"/>
                                          </p:val>
                                        </p:tav>
                                        <p:tav tm="100000">
                                          <p:val>
                                            <p:strVal val="#ppt_x"/>
                                          </p:val>
                                        </p:tav>
                                      </p:tavLst>
                                    </p:anim>
                                    <p:anim calcmode="lin" valueType="num">
                                      <p:cBhvr additive="base">
                                        <p:cTn dur="500" fill="hold" id="40"/>
                                        <p:tgtEl>
                                          <p:spTgt spid="9"/>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fill="hold" id="42" nodeType="afterEffect" presetClass="entr" presetID="2" presetSubtype="2">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1+#ppt_w/2"/>
                                          </p:val>
                                        </p:tav>
                                        <p:tav tm="100000">
                                          <p:val>
                                            <p:strVal val="#ppt_x"/>
                                          </p:val>
                                        </p:tav>
                                      </p:tavLst>
                                    </p:anim>
                                    <p:anim calcmode="lin" valueType="num">
                                      <p:cBhvr additive="base">
                                        <p:cTn dur="500" fill="hold" id="45"/>
                                        <p:tgtEl>
                                          <p:spTgt spid="12"/>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 presetSubtype="2">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500" fill="hold" id="49"/>
                                        <p:tgtEl>
                                          <p:spTgt spid="15"/>
                                        </p:tgtEl>
                                        <p:attrNameLst>
                                          <p:attrName>ppt_x</p:attrName>
                                        </p:attrNameLst>
                                      </p:cBhvr>
                                      <p:tavLst>
                                        <p:tav tm="0">
                                          <p:val>
                                            <p:strVal val="1+#ppt_w/2"/>
                                          </p:val>
                                        </p:tav>
                                        <p:tav tm="100000">
                                          <p:val>
                                            <p:strVal val="#ppt_x"/>
                                          </p:val>
                                        </p:tav>
                                      </p:tavLst>
                                    </p:anim>
                                    <p:anim calcmode="lin" valueType="num">
                                      <p:cBhvr additive="base">
                                        <p:cTn dur="500" fill="hold" id="50"/>
                                        <p:tgtEl>
                                          <p:spTgt spid="15"/>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47" presetSubtype="0">
                                  <p:stCondLst>
                                    <p:cond delay="0"/>
                                  </p:stCondLst>
                                  <p:childTnLst>
                                    <p:set>
                                      <p:cBhvr>
                                        <p:cTn dur="1" fill="hold" id="53">
                                          <p:stCondLst>
                                            <p:cond delay="0"/>
                                          </p:stCondLst>
                                        </p:cTn>
                                        <p:tgtEl>
                                          <p:spTgt spid="32"/>
                                        </p:tgtEl>
                                        <p:attrNameLst>
                                          <p:attrName>style.visibility</p:attrName>
                                        </p:attrNameLst>
                                      </p:cBhvr>
                                      <p:to>
                                        <p:strVal val="visible"/>
                                      </p:to>
                                    </p:set>
                                    <p:animEffect filter="fade" transition="in">
                                      <p:cBhvr>
                                        <p:cTn dur="1000" id="54"/>
                                        <p:tgtEl>
                                          <p:spTgt spid="32"/>
                                        </p:tgtEl>
                                      </p:cBhvr>
                                    </p:animEffect>
                                    <p:anim calcmode="lin" valueType="num">
                                      <p:cBhvr>
                                        <p:cTn dur="1000" fill="hold" id="55"/>
                                        <p:tgtEl>
                                          <p:spTgt spid="32"/>
                                        </p:tgtEl>
                                        <p:attrNameLst>
                                          <p:attrName>ppt_x</p:attrName>
                                        </p:attrNameLst>
                                      </p:cBhvr>
                                      <p:tavLst>
                                        <p:tav tm="0">
                                          <p:val>
                                            <p:strVal val="#ppt_x"/>
                                          </p:val>
                                        </p:tav>
                                        <p:tav tm="100000">
                                          <p:val>
                                            <p:strVal val="#ppt_x"/>
                                          </p:val>
                                        </p:tav>
                                      </p:tavLst>
                                    </p:anim>
                                    <p:anim calcmode="lin" valueType="num">
                                      <p:cBhvr>
                                        <p:cTn dur="1000" fill="hold" id="56"/>
                                        <p:tgtEl>
                                          <p:spTgt spid="32"/>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000"/>
                            </p:stCondLst>
                            <p:childTnLst>
                              <p:par>
                                <p:cTn fill="hold" grpId="1" id="58" nodeType="afterEffect" presetClass="entr" presetID="10"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fade" transition="in">
                                      <p:cBhvr>
                                        <p:cTn dur="500" id="60"/>
                                        <p:tgtEl>
                                          <p:spTgt spid="19"/>
                                        </p:tgtEl>
                                      </p:cBhvr>
                                    </p:animEffect>
                                  </p:childTnLst>
                                </p:cTn>
                              </p:par>
                              <p:par>
                                <p:cTn fill="hold" grpId="1" id="61" nodeType="withEffect" presetClass="entr" presetID="10" presetSubtype="0">
                                  <p:stCondLst>
                                    <p:cond delay="0"/>
                                  </p:stCondLst>
                                  <p:childTnLst>
                                    <p:set>
                                      <p:cBhvr>
                                        <p:cTn dur="1" fill="hold" id="62">
                                          <p:stCondLst>
                                            <p:cond delay="0"/>
                                          </p:stCondLst>
                                        </p:cTn>
                                        <p:tgtEl>
                                          <p:spTgt spid="20"/>
                                        </p:tgtEl>
                                        <p:attrNameLst>
                                          <p:attrName>style.visibility</p:attrName>
                                        </p:attrNameLst>
                                      </p:cBhvr>
                                      <p:to>
                                        <p:strVal val="visible"/>
                                      </p:to>
                                    </p:set>
                                    <p:animEffect filter="fade" transition="in">
                                      <p:cBhvr>
                                        <p:cTn dur="500" id="63"/>
                                        <p:tgtEl>
                                          <p:spTgt spid="20"/>
                                        </p:tgtEl>
                                      </p:cBhvr>
                                    </p:animEffect>
                                  </p:childTnLst>
                                </p:cTn>
                              </p:par>
                              <p:par>
                                <p:cTn fill="hold" grpId="1" id="64" nodeType="withEffect" presetClass="entr" presetID="10" presetSubtype="0">
                                  <p:stCondLst>
                                    <p:cond delay="0"/>
                                  </p:stCondLst>
                                  <p:childTnLst>
                                    <p:set>
                                      <p:cBhvr>
                                        <p:cTn dur="1" fill="hold" id="65">
                                          <p:stCondLst>
                                            <p:cond delay="0"/>
                                          </p:stCondLst>
                                        </p:cTn>
                                        <p:tgtEl>
                                          <p:spTgt spid="21"/>
                                        </p:tgtEl>
                                        <p:attrNameLst>
                                          <p:attrName>style.visibility</p:attrName>
                                        </p:attrNameLst>
                                      </p:cBhvr>
                                      <p:to>
                                        <p:strVal val="visible"/>
                                      </p:to>
                                    </p:set>
                                    <p:animEffect filter="fade" transition="in">
                                      <p:cBhvr>
                                        <p:cTn dur="500" id="66"/>
                                        <p:tgtEl>
                                          <p:spTgt spid="21"/>
                                        </p:tgtEl>
                                      </p:cBhvr>
                                    </p:animEffect>
                                  </p:childTnLst>
                                </p:cTn>
                              </p:par>
                              <p:par>
                                <p:cTn fill="hold" grpId="1" id="67" nodeType="withEffect" presetClass="entr" presetID="10" presetSubtype="0">
                                  <p:stCondLst>
                                    <p:cond delay="0"/>
                                  </p:stCondLst>
                                  <p:childTnLst>
                                    <p:set>
                                      <p:cBhvr>
                                        <p:cTn dur="1" fill="hold" id="68">
                                          <p:stCondLst>
                                            <p:cond delay="0"/>
                                          </p:stCondLst>
                                        </p:cTn>
                                        <p:tgtEl>
                                          <p:spTgt spid="22"/>
                                        </p:tgtEl>
                                        <p:attrNameLst>
                                          <p:attrName>style.visibility</p:attrName>
                                        </p:attrNameLst>
                                      </p:cBhvr>
                                      <p:to>
                                        <p:strVal val="visible"/>
                                      </p:to>
                                    </p:set>
                                    <p:animEffect filter="fade" transition="in">
                                      <p:cBhvr>
                                        <p:cTn dur="500" id="69"/>
                                        <p:tgtEl>
                                          <p:spTgt spid="22"/>
                                        </p:tgtEl>
                                      </p:cBhvr>
                                    </p:animEffect>
                                  </p:childTnLst>
                                </p:cTn>
                              </p:par>
                              <p:par>
                                <p:cTn fill="hold" grpId="1" id="70" nodeType="withEffect" presetClass="entr" presetID="10" presetSubtype="0">
                                  <p:stCondLst>
                                    <p:cond delay="0"/>
                                  </p:stCondLst>
                                  <p:childTnLst>
                                    <p:set>
                                      <p:cBhvr>
                                        <p:cTn dur="1" fill="hold" id="71">
                                          <p:stCondLst>
                                            <p:cond delay="0"/>
                                          </p:stCondLst>
                                        </p:cTn>
                                        <p:tgtEl>
                                          <p:spTgt spid="23"/>
                                        </p:tgtEl>
                                        <p:attrNameLst>
                                          <p:attrName>style.visibility</p:attrName>
                                        </p:attrNameLst>
                                      </p:cBhvr>
                                      <p:to>
                                        <p:strVal val="visible"/>
                                      </p:to>
                                    </p:set>
                                    <p:animEffect filter="fade" transition="in">
                                      <p:cBhvr>
                                        <p:cTn dur="500" id="72"/>
                                        <p:tgtEl>
                                          <p:spTgt spid="23"/>
                                        </p:tgtEl>
                                      </p:cBhvr>
                                    </p:animEffect>
                                  </p:childTnLst>
                                </p:cTn>
                              </p:par>
                              <p:par>
                                <p:cTn fill="hold" grpId="1" id="73" nodeType="withEffect" presetClass="entr" presetID="10" presetSubtype="0">
                                  <p:stCondLst>
                                    <p:cond delay="0"/>
                                  </p:stCondLst>
                                  <p:childTnLst>
                                    <p:set>
                                      <p:cBhvr>
                                        <p:cTn dur="1" fill="hold" id="74">
                                          <p:stCondLst>
                                            <p:cond delay="0"/>
                                          </p:stCondLst>
                                        </p:cTn>
                                        <p:tgtEl>
                                          <p:spTgt spid="24"/>
                                        </p:tgtEl>
                                        <p:attrNameLst>
                                          <p:attrName>style.visibility</p:attrName>
                                        </p:attrNameLst>
                                      </p:cBhvr>
                                      <p:to>
                                        <p:strVal val="visible"/>
                                      </p:to>
                                    </p:set>
                                    <p:animEffect filter="fade" transition="in">
                                      <p:cBhvr>
                                        <p:cTn dur="500" id="75"/>
                                        <p:tgtEl>
                                          <p:spTgt spid="24"/>
                                        </p:tgtEl>
                                      </p:cBhvr>
                                    </p:animEffect>
                                  </p:childTnLst>
                                </p:cTn>
                              </p:par>
                              <p:par>
                                <p:cTn fill="hold" grpId="1" id="76" nodeType="withEffect" presetClass="entr" presetID="10" presetSubtype="0">
                                  <p:stCondLst>
                                    <p:cond delay="0"/>
                                  </p:stCondLst>
                                  <p:childTnLst>
                                    <p:set>
                                      <p:cBhvr>
                                        <p:cTn dur="1" fill="hold" id="77">
                                          <p:stCondLst>
                                            <p:cond delay="0"/>
                                          </p:stCondLst>
                                        </p:cTn>
                                        <p:tgtEl>
                                          <p:spTgt spid="25"/>
                                        </p:tgtEl>
                                        <p:attrNameLst>
                                          <p:attrName>style.visibility</p:attrName>
                                        </p:attrNameLst>
                                      </p:cBhvr>
                                      <p:to>
                                        <p:strVal val="visible"/>
                                      </p:to>
                                    </p:set>
                                    <p:animEffect filter="fade" transition="in">
                                      <p:cBhvr>
                                        <p:cTn dur="500" id="78"/>
                                        <p:tgtEl>
                                          <p:spTgt spid="25"/>
                                        </p:tgtEl>
                                      </p:cBhvr>
                                    </p:animEffect>
                                  </p:childTnLst>
                                </p:cTn>
                              </p:par>
                              <p:par>
                                <p:cTn fill="hold" grpId="1" id="79" nodeType="withEffect" presetClass="entr" presetID="10" presetSubtype="0">
                                  <p:stCondLst>
                                    <p:cond delay="0"/>
                                  </p:stCondLst>
                                  <p:childTnLst>
                                    <p:set>
                                      <p:cBhvr>
                                        <p:cTn dur="1" fill="hold" id="80">
                                          <p:stCondLst>
                                            <p:cond delay="0"/>
                                          </p:stCondLst>
                                        </p:cTn>
                                        <p:tgtEl>
                                          <p:spTgt spid="26"/>
                                        </p:tgtEl>
                                        <p:attrNameLst>
                                          <p:attrName>style.visibility</p:attrName>
                                        </p:attrNameLst>
                                      </p:cBhvr>
                                      <p:to>
                                        <p:strVal val="visible"/>
                                      </p:to>
                                    </p:set>
                                    <p:animEffect filter="fade" transition="in">
                                      <p:cBhvr>
                                        <p:cTn dur="500" id="81"/>
                                        <p:tgtEl>
                                          <p:spTgt spid="26"/>
                                        </p:tgtEl>
                                      </p:cBhvr>
                                    </p:animEffect>
                                  </p:childTnLst>
                                </p:cTn>
                              </p:par>
                              <p:par>
                                <p:cTn fill="hold" grpId="1" id="82" nodeType="withEffect" presetClass="entr" presetID="10" presetSubtype="0">
                                  <p:stCondLst>
                                    <p:cond delay="0"/>
                                  </p:stCondLst>
                                  <p:childTnLst>
                                    <p:set>
                                      <p:cBhvr>
                                        <p:cTn dur="1" fill="hold" id="83">
                                          <p:stCondLst>
                                            <p:cond delay="0"/>
                                          </p:stCondLst>
                                        </p:cTn>
                                        <p:tgtEl>
                                          <p:spTgt spid="27"/>
                                        </p:tgtEl>
                                        <p:attrNameLst>
                                          <p:attrName>style.visibility</p:attrName>
                                        </p:attrNameLst>
                                      </p:cBhvr>
                                      <p:to>
                                        <p:strVal val="visible"/>
                                      </p:to>
                                    </p:set>
                                    <p:animEffect filter="fade" transition="in">
                                      <p:cBhvr>
                                        <p:cTn dur="500" id="84"/>
                                        <p:tgtEl>
                                          <p:spTgt spid="27"/>
                                        </p:tgtEl>
                                      </p:cBhvr>
                                    </p:animEffect>
                                  </p:childTnLst>
                                </p:cTn>
                              </p:par>
                              <p:par>
                                <p:cTn fill="hold" grpId="1" id="85" nodeType="withEffect" presetClass="entr" presetID="10" presetSubtype="0">
                                  <p:stCondLst>
                                    <p:cond delay="0"/>
                                  </p:stCondLst>
                                  <p:childTnLst>
                                    <p:set>
                                      <p:cBhvr>
                                        <p:cTn dur="1" fill="hold" id="86">
                                          <p:stCondLst>
                                            <p:cond delay="0"/>
                                          </p:stCondLst>
                                        </p:cTn>
                                        <p:tgtEl>
                                          <p:spTgt spid="28"/>
                                        </p:tgtEl>
                                        <p:attrNameLst>
                                          <p:attrName>style.visibility</p:attrName>
                                        </p:attrNameLst>
                                      </p:cBhvr>
                                      <p:to>
                                        <p:strVal val="visible"/>
                                      </p:to>
                                    </p:set>
                                    <p:animEffect filter="fade" transition="in">
                                      <p:cBhvr>
                                        <p:cTn dur="500" id="87"/>
                                        <p:tgtEl>
                                          <p:spTgt spid="28"/>
                                        </p:tgtEl>
                                      </p:cBhvr>
                                    </p:animEffect>
                                  </p:childTnLst>
                                </p:cTn>
                              </p:par>
                            </p:childTnLst>
                          </p:cTn>
                        </p:par>
                        <p:par>
                          <p:cTn fill="hold" id="88" nodeType="afterGroup">
                            <p:stCondLst>
                              <p:cond delay="6500"/>
                            </p:stCondLst>
                            <p:childTnLst>
                              <p:par>
                                <p:cTn accel="50000" decel="50000" fill="remove" grpId="0" id="89"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0"/>
                                        <p:tgtEl>
                                          <p:spTgt spid="19"/>
                                        </p:tgtEl>
                                        <p:attrNameLst>
                                          <p:attrName>ppt_x</p:attrName>
                                          <p:attrName>ppt_y</p:attrName>
                                        </p:attrNameLst>
                                      </p:cBhvr>
                                      <p:rCtr x="17" y="18981"/>
                                    </p:animMotion>
                                  </p:childTnLst>
                                </p:cTn>
                              </p:par>
                              <p:par>
                                <p:cTn accel="50000" decel="50000" fill="remove" grpId="0" id="91"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2"/>
                                        <p:tgtEl>
                                          <p:spTgt spid="20"/>
                                        </p:tgtEl>
                                        <p:attrNameLst>
                                          <p:attrName>ppt_x</p:attrName>
                                          <p:attrName>ppt_y</p:attrName>
                                        </p:attrNameLst>
                                      </p:cBhvr>
                                      <p:rCtr x="17" y="18981"/>
                                    </p:animMotion>
                                  </p:childTnLst>
                                </p:cTn>
                              </p:par>
                              <p:par>
                                <p:cTn accel="50000" decel="50000" fill="remove" grpId="0" id="93"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4"/>
                                        <p:tgtEl>
                                          <p:spTgt spid="21"/>
                                        </p:tgtEl>
                                        <p:attrNameLst>
                                          <p:attrName>ppt_x</p:attrName>
                                          <p:attrName>ppt_y</p:attrName>
                                        </p:attrNameLst>
                                      </p:cBhvr>
                                      <p:rCtr x="17" y="18981"/>
                                    </p:animMotion>
                                  </p:childTnLst>
                                </p:cTn>
                              </p:par>
                              <p:par>
                                <p:cTn accel="50000" decel="50000" fill="remove" grpId="0" id="95"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6"/>
                                        <p:tgtEl>
                                          <p:spTgt spid="22"/>
                                        </p:tgtEl>
                                        <p:attrNameLst>
                                          <p:attrName>ppt_x</p:attrName>
                                          <p:attrName>ppt_y</p:attrName>
                                        </p:attrNameLst>
                                      </p:cBhvr>
                                      <p:rCtr x="17" y="18981"/>
                                    </p:animMotion>
                                  </p:childTnLst>
                                </p:cTn>
                              </p:par>
                              <p:par>
                                <p:cTn accel="50000" decel="50000" fill="remove" grpId="0" id="97"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8"/>
                                        <p:tgtEl>
                                          <p:spTgt spid="23"/>
                                        </p:tgtEl>
                                        <p:attrNameLst>
                                          <p:attrName>ppt_x</p:attrName>
                                          <p:attrName>ppt_y</p:attrName>
                                        </p:attrNameLst>
                                      </p:cBhvr>
                                      <p:rCtr x="17" y="18981"/>
                                    </p:animMotion>
                                  </p:childTnLst>
                                </p:cTn>
                              </p:par>
                              <p:par>
                                <p:cTn accel="50000" decel="50000" fill="remove" grpId="0" id="99"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0"/>
                                        <p:tgtEl>
                                          <p:spTgt spid="24"/>
                                        </p:tgtEl>
                                        <p:attrNameLst>
                                          <p:attrName>ppt_x</p:attrName>
                                          <p:attrName>ppt_y</p:attrName>
                                        </p:attrNameLst>
                                      </p:cBhvr>
                                      <p:rCtr x="17" y="18981"/>
                                    </p:animMotion>
                                  </p:childTnLst>
                                </p:cTn>
                              </p:par>
                              <p:par>
                                <p:cTn accel="50000" decel="50000" fill="remove" grpId="0" id="101"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2"/>
                                        <p:tgtEl>
                                          <p:spTgt spid="25"/>
                                        </p:tgtEl>
                                        <p:attrNameLst>
                                          <p:attrName>ppt_x</p:attrName>
                                          <p:attrName>ppt_y</p:attrName>
                                        </p:attrNameLst>
                                      </p:cBhvr>
                                      <p:rCtr x="17" y="18981"/>
                                    </p:animMotion>
                                  </p:childTnLst>
                                </p:cTn>
                              </p:par>
                              <p:par>
                                <p:cTn accel="50000" decel="50000" fill="remove" grpId="0" id="103"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4"/>
                                        <p:tgtEl>
                                          <p:spTgt spid="26"/>
                                        </p:tgtEl>
                                        <p:attrNameLst>
                                          <p:attrName>ppt_x</p:attrName>
                                          <p:attrName>ppt_y</p:attrName>
                                        </p:attrNameLst>
                                      </p:cBhvr>
                                      <p:rCtr x="17" y="18981"/>
                                    </p:animMotion>
                                  </p:childTnLst>
                                </p:cTn>
                              </p:par>
                              <p:par>
                                <p:cTn accel="50000" decel="50000" fill="remove" grpId="0" id="105"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6"/>
                                        <p:tgtEl>
                                          <p:spTgt spid="27"/>
                                        </p:tgtEl>
                                        <p:attrNameLst>
                                          <p:attrName>ppt_x</p:attrName>
                                          <p:attrName>ppt_y</p:attrName>
                                        </p:attrNameLst>
                                      </p:cBhvr>
                                      <p:rCtr x="17" y="18981"/>
                                    </p:animMotion>
                                  </p:childTnLst>
                                </p:cTn>
                              </p:par>
                              <p:par>
                                <p:cTn accel="50000" decel="50000" fill="remove" grpId="0" id="107"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8"/>
                                        <p:tgtEl>
                                          <p:spTgt spid="28"/>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0" spid="30"/>
      <p:bldP grpId="0" spid="36"/>
      <p:bldP grpId="0" spid="3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3"/>
          <p:cNvSpPr>
            <a:spLocks noChangeArrowheads="1"/>
          </p:cNvSpPr>
          <p:nvPr/>
        </p:nvSpPr>
        <p:spPr bwMode="auto">
          <a:xfrm>
            <a:off x="2724808"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关键技术</a:t>
            </a:r>
          </a:p>
        </p:txBody>
      </p:sp>
      <p:sp>
        <p:nvSpPr>
          <p:cNvPr id="17" name="空心弧 16"/>
          <p:cNvSpPr/>
          <p:nvPr/>
        </p:nvSpPr>
        <p:spPr>
          <a:xfrm rot="5400000">
            <a:off x="2718704" y="2164500"/>
            <a:ext cx="3142978" cy="2924714"/>
          </a:xfrm>
          <a:prstGeom prst="blockArc">
            <a:avLst>
              <a:gd fmla="val 10897210" name="adj1"/>
              <a:gd fmla="val 6953" name="adj2"/>
              <a:gd fmla="val 1246" name="adj3"/>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tIns="45716"/>
          <a:lstStyle/>
          <a:p>
            <a:pPr algn="ctr" defTabSz="914332" fontAlgn="auto">
              <a:spcBef>
                <a:spcPct val="0"/>
              </a:spcBef>
              <a:spcAft>
                <a:spcPct val="0"/>
              </a:spcAft>
              <a:defRPr/>
            </a:pPr>
            <a:endParaRPr altLang="en-US" lang="zh-CN" sz="2489">
              <a:solidFill>
                <a:prstClr val="black"/>
              </a:solidFill>
              <a:latin typeface="+mj-ea"/>
              <a:ea typeface="+mj-ea"/>
              <a:cs charset="0" panose="020b0604020202020204" pitchFamily="34" typeface="Arial"/>
            </a:endParaRPr>
          </a:p>
        </p:txBody>
      </p:sp>
      <p:cxnSp>
        <p:nvCxnSpPr>
          <p:cNvPr id="18" name="直接连接符 17"/>
          <p:cNvCxnSpPr/>
          <p:nvPr/>
        </p:nvCxnSpPr>
        <p:spPr bwMode="auto">
          <a:xfrm>
            <a:off x="4899605" y="2249730"/>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949252" y="5040370"/>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71224" y="3196082"/>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1" idx="2"/>
          </p:cNvCxnSpPr>
          <p:nvPr/>
        </p:nvCxnSpPr>
        <p:spPr bwMode="auto">
          <a:xfrm>
            <a:off x="5824288" y="4177994"/>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94059" y="1894376"/>
            <a:ext cx="944862" cy="320032"/>
          </a:xfrm>
          <a:prstGeom prst="rect">
            <a:avLst/>
          </a:prstGeom>
        </p:spPr>
        <p:txBody>
          <a:bodyPr bIns="45716" lIns="91431" rIns="91431" tIns="45716" wrap="none">
            <a:spAutoFit/>
          </a:bodyPr>
          <a:lstStyle/>
          <a:p>
            <a:r>
              <a:rPr altLang="en-US" b="1" lang="zh-CN" smtClean="0" sz="1500">
                <a:solidFill>
                  <a:srgbClr val="202A36"/>
                </a:solidFill>
                <a:latin charset="-122" panose="020b0503020204020204" pitchFamily="34" typeface="微软雅黑"/>
                <a:ea charset="-122" panose="020b0503020204020204" pitchFamily="34" typeface="微软雅黑"/>
              </a:rPr>
              <a:t>标题内容</a:t>
            </a:r>
          </a:p>
        </p:txBody>
      </p:sp>
      <p:sp>
        <p:nvSpPr>
          <p:cNvPr id="23" name="矩形 47"/>
          <p:cNvSpPr>
            <a:spLocks noChangeArrowheads="1"/>
          </p:cNvSpPr>
          <p:nvPr/>
        </p:nvSpPr>
        <p:spPr bwMode="auto">
          <a:xfrm>
            <a:off x="7264717" y="2127104"/>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50000"/>
              </a:lnSpc>
              <a:buFont typeface="Arial"/>
              <a:buNone/>
            </a:pPr>
            <a:r>
              <a:rPr altLang="en-US" lang="zh-CN" sz="1000">
                <a:solidFill>
                  <a:srgbClr val="202A36"/>
                </a:solidFill>
              </a:rPr>
              <a:t>点击输入简要文字内容，文字内容需概括精炼，不用多余的文字修饰，言简意赅的说明该项内容。</a:t>
            </a:r>
          </a:p>
        </p:txBody>
      </p:sp>
      <p:grpSp>
        <p:nvGrpSpPr>
          <p:cNvPr id="24" name="组合 23"/>
          <p:cNvGrpSpPr/>
          <p:nvPr/>
        </p:nvGrpSpPr>
        <p:grpSpPr>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srgbClr val="202A36"/>
                </a:solidFill>
                <a:latin typeface="+mj-ea"/>
                <a:ea typeface="+mj-ea"/>
                <a:cs charset="0" panose="020b0604020202020204" pitchFamily="34" typeface="Arial"/>
              </a:endParaRPr>
            </a:p>
          </p:txBody>
        </p:sp>
        <p:sp>
          <p:nvSpPr>
            <p:cNvPr id="26" name="椭圆 25"/>
            <p:cNvSpPr/>
            <p:nvPr/>
          </p:nvSpPr>
          <p:spPr>
            <a:xfrm>
              <a:off x="1281790" y="2334530"/>
              <a:ext cx="2819403" cy="2819403"/>
            </a:xfrm>
            <a:prstGeom prst="ellipse">
              <a:avLst/>
            </a:prstGeom>
            <a:blipFill dpi="0" rotWithShape="1">
              <a:blip r:embed="rId3">
                <a:grayscl/>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ct val="0"/>
                </a:spcBef>
                <a:spcAft>
                  <a:spcPct val="0"/>
                </a:spcAft>
                <a:defRPr/>
              </a:pPr>
              <a:endParaRPr altLang="en-US" lang="zh-CN">
                <a:solidFill>
                  <a:prstClr val="white"/>
                </a:solidFill>
                <a:latin typeface="+mj-ea"/>
                <a:ea typeface="+mj-ea"/>
                <a:cs charset="0" panose="020b0604020202020204" pitchFamily="34" typeface="Arial"/>
              </a:endParaRPr>
            </a:p>
          </p:txBody>
        </p:sp>
      </p:grpSp>
      <p:sp>
        <p:nvSpPr>
          <p:cNvPr id="27" name="椭圆 26"/>
          <p:cNvSpPr/>
          <p:nvPr/>
        </p:nvSpPr>
        <p:spPr>
          <a:xfrm>
            <a:off x="4672430" y="2033252"/>
            <a:ext cx="373310" cy="373310"/>
          </a:xfrm>
          <a:prstGeom prst="ellipse">
            <a:avLst/>
          </a:prstGeom>
          <a:solidFill>
            <a:srgbClr val="FCB00F"/>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rgbClr val="202A36"/>
                </a:solidFill>
                <a:latin typeface="+mj-ea"/>
                <a:ea typeface="+mj-ea"/>
              </a:rPr>
              <a:t>1</a:t>
            </a:r>
          </a:p>
        </p:txBody>
      </p:sp>
      <p:sp>
        <p:nvSpPr>
          <p:cNvPr id="28" name="椭圆 27"/>
          <p:cNvSpPr/>
          <p:nvPr/>
        </p:nvSpPr>
        <p:spPr>
          <a:xfrm>
            <a:off x="5464518" y="2994174"/>
            <a:ext cx="373310" cy="373310"/>
          </a:xfrm>
          <a:prstGeom prst="ellipse">
            <a:avLst/>
          </a:prstGeom>
          <a:solidFill>
            <a:srgbClr val="FCB00F"/>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rgbClr val="202A36"/>
                </a:solidFill>
                <a:latin typeface="+mj-ea"/>
                <a:ea typeface="+mj-ea"/>
              </a:rPr>
              <a:t>2</a:t>
            </a:r>
          </a:p>
        </p:txBody>
      </p:sp>
      <p:sp>
        <p:nvSpPr>
          <p:cNvPr id="29" name="椭圆 28"/>
          <p:cNvSpPr/>
          <p:nvPr/>
        </p:nvSpPr>
        <p:spPr>
          <a:xfrm>
            <a:off x="5443578" y="3976567"/>
            <a:ext cx="373310" cy="373310"/>
          </a:xfrm>
          <a:prstGeom prst="ellipse">
            <a:avLst/>
          </a:prstGeom>
          <a:solidFill>
            <a:srgbClr val="FCB00F"/>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rgbClr val="202A36"/>
                </a:solidFill>
                <a:latin typeface="+mj-ea"/>
                <a:ea typeface="+mj-ea"/>
              </a:rPr>
              <a:t>3</a:t>
            </a:r>
          </a:p>
        </p:txBody>
      </p:sp>
      <p:sp>
        <p:nvSpPr>
          <p:cNvPr id="30" name="椭圆 29"/>
          <p:cNvSpPr/>
          <p:nvPr/>
        </p:nvSpPr>
        <p:spPr>
          <a:xfrm>
            <a:off x="4672430" y="4826773"/>
            <a:ext cx="373310" cy="373310"/>
          </a:xfrm>
          <a:prstGeom prst="ellipse">
            <a:avLst/>
          </a:prstGeom>
          <a:solidFill>
            <a:srgbClr val="FCB00F"/>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a:solidFill>
                  <a:srgbClr val="202A36"/>
                </a:solidFill>
                <a:latin typeface="+mj-ea"/>
                <a:ea typeface="+mj-ea"/>
              </a:rPr>
              <a:t>4</a:t>
            </a:r>
          </a:p>
        </p:txBody>
      </p:sp>
      <p:grpSp>
        <p:nvGrpSpPr>
          <p:cNvPr id="31" name="组合 30"/>
          <p:cNvGrpSpPr/>
          <p:nvPr/>
        </p:nvGrpSpPr>
        <p:grpSpPr>
          <a:xfrm>
            <a:off x="6322308" y="1822368"/>
            <a:ext cx="858956" cy="858956"/>
            <a:chOff x="3989630" y="984316"/>
            <a:chExt cx="858956" cy="858956"/>
          </a:xfrm>
          <a:solidFill>
            <a:srgbClr val="202A36"/>
          </a:solidFill>
          <a:effectLst/>
        </p:grpSpPr>
        <p:sp>
          <p:nvSpPr>
            <p:cNvPr id="36" name="同心圆 35"/>
            <p:cNvSpPr/>
            <p:nvPr/>
          </p:nvSpPr>
          <p:spPr>
            <a:xfrm>
              <a:off x="3989630" y="984316"/>
              <a:ext cx="858956" cy="858956"/>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grpSp>
          <p:nvGrpSpPr>
            <p:cNvPr id="33" name="组合 54"/>
            <p:cNvGrpSpPr>
              <a:grpSpLocks noChangeAspect="1"/>
            </p:cNvGrpSpPr>
            <p:nvPr/>
          </p:nvGrpSpPr>
          <p:grpSpPr>
            <a:xfrm>
              <a:off x="4230408" y="1145668"/>
              <a:ext cx="389996" cy="469766"/>
              <a:chOff x="3452849" y="2667439"/>
              <a:chExt cx="239345" cy="288607"/>
            </a:xfrm>
            <a:grpFill/>
          </p:grpSpPr>
          <p:sp>
            <p:nvSpPr>
              <p:cNvPr id="34" name="Freeform 846"/>
              <p:cNvSpPr/>
              <p:nvPr/>
            </p:nvSpPr>
            <p:spPr bwMode="auto">
              <a:xfrm>
                <a:off x="3452849" y="2721892"/>
                <a:ext cx="239345" cy="234154"/>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anose="020b0604020202020204" pitchFamily="34" typeface="Arial"/>
                </a:endParaRPr>
              </a:p>
            </p:txBody>
          </p:sp>
          <p:sp>
            <p:nvSpPr>
              <p:cNvPr id="35" name="Freeform 847"/>
              <p:cNvSpPr/>
              <p:nvPr/>
            </p:nvSpPr>
            <p:spPr bwMode="auto">
              <a:xfrm>
                <a:off x="3547138" y="2667439"/>
                <a:ext cx="44424" cy="138859"/>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anose="020b0604020202020204" pitchFamily="34" typeface="Arial"/>
                </a:endParaRPr>
              </a:p>
            </p:txBody>
          </p:sp>
        </p:grpSp>
      </p:grpSp>
      <p:grpSp>
        <p:nvGrpSpPr>
          <p:cNvPr id="38" name="组合 37"/>
          <p:cNvGrpSpPr/>
          <p:nvPr/>
        </p:nvGrpSpPr>
        <p:grpSpPr>
          <a:xfrm>
            <a:off x="7017390" y="2705986"/>
            <a:ext cx="858956" cy="858956"/>
            <a:chOff x="4684712" y="1948340"/>
            <a:chExt cx="858956" cy="858956"/>
          </a:xfrm>
          <a:solidFill>
            <a:srgbClr val="202A36"/>
          </a:solidFill>
          <a:effectLst/>
        </p:grpSpPr>
        <p:sp>
          <p:nvSpPr>
            <p:cNvPr id="45" name="同心圆 44"/>
            <p:cNvSpPr/>
            <p:nvPr/>
          </p:nvSpPr>
          <p:spPr>
            <a:xfrm>
              <a:off x="4684712" y="1948340"/>
              <a:ext cx="858956" cy="858956"/>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40" name="Freeform 168"/>
            <p:cNvSpPr>
              <a:spLocks noChangeAspect="1" noEditPoints="1"/>
            </p:cNvSpPr>
            <p:nvPr/>
          </p:nvSpPr>
          <p:spPr bwMode="auto">
            <a:xfrm>
              <a:off x="4918327" y="2222412"/>
              <a:ext cx="425533" cy="364326"/>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p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anose="020b0604020202020204" pitchFamily="34" typeface="Arial"/>
              </a:endParaRPr>
            </a:p>
          </p:txBody>
        </p:sp>
      </p:grpSp>
      <p:grpSp>
        <p:nvGrpSpPr>
          <p:cNvPr id="47" name="组合 46"/>
          <p:cNvGrpSpPr/>
          <p:nvPr/>
        </p:nvGrpSpPr>
        <p:grpSpPr>
          <a:xfrm>
            <a:off x="7048694" y="3751599"/>
            <a:ext cx="858956" cy="858956"/>
            <a:chOff x="4716016" y="2993953"/>
            <a:chExt cx="858956" cy="858956"/>
          </a:xfrm>
          <a:solidFill>
            <a:srgbClr val="202A36"/>
          </a:solidFill>
          <a:effectLst/>
        </p:grpSpPr>
        <p:sp>
          <p:nvSpPr>
            <p:cNvPr id="61" name="同心圆 60"/>
            <p:cNvSpPr/>
            <p:nvPr/>
          </p:nvSpPr>
          <p:spPr>
            <a:xfrm>
              <a:off x="4716016" y="2993953"/>
              <a:ext cx="858956" cy="858956"/>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60" name="Freeform 203"/>
            <p:cNvSpPr>
              <a:spLocks noChangeAspect="1" noEditPoints="1"/>
            </p:cNvSpPr>
            <p:nvPr/>
          </p:nvSpPr>
          <p:spPr bwMode="auto">
            <a:xfrm>
              <a:off x="4972990" y="3242045"/>
              <a:ext cx="370870" cy="356606"/>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p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anose="020b0604020202020204" pitchFamily="34" typeface="Arial"/>
              </a:endParaRPr>
            </a:p>
          </p:txBody>
        </p:sp>
      </p:grpSp>
      <p:grpSp>
        <p:nvGrpSpPr>
          <p:cNvPr id="63" name="组合 62"/>
          <p:cNvGrpSpPr/>
          <p:nvPr/>
        </p:nvGrpSpPr>
        <p:grpSpPr>
          <a:xfrm>
            <a:off x="6329524" y="4622282"/>
            <a:ext cx="858956" cy="858956"/>
            <a:chOff x="3996846" y="3864636"/>
            <a:chExt cx="858956" cy="858956"/>
          </a:xfrm>
          <a:solidFill>
            <a:srgbClr val="202A36"/>
          </a:solidFill>
          <a:effectLst/>
        </p:grpSpPr>
        <p:sp>
          <p:nvSpPr>
            <p:cNvPr id="66" name="同心圆 65"/>
            <p:cNvSpPr/>
            <p:nvPr/>
          </p:nvSpPr>
          <p:spPr>
            <a:xfrm>
              <a:off x="3996846" y="3864636"/>
              <a:ext cx="858956" cy="858956"/>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65" name="Freeform 110"/>
            <p:cNvSpPr>
              <a:spLocks noChangeAspect="1" noEditPoints="1"/>
            </p:cNvSpPr>
            <p:nvPr/>
          </p:nvSpPr>
          <p:spPr bwMode="auto">
            <a:xfrm>
              <a:off x="4211960" y="4064356"/>
              <a:ext cx="424516" cy="376344"/>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pFill/>
            <a:ln>
              <a:noFill/>
            </a:ln>
            <a:extLst/>
          </p:spPr>
          <p:txBody>
            <a:bodyPr bIns="60960" lIns="121920" rIns="121920" tIns="60960"/>
            <a:lstStyle/>
            <a:p>
              <a:pPr defTabSz="914332" fontAlgn="auto">
                <a:spcBef>
                  <a:spcPct val="0"/>
                </a:spcBef>
                <a:spcAft>
                  <a:spcPct val="0"/>
                </a:spcAft>
                <a:defRPr/>
              </a:pPr>
              <a:endParaRPr altLang="en-US" lang="zh-CN" sz="2489">
                <a:solidFill>
                  <a:prstClr val="black"/>
                </a:solidFill>
                <a:latin typeface="+mj-ea"/>
                <a:ea typeface="+mj-ea"/>
                <a:cs charset="0" panose="020b0604020202020204" pitchFamily="34" typeface="Arial"/>
              </a:endParaRPr>
            </a:p>
          </p:txBody>
        </p:sp>
      </p:grpSp>
      <p:sp>
        <p:nvSpPr>
          <p:cNvPr id="68" name="矩形 67"/>
          <p:cNvSpPr/>
          <p:nvPr/>
        </p:nvSpPr>
        <p:spPr>
          <a:xfrm>
            <a:off x="7942132" y="2754711"/>
            <a:ext cx="944862" cy="320032"/>
          </a:xfrm>
          <a:prstGeom prst="rect">
            <a:avLst/>
          </a:prstGeom>
        </p:spPr>
        <p:txBody>
          <a:bodyPr bIns="45716" lIns="91431" rIns="91431" tIns="45716" wrap="none">
            <a:spAutoFit/>
          </a:bodyPr>
          <a:lstStyle/>
          <a:p>
            <a:r>
              <a:rPr altLang="en-US" b="1" lang="zh-CN" smtClean="0" sz="1500">
                <a:solidFill>
                  <a:srgbClr val="202A36"/>
                </a:solidFill>
                <a:latin charset="-122" panose="020b0503020204020204" pitchFamily="34" typeface="微软雅黑"/>
                <a:ea charset="-122" panose="020b0503020204020204" pitchFamily="34" typeface="微软雅黑"/>
              </a:rPr>
              <a:t>标题内容</a:t>
            </a:r>
          </a:p>
        </p:txBody>
      </p:sp>
      <p:sp>
        <p:nvSpPr>
          <p:cNvPr id="69" name="矩形 47"/>
          <p:cNvSpPr>
            <a:spLocks noChangeArrowheads="1"/>
          </p:cNvSpPr>
          <p:nvPr/>
        </p:nvSpPr>
        <p:spPr bwMode="auto">
          <a:xfrm>
            <a:off x="7912789" y="2987439"/>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50000"/>
              </a:lnSpc>
              <a:buFont typeface="Arial"/>
              <a:buNone/>
            </a:pPr>
            <a:r>
              <a:rPr altLang="en-US" lang="zh-CN" sz="1000">
                <a:solidFill>
                  <a:srgbClr val="202A36"/>
                </a:solidFill>
              </a:rPr>
              <a:t>点击输入简要文字内容，文字内容需概括精炼，不用多余的文字修饰，言简意赅的说明该项内容。</a:t>
            </a:r>
          </a:p>
        </p:txBody>
      </p:sp>
      <p:sp>
        <p:nvSpPr>
          <p:cNvPr id="70" name="矩形 69"/>
          <p:cNvSpPr/>
          <p:nvPr/>
        </p:nvSpPr>
        <p:spPr>
          <a:xfrm>
            <a:off x="8016691" y="3785686"/>
            <a:ext cx="944862" cy="320032"/>
          </a:xfrm>
          <a:prstGeom prst="rect">
            <a:avLst/>
          </a:prstGeom>
        </p:spPr>
        <p:txBody>
          <a:bodyPr bIns="45716" lIns="91431" rIns="91431" tIns="45716" wrap="none">
            <a:spAutoFit/>
          </a:bodyPr>
          <a:lstStyle/>
          <a:p>
            <a:r>
              <a:rPr altLang="en-US" b="1" lang="zh-CN" smtClean="0" sz="1500">
                <a:solidFill>
                  <a:srgbClr val="202A36"/>
                </a:solidFill>
                <a:latin charset="-122" panose="020b0503020204020204" pitchFamily="34" typeface="微软雅黑"/>
                <a:ea charset="-122" panose="020b0503020204020204" pitchFamily="34" typeface="微软雅黑"/>
              </a:rPr>
              <a:t>标题内容</a:t>
            </a:r>
          </a:p>
        </p:txBody>
      </p:sp>
      <p:sp>
        <p:nvSpPr>
          <p:cNvPr id="71" name="矩形 47"/>
          <p:cNvSpPr>
            <a:spLocks noChangeArrowheads="1"/>
          </p:cNvSpPr>
          <p:nvPr/>
        </p:nvSpPr>
        <p:spPr bwMode="auto">
          <a:xfrm>
            <a:off x="7987347" y="4018414"/>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50000"/>
              </a:lnSpc>
              <a:buFont typeface="Arial"/>
              <a:buNone/>
            </a:pPr>
            <a:r>
              <a:rPr altLang="en-US" lang="zh-CN" sz="1000">
                <a:solidFill>
                  <a:srgbClr val="202A36"/>
                </a:solidFill>
              </a:rPr>
              <a:t>点击输入简要文字内容，文字内容需概括精炼，不用多余的文字修饰，言简意赅的说明该项内容。</a:t>
            </a:r>
          </a:p>
        </p:txBody>
      </p:sp>
      <p:sp>
        <p:nvSpPr>
          <p:cNvPr id="72" name="矩形 71"/>
          <p:cNvSpPr/>
          <p:nvPr/>
        </p:nvSpPr>
        <p:spPr>
          <a:xfrm>
            <a:off x="7341696" y="4730105"/>
            <a:ext cx="944862" cy="320032"/>
          </a:xfrm>
          <a:prstGeom prst="rect">
            <a:avLst/>
          </a:prstGeom>
        </p:spPr>
        <p:txBody>
          <a:bodyPr bIns="45716" lIns="91431" rIns="91431" tIns="45716" wrap="none">
            <a:spAutoFit/>
          </a:bodyPr>
          <a:lstStyle/>
          <a:p>
            <a:r>
              <a:rPr altLang="en-US" b="1" lang="zh-CN" smtClean="0" sz="1500">
                <a:solidFill>
                  <a:srgbClr val="202A36"/>
                </a:solidFill>
                <a:latin charset="-122" panose="020b0503020204020204" pitchFamily="34" typeface="微软雅黑"/>
                <a:ea charset="-122" panose="020b0503020204020204" pitchFamily="34" typeface="微软雅黑"/>
              </a:rPr>
              <a:t>标题内容</a:t>
            </a:r>
          </a:p>
        </p:txBody>
      </p:sp>
      <p:sp>
        <p:nvSpPr>
          <p:cNvPr id="73" name="矩形 47"/>
          <p:cNvSpPr>
            <a:spLocks noChangeArrowheads="1"/>
          </p:cNvSpPr>
          <p:nvPr/>
        </p:nvSpPr>
        <p:spPr bwMode="auto">
          <a:xfrm>
            <a:off x="7312354" y="4962834"/>
            <a:ext cx="3043238" cy="548632"/>
          </a:xfrm>
          <a:prstGeom prst="rect">
            <a:avLst/>
          </a:prstGeom>
          <a:noFill/>
          <a:ln>
            <a:noFill/>
          </a:ln>
          <a:extLst/>
        </p:spPr>
        <p:txBody>
          <a:bodyPr bIns="45716" lIns="91431" rIns="91431" tIns="45716">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50000"/>
              </a:lnSpc>
              <a:buFont typeface="Arial"/>
              <a:buNone/>
            </a:pPr>
            <a:r>
              <a:rPr altLang="en-US" lang="zh-CN" sz="1000">
                <a:solidFill>
                  <a:srgbClr val="202A36"/>
                </a:solidFill>
              </a:rPr>
              <a:t>点击输入简要文字内容，文字内容需概括精炼，不用多余的文字修饰，言简意赅的说明该项内容。</a:t>
            </a:r>
          </a:p>
        </p:txBody>
      </p:sp>
    </p:spTree>
    <p:extLst>
      <p:ext uri="{BB962C8B-B14F-4D97-AF65-F5344CB8AC3E}">
        <p14:creationId val="425227254"/>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1"/>
                                        </p:tgtEl>
                                        <p:attrNameLst>
                                          <p:attrName>style.visibility</p:attrName>
                                        </p:attrNameLst>
                                      </p:cBhvr>
                                      <p:to>
                                        <p:strVal val="visible"/>
                                      </p:to>
                                    </p:set>
                                    <p:animEffect filter="wipe(left)" transition="in">
                                      <p:cBhvr>
                                        <p:cTn dur="500" id="7"/>
                                        <p:tgtEl>
                                          <p:spTgt spid="41"/>
                                        </p:tgtEl>
                                      </p:cBhvr>
                                    </p:animEffect>
                                  </p:childTnLst>
                                </p:cTn>
                              </p:par>
                            </p:childTnLst>
                          </p:cTn>
                        </p:par>
                        <p:par>
                          <p:cTn fill="hold" id="8" nodeType="afterGroup">
                            <p:stCondLst>
                              <p:cond delay="500"/>
                            </p:stCondLst>
                            <p:childTnLst>
                              <p:par>
                                <p:cTn fill="hold" id="9" nodeType="afterEffect" presetClass="entr" presetID="53" presetSubtype="0">
                                  <p:stCondLst>
                                    <p:cond delay="250"/>
                                  </p:stCondLst>
                                  <p:childTnLst>
                                    <p:set>
                                      <p:cBhvr>
                                        <p:cTn dur="1" fill="hold" id="10">
                                          <p:stCondLst>
                                            <p:cond delay="0"/>
                                          </p:stCondLst>
                                        </p:cTn>
                                        <p:tgtEl>
                                          <p:spTgt spid="24"/>
                                        </p:tgtEl>
                                        <p:attrNameLst>
                                          <p:attrName>style.visibility</p:attrName>
                                        </p:attrNameLst>
                                      </p:cBhvr>
                                      <p:to>
                                        <p:strVal val="visible"/>
                                      </p:to>
                                    </p:set>
                                    <p:anim calcmode="lin" valueType="num">
                                      <p:cBhvr>
                                        <p:cTn dur="400" fill="hold" id="11"/>
                                        <p:tgtEl>
                                          <p:spTgt spid="24"/>
                                        </p:tgtEl>
                                        <p:attrNameLst>
                                          <p:attrName>ppt_w</p:attrName>
                                        </p:attrNameLst>
                                      </p:cBhvr>
                                      <p:tavLst>
                                        <p:tav tm="0">
                                          <p:val>
                                            <p:fltVal val="0"/>
                                          </p:val>
                                        </p:tav>
                                        <p:tav tm="100000">
                                          <p:val>
                                            <p:strVal val="#ppt_w"/>
                                          </p:val>
                                        </p:tav>
                                      </p:tavLst>
                                    </p:anim>
                                    <p:anim calcmode="lin" valueType="num">
                                      <p:cBhvr>
                                        <p:cTn dur="400" fill="hold" id="12"/>
                                        <p:tgtEl>
                                          <p:spTgt spid="24"/>
                                        </p:tgtEl>
                                        <p:attrNameLst>
                                          <p:attrName>ppt_h</p:attrName>
                                        </p:attrNameLst>
                                      </p:cBhvr>
                                      <p:tavLst>
                                        <p:tav tm="0">
                                          <p:val>
                                            <p:fltVal val="0"/>
                                          </p:val>
                                        </p:tav>
                                        <p:tav tm="100000">
                                          <p:val>
                                            <p:strVal val="#ppt_h"/>
                                          </p:val>
                                        </p:tav>
                                      </p:tavLst>
                                    </p:anim>
                                    <p:animEffect filter="fade" transition="in">
                                      <p:cBhvr>
                                        <p:cTn dur="400" id="13"/>
                                        <p:tgtEl>
                                          <p:spTgt spid="24"/>
                                        </p:tgtEl>
                                      </p:cBhvr>
                                    </p:animEffect>
                                  </p:childTnLst>
                                </p:cTn>
                              </p:par>
                            </p:childTnLst>
                          </p:cTn>
                        </p:par>
                        <p:par>
                          <p:cTn fill="hold" id="14" nodeType="afterGroup">
                            <p:stCondLst>
                              <p:cond delay="1150"/>
                            </p:stCondLst>
                            <p:childTnLst>
                              <p:par>
                                <p:cTn fill="hold" id="15" nodeType="afterEffect" presetClass="entr" presetID="22" presetSubtype="1">
                                  <p:stCondLst>
                                    <p:cond delay="0"/>
                                  </p:stCondLst>
                                  <p:childTnLst>
                                    <p:set>
                                      <p:cBhvr>
                                        <p:cTn dur="1" fill="hold" id="16">
                                          <p:stCondLst>
                                            <p:cond delay="0"/>
                                          </p:stCondLst>
                                        </p:cTn>
                                        <p:tgtEl>
                                          <p:spTgt spid="17"/>
                                        </p:tgtEl>
                                        <p:attrNameLst>
                                          <p:attrName>style.visibility</p:attrName>
                                        </p:attrNameLst>
                                      </p:cBhvr>
                                      <p:to>
                                        <p:strVal val="visible"/>
                                      </p:to>
                                    </p:set>
                                    <p:animEffect filter="wipe(up)" transition="in">
                                      <p:cBhvr>
                                        <p:cTn dur="350" id="17"/>
                                        <p:tgtEl>
                                          <p:spTgt spid="17"/>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p:cTn dur="500" fill="hold" id="21"/>
                                        <p:tgtEl>
                                          <p:spTgt spid="27"/>
                                        </p:tgtEl>
                                        <p:attrNameLst>
                                          <p:attrName>ppt_w</p:attrName>
                                        </p:attrNameLst>
                                      </p:cBhvr>
                                      <p:tavLst>
                                        <p:tav tm="0">
                                          <p:val>
                                            <p:fltVal val="0"/>
                                          </p:val>
                                        </p:tav>
                                        <p:tav tm="100000">
                                          <p:val>
                                            <p:strVal val="#ppt_w"/>
                                          </p:val>
                                        </p:tav>
                                      </p:tavLst>
                                    </p:anim>
                                    <p:anim calcmode="lin" valueType="num">
                                      <p:cBhvr>
                                        <p:cTn dur="500" fill="hold" id="22"/>
                                        <p:tgtEl>
                                          <p:spTgt spid="27"/>
                                        </p:tgtEl>
                                        <p:attrNameLst>
                                          <p:attrName>ppt_h</p:attrName>
                                        </p:attrNameLst>
                                      </p:cBhvr>
                                      <p:tavLst>
                                        <p:tav tm="0">
                                          <p:val>
                                            <p:fltVal val="0"/>
                                          </p:val>
                                        </p:tav>
                                        <p:tav tm="100000">
                                          <p:val>
                                            <p:strVal val="#ppt_h"/>
                                          </p:val>
                                        </p:tav>
                                      </p:tavLst>
                                    </p:anim>
                                    <p:animEffect filter="fade" transition="in">
                                      <p:cBhvr>
                                        <p:cTn dur="500" id="23"/>
                                        <p:tgtEl>
                                          <p:spTgt spid="27"/>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18"/>
                                        </p:tgtEl>
                                        <p:attrNameLst>
                                          <p:attrName>style.visibility</p:attrName>
                                        </p:attrNameLst>
                                      </p:cBhvr>
                                      <p:to>
                                        <p:strVal val="visible"/>
                                      </p:to>
                                    </p:set>
                                    <p:animEffect filter="wipe(left)" transition="in">
                                      <p:cBhvr>
                                        <p:cTn dur="500" id="27"/>
                                        <p:tgtEl>
                                          <p:spTgt spid="18"/>
                                        </p:tgtEl>
                                      </p:cBhvr>
                                    </p:animEffect>
                                  </p:childTnLst>
                                </p:cTn>
                              </p:par>
                            </p:childTnLst>
                          </p:cTn>
                        </p:par>
                        <p:par>
                          <p:cTn fill="hold" id="28" nodeType="afterGroup">
                            <p:stCondLst>
                              <p:cond delay="2500"/>
                            </p:stCondLst>
                            <p:childTnLst>
                              <p:par>
                                <p:cTn fill="hold" id="29" nodeType="afterEffect" presetClass="entr" presetID="2" presetSubtype="2">
                                  <p:stCondLst>
                                    <p:cond delay="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1+#ppt_w/2"/>
                                          </p:val>
                                        </p:tav>
                                        <p:tav tm="100000">
                                          <p:val>
                                            <p:strVal val="#ppt_x"/>
                                          </p:val>
                                        </p:tav>
                                      </p:tavLst>
                                    </p:anim>
                                    <p:anim calcmode="lin" valueType="num">
                                      <p:cBhvr additive="base">
                                        <p:cTn dur="500" fill="hold" id="32"/>
                                        <p:tgtEl>
                                          <p:spTgt spid="31"/>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22"/>
                                        </p:tgtEl>
                                        <p:attrNameLst>
                                          <p:attrName>style.visibility</p:attrName>
                                        </p:attrNameLst>
                                      </p:cBhvr>
                                      <p:to>
                                        <p:strVal val="visible"/>
                                      </p:to>
                                    </p:set>
                                    <p:animEffect filter="wipe(left)" transition="in">
                                      <p:cBhvr>
                                        <p:cTn dur="500" id="36"/>
                                        <p:tgtEl>
                                          <p:spTgt spid="22"/>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23"/>
                                        </p:tgtEl>
                                        <p:attrNameLst>
                                          <p:attrName>style.visibility</p:attrName>
                                        </p:attrNameLst>
                                      </p:cBhvr>
                                      <p:to>
                                        <p:strVal val="visible"/>
                                      </p:to>
                                    </p:set>
                                    <p:animEffect filter="wipe(left)" transition="in">
                                      <p:cBhvr>
                                        <p:cTn dur="500" id="39"/>
                                        <p:tgtEl>
                                          <p:spTgt spid="23"/>
                                        </p:tgtEl>
                                      </p:cBhvr>
                                    </p:animEffect>
                                  </p:childTnLst>
                                </p:cTn>
                              </p:par>
                              <p:par>
                                <p:cTn fill="hold" grpId="0" id="40" nodeType="withEffect" presetClass="entr" presetID="53" presetSubtype="0">
                                  <p:stCondLst>
                                    <p:cond delay="750"/>
                                  </p:stCondLst>
                                  <p:childTnLst>
                                    <p:set>
                                      <p:cBhvr>
                                        <p:cTn dur="1" fill="hold" id="41">
                                          <p:stCondLst>
                                            <p:cond delay="0"/>
                                          </p:stCondLst>
                                        </p:cTn>
                                        <p:tgtEl>
                                          <p:spTgt spid="28"/>
                                        </p:tgtEl>
                                        <p:attrNameLst>
                                          <p:attrName>style.visibility</p:attrName>
                                        </p:attrNameLst>
                                      </p:cBhvr>
                                      <p:to>
                                        <p:strVal val="visible"/>
                                      </p:to>
                                    </p:set>
                                    <p:anim calcmode="lin" valueType="num">
                                      <p:cBhvr>
                                        <p:cTn dur="500" fill="hold" id="42"/>
                                        <p:tgtEl>
                                          <p:spTgt spid="28"/>
                                        </p:tgtEl>
                                        <p:attrNameLst>
                                          <p:attrName>ppt_w</p:attrName>
                                        </p:attrNameLst>
                                      </p:cBhvr>
                                      <p:tavLst>
                                        <p:tav tm="0">
                                          <p:val>
                                            <p:fltVal val="0"/>
                                          </p:val>
                                        </p:tav>
                                        <p:tav tm="100000">
                                          <p:val>
                                            <p:strVal val="#ppt_w"/>
                                          </p:val>
                                        </p:tav>
                                      </p:tavLst>
                                    </p:anim>
                                    <p:anim calcmode="lin" valueType="num">
                                      <p:cBhvr>
                                        <p:cTn dur="500" fill="hold" id="43"/>
                                        <p:tgtEl>
                                          <p:spTgt spid="28"/>
                                        </p:tgtEl>
                                        <p:attrNameLst>
                                          <p:attrName>ppt_h</p:attrName>
                                        </p:attrNameLst>
                                      </p:cBhvr>
                                      <p:tavLst>
                                        <p:tav tm="0">
                                          <p:val>
                                            <p:fltVal val="0"/>
                                          </p:val>
                                        </p:tav>
                                        <p:tav tm="100000">
                                          <p:val>
                                            <p:strVal val="#ppt_h"/>
                                          </p:val>
                                        </p:tav>
                                      </p:tavLst>
                                    </p:anim>
                                    <p:animEffect filter="fade" transition="in">
                                      <p:cBhvr>
                                        <p:cTn dur="500" id="44"/>
                                        <p:tgtEl>
                                          <p:spTgt spid="28"/>
                                        </p:tgtEl>
                                      </p:cBhvr>
                                    </p:animEffect>
                                  </p:childTnLst>
                                </p:cTn>
                              </p:par>
                            </p:childTnLst>
                          </p:cTn>
                        </p:par>
                        <p:par>
                          <p:cTn fill="hold" id="45" nodeType="afterGroup">
                            <p:stCondLst>
                              <p:cond delay="4250"/>
                            </p:stCondLst>
                            <p:childTnLst>
                              <p:par>
                                <p:cTn fill="hold" id="46" nodeType="afterEffect" presetClass="entr" presetID="22" presetSubtype="8">
                                  <p:stCondLst>
                                    <p:cond delay="0"/>
                                  </p:stCondLst>
                                  <p:childTnLst>
                                    <p:set>
                                      <p:cBhvr>
                                        <p:cTn dur="1" fill="hold" id="47">
                                          <p:stCondLst>
                                            <p:cond delay="0"/>
                                          </p:stCondLst>
                                        </p:cTn>
                                        <p:tgtEl>
                                          <p:spTgt spid="20"/>
                                        </p:tgtEl>
                                        <p:attrNameLst>
                                          <p:attrName>style.visibility</p:attrName>
                                        </p:attrNameLst>
                                      </p:cBhvr>
                                      <p:to>
                                        <p:strVal val="visible"/>
                                      </p:to>
                                    </p:set>
                                    <p:animEffect filter="wipe(left)" transition="in">
                                      <p:cBhvr>
                                        <p:cTn dur="500" id="48"/>
                                        <p:tgtEl>
                                          <p:spTgt spid="20"/>
                                        </p:tgtEl>
                                      </p:cBhvr>
                                    </p:animEffect>
                                  </p:childTnLst>
                                </p:cTn>
                              </p:par>
                            </p:childTnLst>
                          </p:cTn>
                        </p:par>
                        <p:par>
                          <p:cTn fill="hold" id="49" nodeType="afterGroup">
                            <p:stCondLst>
                              <p:cond delay="4750"/>
                            </p:stCondLst>
                            <p:childTnLst>
                              <p:par>
                                <p:cTn fill="hold" id="50" nodeType="afterEffect" presetClass="entr" presetID="2" presetSubtype="2">
                                  <p:stCondLst>
                                    <p:cond delay="0"/>
                                  </p:stCondLst>
                                  <p:childTnLst>
                                    <p:set>
                                      <p:cBhvr>
                                        <p:cTn dur="1" fill="hold" id="51">
                                          <p:stCondLst>
                                            <p:cond delay="0"/>
                                          </p:stCondLst>
                                        </p:cTn>
                                        <p:tgtEl>
                                          <p:spTgt spid="38"/>
                                        </p:tgtEl>
                                        <p:attrNameLst>
                                          <p:attrName>style.visibility</p:attrName>
                                        </p:attrNameLst>
                                      </p:cBhvr>
                                      <p:to>
                                        <p:strVal val="visible"/>
                                      </p:to>
                                    </p:set>
                                    <p:anim calcmode="lin" valueType="num">
                                      <p:cBhvr additive="base">
                                        <p:cTn dur="500" fill="hold" id="52"/>
                                        <p:tgtEl>
                                          <p:spTgt spid="38"/>
                                        </p:tgtEl>
                                        <p:attrNameLst>
                                          <p:attrName>ppt_x</p:attrName>
                                        </p:attrNameLst>
                                      </p:cBhvr>
                                      <p:tavLst>
                                        <p:tav tm="0">
                                          <p:val>
                                            <p:strVal val="1+#ppt_w/2"/>
                                          </p:val>
                                        </p:tav>
                                        <p:tav tm="100000">
                                          <p:val>
                                            <p:strVal val="#ppt_x"/>
                                          </p:val>
                                        </p:tav>
                                      </p:tavLst>
                                    </p:anim>
                                    <p:anim calcmode="lin" valueType="num">
                                      <p:cBhvr additive="base">
                                        <p:cTn dur="500" fill="hold" id="53"/>
                                        <p:tgtEl>
                                          <p:spTgt spid="38"/>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250"/>
                            </p:stCondLst>
                            <p:childTnLst>
                              <p:par>
                                <p:cTn fill="hold" grpId="0" id="55" nodeType="afterEffect" presetClass="entr" presetID="22" presetSubtype="8">
                                  <p:stCondLst>
                                    <p:cond delay="0"/>
                                  </p:stCondLst>
                                  <p:childTnLst>
                                    <p:set>
                                      <p:cBhvr>
                                        <p:cTn dur="1" fill="hold" id="56">
                                          <p:stCondLst>
                                            <p:cond delay="0"/>
                                          </p:stCondLst>
                                        </p:cTn>
                                        <p:tgtEl>
                                          <p:spTgt spid="68"/>
                                        </p:tgtEl>
                                        <p:attrNameLst>
                                          <p:attrName>style.visibility</p:attrName>
                                        </p:attrNameLst>
                                      </p:cBhvr>
                                      <p:to>
                                        <p:strVal val="visible"/>
                                      </p:to>
                                    </p:set>
                                    <p:animEffect filter="wipe(left)" transition="in">
                                      <p:cBhvr>
                                        <p:cTn dur="500" id="57"/>
                                        <p:tgtEl>
                                          <p:spTgt spid="68"/>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69"/>
                                        </p:tgtEl>
                                        <p:attrNameLst>
                                          <p:attrName>style.visibility</p:attrName>
                                        </p:attrNameLst>
                                      </p:cBhvr>
                                      <p:to>
                                        <p:strVal val="visible"/>
                                      </p:to>
                                    </p:set>
                                    <p:animEffect filter="wipe(left)" transition="in">
                                      <p:cBhvr>
                                        <p:cTn dur="500" id="60"/>
                                        <p:tgtEl>
                                          <p:spTgt spid="69"/>
                                        </p:tgtEl>
                                      </p:cBhvr>
                                    </p:animEffect>
                                  </p:childTnLst>
                                </p:cTn>
                              </p:par>
                              <p:par>
                                <p:cTn fill="hold" grpId="0" id="61" nodeType="withEffect" presetClass="entr" presetID="53" presetSubtype="0">
                                  <p:stCondLst>
                                    <p:cond delay="750"/>
                                  </p:stCondLst>
                                  <p:childTnLst>
                                    <p:set>
                                      <p:cBhvr>
                                        <p:cTn dur="1" fill="hold" id="62">
                                          <p:stCondLst>
                                            <p:cond delay="0"/>
                                          </p:stCondLst>
                                        </p:cTn>
                                        <p:tgtEl>
                                          <p:spTgt spid="29"/>
                                        </p:tgtEl>
                                        <p:attrNameLst>
                                          <p:attrName>style.visibility</p:attrName>
                                        </p:attrNameLst>
                                      </p:cBhvr>
                                      <p:to>
                                        <p:strVal val="visible"/>
                                      </p:to>
                                    </p:set>
                                    <p:anim calcmode="lin" valueType="num">
                                      <p:cBhvr>
                                        <p:cTn dur="500" fill="hold" id="63"/>
                                        <p:tgtEl>
                                          <p:spTgt spid="29"/>
                                        </p:tgtEl>
                                        <p:attrNameLst>
                                          <p:attrName>ppt_w</p:attrName>
                                        </p:attrNameLst>
                                      </p:cBhvr>
                                      <p:tavLst>
                                        <p:tav tm="0">
                                          <p:val>
                                            <p:fltVal val="0"/>
                                          </p:val>
                                        </p:tav>
                                        <p:tav tm="100000">
                                          <p:val>
                                            <p:strVal val="#ppt_w"/>
                                          </p:val>
                                        </p:tav>
                                      </p:tavLst>
                                    </p:anim>
                                    <p:anim calcmode="lin" valueType="num">
                                      <p:cBhvr>
                                        <p:cTn dur="500" fill="hold" id="64"/>
                                        <p:tgtEl>
                                          <p:spTgt spid="29"/>
                                        </p:tgtEl>
                                        <p:attrNameLst>
                                          <p:attrName>ppt_h</p:attrName>
                                        </p:attrNameLst>
                                      </p:cBhvr>
                                      <p:tavLst>
                                        <p:tav tm="0">
                                          <p:val>
                                            <p:fltVal val="0"/>
                                          </p:val>
                                        </p:tav>
                                        <p:tav tm="100000">
                                          <p:val>
                                            <p:strVal val="#ppt_h"/>
                                          </p:val>
                                        </p:tav>
                                      </p:tavLst>
                                    </p:anim>
                                    <p:animEffect filter="fade" transition="in">
                                      <p:cBhvr>
                                        <p:cTn dur="500" id="65"/>
                                        <p:tgtEl>
                                          <p:spTgt spid="29"/>
                                        </p:tgtEl>
                                      </p:cBhvr>
                                    </p:animEffect>
                                  </p:childTnLst>
                                </p:cTn>
                              </p:par>
                            </p:childTnLst>
                          </p:cTn>
                        </p:par>
                        <p:par>
                          <p:cTn fill="hold" id="66" nodeType="afterGroup">
                            <p:stCondLst>
                              <p:cond delay="6500"/>
                            </p:stCondLst>
                            <p:childTnLst>
                              <p:par>
                                <p:cTn fill="hold" id="67" nodeType="afterEffect" presetClass="entr" presetID="22" presetSubtype="8">
                                  <p:stCondLst>
                                    <p:cond delay="0"/>
                                  </p:stCondLst>
                                  <p:childTnLst>
                                    <p:set>
                                      <p:cBhvr>
                                        <p:cTn dur="1" fill="hold" id="68">
                                          <p:stCondLst>
                                            <p:cond delay="0"/>
                                          </p:stCondLst>
                                        </p:cTn>
                                        <p:tgtEl>
                                          <p:spTgt spid="21"/>
                                        </p:tgtEl>
                                        <p:attrNameLst>
                                          <p:attrName>style.visibility</p:attrName>
                                        </p:attrNameLst>
                                      </p:cBhvr>
                                      <p:to>
                                        <p:strVal val="visible"/>
                                      </p:to>
                                    </p:set>
                                    <p:animEffect filter="wipe(left)" transition="in">
                                      <p:cBhvr>
                                        <p:cTn dur="500" id="69"/>
                                        <p:tgtEl>
                                          <p:spTgt spid="21"/>
                                        </p:tgtEl>
                                      </p:cBhvr>
                                    </p:animEffect>
                                  </p:childTnLst>
                                </p:cTn>
                              </p:par>
                            </p:childTnLst>
                          </p:cTn>
                        </p:par>
                        <p:par>
                          <p:cTn fill="hold" id="70" nodeType="afterGroup">
                            <p:stCondLst>
                              <p:cond delay="7000"/>
                            </p:stCondLst>
                            <p:childTnLst>
                              <p:par>
                                <p:cTn fill="hold" id="71" nodeType="afterEffect" presetClass="entr" presetID="2" presetSubtype="2">
                                  <p:stCondLst>
                                    <p:cond delay="0"/>
                                  </p:stCondLst>
                                  <p:childTnLst>
                                    <p:set>
                                      <p:cBhvr>
                                        <p:cTn dur="1" fill="hold" id="72">
                                          <p:stCondLst>
                                            <p:cond delay="0"/>
                                          </p:stCondLst>
                                        </p:cTn>
                                        <p:tgtEl>
                                          <p:spTgt spid="47"/>
                                        </p:tgtEl>
                                        <p:attrNameLst>
                                          <p:attrName>style.visibility</p:attrName>
                                        </p:attrNameLst>
                                      </p:cBhvr>
                                      <p:to>
                                        <p:strVal val="visible"/>
                                      </p:to>
                                    </p:set>
                                    <p:anim calcmode="lin" valueType="num">
                                      <p:cBhvr additive="base">
                                        <p:cTn dur="500" fill="hold" id="73"/>
                                        <p:tgtEl>
                                          <p:spTgt spid="47"/>
                                        </p:tgtEl>
                                        <p:attrNameLst>
                                          <p:attrName>ppt_x</p:attrName>
                                        </p:attrNameLst>
                                      </p:cBhvr>
                                      <p:tavLst>
                                        <p:tav tm="0">
                                          <p:val>
                                            <p:strVal val="1+#ppt_w/2"/>
                                          </p:val>
                                        </p:tav>
                                        <p:tav tm="100000">
                                          <p:val>
                                            <p:strVal val="#ppt_x"/>
                                          </p:val>
                                        </p:tav>
                                      </p:tavLst>
                                    </p:anim>
                                    <p:anim calcmode="lin" valueType="num">
                                      <p:cBhvr additive="base">
                                        <p:cTn dur="500" fill="hold" id="74"/>
                                        <p:tgtEl>
                                          <p:spTgt spid="47"/>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7500"/>
                            </p:stCondLst>
                            <p:childTnLst>
                              <p:par>
                                <p:cTn fill="hold" grpId="0" id="76" nodeType="afterEffect" presetClass="entr" presetID="22" presetSubtype="8">
                                  <p:stCondLst>
                                    <p:cond delay="0"/>
                                  </p:stCondLst>
                                  <p:childTnLst>
                                    <p:set>
                                      <p:cBhvr>
                                        <p:cTn dur="1" fill="hold" id="77">
                                          <p:stCondLst>
                                            <p:cond delay="0"/>
                                          </p:stCondLst>
                                        </p:cTn>
                                        <p:tgtEl>
                                          <p:spTgt spid="70"/>
                                        </p:tgtEl>
                                        <p:attrNameLst>
                                          <p:attrName>style.visibility</p:attrName>
                                        </p:attrNameLst>
                                      </p:cBhvr>
                                      <p:to>
                                        <p:strVal val="visible"/>
                                      </p:to>
                                    </p:set>
                                    <p:animEffect filter="wipe(left)" transition="in">
                                      <p:cBhvr>
                                        <p:cTn dur="500" id="78"/>
                                        <p:tgtEl>
                                          <p:spTgt spid="70"/>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71"/>
                                        </p:tgtEl>
                                        <p:attrNameLst>
                                          <p:attrName>style.visibility</p:attrName>
                                        </p:attrNameLst>
                                      </p:cBhvr>
                                      <p:to>
                                        <p:strVal val="visible"/>
                                      </p:to>
                                    </p:set>
                                    <p:animEffect filter="wipe(left)" transition="in">
                                      <p:cBhvr>
                                        <p:cTn dur="500" id="81"/>
                                        <p:tgtEl>
                                          <p:spTgt spid="71"/>
                                        </p:tgtEl>
                                      </p:cBhvr>
                                    </p:animEffect>
                                  </p:childTnLst>
                                </p:cTn>
                              </p:par>
                              <p:par>
                                <p:cTn fill="hold" grpId="0" id="82" nodeType="withEffect" presetClass="entr" presetID="53" presetSubtype="0">
                                  <p:stCondLst>
                                    <p:cond delay="750"/>
                                  </p:stCondLst>
                                  <p:childTnLst>
                                    <p:set>
                                      <p:cBhvr>
                                        <p:cTn dur="1" fill="hold" id="83">
                                          <p:stCondLst>
                                            <p:cond delay="0"/>
                                          </p:stCondLst>
                                        </p:cTn>
                                        <p:tgtEl>
                                          <p:spTgt spid="30"/>
                                        </p:tgtEl>
                                        <p:attrNameLst>
                                          <p:attrName>style.visibility</p:attrName>
                                        </p:attrNameLst>
                                      </p:cBhvr>
                                      <p:to>
                                        <p:strVal val="visible"/>
                                      </p:to>
                                    </p:set>
                                    <p:anim calcmode="lin" valueType="num">
                                      <p:cBhvr>
                                        <p:cTn dur="500" fill="hold" id="84"/>
                                        <p:tgtEl>
                                          <p:spTgt spid="30"/>
                                        </p:tgtEl>
                                        <p:attrNameLst>
                                          <p:attrName>ppt_w</p:attrName>
                                        </p:attrNameLst>
                                      </p:cBhvr>
                                      <p:tavLst>
                                        <p:tav tm="0">
                                          <p:val>
                                            <p:fltVal val="0"/>
                                          </p:val>
                                        </p:tav>
                                        <p:tav tm="100000">
                                          <p:val>
                                            <p:strVal val="#ppt_w"/>
                                          </p:val>
                                        </p:tav>
                                      </p:tavLst>
                                    </p:anim>
                                    <p:anim calcmode="lin" valueType="num">
                                      <p:cBhvr>
                                        <p:cTn dur="500" fill="hold" id="85"/>
                                        <p:tgtEl>
                                          <p:spTgt spid="30"/>
                                        </p:tgtEl>
                                        <p:attrNameLst>
                                          <p:attrName>ppt_h</p:attrName>
                                        </p:attrNameLst>
                                      </p:cBhvr>
                                      <p:tavLst>
                                        <p:tav tm="0">
                                          <p:val>
                                            <p:fltVal val="0"/>
                                          </p:val>
                                        </p:tav>
                                        <p:tav tm="100000">
                                          <p:val>
                                            <p:strVal val="#ppt_h"/>
                                          </p:val>
                                        </p:tav>
                                      </p:tavLst>
                                    </p:anim>
                                    <p:animEffect filter="fade" transition="in">
                                      <p:cBhvr>
                                        <p:cTn dur="500" id="86"/>
                                        <p:tgtEl>
                                          <p:spTgt spid="30"/>
                                        </p:tgtEl>
                                      </p:cBhvr>
                                    </p:animEffect>
                                  </p:childTnLst>
                                </p:cTn>
                              </p:par>
                            </p:childTnLst>
                          </p:cTn>
                        </p:par>
                        <p:par>
                          <p:cTn fill="hold" id="87" nodeType="afterGroup">
                            <p:stCondLst>
                              <p:cond delay="8750"/>
                            </p:stCondLst>
                            <p:childTnLst>
                              <p:par>
                                <p:cTn fill="hold" id="88" nodeType="afterEffect" presetClass="entr" presetID="22" presetSubtype="8">
                                  <p:stCondLst>
                                    <p:cond delay="0"/>
                                  </p:stCondLst>
                                  <p:childTnLst>
                                    <p:set>
                                      <p:cBhvr>
                                        <p:cTn dur="1" fill="hold" id="89">
                                          <p:stCondLst>
                                            <p:cond delay="0"/>
                                          </p:stCondLst>
                                        </p:cTn>
                                        <p:tgtEl>
                                          <p:spTgt spid="19"/>
                                        </p:tgtEl>
                                        <p:attrNameLst>
                                          <p:attrName>style.visibility</p:attrName>
                                        </p:attrNameLst>
                                      </p:cBhvr>
                                      <p:to>
                                        <p:strVal val="visible"/>
                                      </p:to>
                                    </p:set>
                                    <p:animEffect filter="wipe(left)" transition="in">
                                      <p:cBhvr>
                                        <p:cTn dur="500" id="90"/>
                                        <p:tgtEl>
                                          <p:spTgt spid="19"/>
                                        </p:tgtEl>
                                      </p:cBhvr>
                                    </p:animEffect>
                                  </p:childTnLst>
                                </p:cTn>
                              </p:par>
                            </p:childTnLst>
                          </p:cTn>
                        </p:par>
                        <p:par>
                          <p:cTn fill="hold" id="91" nodeType="afterGroup">
                            <p:stCondLst>
                              <p:cond delay="9250"/>
                            </p:stCondLst>
                            <p:childTnLst>
                              <p:par>
                                <p:cTn fill="hold" id="92" nodeType="afterEffect" presetClass="entr" presetID="2" presetSubtype="2">
                                  <p:stCondLst>
                                    <p:cond delay="0"/>
                                  </p:stCondLst>
                                  <p:childTnLst>
                                    <p:set>
                                      <p:cBhvr>
                                        <p:cTn dur="1" fill="hold" id="93">
                                          <p:stCondLst>
                                            <p:cond delay="0"/>
                                          </p:stCondLst>
                                        </p:cTn>
                                        <p:tgtEl>
                                          <p:spTgt spid="63"/>
                                        </p:tgtEl>
                                        <p:attrNameLst>
                                          <p:attrName>style.visibility</p:attrName>
                                        </p:attrNameLst>
                                      </p:cBhvr>
                                      <p:to>
                                        <p:strVal val="visible"/>
                                      </p:to>
                                    </p:set>
                                    <p:anim calcmode="lin" valueType="num">
                                      <p:cBhvr additive="base">
                                        <p:cTn dur="500" fill="hold" id="94"/>
                                        <p:tgtEl>
                                          <p:spTgt spid="63"/>
                                        </p:tgtEl>
                                        <p:attrNameLst>
                                          <p:attrName>ppt_x</p:attrName>
                                        </p:attrNameLst>
                                      </p:cBhvr>
                                      <p:tavLst>
                                        <p:tav tm="0">
                                          <p:val>
                                            <p:strVal val="1+#ppt_w/2"/>
                                          </p:val>
                                        </p:tav>
                                        <p:tav tm="100000">
                                          <p:val>
                                            <p:strVal val="#ppt_x"/>
                                          </p:val>
                                        </p:tav>
                                      </p:tavLst>
                                    </p:anim>
                                    <p:anim calcmode="lin" valueType="num">
                                      <p:cBhvr additive="base">
                                        <p:cTn dur="500" fill="hold" id="95"/>
                                        <p:tgtEl>
                                          <p:spTgt spid="63"/>
                                        </p:tgtEl>
                                        <p:attrNameLst>
                                          <p:attrName>ppt_y</p:attrName>
                                        </p:attrNameLst>
                                      </p:cBhvr>
                                      <p:tavLst>
                                        <p:tav tm="0">
                                          <p:val>
                                            <p:strVal val="#ppt_y"/>
                                          </p:val>
                                        </p:tav>
                                        <p:tav tm="100000">
                                          <p:val>
                                            <p:strVal val="#ppt_y"/>
                                          </p:val>
                                        </p:tav>
                                      </p:tavLst>
                                    </p:anim>
                                  </p:childTnLst>
                                </p:cTn>
                              </p:par>
                            </p:childTnLst>
                          </p:cTn>
                        </p:par>
                        <p:par>
                          <p:cTn fill="hold" id="96" nodeType="afterGroup">
                            <p:stCondLst>
                              <p:cond delay="9750"/>
                            </p:stCondLst>
                            <p:childTnLst>
                              <p:par>
                                <p:cTn fill="hold" grpId="0" id="97" nodeType="afterEffect" presetClass="entr" presetID="22" presetSubtype="8">
                                  <p:stCondLst>
                                    <p:cond delay="0"/>
                                  </p:stCondLst>
                                  <p:childTnLst>
                                    <p:set>
                                      <p:cBhvr>
                                        <p:cTn dur="1" fill="hold" id="98">
                                          <p:stCondLst>
                                            <p:cond delay="0"/>
                                          </p:stCondLst>
                                        </p:cTn>
                                        <p:tgtEl>
                                          <p:spTgt spid="72"/>
                                        </p:tgtEl>
                                        <p:attrNameLst>
                                          <p:attrName>style.visibility</p:attrName>
                                        </p:attrNameLst>
                                      </p:cBhvr>
                                      <p:to>
                                        <p:strVal val="visible"/>
                                      </p:to>
                                    </p:set>
                                    <p:animEffect filter="wipe(left)" transition="in">
                                      <p:cBhvr>
                                        <p:cTn dur="500" id="99"/>
                                        <p:tgtEl>
                                          <p:spTgt spid="72"/>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73"/>
                                        </p:tgtEl>
                                        <p:attrNameLst>
                                          <p:attrName>style.visibility</p:attrName>
                                        </p:attrNameLst>
                                      </p:cBhvr>
                                      <p:to>
                                        <p:strVal val="visible"/>
                                      </p:to>
                                    </p:set>
                                    <p:animEffect filter="wipe(left)" transition="in">
                                      <p:cBhvr>
                                        <p:cTn dur="500" id="102"/>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2"/>
      <p:bldP grpId="0" spid="23"/>
      <p:bldP grpId="0" spid="27"/>
      <p:bldP grpId="0" spid="28"/>
      <p:bldP grpId="0" spid="29"/>
      <p:bldP grpId="0" spid="30"/>
      <p:bldP grpId="0" spid="68"/>
      <p:bldP grpId="0" spid="69"/>
      <p:bldP grpId="0" spid="70"/>
      <p:bldP grpId="0" spid="71"/>
      <p:bldP grpId="0" spid="72"/>
      <p:bldP grpId="0" spid="7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3"/>
          <p:cNvSpPr>
            <a:spLocks noChangeArrowheads="1"/>
          </p:cNvSpPr>
          <p:nvPr/>
        </p:nvSpPr>
        <p:spPr bwMode="auto">
          <a:xfrm>
            <a:off x="2689756"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关键技术</a:t>
            </a:r>
          </a:p>
        </p:txBody>
      </p:sp>
      <p:grpSp>
        <p:nvGrpSpPr>
          <p:cNvPr id="32" name="组合 31"/>
          <p:cNvGrpSpPr/>
          <p:nvPr/>
        </p:nvGrpSpPr>
        <p:grpSpPr>
          <a:xfrm>
            <a:off x="3331765" y="3313478"/>
            <a:ext cx="869960" cy="869821"/>
            <a:chOff x="1466675" y="3784103"/>
            <a:chExt cx="1301392" cy="1301862"/>
          </a:xfrm>
          <a:solidFill>
            <a:srgbClr val="202A36"/>
          </a:solidFill>
        </p:grpSpPr>
        <p:grpSp>
          <p:nvGrpSpPr>
            <p:cNvPr id="33" name="组合 32"/>
            <p:cNvGrpSpPr/>
            <p:nvPr/>
          </p:nvGrpSpPr>
          <p:grpSpPr>
            <a:xfrm>
              <a:off x="1466675" y="3784103"/>
              <a:ext cx="1301392" cy="1301862"/>
              <a:chOff x="4345444" y="2542859"/>
              <a:chExt cx="1810550" cy="1811205"/>
            </a:xfrm>
            <a:grpFill/>
          </p:grpSpPr>
          <p:sp>
            <p:nvSpPr>
              <p:cNvPr id="37" name="同心圆 36"/>
              <p:cNvSpPr/>
              <p:nvPr/>
            </p:nvSpPr>
            <p:spPr>
              <a:xfrm>
                <a:off x="4345444" y="2542859"/>
                <a:ext cx="1810550" cy="1811205"/>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36" name="椭圆 3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34" name="TextBox 97"/>
            <p:cNvSpPr txBox="1"/>
            <p:nvPr/>
          </p:nvSpPr>
          <p:spPr>
            <a:xfrm>
              <a:off x="1692266" y="4085003"/>
              <a:ext cx="850204" cy="457739"/>
            </a:xfrm>
            <a:prstGeom prst="rect">
              <a:avLst/>
            </a:prstGeom>
            <a:noFill/>
          </p:spPr>
          <p:txBody>
            <a:bodyPr bIns="69096" lIns="138192" rIns="138192" rtlCol="0" tIns="69096" wrap="square">
              <a:spAutoFit/>
            </a:bodyPr>
            <a:lstStyle/>
            <a:p>
              <a:endParaRPr altLang="en-US" lang="zh-CN" sz="1100">
                <a:solidFill>
                  <a:schemeClr val="bg1"/>
                </a:solidFill>
                <a:latin typeface="+mj-ea"/>
                <a:ea typeface="+mj-ea"/>
              </a:endParaRPr>
            </a:p>
          </p:txBody>
        </p:sp>
      </p:grpSp>
      <p:grpSp>
        <p:nvGrpSpPr>
          <p:cNvPr id="39" name="组合 38"/>
          <p:cNvGrpSpPr/>
          <p:nvPr/>
        </p:nvGrpSpPr>
        <p:grpSpPr>
          <a:xfrm>
            <a:off x="4755057" y="3313710"/>
            <a:ext cx="881936" cy="881795"/>
            <a:chOff x="4450933" y="3791953"/>
            <a:chExt cx="1319306" cy="1319782"/>
          </a:xfrm>
          <a:solidFill>
            <a:srgbClr val="202A36"/>
          </a:solidFill>
        </p:grpSpPr>
        <p:grpSp>
          <p:nvGrpSpPr>
            <p:cNvPr id="40" name="组合 39"/>
            <p:cNvGrpSpPr/>
            <p:nvPr/>
          </p:nvGrpSpPr>
          <p:grpSpPr>
            <a:xfrm>
              <a:off x="4450933" y="3791953"/>
              <a:ext cx="1319306" cy="1319782"/>
              <a:chOff x="4345444" y="2542859"/>
              <a:chExt cx="1810550" cy="1811205"/>
            </a:xfrm>
            <a:grpFill/>
          </p:grpSpPr>
          <p:sp>
            <p:nvSpPr>
              <p:cNvPr id="44" name="同心圆 43"/>
              <p:cNvSpPr/>
              <p:nvPr/>
            </p:nvSpPr>
            <p:spPr>
              <a:xfrm>
                <a:off x="4345444" y="2542859"/>
                <a:ext cx="1810550" cy="1811205"/>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43" name="椭圆 4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41" name="TextBox 111"/>
            <p:cNvSpPr txBox="1"/>
            <p:nvPr/>
          </p:nvSpPr>
          <p:spPr>
            <a:xfrm>
              <a:off x="4685485" y="4091666"/>
              <a:ext cx="850203" cy="434929"/>
            </a:xfrm>
            <a:prstGeom prst="rect">
              <a:avLst/>
            </a:prstGeom>
            <a:noFill/>
          </p:spPr>
          <p:txBody>
            <a:bodyPr bIns="69096" lIns="138192" rIns="138192" rtlCol="0" tIns="69096" wrap="square">
              <a:spAutoFit/>
            </a:bodyPr>
            <a:lstStyle/>
            <a:p>
              <a:endParaRPr altLang="en-US" lang="zh-CN" sz="1000">
                <a:solidFill>
                  <a:schemeClr val="bg1"/>
                </a:solidFill>
                <a:latin typeface="+mj-ea"/>
                <a:ea typeface="+mj-ea"/>
              </a:endParaRPr>
            </a:p>
          </p:txBody>
        </p:sp>
      </p:grpSp>
      <p:grpSp>
        <p:nvGrpSpPr>
          <p:cNvPr id="46" name="组合 45"/>
          <p:cNvGrpSpPr/>
          <p:nvPr/>
        </p:nvGrpSpPr>
        <p:grpSpPr>
          <a:xfrm>
            <a:off x="6198076" y="3221223"/>
            <a:ext cx="987785" cy="987627"/>
            <a:chOff x="6119197" y="3942381"/>
            <a:chExt cx="1018558" cy="1018926"/>
          </a:xfrm>
          <a:solidFill>
            <a:srgbClr val="202A36"/>
          </a:solidFill>
        </p:grpSpPr>
        <p:grpSp>
          <p:nvGrpSpPr>
            <p:cNvPr id="47" name="组合 46"/>
            <p:cNvGrpSpPr/>
            <p:nvPr/>
          </p:nvGrpSpPr>
          <p:grpSpPr>
            <a:xfrm>
              <a:off x="6119197" y="3942381"/>
              <a:ext cx="1018558" cy="1018926"/>
              <a:chOff x="4345444" y="2542859"/>
              <a:chExt cx="1810550" cy="1811205"/>
            </a:xfrm>
            <a:grpFill/>
          </p:grpSpPr>
          <p:sp>
            <p:nvSpPr>
              <p:cNvPr id="76" name="同心圆 75"/>
              <p:cNvSpPr/>
              <p:nvPr/>
            </p:nvSpPr>
            <p:spPr>
              <a:xfrm>
                <a:off x="4345444" y="2542859"/>
                <a:ext cx="1810550" cy="1811205"/>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75" name="椭圆 74"/>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48" name="TextBox 118"/>
            <p:cNvSpPr txBox="1"/>
            <p:nvPr/>
          </p:nvSpPr>
          <p:spPr>
            <a:xfrm>
              <a:off x="6211831" y="4241339"/>
              <a:ext cx="850205" cy="299801"/>
            </a:xfrm>
            <a:prstGeom prst="rect">
              <a:avLst/>
            </a:prstGeom>
            <a:noFill/>
          </p:spPr>
          <p:txBody>
            <a:bodyPr bIns="69096" lIns="138192" rIns="138192" rtlCol="0" tIns="69096" wrap="square">
              <a:spAutoFit/>
            </a:bodyPr>
            <a:lstStyle/>
            <a:p>
              <a:pPr algn="ctr"/>
              <a:endParaRPr altLang="en-US" lang="zh-CN" sz="1000">
                <a:solidFill>
                  <a:schemeClr val="bg1"/>
                </a:solidFill>
                <a:latin typeface="+mj-ea"/>
                <a:ea typeface="+mj-ea"/>
              </a:endParaRPr>
            </a:p>
          </p:txBody>
        </p:sp>
      </p:grpSp>
      <p:grpSp>
        <p:nvGrpSpPr>
          <p:cNvPr id="78" name="组合 77"/>
          <p:cNvGrpSpPr/>
          <p:nvPr/>
        </p:nvGrpSpPr>
        <p:grpSpPr>
          <a:xfrm>
            <a:off x="7382193" y="3419228"/>
            <a:ext cx="729358" cy="680781"/>
            <a:chOff x="7486713" y="3942381"/>
            <a:chExt cx="1091061" cy="1018926"/>
          </a:xfrm>
          <a:solidFill>
            <a:srgbClr val="202A36"/>
          </a:solidFill>
        </p:grpSpPr>
        <p:grpSp>
          <p:nvGrpSpPr>
            <p:cNvPr id="79" name="组合 78"/>
            <p:cNvGrpSpPr/>
            <p:nvPr/>
          </p:nvGrpSpPr>
          <p:grpSpPr>
            <a:xfrm>
              <a:off x="7486713" y="3942381"/>
              <a:ext cx="1018558" cy="1018926"/>
              <a:chOff x="4345444" y="2542859"/>
              <a:chExt cx="1810550" cy="1811205"/>
            </a:xfrm>
            <a:grpFill/>
          </p:grpSpPr>
          <p:sp>
            <p:nvSpPr>
              <p:cNvPr id="83" name="同心圆 82"/>
              <p:cNvSpPr/>
              <p:nvPr/>
            </p:nvSpPr>
            <p:spPr>
              <a:xfrm>
                <a:off x="4345444" y="2542859"/>
                <a:ext cx="1810550" cy="1811205"/>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82" name="椭圆 81"/>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80" name="TextBox 125"/>
            <p:cNvSpPr txBox="1"/>
            <p:nvPr/>
          </p:nvSpPr>
          <p:spPr>
            <a:xfrm>
              <a:off x="7586694" y="4079735"/>
              <a:ext cx="991078" cy="480549"/>
            </a:xfrm>
            <a:prstGeom prst="rect">
              <a:avLst/>
            </a:prstGeom>
            <a:noFill/>
          </p:spPr>
          <p:txBody>
            <a:bodyPr bIns="69096" lIns="138192" rIns="138192" rtlCol="0" tIns="69096" wrap="square">
              <a:spAutoFit/>
            </a:bodyPr>
            <a:lstStyle/>
            <a:p>
              <a:endParaRPr altLang="en-US" lang="zh-CN" sz="1200">
                <a:solidFill>
                  <a:schemeClr val="bg1"/>
                </a:solidFill>
                <a:latin typeface="+mj-ea"/>
              </a:endParaRPr>
            </a:p>
          </p:txBody>
        </p:sp>
      </p:grpSp>
      <p:grpSp>
        <p:nvGrpSpPr>
          <p:cNvPr id="85" name="组合 84"/>
          <p:cNvGrpSpPr/>
          <p:nvPr/>
        </p:nvGrpSpPr>
        <p:grpSpPr>
          <a:xfrm>
            <a:off x="8270230" y="3306315"/>
            <a:ext cx="906755" cy="906611"/>
            <a:chOff x="8854229" y="3773382"/>
            <a:chExt cx="1356434" cy="1356924"/>
          </a:xfrm>
          <a:solidFill>
            <a:srgbClr val="202A36"/>
          </a:solidFill>
        </p:grpSpPr>
        <p:grpSp>
          <p:nvGrpSpPr>
            <p:cNvPr id="86" name="组合 85"/>
            <p:cNvGrpSpPr/>
            <p:nvPr/>
          </p:nvGrpSpPr>
          <p:grpSpPr>
            <a:xfrm>
              <a:off x="8854229" y="3773382"/>
              <a:ext cx="1356434" cy="1356924"/>
              <a:chOff x="4345444" y="2542859"/>
              <a:chExt cx="1810550" cy="1811205"/>
            </a:xfrm>
            <a:grpFill/>
          </p:grpSpPr>
          <p:sp>
            <p:nvSpPr>
              <p:cNvPr id="90" name="同心圆 89"/>
              <p:cNvSpPr/>
              <p:nvPr/>
            </p:nvSpPr>
            <p:spPr>
              <a:xfrm>
                <a:off x="4345444" y="2542859"/>
                <a:ext cx="1810550" cy="1811205"/>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89" name="椭圆 88"/>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87" name="TextBox 132"/>
            <p:cNvSpPr txBox="1"/>
            <p:nvPr/>
          </p:nvSpPr>
          <p:spPr>
            <a:xfrm>
              <a:off x="9113100" y="4074481"/>
              <a:ext cx="1015119" cy="480548"/>
            </a:xfrm>
            <a:prstGeom prst="rect">
              <a:avLst/>
            </a:prstGeom>
            <a:noFill/>
          </p:spPr>
          <p:txBody>
            <a:bodyPr bIns="69096" lIns="138192" rIns="138192" rtlCol="0" tIns="69096" wrap="square">
              <a:spAutoFit/>
            </a:bodyPr>
            <a:lstStyle/>
            <a:p>
              <a:endParaRPr altLang="en-US" lang="zh-CN" sz="1200">
                <a:solidFill>
                  <a:schemeClr val="bg1"/>
                </a:solidFill>
                <a:latin typeface="+mj-ea"/>
              </a:endParaRPr>
            </a:p>
          </p:txBody>
        </p:sp>
      </p:grpSp>
      <p:grpSp>
        <p:nvGrpSpPr>
          <p:cNvPr id="92" name="组合 91"/>
          <p:cNvGrpSpPr/>
          <p:nvPr/>
        </p:nvGrpSpPr>
        <p:grpSpPr>
          <a:xfrm>
            <a:off x="9410259" y="3143100"/>
            <a:ext cx="1233232" cy="1233035"/>
            <a:chOff x="10559621" y="3529102"/>
            <a:chExt cx="1844818" cy="1845484"/>
          </a:xfrm>
          <a:solidFill>
            <a:srgbClr val="202A36"/>
          </a:solidFill>
        </p:grpSpPr>
        <p:grpSp>
          <p:nvGrpSpPr>
            <p:cNvPr id="93" name="组合 92"/>
            <p:cNvGrpSpPr/>
            <p:nvPr/>
          </p:nvGrpSpPr>
          <p:grpSpPr>
            <a:xfrm>
              <a:off x="10559621" y="3529102"/>
              <a:ext cx="1844818" cy="1845484"/>
              <a:chOff x="4345444" y="2542859"/>
              <a:chExt cx="1810550" cy="1811205"/>
            </a:xfrm>
            <a:grpFill/>
          </p:grpSpPr>
          <p:sp>
            <p:nvSpPr>
              <p:cNvPr id="97" name="同心圆 96"/>
              <p:cNvSpPr/>
              <p:nvPr/>
            </p:nvSpPr>
            <p:spPr>
              <a:xfrm>
                <a:off x="4345444" y="2542859"/>
                <a:ext cx="1810550" cy="1811205"/>
              </a:xfrm>
              <a:prstGeom prst="donut">
                <a:avLst>
                  <a:gd fmla="val 487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solidFill>
                  <a:latin typeface="+mj-ea"/>
                  <a:ea typeface="+mj-ea"/>
                </a:endParaRPr>
              </a:p>
            </p:txBody>
          </p:sp>
          <p:sp>
            <p:nvSpPr>
              <p:cNvPr id="96" name="椭圆 9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typeface="+mj-ea"/>
                  <a:ea typeface="+mj-ea"/>
                </a:endParaRPr>
              </a:p>
            </p:txBody>
          </p:sp>
        </p:grpSp>
        <p:sp>
          <p:nvSpPr>
            <p:cNvPr id="94" name="TextBox 139"/>
            <p:cNvSpPr txBox="1"/>
            <p:nvPr/>
          </p:nvSpPr>
          <p:spPr>
            <a:xfrm>
              <a:off x="10991173" y="4028418"/>
              <a:ext cx="1097152" cy="526168"/>
            </a:xfrm>
            <a:prstGeom prst="rect">
              <a:avLst/>
            </a:prstGeom>
            <a:noFill/>
          </p:spPr>
          <p:txBody>
            <a:bodyPr bIns="69096" lIns="138192" rIns="138192" rtlCol="0" tIns="69096" wrap="square">
              <a:spAutoFit/>
            </a:bodyPr>
            <a:lstStyle/>
            <a:p>
              <a:endParaRPr altLang="en-US" lang="zh-CN" sz="1400">
                <a:solidFill>
                  <a:schemeClr val="bg1"/>
                </a:solidFill>
                <a:latin typeface="+mj-ea"/>
                <a:ea typeface="+mj-ea"/>
              </a:endParaRPr>
            </a:p>
          </p:txBody>
        </p:sp>
      </p:grpSp>
      <p:grpSp>
        <p:nvGrpSpPr>
          <p:cNvPr id="99" name="组合 98"/>
          <p:cNvGrpSpPr/>
          <p:nvPr/>
        </p:nvGrpSpPr>
        <p:grpSpPr>
          <a:xfrm>
            <a:off x="4390609" y="2158525"/>
            <a:ext cx="1575314" cy="965418"/>
            <a:chOff x="873900" y="1541325"/>
            <a:chExt cx="1166203" cy="814401"/>
          </a:xfrm>
        </p:grpSpPr>
        <p:sp>
          <p:nvSpPr>
            <p:cNvPr id="100" name="TextBox 150"/>
            <p:cNvSpPr txBox="1"/>
            <p:nvPr/>
          </p:nvSpPr>
          <p:spPr>
            <a:xfrm>
              <a:off x="873900" y="1767302"/>
              <a:ext cx="1166203" cy="377960"/>
            </a:xfrm>
            <a:prstGeom prst="rect">
              <a:avLst/>
            </a:prstGeom>
            <a:noFill/>
          </p:spPr>
          <p:txBody>
            <a:bodyPr bIns="45715" lIns="91431" rIns="91431" rtlCol="0" tIns="45715" wrap="square">
              <a:spAutoFit/>
            </a:bodyPr>
            <a:lstStyle/>
            <a:p>
              <a:pPr algn="ctr">
                <a:lnSpc>
                  <a:spcPct val="130000"/>
                </a:lnSpc>
              </a:pPr>
              <a:r>
                <a:rPr altLang="en-US" lang="zh-CN" sz="900">
                  <a:solidFill>
                    <a:srgbClr val="202A36"/>
                  </a:solidFill>
                  <a:latin typeface="+mj-ea"/>
                  <a:ea typeface="+mj-ea"/>
                </a:rPr>
                <a:t>您的内容打在这里，或者通过您的内容打在这里</a:t>
              </a:r>
            </a:p>
          </p:txBody>
        </p:sp>
        <p:grpSp>
          <p:nvGrpSpPr>
            <p:cNvPr id="101" name="组合 100"/>
            <p:cNvGrpSpPr/>
            <p:nvPr/>
          </p:nvGrpSpPr>
          <p:grpSpPr>
            <a:xfrm>
              <a:off x="947384" y="1541325"/>
              <a:ext cx="1008112" cy="814401"/>
              <a:chOff x="947384" y="1541325"/>
              <a:chExt cx="1008112" cy="814401"/>
            </a:xfrm>
          </p:grpSpPr>
          <p:cxnSp>
            <p:nvCxnSpPr>
              <p:cNvPr id="102" name="直接连接符 101"/>
              <p:cNvCxnSpPr/>
              <p:nvPr/>
            </p:nvCxnSpPr>
            <p:spPr>
              <a:xfrm flipH="1" flipV="1">
                <a:off x="1481601" y="2139702"/>
                <a:ext cx="0" cy="216024"/>
              </a:xfrm>
              <a:prstGeom prst="line">
                <a:avLst/>
              </a:prstGeom>
              <a:ln>
                <a:solidFill>
                  <a:srgbClr val="202A36"/>
                </a:solidFill>
                <a:headEnd len="sm" type="oval" w="sm"/>
              </a:ln>
            </p:spPr>
            <p:style>
              <a:lnRef idx="1">
                <a:schemeClr val="accent1"/>
              </a:lnRef>
              <a:fillRef idx="0">
                <a:schemeClr val="accent1"/>
              </a:fillRef>
              <a:effectRef idx="0">
                <a:schemeClr val="accent1"/>
              </a:effectRef>
              <a:fontRef idx="minor">
                <a:schemeClr val="tx1"/>
              </a:fontRef>
            </p:style>
          </p:cxnSp>
          <p:sp>
            <p:nvSpPr>
              <p:cNvPr id="103" name="TextBox 153"/>
              <p:cNvSpPr txBox="1"/>
              <p:nvPr/>
            </p:nvSpPr>
            <p:spPr>
              <a:xfrm>
                <a:off x="947384" y="1541325"/>
                <a:ext cx="1008112" cy="205697"/>
              </a:xfrm>
              <a:prstGeom prst="rect">
                <a:avLst/>
              </a:prstGeom>
              <a:noFill/>
            </p:spPr>
            <p:txBody>
              <a:bodyPr anchor="t" bIns="0" lIns="91431" rIns="91431" rtlCol="0" tIns="0" wrap="square">
                <a:spAutoFit/>
              </a:bodyPr>
              <a:lstStyle/>
              <a:p>
                <a:r>
                  <a:rPr altLang="en-US" b="1" lang="zh-CN" sz="1600">
                    <a:solidFill>
                      <a:srgbClr val="202A36"/>
                    </a:solidFill>
                    <a:latin charset="-122" panose="020b0503020204020204" pitchFamily="34" typeface="微软雅黑"/>
                    <a:ea charset="-122" panose="020b0503020204020204" pitchFamily="34" typeface="微软雅黑"/>
                  </a:rPr>
                  <a:t>标题内容</a:t>
                </a:r>
              </a:p>
            </p:txBody>
          </p:sp>
        </p:grpSp>
      </p:grpSp>
      <p:grpSp>
        <p:nvGrpSpPr>
          <p:cNvPr id="104" name="组合 103"/>
          <p:cNvGrpSpPr/>
          <p:nvPr/>
        </p:nvGrpSpPr>
        <p:grpSpPr>
          <a:xfrm>
            <a:off x="5958292" y="2140095"/>
            <a:ext cx="1483758" cy="1051144"/>
            <a:chOff x="873900" y="1541325"/>
            <a:chExt cx="1166203" cy="814401"/>
          </a:xfrm>
        </p:grpSpPr>
        <p:sp>
          <p:nvSpPr>
            <p:cNvPr id="105" name="TextBox 155"/>
            <p:cNvSpPr txBox="1"/>
            <p:nvPr/>
          </p:nvSpPr>
          <p:spPr>
            <a:xfrm>
              <a:off x="873899" y="1767302"/>
              <a:ext cx="1166203" cy="347135"/>
            </a:xfrm>
            <a:prstGeom prst="rect">
              <a:avLst/>
            </a:prstGeom>
            <a:noFill/>
          </p:spPr>
          <p:txBody>
            <a:bodyPr bIns="45715" lIns="91431" rIns="91431" rtlCol="0" tIns="45715" wrap="square">
              <a:spAutoFit/>
            </a:bodyPr>
            <a:lstStyle/>
            <a:p>
              <a:pPr algn="ctr">
                <a:lnSpc>
                  <a:spcPct val="130000"/>
                </a:lnSpc>
              </a:pPr>
              <a:r>
                <a:rPr altLang="en-US" lang="zh-CN" sz="900">
                  <a:solidFill>
                    <a:srgbClr val="202A36"/>
                  </a:solidFill>
                  <a:latin typeface="+mj-ea"/>
                  <a:ea typeface="+mj-ea"/>
                </a:rPr>
                <a:t>您的内容打在这里，或者通过您的内容打在这里</a:t>
              </a:r>
            </a:p>
          </p:txBody>
        </p:sp>
        <p:grpSp>
          <p:nvGrpSpPr>
            <p:cNvPr id="106" name="组合 105"/>
            <p:cNvGrpSpPr/>
            <p:nvPr/>
          </p:nvGrpSpPr>
          <p:grpSpPr>
            <a:xfrm>
              <a:off x="947384" y="1541325"/>
              <a:ext cx="1008112" cy="814401"/>
              <a:chOff x="947384" y="1541325"/>
              <a:chExt cx="1008112" cy="814401"/>
            </a:xfrm>
          </p:grpSpPr>
          <p:cxnSp>
            <p:nvCxnSpPr>
              <p:cNvPr id="107" name="直接连接符 106"/>
              <p:cNvCxnSpPr/>
              <p:nvPr/>
            </p:nvCxnSpPr>
            <p:spPr>
              <a:xfrm flipH="1" flipV="1">
                <a:off x="1481601" y="2139702"/>
                <a:ext cx="0" cy="216024"/>
              </a:xfrm>
              <a:prstGeom prst="line">
                <a:avLst/>
              </a:prstGeom>
              <a:ln>
                <a:solidFill>
                  <a:srgbClr val="202A36"/>
                </a:solidFill>
                <a:headEnd len="sm" type="oval" w="sm"/>
              </a:ln>
            </p:spPr>
            <p:style>
              <a:lnRef idx="1">
                <a:schemeClr val="accent1"/>
              </a:lnRef>
              <a:fillRef idx="0">
                <a:schemeClr val="accent1"/>
              </a:fillRef>
              <a:effectRef idx="0">
                <a:schemeClr val="accent1"/>
              </a:effectRef>
              <a:fontRef idx="minor">
                <a:schemeClr val="tx1"/>
              </a:fontRef>
            </p:style>
          </p:cxnSp>
          <p:sp>
            <p:nvSpPr>
              <p:cNvPr id="108" name="TextBox 158"/>
              <p:cNvSpPr txBox="1"/>
              <p:nvPr/>
            </p:nvSpPr>
            <p:spPr>
              <a:xfrm>
                <a:off x="947384" y="1541325"/>
                <a:ext cx="1008112" cy="188921"/>
              </a:xfrm>
              <a:prstGeom prst="rect">
                <a:avLst/>
              </a:prstGeom>
              <a:noFill/>
            </p:spPr>
            <p:txBody>
              <a:bodyPr anchor="t" bIns="0" lIns="91431" rIns="91431" rtlCol="0" tIns="0" wrap="square">
                <a:spAutoFit/>
              </a:bodyPr>
              <a:lstStyle/>
              <a:p>
                <a:r>
                  <a:rPr altLang="en-US" b="1" lang="zh-CN" sz="1600">
                    <a:solidFill>
                      <a:srgbClr val="202A36"/>
                    </a:solidFill>
                    <a:latin charset="-122" panose="020b0503020204020204" pitchFamily="34" typeface="微软雅黑"/>
                    <a:ea charset="-122" panose="020b0503020204020204" pitchFamily="34" typeface="微软雅黑"/>
                  </a:rPr>
                  <a:t>标题内容</a:t>
                </a:r>
              </a:p>
            </p:txBody>
          </p:sp>
        </p:grpSp>
      </p:grpSp>
      <p:grpSp>
        <p:nvGrpSpPr>
          <p:cNvPr id="109" name="组合 108"/>
          <p:cNvGrpSpPr/>
          <p:nvPr/>
        </p:nvGrpSpPr>
        <p:grpSpPr>
          <a:xfrm>
            <a:off x="7917902" y="2127345"/>
            <a:ext cx="1550647" cy="891276"/>
            <a:chOff x="873900" y="1482286"/>
            <a:chExt cx="1166203" cy="711422"/>
          </a:xfrm>
        </p:grpSpPr>
        <p:sp>
          <p:nvSpPr>
            <p:cNvPr id="110" name="TextBox 160"/>
            <p:cNvSpPr txBox="1"/>
            <p:nvPr/>
          </p:nvSpPr>
          <p:spPr>
            <a:xfrm>
              <a:off x="873900" y="1767302"/>
              <a:ext cx="1166203" cy="357633"/>
            </a:xfrm>
            <a:prstGeom prst="rect">
              <a:avLst/>
            </a:prstGeom>
            <a:noFill/>
          </p:spPr>
          <p:txBody>
            <a:bodyPr bIns="45715" lIns="91431" rIns="91431" rtlCol="0" tIns="45715" wrap="square">
              <a:spAutoFit/>
            </a:bodyPr>
            <a:lstStyle/>
            <a:p>
              <a:pPr algn="ctr">
                <a:lnSpc>
                  <a:spcPct val="130000"/>
                </a:lnSpc>
              </a:pPr>
              <a:r>
                <a:rPr altLang="en-US" lang="zh-CN" sz="900">
                  <a:solidFill>
                    <a:srgbClr val="202A36"/>
                  </a:solidFill>
                  <a:latin typeface="+mj-ea"/>
                  <a:ea typeface="+mj-ea"/>
                </a:rPr>
                <a:t>您的内容打在这里，或者通过您的内容打在这里</a:t>
              </a:r>
            </a:p>
          </p:txBody>
        </p:sp>
        <p:grpSp>
          <p:nvGrpSpPr>
            <p:cNvPr id="111" name="组合 110"/>
            <p:cNvGrpSpPr/>
            <p:nvPr/>
          </p:nvGrpSpPr>
          <p:grpSpPr>
            <a:xfrm>
              <a:off x="991312" y="1482286"/>
              <a:ext cx="996777" cy="711422"/>
              <a:chOff x="991312" y="1482286"/>
              <a:chExt cx="996777" cy="711422"/>
            </a:xfrm>
          </p:grpSpPr>
          <p:cxnSp>
            <p:nvCxnSpPr>
              <p:cNvPr id="112" name="直接连接符 111"/>
              <p:cNvCxnSpPr/>
              <p:nvPr/>
            </p:nvCxnSpPr>
            <p:spPr>
              <a:xfrm flipH="1" flipV="1">
                <a:off x="1481601" y="2085697"/>
                <a:ext cx="0" cy="108011"/>
              </a:xfrm>
              <a:prstGeom prst="line">
                <a:avLst/>
              </a:prstGeom>
              <a:ln>
                <a:solidFill>
                  <a:srgbClr val="202A36"/>
                </a:solidFill>
                <a:headEnd len="sm" type="oval" w="sm"/>
              </a:ln>
            </p:spPr>
            <p:style>
              <a:lnRef idx="1">
                <a:schemeClr val="accent1"/>
              </a:lnRef>
              <a:fillRef idx="0">
                <a:schemeClr val="accent1"/>
              </a:fillRef>
              <a:effectRef idx="0">
                <a:schemeClr val="accent1"/>
              </a:effectRef>
              <a:fontRef idx="minor">
                <a:schemeClr val="tx1"/>
              </a:fontRef>
            </p:style>
          </p:cxnSp>
          <p:sp>
            <p:nvSpPr>
              <p:cNvPr id="113" name="TextBox 163"/>
              <p:cNvSpPr txBox="1"/>
              <p:nvPr/>
            </p:nvSpPr>
            <p:spPr>
              <a:xfrm>
                <a:off x="991313" y="1482286"/>
                <a:ext cx="996777" cy="194635"/>
              </a:xfrm>
              <a:prstGeom prst="rect">
                <a:avLst/>
              </a:prstGeom>
              <a:noFill/>
            </p:spPr>
            <p:txBody>
              <a:bodyPr anchor="t" bIns="0" lIns="91431" rIns="91431" rtlCol="0" tIns="0" wrap="square">
                <a:spAutoFit/>
              </a:bodyPr>
              <a:lstStyle/>
              <a:p>
                <a:r>
                  <a:rPr altLang="en-US" b="1" lang="zh-CN" sz="1600">
                    <a:solidFill>
                      <a:srgbClr val="202A36"/>
                    </a:solidFill>
                    <a:latin charset="-122" panose="020b0503020204020204" pitchFamily="34" typeface="微软雅黑"/>
                    <a:ea charset="-122" panose="020b0503020204020204" pitchFamily="34" typeface="微软雅黑"/>
                  </a:rPr>
                  <a:t>标题内容</a:t>
                </a:r>
              </a:p>
            </p:txBody>
          </p:sp>
        </p:grpSp>
      </p:grpSp>
      <p:grpSp>
        <p:nvGrpSpPr>
          <p:cNvPr id="114" name="组合 113"/>
          <p:cNvGrpSpPr/>
          <p:nvPr/>
        </p:nvGrpSpPr>
        <p:grpSpPr>
          <a:xfrm>
            <a:off x="4335452" y="4292534"/>
            <a:ext cx="1624546" cy="915011"/>
            <a:chOff x="873900" y="1340833"/>
            <a:chExt cx="1166203" cy="843560"/>
          </a:xfrm>
        </p:grpSpPr>
        <p:sp>
          <p:nvSpPr>
            <p:cNvPr id="115" name="TextBox 170"/>
            <p:cNvSpPr txBox="1"/>
            <p:nvPr/>
          </p:nvSpPr>
          <p:spPr>
            <a:xfrm>
              <a:off x="873900" y="1767301"/>
              <a:ext cx="1166203" cy="413059"/>
            </a:xfrm>
            <a:prstGeom prst="rect">
              <a:avLst/>
            </a:prstGeom>
            <a:noFill/>
          </p:spPr>
          <p:txBody>
            <a:bodyPr bIns="45715" lIns="91431" rIns="91431" rtlCol="0" tIns="45715" wrap="square">
              <a:spAutoFit/>
            </a:bodyPr>
            <a:lstStyle/>
            <a:p>
              <a:pPr algn="ctr">
                <a:lnSpc>
                  <a:spcPct val="130000"/>
                </a:lnSpc>
              </a:pPr>
              <a:r>
                <a:rPr altLang="en-US" lang="zh-CN" sz="900">
                  <a:solidFill>
                    <a:srgbClr val="202A36"/>
                  </a:solidFill>
                  <a:latin typeface="+mj-ea"/>
                  <a:ea typeface="+mj-ea"/>
                </a:rPr>
                <a:t>您的内容打在这里，或者通过您的内容打在这里</a:t>
              </a:r>
            </a:p>
          </p:txBody>
        </p:sp>
        <p:grpSp>
          <p:nvGrpSpPr>
            <p:cNvPr id="116" name="组合 115"/>
            <p:cNvGrpSpPr/>
            <p:nvPr/>
          </p:nvGrpSpPr>
          <p:grpSpPr>
            <a:xfrm>
              <a:off x="947384" y="1340833"/>
              <a:ext cx="1008112" cy="427486"/>
              <a:chOff x="947384" y="1340833"/>
              <a:chExt cx="1008112" cy="427486"/>
            </a:xfrm>
          </p:grpSpPr>
          <p:cxnSp>
            <p:nvCxnSpPr>
              <p:cNvPr id="117" name="直接连接符 116"/>
              <p:cNvCxnSpPr/>
              <p:nvPr/>
            </p:nvCxnSpPr>
            <p:spPr>
              <a:xfrm flipH="1">
                <a:off x="1481601" y="1340833"/>
                <a:ext cx="0" cy="200492"/>
              </a:xfrm>
              <a:prstGeom prst="line">
                <a:avLst/>
              </a:prstGeom>
              <a:ln>
                <a:solidFill>
                  <a:srgbClr val="202A36"/>
                </a:solidFill>
                <a:headEnd len="sm" type="oval" w="sm"/>
              </a:ln>
            </p:spPr>
            <p:style>
              <a:lnRef idx="1">
                <a:schemeClr val="accent1"/>
              </a:lnRef>
              <a:fillRef idx="0">
                <a:schemeClr val="accent1"/>
              </a:fillRef>
              <a:effectRef idx="0">
                <a:schemeClr val="accent1"/>
              </a:effectRef>
              <a:fontRef idx="minor">
                <a:schemeClr val="tx1"/>
              </a:fontRef>
            </p:style>
          </p:cxnSp>
          <p:sp>
            <p:nvSpPr>
              <p:cNvPr id="118" name="TextBox 173"/>
              <p:cNvSpPr txBox="1"/>
              <p:nvPr/>
            </p:nvSpPr>
            <p:spPr>
              <a:xfrm>
                <a:off x="947384" y="1541325"/>
                <a:ext cx="1008112" cy="224799"/>
              </a:xfrm>
              <a:prstGeom prst="rect">
                <a:avLst/>
              </a:prstGeom>
              <a:noFill/>
            </p:spPr>
            <p:txBody>
              <a:bodyPr anchor="t" bIns="0" lIns="91431" rIns="91431" rtlCol="0" tIns="0" wrap="square">
                <a:spAutoFit/>
              </a:bodyPr>
              <a:lstStyle/>
              <a:p>
                <a:r>
                  <a:rPr altLang="en-US" b="1" lang="zh-CN" sz="1600">
                    <a:solidFill>
                      <a:srgbClr val="202A36"/>
                    </a:solidFill>
                    <a:latin charset="-122" panose="020b0503020204020204" pitchFamily="34" typeface="微软雅黑"/>
                    <a:ea charset="-122" panose="020b0503020204020204" pitchFamily="34" typeface="微软雅黑"/>
                  </a:rPr>
                  <a:t>标题内容</a:t>
                </a:r>
              </a:p>
            </p:txBody>
          </p:sp>
        </p:grpSp>
      </p:grpSp>
      <p:grpSp>
        <p:nvGrpSpPr>
          <p:cNvPr id="119" name="组合 118"/>
          <p:cNvGrpSpPr/>
          <p:nvPr/>
        </p:nvGrpSpPr>
        <p:grpSpPr>
          <a:xfrm>
            <a:off x="6853125" y="4287859"/>
            <a:ext cx="1624546" cy="980326"/>
            <a:chOff x="873900" y="1280618"/>
            <a:chExt cx="1166203" cy="903775"/>
          </a:xfrm>
        </p:grpSpPr>
        <p:sp>
          <p:nvSpPr>
            <p:cNvPr id="120" name="TextBox 175"/>
            <p:cNvSpPr txBox="1"/>
            <p:nvPr/>
          </p:nvSpPr>
          <p:spPr>
            <a:xfrm>
              <a:off x="873901" y="1767301"/>
              <a:ext cx="1166203" cy="413059"/>
            </a:xfrm>
            <a:prstGeom prst="rect">
              <a:avLst/>
            </a:prstGeom>
            <a:noFill/>
          </p:spPr>
          <p:txBody>
            <a:bodyPr bIns="45715" lIns="91431" rIns="91431" rtlCol="0" tIns="45715" wrap="square">
              <a:spAutoFit/>
            </a:bodyPr>
            <a:lstStyle/>
            <a:p>
              <a:pPr algn="ctr">
                <a:lnSpc>
                  <a:spcPct val="130000"/>
                </a:lnSpc>
              </a:pPr>
              <a:r>
                <a:rPr altLang="en-US" lang="zh-CN" sz="900">
                  <a:solidFill>
                    <a:srgbClr val="202A36"/>
                  </a:solidFill>
                  <a:latin typeface="+mj-ea"/>
                  <a:ea typeface="+mj-ea"/>
                </a:rPr>
                <a:t>您的内容打在这里，或者通过您的内容打在这里</a:t>
              </a:r>
            </a:p>
          </p:txBody>
        </p:sp>
        <p:grpSp>
          <p:nvGrpSpPr>
            <p:cNvPr id="121" name="组合 120"/>
            <p:cNvGrpSpPr/>
            <p:nvPr/>
          </p:nvGrpSpPr>
          <p:grpSpPr>
            <a:xfrm>
              <a:off x="947384" y="1280618"/>
              <a:ext cx="1008112" cy="487701"/>
              <a:chOff x="947384" y="1280618"/>
              <a:chExt cx="1008112" cy="487701"/>
            </a:xfrm>
          </p:grpSpPr>
          <p:cxnSp>
            <p:nvCxnSpPr>
              <p:cNvPr id="122" name="直接连接符 121"/>
              <p:cNvCxnSpPr/>
              <p:nvPr/>
            </p:nvCxnSpPr>
            <p:spPr>
              <a:xfrm flipH="1">
                <a:off x="1481601" y="1280618"/>
                <a:ext cx="0" cy="200492"/>
              </a:xfrm>
              <a:prstGeom prst="line">
                <a:avLst/>
              </a:prstGeom>
              <a:ln>
                <a:solidFill>
                  <a:srgbClr val="202A36"/>
                </a:solidFill>
                <a:headEnd len="sm" type="oval" w="sm"/>
              </a:ln>
            </p:spPr>
            <p:style>
              <a:lnRef idx="1">
                <a:schemeClr val="accent1"/>
              </a:lnRef>
              <a:fillRef idx="0">
                <a:schemeClr val="accent1"/>
              </a:fillRef>
              <a:effectRef idx="0">
                <a:schemeClr val="accent1"/>
              </a:effectRef>
              <a:fontRef idx="minor">
                <a:schemeClr val="tx1"/>
              </a:fontRef>
            </p:style>
          </p:cxnSp>
          <p:sp>
            <p:nvSpPr>
              <p:cNvPr id="123" name="TextBox 178"/>
              <p:cNvSpPr txBox="1"/>
              <p:nvPr/>
            </p:nvSpPr>
            <p:spPr>
              <a:xfrm>
                <a:off x="947384" y="1541325"/>
                <a:ext cx="1008112" cy="224799"/>
              </a:xfrm>
              <a:prstGeom prst="rect">
                <a:avLst/>
              </a:prstGeom>
              <a:noFill/>
            </p:spPr>
            <p:txBody>
              <a:bodyPr anchor="t" bIns="0" lIns="91431" rIns="91431" rtlCol="0" tIns="0" wrap="square">
                <a:spAutoFit/>
              </a:bodyPr>
              <a:lstStyle/>
              <a:p>
                <a:r>
                  <a:rPr altLang="en-US" b="1" lang="zh-CN" sz="1600">
                    <a:solidFill>
                      <a:srgbClr val="202A36"/>
                    </a:solidFill>
                    <a:latin charset="-122" panose="020b0503020204020204" pitchFamily="34" typeface="微软雅黑"/>
                    <a:ea charset="-122" panose="020b0503020204020204" pitchFamily="34" typeface="微软雅黑"/>
                  </a:rPr>
                  <a:t>标题内容</a:t>
                </a:r>
              </a:p>
            </p:txBody>
          </p:sp>
        </p:grpSp>
      </p:grpSp>
      <p:grpSp>
        <p:nvGrpSpPr>
          <p:cNvPr id="124" name="组合 123"/>
          <p:cNvGrpSpPr/>
          <p:nvPr/>
        </p:nvGrpSpPr>
        <p:grpSpPr>
          <a:xfrm>
            <a:off x="9199175" y="4353174"/>
            <a:ext cx="1762341" cy="915011"/>
            <a:chOff x="873900" y="1340833"/>
            <a:chExt cx="1265121" cy="843560"/>
          </a:xfrm>
        </p:grpSpPr>
        <p:sp>
          <p:nvSpPr>
            <p:cNvPr id="125" name="TextBox 175"/>
            <p:cNvSpPr txBox="1"/>
            <p:nvPr/>
          </p:nvSpPr>
          <p:spPr>
            <a:xfrm>
              <a:off x="873899" y="1767301"/>
              <a:ext cx="1166203" cy="413059"/>
            </a:xfrm>
            <a:prstGeom prst="rect">
              <a:avLst/>
            </a:prstGeom>
            <a:noFill/>
          </p:spPr>
          <p:txBody>
            <a:bodyPr bIns="45715" lIns="91431" rIns="91431" rtlCol="0" tIns="45715" wrap="square">
              <a:spAutoFit/>
            </a:bodyPr>
            <a:lstStyle/>
            <a:p>
              <a:pPr algn="ctr">
                <a:lnSpc>
                  <a:spcPct val="130000"/>
                </a:lnSpc>
              </a:pPr>
              <a:r>
                <a:rPr altLang="en-US" lang="zh-CN" sz="900">
                  <a:solidFill>
                    <a:srgbClr val="202A36"/>
                  </a:solidFill>
                  <a:latin typeface="+mj-ea"/>
                  <a:ea typeface="+mj-ea"/>
                </a:rPr>
                <a:t>您的内容打在这里，或者通过您的内容打在这里</a:t>
              </a:r>
            </a:p>
          </p:txBody>
        </p:sp>
        <p:grpSp>
          <p:nvGrpSpPr>
            <p:cNvPr id="126" name="组合 125"/>
            <p:cNvGrpSpPr/>
            <p:nvPr/>
          </p:nvGrpSpPr>
          <p:grpSpPr>
            <a:xfrm>
              <a:off x="1130909" y="1340833"/>
              <a:ext cx="1008112" cy="427486"/>
              <a:chOff x="1130909" y="1340833"/>
              <a:chExt cx="1008112" cy="427486"/>
            </a:xfrm>
          </p:grpSpPr>
          <p:cxnSp>
            <p:nvCxnSpPr>
              <p:cNvPr id="127" name="直接连接符 126"/>
              <p:cNvCxnSpPr/>
              <p:nvPr/>
            </p:nvCxnSpPr>
            <p:spPr>
              <a:xfrm flipH="1">
                <a:off x="1481601" y="1340833"/>
                <a:ext cx="0" cy="200492"/>
              </a:xfrm>
              <a:prstGeom prst="line">
                <a:avLst/>
              </a:prstGeom>
              <a:ln>
                <a:solidFill>
                  <a:srgbClr val="202A36"/>
                </a:solidFill>
                <a:headEnd len="sm" type="oval" w="sm"/>
              </a:ln>
            </p:spPr>
            <p:style>
              <a:lnRef idx="1">
                <a:schemeClr val="accent1"/>
              </a:lnRef>
              <a:fillRef idx="0">
                <a:schemeClr val="accent1"/>
              </a:fillRef>
              <a:effectRef idx="0">
                <a:schemeClr val="accent1"/>
              </a:effectRef>
              <a:fontRef idx="minor">
                <a:schemeClr val="tx1"/>
              </a:fontRef>
            </p:style>
          </p:cxnSp>
          <p:sp>
            <p:nvSpPr>
              <p:cNvPr id="128" name="TextBox 178"/>
              <p:cNvSpPr txBox="1"/>
              <p:nvPr/>
            </p:nvSpPr>
            <p:spPr>
              <a:xfrm>
                <a:off x="1130910" y="1541325"/>
                <a:ext cx="1008112" cy="224799"/>
              </a:xfrm>
              <a:prstGeom prst="rect">
                <a:avLst/>
              </a:prstGeom>
              <a:noFill/>
            </p:spPr>
            <p:txBody>
              <a:bodyPr anchor="t" bIns="0" lIns="91431" rIns="91431" rtlCol="0" tIns="0" wrap="square">
                <a:spAutoFit/>
              </a:bodyPr>
              <a:lstStyle/>
              <a:p>
                <a:r>
                  <a:rPr altLang="en-US" b="1" lang="zh-CN" sz="1600">
                    <a:solidFill>
                      <a:srgbClr val="202A36"/>
                    </a:solidFill>
                    <a:latin charset="-122" panose="020b0503020204020204" pitchFamily="34" typeface="微软雅黑"/>
                    <a:ea charset="-122" panose="020b0503020204020204" pitchFamily="34" typeface="微软雅黑"/>
                  </a:rPr>
                  <a:t>标题内容</a:t>
                </a:r>
              </a:p>
            </p:txBody>
          </p:sp>
        </p:grpSp>
      </p:grpSp>
      <p:grpSp>
        <p:nvGrpSpPr>
          <p:cNvPr id="2" name="组合 1"/>
          <p:cNvGrpSpPr/>
          <p:nvPr/>
        </p:nvGrpSpPr>
        <p:grpSpPr>
          <a:xfrm>
            <a:off x="2351315" y="3683727"/>
            <a:ext cx="8989380" cy="118306"/>
            <a:chOff x="2351315" y="3683727"/>
            <a:chExt cx="8989380" cy="118306"/>
          </a:xfrm>
          <a:solidFill>
            <a:srgbClr val="202A36"/>
          </a:solidFill>
        </p:grpSpPr>
        <p:sp>
          <p:nvSpPr>
            <p:cNvPr id="31" name="矩形 30"/>
            <p:cNvSpPr/>
            <p:nvPr/>
          </p:nvSpPr>
          <p:spPr>
            <a:xfrm>
              <a:off x="2351315" y="3683727"/>
              <a:ext cx="901414"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sp>
          <p:nvSpPr>
            <p:cNvPr id="129" name="矩形 128"/>
            <p:cNvSpPr/>
            <p:nvPr/>
          </p:nvSpPr>
          <p:spPr>
            <a:xfrm>
              <a:off x="4280760"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sp>
          <p:nvSpPr>
            <p:cNvPr id="130" name="矩形 129"/>
            <p:cNvSpPr/>
            <p:nvPr/>
          </p:nvSpPr>
          <p:spPr>
            <a:xfrm>
              <a:off x="5707536"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sp>
          <p:nvSpPr>
            <p:cNvPr id="131" name="矩形 130"/>
            <p:cNvSpPr/>
            <p:nvPr/>
          </p:nvSpPr>
          <p:spPr>
            <a:xfrm>
              <a:off x="7196931"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sp>
          <p:nvSpPr>
            <p:cNvPr id="132" name="矩形 131"/>
            <p:cNvSpPr/>
            <p:nvPr/>
          </p:nvSpPr>
          <p:spPr>
            <a:xfrm>
              <a:off x="8073705"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sp>
          <p:nvSpPr>
            <p:cNvPr id="133" name="矩形 132"/>
            <p:cNvSpPr/>
            <p:nvPr/>
          </p:nvSpPr>
          <p:spPr>
            <a:xfrm>
              <a:off x="9223213"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sp>
          <p:nvSpPr>
            <p:cNvPr id="134" name="矩形 133"/>
            <p:cNvSpPr/>
            <p:nvPr/>
          </p:nvSpPr>
          <p:spPr>
            <a:xfrm>
              <a:off x="10670116" y="3683727"/>
              <a:ext cx="670579"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172" lIns="92343" rIns="92343" rtlCol="0" tIns="46172"/>
            <a:lstStyle/>
            <a:p>
              <a:pPr algn="ctr"/>
              <a:endParaRPr altLang="en-US" lang="zh-CN">
                <a:latin typeface="+mj-ea"/>
                <a:ea typeface="+mj-ea"/>
              </a:endParaRPr>
            </a:p>
          </p:txBody>
        </p:sp>
      </p:grpSp>
      <p:grpSp>
        <p:nvGrpSpPr>
          <p:cNvPr id="135" name="组合 134"/>
          <p:cNvGrpSpPr/>
          <p:nvPr/>
        </p:nvGrpSpPr>
        <p:grpSpPr>
          <a:xfrm>
            <a:off x="2813293" y="2158525"/>
            <a:ext cx="1575314" cy="965418"/>
            <a:chOff x="873900" y="1541325"/>
            <a:chExt cx="1166203" cy="814401"/>
          </a:xfrm>
        </p:grpSpPr>
        <p:sp>
          <p:nvSpPr>
            <p:cNvPr id="136" name="TextBox 150"/>
            <p:cNvSpPr txBox="1"/>
            <p:nvPr/>
          </p:nvSpPr>
          <p:spPr>
            <a:xfrm>
              <a:off x="873900" y="1767302"/>
              <a:ext cx="1166203" cy="377960"/>
            </a:xfrm>
            <a:prstGeom prst="rect">
              <a:avLst/>
            </a:prstGeom>
            <a:noFill/>
          </p:spPr>
          <p:txBody>
            <a:bodyPr bIns="45715" lIns="91431" rIns="91431" rtlCol="0" tIns="45715" wrap="square">
              <a:spAutoFit/>
            </a:bodyPr>
            <a:lstStyle/>
            <a:p>
              <a:pPr algn="ctr">
                <a:lnSpc>
                  <a:spcPct val="130000"/>
                </a:lnSpc>
              </a:pPr>
              <a:r>
                <a:rPr altLang="en-US" lang="zh-CN" sz="900">
                  <a:solidFill>
                    <a:srgbClr val="202A36"/>
                  </a:solidFill>
                  <a:latin typeface="+mj-ea"/>
                  <a:ea typeface="+mj-ea"/>
                </a:rPr>
                <a:t>您的内容打在这里，或者通过您的内容打在这里</a:t>
              </a:r>
            </a:p>
          </p:txBody>
        </p:sp>
        <p:grpSp>
          <p:nvGrpSpPr>
            <p:cNvPr id="137" name="组合 136"/>
            <p:cNvGrpSpPr/>
            <p:nvPr/>
          </p:nvGrpSpPr>
          <p:grpSpPr>
            <a:xfrm>
              <a:off x="947384" y="1541325"/>
              <a:ext cx="1008112" cy="814401"/>
              <a:chOff x="947384" y="1541325"/>
              <a:chExt cx="1008112" cy="814401"/>
            </a:xfrm>
          </p:grpSpPr>
          <p:cxnSp>
            <p:nvCxnSpPr>
              <p:cNvPr id="138" name="直接连接符 137"/>
              <p:cNvCxnSpPr/>
              <p:nvPr/>
            </p:nvCxnSpPr>
            <p:spPr>
              <a:xfrm flipH="1" flipV="1">
                <a:off x="1481601" y="2139702"/>
                <a:ext cx="0" cy="216024"/>
              </a:xfrm>
              <a:prstGeom prst="line">
                <a:avLst/>
              </a:prstGeom>
              <a:ln>
                <a:solidFill>
                  <a:srgbClr val="202A36"/>
                </a:solidFill>
                <a:headEnd len="sm" type="oval" w="sm"/>
              </a:ln>
            </p:spPr>
            <p:style>
              <a:lnRef idx="1">
                <a:schemeClr val="accent1"/>
              </a:lnRef>
              <a:fillRef idx="0">
                <a:schemeClr val="accent1"/>
              </a:fillRef>
              <a:effectRef idx="0">
                <a:schemeClr val="accent1"/>
              </a:effectRef>
              <a:fontRef idx="minor">
                <a:schemeClr val="tx1"/>
              </a:fontRef>
            </p:style>
          </p:cxnSp>
          <p:sp>
            <p:nvSpPr>
              <p:cNvPr id="139" name="TextBox 153"/>
              <p:cNvSpPr txBox="1"/>
              <p:nvPr/>
            </p:nvSpPr>
            <p:spPr>
              <a:xfrm>
                <a:off x="947384" y="1541325"/>
                <a:ext cx="1008112" cy="205697"/>
              </a:xfrm>
              <a:prstGeom prst="rect">
                <a:avLst/>
              </a:prstGeom>
              <a:noFill/>
            </p:spPr>
            <p:txBody>
              <a:bodyPr anchor="t" bIns="0" lIns="91431" rIns="91431" rtlCol="0" tIns="0" wrap="square">
                <a:spAutoFit/>
              </a:bodyPr>
              <a:lstStyle/>
              <a:p>
                <a:r>
                  <a:rPr altLang="en-US" b="1" lang="zh-CN" sz="1600">
                    <a:solidFill>
                      <a:srgbClr val="202A36"/>
                    </a:solidFill>
                    <a:latin charset="-122" panose="020b0503020204020204" pitchFamily="34" typeface="微软雅黑"/>
                    <a:ea charset="-122" panose="020b0503020204020204" pitchFamily="34" typeface="微软雅黑"/>
                  </a:rPr>
                  <a:t>标题内容</a:t>
                </a:r>
              </a:p>
            </p:txBody>
          </p:sp>
        </p:grpSp>
      </p:grpSp>
      <p:sp>
        <p:nvSpPr>
          <p:cNvPr id="140" name="Freeform 7"/>
          <p:cNvSpPr>
            <a:spLocks noEditPoints="1"/>
          </p:cNvSpPr>
          <p:nvPr/>
        </p:nvSpPr>
        <p:spPr bwMode="auto">
          <a:xfrm>
            <a:off x="8557518" y="3475580"/>
            <a:ext cx="365061" cy="491905"/>
          </a:xfrm>
          <a:custGeom>
            <a:gdLst>
              <a:gd fmla="*/ 107 w 243" name="T0"/>
              <a:gd fmla="*/ 147 h 327" name="T1"/>
              <a:gd fmla="*/ 152 w 243" name="T2"/>
              <a:gd fmla="*/ 6 h 327" name="T3"/>
              <a:gd fmla="*/ 84 w 243" name="T4"/>
              <a:gd fmla="*/ 300 h 327" name="T5"/>
              <a:gd fmla="*/ 120 w 243" name="T6"/>
              <a:gd fmla="*/ 154 h 327" name="T7"/>
              <a:gd fmla="*/ 187 w 243" name="T8"/>
              <a:gd fmla="*/ 170 h 327" name="T9"/>
              <a:gd fmla="*/ 107 w 243" name="T10"/>
              <a:gd fmla="*/ 206 h 327" name="T11"/>
              <a:gd fmla="*/ 134 w 243" name="T12"/>
              <a:gd fmla="*/ 186 h 327" name="T13"/>
              <a:gd fmla="*/ 161 w 243" name="T14"/>
              <a:gd fmla="*/ 186 h 327" name="T15"/>
              <a:gd fmla="*/ 156 w 243" name="T16"/>
              <a:gd fmla="*/ 106 h 327" name="T17"/>
              <a:gd fmla="*/ 125 w 243" name="T18"/>
              <a:gd fmla="*/ 110 h 327" name="T19"/>
              <a:gd fmla="*/ 132 w 243" name="T20"/>
              <a:gd fmla="*/ 108 h 327" name="T21"/>
              <a:gd fmla="*/ 93 w 243" name="T22"/>
              <a:gd fmla="*/ 129 h 327" name="T23"/>
              <a:gd fmla="*/ 105 w 243" name="T24"/>
              <a:gd fmla="*/ 126 h 327" name="T25"/>
              <a:gd fmla="*/ 95 w 243" name="T26"/>
              <a:gd fmla="*/ 127 h 327" name="T27"/>
              <a:gd fmla="*/ 110 w 243" name="T28"/>
              <a:gd fmla="*/ 112 h 327" name="T29"/>
              <a:gd fmla="*/ 117 w 243" name="T30"/>
              <a:gd fmla="*/ 120 h 327" name="T31"/>
              <a:gd fmla="*/ 129 w 243" name="T32"/>
              <a:gd fmla="*/ 116 h 327" name="T33"/>
              <a:gd fmla="*/ 136 w 243" name="T34"/>
              <a:gd fmla="*/ 123 h 327" name="T35"/>
              <a:gd fmla="*/ 140 w 243" name="T36"/>
              <a:gd fmla="*/ 115 h 327" name="T37"/>
              <a:gd fmla="*/ 158 w 243" name="T38"/>
              <a:gd fmla="*/ 110 h 327" name="T39"/>
              <a:gd fmla="*/ 167 w 243" name="T40"/>
              <a:gd fmla="*/ 163 h 327" name="T41"/>
              <a:gd fmla="*/ 158 w 243" name="T42"/>
              <a:gd fmla="*/ 178 h 327" name="T43"/>
              <a:gd fmla="*/ 150 w 243" name="T44"/>
              <a:gd fmla="*/ 188 h 327" name="T45"/>
              <a:gd fmla="*/ 148 w 243" name="T46"/>
              <a:gd fmla="*/ 201 h 327" name="T47"/>
              <a:gd fmla="*/ 143 w 243" name="T48"/>
              <a:gd fmla="*/ 175 h 327" name="T49"/>
              <a:gd fmla="*/ 130 w 243" name="T50"/>
              <a:gd fmla="*/ 174 h 327" name="T51"/>
              <a:gd fmla="*/ 117 w 243" name="T52"/>
              <a:gd fmla="*/ 168 h 327" name="T53"/>
              <a:gd fmla="*/ 107 w 243" name="T54"/>
              <a:gd fmla="*/ 166 h 327" name="T55"/>
              <a:gd fmla="*/ 112 w 243" name="T56"/>
              <a:gd fmla="*/ 187 h 327" name="T57"/>
              <a:gd fmla="*/ 99 w 243" name="T58"/>
              <a:gd fmla="*/ 212 h 327" name="T59"/>
              <a:gd fmla="*/ 88 w 243" name="T60"/>
              <a:gd fmla="*/ 192 h 327" name="T61"/>
              <a:gd fmla="*/ 72 w 243" name="T62"/>
              <a:gd fmla="*/ 172 h 327" name="T63"/>
              <a:gd fmla="*/ 83 w 243" name="T64"/>
              <a:gd fmla="*/ 152 h 327" name="T65"/>
              <a:gd fmla="*/ 106 w 243" name="T66"/>
              <a:gd fmla="*/ 160 h 327" name="T67"/>
              <a:gd fmla="*/ 98 w 243" name="T68"/>
              <a:gd fmla="*/ 150 h 327" name="T69"/>
              <a:gd fmla="*/ 90 w 243" name="T70"/>
              <a:gd fmla="*/ 145 h 327" name="T71"/>
              <a:gd fmla="*/ 85 w 243" name="T72"/>
              <a:gd fmla="*/ 141 h 327" name="T73"/>
              <a:gd fmla="*/ 82 w 243" name="T74"/>
              <a:gd fmla="*/ 112 h 327" name="T75"/>
              <a:gd fmla="*/ 83 w 243" name="T76"/>
              <a:gd fmla="*/ 135 h 327" name="T77"/>
              <a:gd fmla="*/ 86 w 243" name="T78"/>
              <a:gd fmla="*/ 125 h 327" name="T79"/>
              <a:gd fmla="*/ 80 w 243" name="T80"/>
              <a:gd fmla="*/ 83 h 327" name="T81"/>
              <a:gd fmla="*/ 80 w 243" name="T82"/>
              <a:gd fmla="*/ 98 h 327" name="T83"/>
              <a:gd fmla="*/ 70 w 243" name="T84"/>
              <a:gd fmla="*/ 108 h 327" name="T85"/>
              <a:gd fmla="*/ 55 w 243" name="T86"/>
              <a:gd fmla="*/ 105 h 327" name="T87"/>
              <a:gd fmla="*/ 48 w 243" name="T88"/>
              <a:gd fmla="*/ 130 h 327" name="T89"/>
              <a:gd fmla="*/ 45 w 243" name="T90"/>
              <a:gd fmla="*/ 96 h 327" name="T91"/>
              <a:gd fmla="*/ 45 w 243" name="T92"/>
              <a:gd fmla="*/ 108 h 327" name="T93"/>
              <a:gd fmla="*/ 31 w 243" name="T94"/>
              <a:gd fmla="*/ 114 h 327" name="T95"/>
              <a:gd fmla="*/ 44 w 243" name="T96"/>
              <a:gd fmla="*/ 115 h 327" name="T97"/>
              <a:gd fmla="*/ 43 w 243" name="T98"/>
              <a:gd fmla="*/ 126 h 327" name="T99"/>
              <a:gd fmla="*/ 31 w 243" name="T100"/>
              <a:gd fmla="*/ 142 h 327" name="T101"/>
              <a:gd fmla="*/ 47 w 243" name="T102"/>
              <a:gd fmla="*/ 132 h 327" name="T103"/>
              <a:gd fmla="*/ 31 w 243" name="T104"/>
              <a:gd fmla="*/ 155 h 327" name="T105"/>
              <a:gd fmla="*/ 30 w 243" name="T106"/>
              <a:gd fmla="*/ 164 h 327" name="T107"/>
              <a:gd fmla="*/ 43 w 243" name="T108"/>
              <a:gd fmla="*/ 169 h 327" name="T109"/>
              <a:gd fmla="*/ 54 w 243" name="T110"/>
              <a:gd fmla="*/ 190 h 327" name="T111"/>
              <a:gd fmla="*/ 27 w 243" name="T112"/>
              <a:gd fmla="*/ 171 h 32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7" w="243">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2" name="Freeform 9"/>
          <p:cNvSpPr>
            <a:spLocks noEditPoints="1"/>
          </p:cNvSpPr>
          <p:nvPr/>
        </p:nvSpPr>
        <p:spPr bwMode="auto">
          <a:xfrm>
            <a:off x="9660036" y="3293010"/>
            <a:ext cx="754063" cy="717550"/>
          </a:xfrm>
          <a:custGeom>
            <a:gdLst>
              <a:gd fmla="*/ 137 w 326" name="T0"/>
              <a:gd fmla="*/ 205 h 310" name="T1"/>
              <a:gd fmla="*/ 155 w 326" name="T2"/>
              <a:gd fmla="*/ 211 h 310" name="T3"/>
              <a:gd fmla="*/ 175 w 326" name="T4"/>
              <a:gd fmla="*/ 204 h 310" name="T5"/>
              <a:gd fmla="*/ 195 w 326" name="T6"/>
              <a:gd fmla="*/ 211 h 310" name="T7"/>
              <a:gd fmla="*/ 212 w 326" name="T8"/>
              <a:gd fmla="*/ 205 h 310" name="T9"/>
              <a:gd fmla="*/ 250 w 326" name="T10"/>
              <a:gd fmla="*/ 88 h 310" name="T11"/>
              <a:gd fmla="*/ 204 w 326" name="T12"/>
              <a:gd fmla="*/ 63 h 310" name="T13"/>
              <a:gd fmla="*/ 186 w 326" name="T14"/>
              <a:gd fmla="*/ 65 h 310" name="T15"/>
              <a:gd fmla="*/ 186 w 326" name="T16"/>
              <a:gd fmla="*/ 55 h 310" name="T17"/>
              <a:gd fmla="*/ 191 w 326" name="T18"/>
              <a:gd fmla="*/ 49 h 310" name="T19"/>
              <a:gd fmla="*/ 211 w 326" name="T20"/>
              <a:gd fmla="*/ 58 h 310" name="T21"/>
              <a:gd fmla="*/ 268 w 326" name="T22"/>
              <a:gd fmla="*/ 15 h 310" name="T23"/>
              <a:gd fmla="*/ 273 w 326" name="T24"/>
              <a:gd fmla="*/ 9 h 310" name="T25"/>
              <a:gd fmla="*/ 266 w 326" name="T26"/>
              <a:gd fmla="*/ 6 h 310" name="T27"/>
              <a:gd fmla="*/ 232 w 326" name="T28"/>
              <a:gd fmla="*/ 0 h 310" name="T29"/>
              <a:gd fmla="*/ 187 w 326" name="T30"/>
              <a:gd fmla="*/ 37 h 310" name="T31"/>
              <a:gd fmla="*/ 183 w 326" name="T32"/>
              <a:gd fmla="*/ 41 h 310" name="T33"/>
              <a:gd fmla="*/ 165 w 326" name="T34"/>
              <a:gd fmla="*/ 11 h 310" name="T35"/>
              <a:gd fmla="*/ 152 w 326" name="T36"/>
              <a:gd fmla="*/ 10 h 310" name="T37"/>
              <a:gd fmla="*/ 151 w 326" name="T38"/>
              <a:gd fmla="*/ 24 h 310" name="T39"/>
              <a:gd fmla="*/ 167 w 326" name="T40"/>
              <a:gd fmla="*/ 66 h 310" name="T41"/>
              <a:gd fmla="*/ 146 w 326" name="T42"/>
              <a:gd fmla="*/ 63 h 310" name="T43"/>
              <a:gd fmla="*/ 100 w 326" name="T44"/>
              <a:gd fmla="*/ 88 h 310" name="T45"/>
              <a:gd fmla="*/ 137 w 326" name="T46"/>
              <a:gd fmla="*/ 205 h 310" name="T47"/>
              <a:gd fmla="*/ 0 w 326" name="T48"/>
              <a:gd fmla="*/ 220 h 310" name="T49"/>
              <a:gd fmla="*/ 0 w 326" name="T50"/>
              <a:gd fmla="*/ 310 h 310" name="T51"/>
              <a:gd fmla="*/ 326 w 326" name="T52"/>
              <a:gd fmla="*/ 310 h 310" name="T53"/>
              <a:gd fmla="*/ 326 w 326" name="T54"/>
              <a:gd fmla="*/ 220 h 310" name="T55"/>
              <a:gd fmla="*/ 0 w 326" name="T56"/>
              <a:gd fmla="*/ 220 h 310" name="T57"/>
              <a:gd fmla="*/ 46 w 326" name="T58"/>
              <a:gd fmla="*/ 294 h 310" name="T59"/>
              <a:gd fmla="*/ 26 w 326" name="T60"/>
              <a:gd fmla="*/ 294 h 310" name="T61"/>
              <a:gd fmla="*/ 26 w 326" name="T62"/>
              <a:gd fmla="*/ 236 h 310" name="T63"/>
              <a:gd fmla="*/ 46 w 326" name="T64"/>
              <a:gd fmla="*/ 236 h 310" name="T65"/>
              <a:gd fmla="*/ 46 w 326" name="T66"/>
              <a:gd fmla="*/ 294 h 310" name="T67"/>
              <a:gd fmla="*/ 108 w 326" name="T68"/>
              <a:gd fmla="*/ 292 h 310" name="T69"/>
              <a:gd fmla="*/ 81 w 326" name="T70"/>
              <a:gd fmla="*/ 265 h 310" name="T71"/>
              <a:gd fmla="*/ 108 w 326" name="T72"/>
              <a:gd fmla="*/ 238 h 310" name="T73"/>
              <a:gd fmla="*/ 135 w 326" name="T74"/>
              <a:gd fmla="*/ 265 h 310" name="T75"/>
              <a:gd fmla="*/ 108 w 326" name="T76"/>
              <a:gd fmla="*/ 292 h 310" name="T77"/>
              <a:gd fmla="*/ 305 w 326" name="T78"/>
              <a:gd fmla="*/ 294 h 310" name="T79"/>
              <a:gd fmla="*/ 285 w 326" name="T80"/>
              <a:gd fmla="*/ 294 h 310" name="T81"/>
              <a:gd fmla="*/ 285 w 326" name="T82"/>
              <a:gd fmla="*/ 236 h 310" name="T83"/>
              <a:gd fmla="*/ 305 w 326" name="T84"/>
              <a:gd fmla="*/ 236 h 310" name="T85"/>
              <a:gd fmla="*/ 305 w 326" name="T86"/>
              <a:gd fmla="*/ 294 h 310" name="T87"/>
              <a:gd fmla="*/ 108 w 326" name="T88"/>
              <a:gd fmla="*/ 254 h 310" name="T89"/>
              <a:gd fmla="*/ 97 w 326" name="T90"/>
              <a:gd fmla="*/ 265 h 310" name="T91"/>
              <a:gd fmla="*/ 108 w 326" name="T92"/>
              <a:gd fmla="*/ 276 h 310" name="T93"/>
              <a:gd fmla="*/ 120 w 326" name="T94"/>
              <a:gd fmla="*/ 265 h 310" name="T95"/>
              <a:gd fmla="*/ 108 w 326" name="T96"/>
              <a:gd fmla="*/ 254 h 31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10" w="326">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3" name="Freeform 12"/>
          <p:cNvSpPr>
            <a:spLocks noEditPoints="1"/>
          </p:cNvSpPr>
          <p:nvPr/>
        </p:nvSpPr>
        <p:spPr bwMode="auto">
          <a:xfrm>
            <a:off x="6439137" y="3476711"/>
            <a:ext cx="552758" cy="484244"/>
          </a:xfrm>
          <a:custGeom>
            <a:gdLst>
              <a:gd fmla="*/ 272 w 327" name="T0"/>
              <a:gd fmla="*/ 165 h 286" name="T1"/>
              <a:gd fmla="*/ 263 w 327" name="T2"/>
              <a:gd fmla="*/ 148 h 286" name="T3"/>
              <a:gd fmla="*/ 254 w 327" name="T4"/>
              <a:gd fmla="*/ 150 h 286" name="T5"/>
              <a:gd fmla="*/ 235 w 327" name="T6"/>
              <a:gd fmla="*/ 145 h 286" name="T7"/>
              <a:gd fmla="*/ 226 w 327" name="T8"/>
              <a:gd fmla="*/ 101 h 286" name="T9"/>
              <a:gd fmla="*/ 216 w 327" name="T10"/>
              <a:gd fmla="*/ 183 h 286" name="T11"/>
              <a:gd fmla="*/ 211 w 327" name="T12"/>
              <a:gd fmla="*/ 186 h 286" name="T13"/>
              <a:gd fmla="*/ 202 w 327" name="T14"/>
              <a:gd fmla="*/ 155 h 286" name="T15"/>
              <a:gd fmla="*/ 192 w 327" name="T16"/>
              <a:gd fmla="*/ 204 h 286" name="T17"/>
              <a:gd fmla="*/ 192 w 327" name="T18"/>
              <a:gd fmla="*/ 220 h 286" name="T19"/>
              <a:gd fmla="*/ 214 w 327" name="T20"/>
              <a:gd fmla="*/ 286 h 286" name="T21"/>
              <a:gd fmla="*/ 270 w 327" name="T22"/>
              <a:gd fmla="*/ 259 h 286" name="T23"/>
              <a:gd fmla="*/ 289 w 327" name="T24"/>
              <a:gd fmla="*/ 170 h 286" name="T25"/>
              <a:gd fmla="*/ 261 w 327" name="T26"/>
              <a:gd fmla="*/ 137 h 286" name="T27"/>
              <a:gd fmla="*/ 273 w 327" name="T28"/>
              <a:gd fmla="*/ 140 h 286" name="T29"/>
              <a:gd fmla="*/ 283 w 327" name="T30"/>
              <a:gd fmla="*/ 125 h 286" name="T31"/>
              <a:gd fmla="*/ 247 w 327" name="T32"/>
              <a:gd fmla="*/ 129 h 286" name="T33"/>
              <a:gd fmla="*/ 186 w 327" name="T34"/>
              <a:gd fmla="*/ 140 h 286" name="T35"/>
              <a:gd fmla="*/ 204 w 327" name="T36"/>
              <a:gd fmla="*/ 125 h 286" name="T37"/>
              <a:gd fmla="*/ 186 w 327" name="T38"/>
              <a:gd fmla="*/ 140 h 286" name="T39"/>
              <a:gd fmla="*/ 186 w 327" name="T40"/>
              <a:gd fmla="*/ 69 h 286" name="T41"/>
              <a:gd fmla="*/ 239 w 327" name="T42"/>
              <a:gd fmla="*/ 53 h 286" name="T43"/>
              <a:gd fmla="*/ 186 w 327" name="T44"/>
              <a:gd fmla="*/ 104 h 286" name="T45"/>
              <a:gd fmla="*/ 226 w 327" name="T46"/>
              <a:gd fmla="*/ 89 h 286" name="T47"/>
              <a:gd fmla="*/ 283 w 327" name="T48"/>
              <a:gd fmla="*/ 104 h 286" name="T49"/>
              <a:gd fmla="*/ 186 w 327" name="T50"/>
              <a:gd fmla="*/ 89 h 286" name="T51"/>
              <a:gd fmla="*/ 141 w 327" name="T52"/>
              <a:gd fmla="*/ 160 h 286" name="T53"/>
              <a:gd fmla="*/ 45 w 327" name="T54"/>
              <a:gd fmla="*/ 175 h 286" name="T55"/>
              <a:gd fmla="*/ 141 w 327" name="T56"/>
              <a:gd fmla="*/ 160 h 286" name="T57"/>
              <a:gd fmla="*/ 39 w 327" name="T58"/>
              <a:gd fmla="*/ 0 h 286" name="T59"/>
              <a:gd fmla="*/ 0 w 327" name="T60"/>
              <a:gd fmla="*/ 185 h 286" name="T61"/>
              <a:gd fmla="*/ 181 w 327" name="T62"/>
              <a:gd fmla="*/ 224 h 286" name="T63"/>
              <a:gd fmla="*/ 180 w 327" name="T64"/>
              <a:gd fmla="*/ 198 h 286" name="T65"/>
              <a:gd fmla="*/ 170 w 327" name="T66"/>
              <a:gd fmla="*/ 27 h 286" name="T67"/>
              <a:gd fmla="*/ 289 w 327" name="T68"/>
              <a:gd fmla="*/ 27 h 286" name="T69"/>
              <a:gd fmla="*/ 301 w 327" name="T70"/>
              <a:gd fmla="*/ 74 h 286" name="T71"/>
              <a:gd fmla="*/ 301 w 327" name="T72"/>
              <a:gd fmla="*/ 222 h 286" name="T73"/>
              <a:gd fmla="*/ 327 w 327" name="T74"/>
              <a:gd fmla="*/ 39 h 286" name="T75"/>
              <a:gd fmla="*/ 158 w 327" name="T76"/>
              <a:gd fmla="*/ 198 h 286" name="T77"/>
              <a:gd fmla="*/ 27 w 327" name="T78"/>
              <a:gd fmla="*/ 185 h 286" name="T79"/>
              <a:gd fmla="*/ 39 w 327" name="T80"/>
              <a:gd fmla="*/ 27 h 286" name="T81"/>
              <a:gd fmla="*/ 158 w 327" name="T82"/>
              <a:gd fmla="*/ 198 h 286" name="T83"/>
              <a:gd fmla="*/ 155 w 327" name="T84"/>
              <a:gd fmla="*/ 13 h 286" name="T85"/>
              <a:gd fmla="*/ 171 w 327" name="T86"/>
              <a:gd fmla="*/ 13 h 286" name="T87"/>
              <a:gd fmla="*/ 141 w 327" name="T88"/>
              <a:gd fmla="*/ 125 h 286" name="T89"/>
              <a:gd fmla="*/ 45 w 327" name="T90"/>
              <a:gd fmla="*/ 140 h 286" name="T91"/>
              <a:gd fmla="*/ 141 w 327" name="T92"/>
              <a:gd fmla="*/ 125 h 286" name="T93"/>
              <a:gd fmla="*/ 45 w 327" name="T94"/>
              <a:gd fmla="*/ 53 h 286" name="T95"/>
              <a:gd fmla="*/ 141 w 327" name="T96"/>
              <a:gd fmla="*/ 69 h 286" name="T97"/>
              <a:gd fmla="*/ 254 w 327" name="T98"/>
              <a:gd fmla="*/ 53 h 286" name="T99"/>
              <a:gd fmla="*/ 301 w 327" name="T100"/>
              <a:gd fmla="*/ 74 h 286" name="T101"/>
              <a:gd fmla="*/ 254 w 327" name="T102"/>
              <a:gd fmla="*/ 53 h 286" name="T103"/>
              <a:gd fmla="*/ 45 w 327" name="T104"/>
              <a:gd fmla="*/ 89 h 286" name="T105"/>
              <a:gd fmla="*/ 141 w 327" name="T106"/>
              <a:gd fmla="*/ 104 h 28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6" w="327">
                <a:moveTo>
                  <a:pt x="279" y="162"/>
                </a:moveTo>
                <a:cubicBezTo>
                  <a:pt x="277" y="162"/>
                  <a:pt x="274" y="163"/>
                  <a:pt x="272" y="165"/>
                </a:cubicBezTo>
                <a:cubicBezTo>
                  <a:pt x="272" y="158"/>
                  <a:pt x="272" y="158"/>
                  <a:pt x="272" y="158"/>
                </a:cubicBezTo>
                <a:cubicBezTo>
                  <a:pt x="272" y="153"/>
                  <a:pt x="268" y="148"/>
                  <a:pt x="263" y="148"/>
                </a:cubicBezTo>
                <a:cubicBezTo>
                  <a:pt x="259" y="148"/>
                  <a:pt x="255" y="151"/>
                  <a:pt x="254" y="154"/>
                </a:cubicBezTo>
                <a:cubicBezTo>
                  <a:pt x="254" y="150"/>
                  <a:pt x="254" y="150"/>
                  <a:pt x="254" y="150"/>
                </a:cubicBezTo>
                <a:cubicBezTo>
                  <a:pt x="254" y="145"/>
                  <a:pt x="249" y="140"/>
                  <a:pt x="244" y="140"/>
                </a:cubicBezTo>
                <a:cubicBezTo>
                  <a:pt x="240" y="140"/>
                  <a:pt x="237" y="142"/>
                  <a:pt x="235" y="145"/>
                </a:cubicBezTo>
                <a:cubicBezTo>
                  <a:pt x="235" y="111"/>
                  <a:pt x="235" y="111"/>
                  <a:pt x="235" y="111"/>
                </a:cubicBezTo>
                <a:cubicBezTo>
                  <a:pt x="235" y="105"/>
                  <a:pt x="231" y="101"/>
                  <a:pt x="226" y="101"/>
                </a:cubicBezTo>
                <a:cubicBezTo>
                  <a:pt x="220" y="101"/>
                  <a:pt x="216" y="105"/>
                  <a:pt x="216" y="111"/>
                </a:cubicBezTo>
                <a:cubicBezTo>
                  <a:pt x="216" y="183"/>
                  <a:pt x="216" y="183"/>
                  <a:pt x="216" y="183"/>
                </a:cubicBezTo>
                <a:cubicBezTo>
                  <a:pt x="216" y="183"/>
                  <a:pt x="216" y="183"/>
                  <a:pt x="216" y="183"/>
                </a:cubicBezTo>
                <a:cubicBezTo>
                  <a:pt x="211" y="186"/>
                  <a:pt x="211" y="186"/>
                  <a:pt x="211" y="186"/>
                </a:cubicBezTo>
                <a:cubicBezTo>
                  <a:pt x="211" y="163"/>
                  <a:pt x="211" y="163"/>
                  <a:pt x="211" y="163"/>
                </a:cubicBezTo>
                <a:cubicBezTo>
                  <a:pt x="211" y="159"/>
                  <a:pt x="207" y="155"/>
                  <a:pt x="202" y="155"/>
                </a:cubicBezTo>
                <a:cubicBezTo>
                  <a:pt x="196" y="155"/>
                  <a:pt x="192" y="159"/>
                  <a:pt x="192" y="163"/>
                </a:cubicBezTo>
                <a:cubicBezTo>
                  <a:pt x="192" y="204"/>
                  <a:pt x="192" y="204"/>
                  <a:pt x="192" y="204"/>
                </a:cubicBezTo>
                <a:cubicBezTo>
                  <a:pt x="192" y="204"/>
                  <a:pt x="192" y="204"/>
                  <a:pt x="192" y="204"/>
                </a:cubicBezTo>
                <a:cubicBezTo>
                  <a:pt x="192" y="220"/>
                  <a:pt x="192" y="220"/>
                  <a:pt x="192" y="220"/>
                </a:cubicBezTo>
                <a:cubicBezTo>
                  <a:pt x="192" y="238"/>
                  <a:pt x="201" y="253"/>
                  <a:pt x="214" y="262"/>
                </a:cubicBezTo>
                <a:cubicBezTo>
                  <a:pt x="214" y="286"/>
                  <a:pt x="214" y="286"/>
                  <a:pt x="214" y="286"/>
                </a:cubicBezTo>
                <a:cubicBezTo>
                  <a:pt x="270" y="286"/>
                  <a:pt x="270" y="286"/>
                  <a:pt x="270" y="286"/>
                </a:cubicBezTo>
                <a:cubicBezTo>
                  <a:pt x="270" y="259"/>
                  <a:pt x="270" y="259"/>
                  <a:pt x="270" y="259"/>
                </a:cubicBezTo>
                <a:cubicBezTo>
                  <a:pt x="282" y="251"/>
                  <a:pt x="289" y="236"/>
                  <a:pt x="289" y="220"/>
                </a:cubicBezTo>
                <a:cubicBezTo>
                  <a:pt x="289" y="170"/>
                  <a:pt x="289" y="170"/>
                  <a:pt x="289" y="170"/>
                </a:cubicBezTo>
                <a:cubicBezTo>
                  <a:pt x="289" y="166"/>
                  <a:pt x="285" y="162"/>
                  <a:pt x="279" y="162"/>
                </a:cubicBezTo>
                <a:close/>
                <a:moveTo>
                  <a:pt x="261" y="137"/>
                </a:moveTo>
                <a:cubicBezTo>
                  <a:pt x="261" y="137"/>
                  <a:pt x="262" y="137"/>
                  <a:pt x="263" y="137"/>
                </a:cubicBezTo>
                <a:cubicBezTo>
                  <a:pt x="266" y="137"/>
                  <a:pt x="270" y="138"/>
                  <a:pt x="273" y="140"/>
                </a:cubicBezTo>
                <a:cubicBezTo>
                  <a:pt x="283" y="140"/>
                  <a:pt x="283" y="140"/>
                  <a:pt x="283" y="140"/>
                </a:cubicBezTo>
                <a:cubicBezTo>
                  <a:pt x="283" y="125"/>
                  <a:pt x="283" y="125"/>
                  <a:pt x="283" y="125"/>
                </a:cubicBezTo>
                <a:cubicBezTo>
                  <a:pt x="247" y="125"/>
                  <a:pt x="247" y="125"/>
                  <a:pt x="247" y="125"/>
                </a:cubicBezTo>
                <a:cubicBezTo>
                  <a:pt x="247" y="129"/>
                  <a:pt x="247" y="129"/>
                  <a:pt x="247" y="129"/>
                </a:cubicBezTo>
                <a:cubicBezTo>
                  <a:pt x="253" y="130"/>
                  <a:pt x="257" y="133"/>
                  <a:pt x="261" y="137"/>
                </a:cubicBezTo>
                <a:close/>
                <a:moveTo>
                  <a:pt x="186" y="140"/>
                </a:moveTo>
                <a:cubicBezTo>
                  <a:pt x="204" y="140"/>
                  <a:pt x="204" y="140"/>
                  <a:pt x="204" y="140"/>
                </a:cubicBezTo>
                <a:cubicBezTo>
                  <a:pt x="204" y="125"/>
                  <a:pt x="204" y="125"/>
                  <a:pt x="204" y="125"/>
                </a:cubicBezTo>
                <a:cubicBezTo>
                  <a:pt x="186" y="125"/>
                  <a:pt x="186" y="125"/>
                  <a:pt x="186" y="125"/>
                </a:cubicBezTo>
                <a:lnTo>
                  <a:pt x="186" y="140"/>
                </a:lnTo>
                <a:close/>
                <a:moveTo>
                  <a:pt x="186" y="53"/>
                </a:moveTo>
                <a:cubicBezTo>
                  <a:pt x="186" y="69"/>
                  <a:pt x="186" y="69"/>
                  <a:pt x="186" y="69"/>
                </a:cubicBezTo>
                <a:cubicBezTo>
                  <a:pt x="242" y="69"/>
                  <a:pt x="242" y="69"/>
                  <a:pt x="242" y="69"/>
                </a:cubicBezTo>
                <a:cubicBezTo>
                  <a:pt x="240" y="64"/>
                  <a:pt x="239" y="59"/>
                  <a:pt x="239" y="53"/>
                </a:cubicBezTo>
                <a:lnTo>
                  <a:pt x="186" y="53"/>
                </a:lnTo>
                <a:close/>
                <a:moveTo>
                  <a:pt x="186" y="104"/>
                </a:moveTo>
                <a:cubicBezTo>
                  <a:pt x="205" y="104"/>
                  <a:pt x="205" y="104"/>
                  <a:pt x="205" y="104"/>
                </a:cubicBezTo>
                <a:cubicBezTo>
                  <a:pt x="208" y="96"/>
                  <a:pt x="216" y="89"/>
                  <a:pt x="226" y="89"/>
                </a:cubicBezTo>
                <a:cubicBezTo>
                  <a:pt x="235" y="89"/>
                  <a:pt x="243" y="96"/>
                  <a:pt x="246" y="104"/>
                </a:cubicBezTo>
                <a:cubicBezTo>
                  <a:pt x="283" y="104"/>
                  <a:pt x="283" y="104"/>
                  <a:pt x="283" y="104"/>
                </a:cubicBezTo>
                <a:cubicBezTo>
                  <a:pt x="283" y="89"/>
                  <a:pt x="283" y="89"/>
                  <a:pt x="283" y="89"/>
                </a:cubicBezTo>
                <a:cubicBezTo>
                  <a:pt x="186" y="89"/>
                  <a:pt x="186" y="89"/>
                  <a:pt x="186" y="89"/>
                </a:cubicBezTo>
                <a:lnTo>
                  <a:pt x="186" y="104"/>
                </a:lnTo>
                <a:close/>
                <a:moveTo>
                  <a:pt x="141" y="160"/>
                </a:moveTo>
                <a:cubicBezTo>
                  <a:pt x="45" y="160"/>
                  <a:pt x="45" y="160"/>
                  <a:pt x="45" y="160"/>
                </a:cubicBezTo>
                <a:cubicBezTo>
                  <a:pt x="45" y="175"/>
                  <a:pt x="45" y="175"/>
                  <a:pt x="45" y="175"/>
                </a:cubicBezTo>
                <a:cubicBezTo>
                  <a:pt x="141" y="175"/>
                  <a:pt x="141" y="175"/>
                  <a:pt x="141" y="175"/>
                </a:cubicBezTo>
                <a:lnTo>
                  <a:pt x="141" y="160"/>
                </a:lnTo>
                <a:close/>
                <a:moveTo>
                  <a:pt x="289" y="0"/>
                </a:moveTo>
                <a:cubicBezTo>
                  <a:pt x="39" y="0"/>
                  <a:pt x="39" y="0"/>
                  <a:pt x="39" y="0"/>
                </a:cubicBezTo>
                <a:cubicBezTo>
                  <a:pt x="18" y="0"/>
                  <a:pt x="0" y="18"/>
                  <a:pt x="0" y="39"/>
                </a:cubicBezTo>
                <a:cubicBezTo>
                  <a:pt x="0" y="185"/>
                  <a:pt x="0" y="185"/>
                  <a:pt x="0" y="185"/>
                </a:cubicBezTo>
                <a:cubicBezTo>
                  <a:pt x="0" y="207"/>
                  <a:pt x="18" y="224"/>
                  <a:pt x="39" y="224"/>
                </a:cubicBezTo>
                <a:cubicBezTo>
                  <a:pt x="181" y="224"/>
                  <a:pt x="181" y="224"/>
                  <a:pt x="181" y="224"/>
                </a:cubicBezTo>
                <a:cubicBezTo>
                  <a:pt x="180" y="223"/>
                  <a:pt x="180" y="222"/>
                  <a:pt x="180" y="220"/>
                </a:cubicBezTo>
                <a:cubicBezTo>
                  <a:pt x="180" y="198"/>
                  <a:pt x="180" y="198"/>
                  <a:pt x="180" y="198"/>
                </a:cubicBezTo>
                <a:cubicBezTo>
                  <a:pt x="170" y="198"/>
                  <a:pt x="170" y="198"/>
                  <a:pt x="170" y="198"/>
                </a:cubicBezTo>
                <a:cubicBezTo>
                  <a:pt x="170" y="27"/>
                  <a:pt x="170" y="27"/>
                  <a:pt x="170" y="27"/>
                </a:cubicBezTo>
                <a:cubicBezTo>
                  <a:pt x="254" y="27"/>
                  <a:pt x="254" y="27"/>
                  <a:pt x="254" y="27"/>
                </a:cubicBezTo>
                <a:cubicBezTo>
                  <a:pt x="289" y="27"/>
                  <a:pt x="289" y="27"/>
                  <a:pt x="289" y="27"/>
                </a:cubicBezTo>
                <a:cubicBezTo>
                  <a:pt x="295" y="27"/>
                  <a:pt x="301" y="32"/>
                  <a:pt x="301" y="39"/>
                </a:cubicBezTo>
                <a:cubicBezTo>
                  <a:pt x="301" y="74"/>
                  <a:pt x="301" y="74"/>
                  <a:pt x="301" y="74"/>
                </a:cubicBezTo>
                <a:cubicBezTo>
                  <a:pt x="301" y="220"/>
                  <a:pt x="301" y="220"/>
                  <a:pt x="301" y="220"/>
                </a:cubicBezTo>
                <a:cubicBezTo>
                  <a:pt x="301" y="221"/>
                  <a:pt x="301" y="222"/>
                  <a:pt x="301" y="222"/>
                </a:cubicBezTo>
                <a:cubicBezTo>
                  <a:pt x="316" y="217"/>
                  <a:pt x="327" y="203"/>
                  <a:pt x="327" y="185"/>
                </a:cubicBezTo>
                <a:cubicBezTo>
                  <a:pt x="327" y="39"/>
                  <a:pt x="327" y="39"/>
                  <a:pt x="327" y="39"/>
                </a:cubicBezTo>
                <a:cubicBezTo>
                  <a:pt x="327" y="18"/>
                  <a:pt x="310" y="0"/>
                  <a:pt x="289" y="0"/>
                </a:cubicBezTo>
                <a:close/>
                <a:moveTo>
                  <a:pt x="158" y="198"/>
                </a:moveTo>
                <a:cubicBezTo>
                  <a:pt x="39" y="198"/>
                  <a:pt x="39" y="198"/>
                  <a:pt x="39" y="198"/>
                </a:cubicBezTo>
                <a:cubicBezTo>
                  <a:pt x="32" y="198"/>
                  <a:pt x="27" y="192"/>
                  <a:pt x="27" y="185"/>
                </a:cubicBezTo>
                <a:cubicBezTo>
                  <a:pt x="27" y="39"/>
                  <a:pt x="27" y="39"/>
                  <a:pt x="27" y="39"/>
                </a:cubicBezTo>
                <a:cubicBezTo>
                  <a:pt x="27" y="32"/>
                  <a:pt x="32" y="27"/>
                  <a:pt x="39" y="27"/>
                </a:cubicBezTo>
                <a:cubicBezTo>
                  <a:pt x="158" y="27"/>
                  <a:pt x="158" y="27"/>
                  <a:pt x="158" y="27"/>
                </a:cubicBezTo>
                <a:lnTo>
                  <a:pt x="158" y="198"/>
                </a:lnTo>
                <a:close/>
                <a:moveTo>
                  <a:pt x="163" y="21"/>
                </a:moveTo>
                <a:cubicBezTo>
                  <a:pt x="159" y="21"/>
                  <a:pt x="155" y="17"/>
                  <a:pt x="155" y="13"/>
                </a:cubicBezTo>
                <a:cubicBezTo>
                  <a:pt x="155" y="9"/>
                  <a:pt x="159" y="5"/>
                  <a:pt x="163" y="5"/>
                </a:cubicBezTo>
                <a:cubicBezTo>
                  <a:pt x="168" y="5"/>
                  <a:pt x="171" y="9"/>
                  <a:pt x="171" y="13"/>
                </a:cubicBezTo>
                <a:cubicBezTo>
                  <a:pt x="171" y="17"/>
                  <a:pt x="168" y="21"/>
                  <a:pt x="163" y="21"/>
                </a:cubicBezTo>
                <a:close/>
                <a:moveTo>
                  <a:pt x="141" y="125"/>
                </a:moveTo>
                <a:cubicBezTo>
                  <a:pt x="45" y="125"/>
                  <a:pt x="45" y="125"/>
                  <a:pt x="45" y="125"/>
                </a:cubicBezTo>
                <a:cubicBezTo>
                  <a:pt x="45" y="140"/>
                  <a:pt x="45" y="140"/>
                  <a:pt x="45" y="140"/>
                </a:cubicBezTo>
                <a:cubicBezTo>
                  <a:pt x="141" y="140"/>
                  <a:pt x="141" y="140"/>
                  <a:pt x="141" y="140"/>
                </a:cubicBezTo>
                <a:lnTo>
                  <a:pt x="141" y="125"/>
                </a:lnTo>
                <a:close/>
                <a:moveTo>
                  <a:pt x="141" y="53"/>
                </a:moveTo>
                <a:cubicBezTo>
                  <a:pt x="45" y="53"/>
                  <a:pt x="45" y="53"/>
                  <a:pt x="45" y="53"/>
                </a:cubicBezTo>
                <a:cubicBezTo>
                  <a:pt x="45" y="69"/>
                  <a:pt x="45" y="69"/>
                  <a:pt x="45" y="69"/>
                </a:cubicBezTo>
                <a:cubicBezTo>
                  <a:pt x="141" y="69"/>
                  <a:pt x="141" y="69"/>
                  <a:pt x="141" y="69"/>
                </a:cubicBezTo>
                <a:lnTo>
                  <a:pt x="141" y="53"/>
                </a:lnTo>
                <a:close/>
                <a:moveTo>
                  <a:pt x="254" y="53"/>
                </a:moveTo>
                <a:cubicBezTo>
                  <a:pt x="254" y="64"/>
                  <a:pt x="263" y="74"/>
                  <a:pt x="274" y="74"/>
                </a:cubicBezTo>
                <a:cubicBezTo>
                  <a:pt x="301" y="74"/>
                  <a:pt x="301" y="74"/>
                  <a:pt x="301" y="74"/>
                </a:cubicBezTo>
                <a:cubicBezTo>
                  <a:pt x="254" y="27"/>
                  <a:pt x="254" y="27"/>
                  <a:pt x="254" y="27"/>
                </a:cubicBezTo>
                <a:lnTo>
                  <a:pt x="254" y="53"/>
                </a:lnTo>
                <a:close/>
                <a:moveTo>
                  <a:pt x="141" y="89"/>
                </a:moveTo>
                <a:cubicBezTo>
                  <a:pt x="45" y="89"/>
                  <a:pt x="45" y="89"/>
                  <a:pt x="45" y="89"/>
                </a:cubicBezTo>
                <a:cubicBezTo>
                  <a:pt x="45" y="104"/>
                  <a:pt x="45" y="104"/>
                  <a:pt x="45" y="104"/>
                </a:cubicBezTo>
                <a:cubicBezTo>
                  <a:pt x="141" y="104"/>
                  <a:pt x="141" y="104"/>
                  <a:pt x="141" y="104"/>
                </a:cubicBezTo>
                <a:lnTo>
                  <a:pt x="141" y="89"/>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4" name="Freeform 16"/>
          <p:cNvSpPr>
            <a:spLocks noEditPoints="1"/>
          </p:cNvSpPr>
          <p:nvPr/>
        </p:nvSpPr>
        <p:spPr bwMode="auto">
          <a:xfrm>
            <a:off x="4956413" y="3561283"/>
            <a:ext cx="447821" cy="393140"/>
          </a:xfrm>
          <a:custGeom>
            <a:gdLst>
              <a:gd fmla="*/ 246 w 326" name="T0"/>
              <a:gd fmla="*/ 42 h 286" name="T1"/>
              <a:gd fmla="*/ 261 w 326" name="T2"/>
              <a:gd fmla="*/ 54 h 286" name="T3"/>
              <a:gd fmla="*/ 279 w 326" name="T4"/>
              <a:gd fmla="*/ 42 h 286" name="T5"/>
              <a:gd fmla="*/ 269 w 326" name="T6"/>
              <a:gd fmla="*/ 54 h 286" name="T7"/>
              <a:gd fmla="*/ 279 w 326" name="T8"/>
              <a:gd fmla="*/ 42 h 286" name="T9"/>
              <a:gd fmla="*/ 38 w 326" name="T10"/>
              <a:gd fmla="*/ 0 h 286" name="T11"/>
              <a:gd fmla="*/ 0 w 326" name="T12"/>
              <a:gd fmla="*/ 185 h 286" name="T13"/>
              <a:gd fmla="*/ 131 w 326" name="T14"/>
              <a:gd fmla="*/ 224 h 286" name="T15"/>
              <a:gd fmla="*/ 203 w 326" name="T16"/>
              <a:gd fmla="*/ 252 h 286" name="T17"/>
              <a:gd fmla="*/ 288 w 326" name="T18"/>
              <a:gd fmla="*/ 224 h 286" name="T19"/>
              <a:gd fmla="*/ 326 w 326" name="T20"/>
              <a:gd fmla="*/ 39 h 286" name="T21"/>
              <a:gd fmla="*/ 163 w 326" name="T22"/>
              <a:gd fmla="*/ 8 h 286" name="T23"/>
              <a:gd fmla="*/ 163 w 326" name="T24"/>
              <a:gd fmla="*/ 20 h 286" name="T25"/>
              <a:gd fmla="*/ 163 w 326" name="T26"/>
              <a:gd fmla="*/ 8 h 286" name="T27"/>
              <a:gd fmla="*/ 256 w 326" name="T28"/>
              <a:gd fmla="*/ 216 h 286" name="T29"/>
              <a:gd fmla="*/ 256 w 326" name="T30"/>
              <a:gd fmla="*/ 207 h 286" name="T31"/>
              <a:gd fmla="*/ 288 w 326" name="T32"/>
              <a:gd fmla="*/ 211 h 286" name="T33"/>
              <a:gd fmla="*/ 300 w 326" name="T34"/>
              <a:gd fmla="*/ 185 h 286" name="T35"/>
              <a:gd fmla="*/ 38 w 326" name="T36"/>
              <a:gd fmla="*/ 198 h 286" name="T37"/>
              <a:gd fmla="*/ 26 w 326" name="T38"/>
              <a:gd fmla="*/ 39 h 286" name="T39"/>
              <a:gd fmla="*/ 288 w 326" name="T40"/>
              <a:gd fmla="*/ 27 h 286" name="T41"/>
              <a:gd fmla="*/ 300 w 326" name="T42"/>
              <a:gd fmla="*/ 185 h 286" name="T43"/>
              <a:gd fmla="*/ 94 w 326" name="T44"/>
              <a:gd fmla="*/ 260 h 286" name="T45"/>
              <a:gd fmla="*/ 94 w 326" name="T46"/>
              <a:gd fmla="*/ 286 h 286" name="T47"/>
              <a:gd fmla="*/ 245 w 326" name="T48"/>
              <a:gd fmla="*/ 273 h 286" name="T49"/>
              <a:gd fmla="*/ 238 w 326" name="T50"/>
              <a:gd fmla="*/ 65 h 286" name="T51"/>
              <a:gd fmla="*/ 223 w 326" name="T52"/>
              <a:gd fmla="*/ 77 h 286" name="T53"/>
              <a:gd fmla="*/ 238 w 326" name="T54"/>
              <a:gd fmla="*/ 65 h 286" name="T55"/>
              <a:gd fmla="*/ 203 w 326" name="T56"/>
              <a:gd fmla="*/ 181 h 286" name="T57"/>
              <a:gd fmla="*/ 45 w 326" name="T58"/>
              <a:gd fmla="*/ 44 h 286" name="T59"/>
              <a:gd fmla="*/ 78 w 326" name="T60"/>
              <a:gd fmla="*/ 162 h 286" name="T61"/>
              <a:gd fmla="*/ 114 w 326" name="T62"/>
              <a:gd fmla="*/ 117 h 286" name="T63"/>
              <a:gd fmla="*/ 124 w 326" name="T64"/>
              <a:gd fmla="*/ 66 h 286" name="T65"/>
              <a:gd fmla="*/ 134 w 326" name="T66"/>
              <a:gd fmla="*/ 117 h 286" name="T67"/>
              <a:gd fmla="*/ 170 w 326" name="T68"/>
              <a:gd fmla="*/ 162 h 286" name="T69"/>
              <a:gd fmla="*/ 170 w 326" name="T70"/>
              <a:gd fmla="*/ 162 h 286" name="T71"/>
              <a:gd fmla="*/ 78 w 326" name="T72"/>
              <a:gd fmla="*/ 162 h 286" name="T73"/>
              <a:gd fmla="*/ 78 w 326" name="T74"/>
              <a:gd fmla="*/ 162 h 286" name="T75"/>
              <a:gd fmla="*/ 281 w 326" name="T76"/>
              <a:gd fmla="*/ 181 h 286" name="T77"/>
              <a:gd fmla="*/ 220 w 326" name="T78"/>
              <a:gd fmla="*/ 128 h 286" name="T79"/>
              <a:gd fmla="*/ 233 w 326" name="T80"/>
              <a:gd fmla="*/ 173 h 286" name="T81"/>
              <a:gd fmla="*/ 247 w 326" name="T82"/>
              <a:gd fmla="*/ 156 h 286" name="T83"/>
              <a:gd fmla="*/ 251 w 326" name="T84"/>
              <a:gd fmla="*/ 137 h 286" name="T85"/>
              <a:gd fmla="*/ 254 w 326" name="T86"/>
              <a:gd fmla="*/ 156 h 286" name="T87"/>
              <a:gd fmla="*/ 268 w 326" name="T88"/>
              <a:gd fmla="*/ 173 h 286" name="T89"/>
              <a:gd fmla="*/ 268 w 326" name="T90"/>
              <a:gd fmla="*/ 174 h 286" name="T91"/>
              <a:gd fmla="*/ 233 w 326" name="T92"/>
              <a:gd fmla="*/ 174 h 286" name="T93"/>
              <a:gd fmla="*/ 233 w 326" name="T94"/>
              <a:gd fmla="*/ 173 h 286" name="T95"/>
              <a:gd fmla="*/ 246 w 326" name="T96"/>
              <a:gd fmla="*/ 65 h 286" name="T97"/>
              <a:gd fmla="*/ 252 w 326" name="T98"/>
              <a:gd fmla="*/ 77 h 286" name="T99"/>
              <a:gd fmla="*/ 238 w 326" name="T100"/>
              <a:gd fmla="*/ 42 h 286" name="T101"/>
              <a:gd fmla="*/ 223 w 326" name="T102"/>
              <a:gd fmla="*/ 54 h 286" name="T103"/>
              <a:gd fmla="*/ 238 w 326" name="T104"/>
              <a:gd fmla="*/ 42 h 28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6" w="326">
                <a:moveTo>
                  <a:pt x="261" y="42"/>
                </a:moveTo>
                <a:cubicBezTo>
                  <a:pt x="246" y="42"/>
                  <a:pt x="246" y="42"/>
                  <a:pt x="246" y="42"/>
                </a:cubicBezTo>
                <a:cubicBezTo>
                  <a:pt x="246" y="54"/>
                  <a:pt x="246" y="54"/>
                  <a:pt x="246" y="54"/>
                </a:cubicBezTo>
                <a:cubicBezTo>
                  <a:pt x="261" y="54"/>
                  <a:pt x="261" y="54"/>
                  <a:pt x="261" y="54"/>
                </a:cubicBezTo>
                <a:lnTo>
                  <a:pt x="261" y="42"/>
                </a:lnTo>
                <a:close/>
                <a:moveTo>
                  <a:pt x="279" y="42"/>
                </a:moveTo>
                <a:cubicBezTo>
                  <a:pt x="269" y="42"/>
                  <a:pt x="269" y="42"/>
                  <a:pt x="269" y="42"/>
                </a:cubicBezTo>
                <a:cubicBezTo>
                  <a:pt x="269" y="54"/>
                  <a:pt x="269" y="54"/>
                  <a:pt x="269" y="54"/>
                </a:cubicBezTo>
                <a:cubicBezTo>
                  <a:pt x="279" y="54"/>
                  <a:pt x="279" y="54"/>
                  <a:pt x="279" y="54"/>
                </a:cubicBezTo>
                <a:lnTo>
                  <a:pt x="279" y="42"/>
                </a:lnTo>
                <a:close/>
                <a:moveTo>
                  <a:pt x="288" y="0"/>
                </a:moveTo>
                <a:cubicBezTo>
                  <a:pt x="38" y="0"/>
                  <a:pt x="38" y="0"/>
                  <a:pt x="38" y="0"/>
                </a:cubicBezTo>
                <a:cubicBezTo>
                  <a:pt x="17" y="0"/>
                  <a:pt x="0" y="18"/>
                  <a:pt x="0" y="39"/>
                </a:cubicBezTo>
                <a:cubicBezTo>
                  <a:pt x="0" y="185"/>
                  <a:pt x="0" y="185"/>
                  <a:pt x="0" y="185"/>
                </a:cubicBezTo>
                <a:cubicBezTo>
                  <a:pt x="0" y="207"/>
                  <a:pt x="17" y="224"/>
                  <a:pt x="38" y="224"/>
                </a:cubicBezTo>
                <a:cubicBezTo>
                  <a:pt x="131" y="224"/>
                  <a:pt x="131" y="224"/>
                  <a:pt x="131" y="224"/>
                </a:cubicBezTo>
                <a:cubicBezTo>
                  <a:pt x="131" y="252"/>
                  <a:pt x="131" y="252"/>
                  <a:pt x="131" y="252"/>
                </a:cubicBezTo>
                <a:cubicBezTo>
                  <a:pt x="203" y="252"/>
                  <a:pt x="203" y="252"/>
                  <a:pt x="203" y="252"/>
                </a:cubicBezTo>
                <a:cubicBezTo>
                  <a:pt x="203" y="224"/>
                  <a:pt x="203" y="224"/>
                  <a:pt x="203" y="224"/>
                </a:cubicBezTo>
                <a:cubicBezTo>
                  <a:pt x="288" y="224"/>
                  <a:pt x="288" y="224"/>
                  <a:pt x="288" y="224"/>
                </a:cubicBezTo>
                <a:cubicBezTo>
                  <a:pt x="309" y="224"/>
                  <a:pt x="326" y="207"/>
                  <a:pt x="326" y="185"/>
                </a:cubicBezTo>
                <a:cubicBezTo>
                  <a:pt x="326" y="39"/>
                  <a:pt x="326" y="39"/>
                  <a:pt x="326" y="39"/>
                </a:cubicBezTo>
                <a:cubicBezTo>
                  <a:pt x="326" y="18"/>
                  <a:pt x="309" y="0"/>
                  <a:pt x="288" y="0"/>
                </a:cubicBezTo>
                <a:close/>
                <a:moveTo>
                  <a:pt x="163" y="8"/>
                </a:moveTo>
                <a:cubicBezTo>
                  <a:pt x="166" y="8"/>
                  <a:pt x="169" y="11"/>
                  <a:pt x="169" y="14"/>
                </a:cubicBezTo>
                <a:cubicBezTo>
                  <a:pt x="169" y="18"/>
                  <a:pt x="166" y="20"/>
                  <a:pt x="163" y="20"/>
                </a:cubicBezTo>
                <a:cubicBezTo>
                  <a:pt x="160" y="20"/>
                  <a:pt x="157" y="18"/>
                  <a:pt x="157" y="14"/>
                </a:cubicBezTo>
                <a:cubicBezTo>
                  <a:pt x="157" y="11"/>
                  <a:pt x="160" y="8"/>
                  <a:pt x="163" y="8"/>
                </a:cubicBezTo>
                <a:close/>
                <a:moveTo>
                  <a:pt x="284" y="216"/>
                </a:moveTo>
                <a:cubicBezTo>
                  <a:pt x="256" y="216"/>
                  <a:pt x="256" y="216"/>
                  <a:pt x="256" y="216"/>
                </a:cubicBezTo>
                <a:cubicBezTo>
                  <a:pt x="253" y="216"/>
                  <a:pt x="251" y="214"/>
                  <a:pt x="251" y="211"/>
                </a:cubicBezTo>
                <a:cubicBezTo>
                  <a:pt x="251" y="209"/>
                  <a:pt x="253" y="207"/>
                  <a:pt x="256" y="207"/>
                </a:cubicBezTo>
                <a:cubicBezTo>
                  <a:pt x="284" y="207"/>
                  <a:pt x="284" y="207"/>
                  <a:pt x="284" y="207"/>
                </a:cubicBezTo>
                <a:cubicBezTo>
                  <a:pt x="286" y="207"/>
                  <a:pt x="288" y="209"/>
                  <a:pt x="288" y="211"/>
                </a:cubicBezTo>
                <a:cubicBezTo>
                  <a:pt x="288" y="214"/>
                  <a:pt x="286" y="216"/>
                  <a:pt x="284" y="216"/>
                </a:cubicBezTo>
                <a:close/>
                <a:moveTo>
                  <a:pt x="300" y="185"/>
                </a:moveTo>
                <a:cubicBezTo>
                  <a:pt x="300" y="192"/>
                  <a:pt x="295" y="198"/>
                  <a:pt x="288" y="198"/>
                </a:cubicBezTo>
                <a:cubicBezTo>
                  <a:pt x="38" y="198"/>
                  <a:pt x="38" y="198"/>
                  <a:pt x="38" y="198"/>
                </a:cubicBezTo>
                <a:cubicBezTo>
                  <a:pt x="31" y="198"/>
                  <a:pt x="26" y="192"/>
                  <a:pt x="26" y="185"/>
                </a:cubicBezTo>
                <a:cubicBezTo>
                  <a:pt x="26" y="39"/>
                  <a:pt x="26" y="39"/>
                  <a:pt x="26" y="39"/>
                </a:cubicBezTo>
                <a:cubicBezTo>
                  <a:pt x="26" y="32"/>
                  <a:pt x="31" y="27"/>
                  <a:pt x="38" y="27"/>
                </a:cubicBezTo>
                <a:cubicBezTo>
                  <a:pt x="288" y="27"/>
                  <a:pt x="288" y="27"/>
                  <a:pt x="288" y="27"/>
                </a:cubicBezTo>
                <a:cubicBezTo>
                  <a:pt x="295" y="27"/>
                  <a:pt x="300" y="32"/>
                  <a:pt x="300" y="39"/>
                </a:cubicBezTo>
                <a:lnTo>
                  <a:pt x="300" y="185"/>
                </a:lnTo>
                <a:close/>
                <a:moveTo>
                  <a:pt x="232" y="260"/>
                </a:moveTo>
                <a:cubicBezTo>
                  <a:pt x="94" y="260"/>
                  <a:pt x="94" y="260"/>
                  <a:pt x="94" y="260"/>
                </a:cubicBezTo>
                <a:cubicBezTo>
                  <a:pt x="87" y="260"/>
                  <a:pt x="81" y="266"/>
                  <a:pt x="81" y="273"/>
                </a:cubicBezTo>
                <a:cubicBezTo>
                  <a:pt x="81" y="280"/>
                  <a:pt x="87" y="286"/>
                  <a:pt x="94" y="286"/>
                </a:cubicBezTo>
                <a:cubicBezTo>
                  <a:pt x="232" y="286"/>
                  <a:pt x="232" y="286"/>
                  <a:pt x="232" y="286"/>
                </a:cubicBezTo>
                <a:cubicBezTo>
                  <a:pt x="239" y="286"/>
                  <a:pt x="245" y="280"/>
                  <a:pt x="245" y="273"/>
                </a:cubicBezTo>
                <a:cubicBezTo>
                  <a:pt x="245" y="266"/>
                  <a:pt x="239" y="260"/>
                  <a:pt x="232" y="260"/>
                </a:cubicBezTo>
                <a:close/>
                <a:moveTo>
                  <a:pt x="238" y="65"/>
                </a:moveTo>
                <a:cubicBezTo>
                  <a:pt x="223" y="65"/>
                  <a:pt x="223" y="65"/>
                  <a:pt x="223" y="65"/>
                </a:cubicBezTo>
                <a:cubicBezTo>
                  <a:pt x="223" y="77"/>
                  <a:pt x="223" y="77"/>
                  <a:pt x="223" y="77"/>
                </a:cubicBezTo>
                <a:cubicBezTo>
                  <a:pt x="238" y="77"/>
                  <a:pt x="238" y="77"/>
                  <a:pt x="238" y="77"/>
                </a:cubicBezTo>
                <a:lnTo>
                  <a:pt x="238" y="65"/>
                </a:lnTo>
                <a:close/>
                <a:moveTo>
                  <a:pt x="45" y="181"/>
                </a:moveTo>
                <a:cubicBezTo>
                  <a:pt x="203" y="181"/>
                  <a:pt x="203" y="181"/>
                  <a:pt x="203" y="181"/>
                </a:cubicBezTo>
                <a:cubicBezTo>
                  <a:pt x="203" y="44"/>
                  <a:pt x="203" y="44"/>
                  <a:pt x="203" y="44"/>
                </a:cubicBezTo>
                <a:cubicBezTo>
                  <a:pt x="45" y="44"/>
                  <a:pt x="45" y="44"/>
                  <a:pt x="45" y="44"/>
                </a:cubicBezTo>
                <a:lnTo>
                  <a:pt x="45" y="181"/>
                </a:lnTo>
                <a:close/>
                <a:moveTo>
                  <a:pt x="78" y="162"/>
                </a:moveTo>
                <a:cubicBezTo>
                  <a:pt x="78" y="146"/>
                  <a:pt x="93" y="131"/>
                  <a:pt x="112" y="127"/>
                </a:cubicBezTo>
                <a:cubicBezTo>
                  <a:pt x="117" y="124"/>
                  <a:pt x="115" y="118"/>
                  <a:pt x="114" y="117"/>
                </a:cubicBezTo>
                <a:cubicBezTo>
                  <a:pt x="108" y="112"/>
                  <a:pt x="103" y="102"/>
                  <a:pt x="103" y="91"/>
                </a:cubicBezTo>
                <a:cubicBezTo>
                  <a:pt x="103" y="76"/>
                  <a:pt x="113" y="66"/>
                  <a:pt x="124" y="66"/>
                </a:cubicBezTo>
                <a:cubicBezTo>
                  <a:pt x="135" y="66"/>
                  <a:pt x="145" y="76"/>
                  <a:pt x="145" y="91"/>
                </a:cubicBezTo>
                <a:cubicBezTo>
                  <a:pt x="145" y="102"/>
                  <a:pt x="140" y="112"/>
                  <a:pt x="134" y="117"/>
                </a:cubicBezTo>
                <a:cubicBezTo>
                  <a:pt x="133" y="118"/>
                  <a:pt x="131" y="124"/>
                  <a:pt x="136" y="127"/>
                </a:cubicBezTo>
                <a:cubicBezTo>
                  <a:pt x="155" y="131"/>
                  <a:pt x="170" y="146"/>
                  <a:pt x="170" y="162"/>
                </a:cubicBezTo>
                <a:cubicBezTo>
                  <a:pt x="170" y="162"/>
                  <a:pt x="170" y="162"/>
                  <a:pt x="170" y="162"/>
                </a:cubicBezTo>
                <a:cubicBezTo>
                  <a:pt x="170" y="162"/>
                  <a:pt x="170" y="162"/>
                  <a:pt x="170" y="162"/>
                </a:cubicBezTo>
                <a:cubicBezTo>
                  <a:pt x="170" y="172"/>
                  <a:pt x="162" y="171"/>
                  <a:pt x="124" y="171"/>
                </a:cubicBezTo>
                <a:cubicBezTo>
                  <a:pt x="88" y="171"/>
                  <a:pt x="78" y="172"/>
                  <a:pt x="78" y="162"/>
                </a:cubicBezTo>
                <a:cubicBezTo>
                  <a:pt x="78" y="162"/>
                  <a:pt x="78" y="162"/>
                  <a:pt x="78" y="162"/>
                </a:cubicBezTo>
                <a:cubicBezTo>
                  <a:pt x="78" y="162"/>
                  <a:pt x="78" y="162"/>
                  <a:pt x="78" y="162"/>
                </a:cubicBezTo>
                <a:close/>
                <a:moveTo>
                  <a:pt x="220" y="181"/>
                </a:moveTo>
                <a:cubicBezTo>
                  <a:pt x="281" y="181"/>
                  <a:pt x="281" y="181"/>
                  <a:pt x="281" y="181"/>
                </a:cubicBezTo>
                <a:cubicBezTo>
                  <a:pt x="281" y="128"/>
                  <a:pt x="281" y="128"/>
                  <a:pt x="281" y="128"/>
                </a:cubicBezTo>
                <a:cubicBezTo>
                  <a:pt x="220" y="128"/>
                  <a:pt x="220" y="128"/>
                  <a:pt x="220" y="128"/>
                </a:cubicBezTo>
                <a:lnTo>
                  <a:pt x="220" y="181"/>
                </a:lnTo>
                <a:close/>
                <a:moveTo>
                  <a:pt x="233" y="173"/>
                </a:moveTo>
                <a:cubicBezTo>
                  <a:pt x="233" y="167"/>
                  <a:pt x="238" y="162"/>
                  <a:pt x="246" y="160"/>
                </a:cubicBezTo>
                <a:cubicBezTo>
                  <a:pt x="248" y="159"/>
                  <a:pt x="247" y="157"/>
                  <a:pt x="247" y="156"/>
                </a:cubicBezTo>
                <a:cubicBezTo>
                  <a:pt x="244" y="154"/>
                  <a:pt x="243" y="150"/>
                  <a:pt x="243" y="146"/>
                </a:cubicBezTo>
                <a:cubicBezTo>
                  <a:pt x="243" y="140"/>
                  <a:pt x="246" y="137"/>
                  <a:pt x="251" y="137"/>
                </a:cubicBezTo>
                <a:cubicBezTo>
                  <a:pt x="255" y="137"/>
                  <a:pt x="258" y="140"/>
                  <a:pt x="258" y="146"/>
                </a:cubicBezTo>
                <a:cubicBezTo>
                  <a:pt x="258" y="150"/>
                  <a:pt x="257" y="154"/>
                  <a:pt x="254" y="156"/>
                </a:cubicBezTo>
                <a:cubicBezTo>
                  <a:pt x="254" y="157"/>
                  <a:pt x="253" y="159"/>
                  <a:pt x="255" y="160"/>
                </a:cubicBezTo>
                <a:cubicBezTo>
                  <a:pt x="263" y="162"/>
                  <a:pt x="268" y="167"/>
                  <a:pt x="268" y="173"/>
                </a:cubicBezTo>
                <a:cubicBezTo>
                  <a:pt x="268" y="173"/>
                  <a:pt x="268" y="173"/>
                  <a:pt x="268" y="174"/>
                </a:cubicBezTo>
                <a:cubicBezTo>
                  <a:pt x="268" y="174"/>
                  <a:pt x="268" y="174"/>
                  <a:pt x="268" y="174"/>
                </a:cubicBezTo>
                <a:cubicBezTo>
                  <a:pt x="268" y="177"/>
                  <a:pt x="265" y="177"/>
                  <a:pt x="251" y="177"/>
                </a:cubicBezTo>
                <a:cubicBezTo>
                  <a:pt x="237" y="177"/>
                  <a:pt x="233" y="177"/>
                  <a:pt x="233" y="174"/>
                </a:cubicBezTo>
                <a:cubicBezTo>
                  <a:pt x="233" y="174"/>
                  <a:pt x="233" y="174"/>
                  <a:pt x="233" y="174"/>
                </a:cubicBezTo>
                <a:cubicBezTo>
                  <a:pt x="233" y="173"/>
                  <a:pt x="233" y="173"/>
                  <a:pt x="233" y="173"/>
                </a:cubicBezTo>
                <a:close/>
                <a:moveTo>
                  <a:pt x="252" y="65"/>
                </a:moveTo>
                <a:cubicBezTo>
                  <a:pt x="246" y="65"/>
                  <a:pt x="246" y="65"/>
                  <a:pt x="246" y="65"/>
                </a:cubicBezTo>
                <a:cubicBezTo>
                  <a:pt x="246" y="77"/>
                  <a:pt x="246" y="77"/>
                  <a:pt x="246" y="77"/>
                </a:cubicBezTo>
                <a:cubicBezTo>
                  <a:pt x="252" y="77"/>
                  <a:pt x="252" y="77"/>
                  <a:pt x="252" y="77"/>
                </a:cubicBezTo>
                <a:lnTo>
                  <a:pt x="252" y="65"/>
                </a:lnTo>
                <a:close/>
                <a:moveTo>
                  <a:pt x="238" y="42"/>
                </a:moveTo>
                <a:cubicBezTo>
                  <a:pt x="223" y="42"/>
                  <a:pt x="223" y="42"/>
                  <a:pt x="223" y="42"/>
                </a:cubicBezTo>
                <a:cubicBezTo>
                  <a:pt x="223" y="54"/>
                  <a:pt x="223" y="54"/>
                  <a:pt x="223" y="54"/>
                </a:cubicBezTo>
                <a:cubicBezTo>
                  <a:pt x="238" y="54"/>
                  <a:pt x="238" y="54"/>
                  <a:pt x="238" y="54"/>
                </a:cubicBezTo>
                <a:lnTo>
                  <a:pt x="238" y="42"/>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5" name="Freeform 17"/>
          <p:cNvSpPr>
            <a:spLocks noEditPoints="1"/>
          </p:cNvSpPr>
          <p:nvPr/>
        </p:nvSpPr>
        <p:spPr bwMode="auto">
          <a:xfrm>
            <a:off x="7510120" y="3607663"/>
            <a:ext cx="388251" cy="340128"/>
          </a:xfrm>
          <a:custGeom>
            <a:gdLst>
              <a:gd fmla="*/ 0 w 327" name="T0"/>
              <a:gd fmla="*/ 207 h 286" name="T1"/>
              <a:gd fmla="*/ 202 w 327" name="T2"/>
              <a:gd fmla="*/ 275 h 286" name="T3"/>
              <a:gd fmla="*/ 217 w 327" name="T4"/>
              <a:gd fmla="*/ 277 h 286" name="T5"/>
              <a:gd fmla="*/ 232 w 327" name="T6"/>
              <a:gd fmla="*/ 282 h 286" name="T7"/>
              <a:gd fmla="*/ 262 w 327" name="T8"/>
              <a:gd fmla="*/ 247 h 286" name="T9"/>
              <a:gd fmla="*/ 287 w 327" name="T10"/>
              <a:gd fmla="*/ 284 h 286" name="T11"/>
              <a:gd fmla="*/ 302 w 327" name="T12"/>
              <a:gd fmla="*/ 277 h 286" name="T13"/>
              <a:gd fmla="*/ 327 w 327" name="T14"/>
              <a:gd fmla="*/ 207 h 286" name="T15"/>
              <a:gd fmla="*/ 285 w 327" name="T16"/>
              <a:gd fmla="*/ 44 h 286" name="T17"/>
              <a:gd fmla="*/ 275 w 327" name="T18"/>
              <a:gd fmla="*/ 50 h 286" name="T19"/>
              <a:gd fmla="*/ 291 w 327" name="T20"/>
              <a:gd fmla="*/ 87 h 286" name="T21"/>
              <a:gd fmla="*/ 281 w 327" name="T22"/>
              <a:gd fmla="*/ 81 h 286" name="T23"/>
              <a:gd fmla="*/ 251 w 327" name="T24"/>
              <a:gd fmla="*/ 56 h 286" name="T25"/>
              <a:gd fmla="*/ 247 w 327" name="T26"/>
              <a:gd fmla="*/ 81 h 286" name="T27"/>
              <a:gd fmla="*/ 247 w 327" name="T28"/>
              <a:gd fmla="*/ 93 h 286" name="T29"/>
              <a:gd fmla="*/ 217 w 327" name="T30"/>
              <a:gd fmla="*/ 44 h 286" name="T31"/>
              <a:gd fmla="*/ 207 w 327" name="T32"/>
              <a:gd fmla="*/ 50 h 286" name="T33"/>
              <a:gd fmla="*/ 223 w 327" name="T34"/>
              <a:gd fmla="*/ 87 h 286" name="T35"/>
              <a:gd fmla="*/ 213 w 327" name="T36"/>
              <a:gd fmla="*/ 81 h 286" name="T37"/>
              <a:gd fmla="*/ 148 w 327" name="T38"/>
              <a:gd fmla="*/ 56 h 286" name="T39"/>
              <a:gd fmla="*/ 145 w 327" name="T40"/>
              <a:gd fmla="*/ 81 h 286" name="T41"/>
              <a:gd fmla="*/ 145 w 327" name="T42"/>
              <a:gd fmla="*/ 93 h 286" name="T43"/>
              <a:gd fmla="*/ 114 w 327" name="T44"/>
              <a:gd fmla="*/ 44 h 286" name="T45"/>
              <a:gd fmla="*/ 104 w 327" name="T46"/>
              <a:gd fmla="*/ 50 h 286" name="T47"/>
              <a:gd fmla="*/ 120 w 327" name="T48"/>
              <a:gd fmla="*/ 87 h 286" name="T49"/>
              <a:gd fmla="*/ 110 w 327" name="T50"/>
              <a:gd fmla="*/ 81 h 286" name="T51"/>
              <a:gd fmla="*/ 80 w 327" name="T52"/>
              <a:gd fmla="*/ 56 h 286" name="T53"/>
              <a:gd fmla="*/ 76 w 327" name="T54"/>
              <a:gd fmla="*/ 81 h 286" name="T55"/>
              <a:gd fmla="*/ 76 w 327" name="T56"/>
              <a:gd fmla="*/ 93 h 286" name="T57"/>
              <a:gd fmla="*/ 46 w 327" name="T58"/>
              <a:gd fmla="*/ 44 h 286" name="T59"/>
              <a:gd fmla="*/ 36 w 327" name="T60"/>
              <a:gd fmla="*/ 50 h 286" name="T61"/>
              <a:gd fmla="*/ 52 w 327" name="T62"/>
              <a:gd fmla="*/ 87 h 286" name="T63"/>
              <a:gd fmla="*/ 42 w 327" name="T64"/>
              <a:gd fmla="*/ 81 h 286" name="T65"/>
              <a:gd fmla="*/ 42 w 327" name="T66"/>
              <a:gd fmla="*/ 199 h 286" name="T67"/>
              <a:gd fmla="*/ 166 w 327" name="T68"/>
              <a:gd fmla="*/ 170 h 286" name="T69"/>
              <a:gd fmla="*/ 166 w 327" name="T70"/>
              <a:gd fmla="*/ 159 h 286" name="T71"/>
              <a:gd fmla="*/ 179 w 327" name="T72"/>
              <a:gd fmla="*/ 93 h 286" name="T73"/>
              <a:gd fmla="*/ 189 w 327" name="T74"/>
              <a:gd fmla="*/ 87 h 286" name="T75"/>
              <a:gd fmla="*/ 173 w 327" name="T76"/>
              <a:gd fmla="*/ 50 h 286" name="T77"/>
              <a:gd fmla="*/ 183 w 327" name="T78"/>
              <a:gd fmla="*/ 56 h 286" name="T79"/>
              <a:gd fmla="*/ 305 w 327" name="T80"/>
              <a:gd fmla="*/ 211 h 286" name="T81"/>
              <a:gd fmla="*/ 285 w 327" name="T82"/>
              <a:gd fmla="*/ 233 h 286" name="T83"/>
              <a:gd fmla="*/ 261 w 327" name="T84"/>
              <a:gd fmla="*/ 239 h 286" name="T85"/>
              <a:gd fmla="*/ 244 w 327" name="T86"/>
              <a:gd fmla="*/ 229 h 286" name="T87"/>
              <a:gd fmla="*/ 224 w 327" name="T88"/>
              <a:gd fmla="*/ 230 h 286" name="T89"/>
              <a:gd fmla="*/ 205 w 327" name="T90"/>
              <a:gd fmla="*/ 209 h 286" name="T91"/>
              <a:gd fmla="*/ 199 w 327" name="T92"/>
              <a:gd fmla="*/ 180 h 286" name="T93"/>
              <a:gd fmla="*/ 208 w 327" name="T94"/>
              <a:gd fmla="*/ 153 h 286" name="T95"/>
              <a:gd fmla="*/ 227 w 327" name="T96"/>
              <a:gd fmla="*/ 133 h 286" name="T97"/>
              <a:gd fmla="*/ 253 w 327" name="T98"/>
              <a:gd fmla="*/ 126 h 286" name="T99"/>
              <a:gd fmla="*/ 276 w 327" name="T100"/>
              <a:gd fmla="*/ 132 h 286" name="T101"/>
              <a:gd fmla="*/ 286 w 327" name="T102"/>
              <a:gd fmla="*/ 150 h 286" name="T103"/>
              <a:gd fmla="*/ 299 w 327" name="T104"/>
              <a:gd fmla="*/ 170 h 286" name="T105"/>
              <a:gd fmla="*/ 254 w 327" name="T106"/>
              <a:gd fmla="*/ 150 h 286" name="T107"/>
              <a:gd fmla="*/ 254 w 327" name="T108"/>
              <a:gd fmla="*/ 150 h 2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86" w="327">
                <a:moveTo>
                  <a:pt x="289" y="0"/>
                </a:moveTo>
                <a:cubicBezTo>
                  <a:pt x="39" y="0"/>
                  <a:pt x="39" y="0"/>
                  <a:pt x="39" y="0"/>
                </a:cubicBezTo>
                <a:cubicBezTo>
                  <a:pt x="17" y="0"/>
                  <a:pt x="0" y="17"/>
                  <a:pt x="0" y="39"/>
                </a:cubicBezTo>
                <a:cubicBezTo>
                  <a:pt x="0" y="207"/>
                  <a:pt x="0" y="207"/>
                  <a:pt x="0" y="207"/>
                </a:cubicBezTo>
                <a:cubicBezTo>
                  <a:pt x="0" y="228"/>
                  <a:pt x="17" y="245"/>
                  <a:pt x="39" y="245"/>
                </a:cubicBezTo>
                <a:cubicBezTo>
                  <a:pt x="212" y="245"/>
                  <a:pt x="212" y="245"/>
                  <a:pt x="212" y="245"/>
                </a:cubicBezTo>
                <a:cubicBezTo>
                  <a:pt x="202" y="269"/>
                  <a:pt x="202" y="269"/>
                  <a:pt x="202" y="269"/>
                </a:cubicBezTo>
                <a:cubicBezTo>
                  <a:pt x="201" y="271"/>
                  <a:pt x="201" y="273"/>
                  <a:pt x="202" y="275"/>
                </a:cubicBezTo>
                <a:cubicBezTo>
                  <a:pt x="203" y="276"/>
                  <a:pt x="205" y="277"/>
                  <a:pt x="207" y="277"/>
                </a:cubicBezTo>
                <a:cubicBezTo>
                  <a:pt x="207" y="277"/>
                  <a:pt x="207" y="277"/>
                  <a:pt x="208" y="277"/>
                </a:cubicBezTo>
                <a:cubicBezTo>
                  <a:pt x="216" y="277"/>
                  <a:pt x="216" y="277"/>
                  <a:pt x="216" y="277"/>
                </a:cubicBezTo>
                <a:cubicBezTo>
                  <a:pt x="216" y="277"/>
                  <a:pt x="217" y="277"/>
                  <a:pt x="217" y="277"/>
                </a:cubicBezTo>
                <a:cubicBezTo>
                  <a:pt x="222" y="284"/>
                  <a:pt x="222" y="284"/>
                  <a:pt x="222" y="284"/>
                </a:cubicBezTo>
                <a:cubicBezTo>
                  <a:pt x="223" y="285"/>
                  <a:pt x="225" y="286"/>
                  <a:pt x="226" y="286"/>
                </a:cubicBezTo>
                <a:cubicBezTo>
                  <a:pt x="227" y="286"/>
                  <a:pt x="227" y="286"/>
                  <a:pt x="227" y="286"/>
                </a:cubicBezTo>
                <a:cubicBezTo>
                  <a:pt x="229" y="285"/>
                  <a:pt x="231" y="284"/>
                  <a:pt x="232" y="282"/>
                </a:cubicBezTo>
                <a:cubicBezTo>
                  <a:pt x="248" y="246"/>
                  <a:pt x="248" y="246"/>
                  <a:pt x="248" y="246"/>
                </a:cubicBezTo>
                <a:cubicBezTo>
                  <a:pt x="250" y="248"/>
                  <a:pt x="253" y="249"/>
                  <a:pt x="256" y="249"/>
                </a:cubicBezTo>
                <a:cubicBezTo>
                  <a:pt x="256" y="249"/>
                  <a:pt x="256" y="249"/>
                  <a:pt x="256" y="249"/>
                </a:cubicBezTo>
                <a:cubicBezTo>
                  <a:pt x="258" y="249"/>
                  <a:pt x="260" y="248"/>
                  <a:pt x="262" y="247"/>
                </a:cubicBezTo>
                <a:cubicBezTo>
                  <a:pt x="277" y="282"/>
                  <a:pt x="277" y="282"/>
                  <a:pt x="277" y="282"/>
                </a:cubicBezTo>
                <a:cubicBezTo>
                  <a:pt x="278" y="284"/>
                  <a:pt x="280" y="285"/>
                  <a:pt x="282" y="286"/>
                </a:cubicBezTo>
                <a:cubicBezTo>
                  <a:pt x="282" y="286"/>
                  <a:pt x="282" y="286"/>
                  <a:pt x="282" y="286"/>
                </a:cubicBezTo>
                <a:cubicBezTo>
                  <a:pt x="284" y="286"/>
                  <a:pt x="286" y="285"/>
                  <a:pt x="287" y="284"/>
                </a:cubicBezTo>
                <a:cubicBezTo>
                  <a:pt x="292" y="277"/>
                  <a:pt x="292" y="277"/>
                  <a:pt x="292" y="277"/>
                </a:cubicBezTo>
                <a:cubicBezTo>
                  <a:pt x="292" y="277"/>
                  <a:pt x="293" y="277"/>
                  <a:pt x="293" y="277"/>
                </a:cubicBezTo>
                <a:cubicBezTo>
                  <a:pt x="293" y="277"/>
                  <a:pt x="301" y="277"/>
                  <a:pt x="301" y="277"/>
                </a:cubicBezTo>
                <a:cubicBezTo>
                  <a:pt x="301" y="277"/>
                  <a:pt x="302" y="277"/>
                  <a:pt x="302" y="277"/>
                </a:cubicBezTo>
                <a:cubicBezTo>
                  <a:pt x="304" y="277"/>
                  <a:pt x="305" y="276"/>
                  <a:pt x="306" y="275"/>
                </a:cubicBezTo>
                <a:cubicBezTo>
                  <a:pt x="308" y="273"/>
                  <a:pt x="308" y="271"/>
                  <a:pt x="307" y="269"/>
                </a:cubicBezTo>
                <a:cubicBezTo>
                  <a:pt x="296" y="245"/>
                  <a:pt x="296" y="245"/>
                  <a:pt x="296" y="245"/>
                </a:cubicBezTo>
                <a:cubicBezTo>
                  <a:pt x="314" y="241"/>
                  <a:pt x="327" y="225"/>
                  <a:pt x="327" y="207"/>
                </a:cubicBezTo>
                <a:cubicBezTo>
                  <a:pt x="327" y="39"/>
                  <a:pt x="327" y="39"/>
                  <a:pt x="327" y="39"/>
                </a:cubicBezTo>
                <a:cubicBezTo>
                  <a:pt x="327" y="17"/>
                  <a:pt x="310" y="0"/>
                  <a:pt x="289" y="0"/>
                </a:cubicBezTo>
                <a:close/>
                <a:moveTo>
                  <a:pt x="281" y="44"/>
                </a:moveTo>
                <a:cubicBezTo>
                  <a:pt x="285" y="44"/>
                  <a:pt x="285" y="44"/>
                  <a:pt x="285" y="44"/>
                </a:cubicBezTo>
                <a:cubicBezTo>
                  <a:pt x="289" y="44"/>
                  <a:pt x="291" y="46"/>
                  <a:pt x="291" y="50"/>
                </a:cubicBezTo>
                <a:cubicBezTo>
                  <a:pt x="291" y="53"/>
                  <a:pt x="289" y="56"/>
                  <a:pt x="285" y="56"/>
                </a:cubicBezTo>
                <a:cubicBezTo>
                  <a:pt x="281" y="56"/>
                  <a:pt x="281" y="56"/>
                  <a:pt x="281" y="56"/>
                </a:cubicBezTo>
                <a:cubicBezTo>
                  <a:pt x="278" y="56"/>
                  <a:pt x="275" y="53"/>
                  <a:pt x="275" y="50"/>
                </a:cubicBezTo>
                <a:cubicBezTo>
                  <a:pt x="275" y="46"/>
                  <a:pt x="278" y="44"/>
                  <a:pt x="281" y="44"/>
                </a:cubicBezTo>
                <a:close/>
                <a:moveTo>
                  <a:pt x="281" y="81"/>
                </a:moveTo>
                <a:cubicBezTo>
                  <a:pt x="285" y="81"/>
                  <a:pt x="285" y="81"/>
                  <a:pt x="285" y="81"/>
                </a:cubicBezTo>
                <a:cubicBezTo>
                  <a:pt x="289" y="81"/>
                  <a:pt x="291" y="84"/>
                  <a:pt x="291" y="87"/>
                </a:cubicBezTo>
                <a:cubicBezTo>
                  <a:pt x="291" y="90"/>
                  <a:pt x="289" y="93"/>
                  <a:pt x="285" y="93"/>
                </a:cubicBezTo>
                <a:cubicBezTo>
                  <a:pt x="281" y="93"/>
                  <a:pt x="281" y="93"/>
                  <a:pt x="281" y="93"/>
                </a:cubicBezTo>
                <a:cubicBezTo>
                  <a:pt x="278" y="93"/>
                  <a:pt x="275" y="90"/>
                  <a:pt x="275" y="87"/>
                </a:cubicBezTo>
                <a:cubicBezTo>
                  <a:pt x="275" y="84"/>
                  <a:pt x="278" y="81"/>
                  <a:pt x="281" y="81"/>
                </a:cubicBezTo>
                <a:close/>
                <a:moveTo>
                  <a:pt x="247" y="44"/>
                </a:moveTo>
                <a:cubicBezTo>
                  <a:pt x="251" y="44"/>
                  <a:pt x="251" y="44"/>
                  <a:pt x="251" y="44"/>
                </a:cubicBezTo>
                <a:cubicBezTo>
                  <a:pt x="254" y="44"/>
                  <a:pt x="257" y="46"/>
                  <a:pt x="257" y="50"/>
                </a:cubicBezTo>
                <a:cubicBezTo>
                  <a:pt x="257" y="53"/>
                  <a:pt x="254" y="56"/>
                  <a:pt x="251" y="56"/>
                </a:cubicBezTo>
                <a:cubicBezTo>
                  <a:pt x="247" y="56"/>
                  <a:pt x="247" y="56"/>
                  <a:pt x="247" y="56"/>
                </a:cubicBezTo>
                <a:cubicBezTo>
                  <a:pt x="244" y="56"/>
                  <a:pt x="241" y="53"/>
                  <a:pt x="241" y="50"/>
                </a:cubicBezTo>
                <a:cubicBezTo>
                  <a:pt x="241" y="46"/>
                  <a:pt x="244" y="44"/>
                  <a:pt x="247" y="44"/>
                </a:cubicBezTo>
                <a:close/>
                <a:moveTo>
                  <a:pt x="247" y="81"/>
                </a:moveTo>
                <a:cubicBezTo>
                  <a:pt x="251" y="81"/>
                  <a:pt x="251" y="81"/>
                  <a:pt x="251" y="81"/>
                </a:cubicBezTo>
                <a:cubicBezTo>
                  <a:pt x="254" y="81"/>
                  <a:pt x="257" y="84"/>
                  <a:pt x="257" y="87"/>
                </a:cubicBezTo>
                <a:cubicBezTo>
                  <a:pt x="257" y="90"/>
                  <a:pt x="254" y="93"/>
                  <a:pt x="251" y="93"/>
                </a:cubicBezTo>
                <a:cubicBezTo>
                  <a:pt x="247" y="93"/>
                  <a:pt x="247" y="93"/>
                  <a:pt x="247" y="93"/>
                </a:cubicBezTo>
                <a:cubicBezTo>
                  <a:pt x="244" y="93"/>
                  <a:pt x="241" y="90"/>
                  <a:pt x="241" y="87"/>
                </a:cubicBezTo>
                <a:cubicBezTo>
                  <a:pt x="241" y="84"/>
                  <a:pt x="244" y="81"/>
                  <a:pt x="247" y="81"/>
                </a:cubicBezTo>
                <a:close/>
                <a:moveTo>
                  <a:pt x="213" y="44"/>
                </a:moveTo>
                <a:cubicBezTo>
                  <a:pt x="217" y="44"/>
                  <a:pt x="217" y="44"/>
                  <a:pt x="217" y="44"/>
                </a:cubicBezTo>
                <a:cubicBezTo>
                  <a:pt x="220" y="44"/>
                  <a:pt x="223" y="46"/>
                  <a:pt x="223" y="50"/>
                </a:cubicBezTo>
                <a:cubicBezTo>
                  <a:pt x="223" y="53"/>
                  <a:pt x="220" y="56"/>
                  <a:pt x="217" y="56"/>
                </a:cubicBezTo>
                <a:cubicBezTo>
                  <a:pt x="213" y="56"/>
                  <a:pt x="213" y="56"/>
                  <a:pt x="213" y="56"/>
                </a:cubicBezTo>
                <a:cubicBezTo>
                  <a:pt x="210" y="56"/>
                  <a:pt x="207" y="53"/>
                  <a:pt x="207" y="50"/>
                </a:cubicBezTo>
                <a:cubicBezTo>
                  <a:pt x="207" y="46"/>
                  <a:pt x="210" y="44"/>
                  <a:pt x="213" y="44"/>
                </a:cubicBezTo>
                <a:close/>
                <a:moveTo>
                  <a:pt x="213" y="81"/>
                </a:moveTo>
                <a:cubicBezTo>
                  <a:pt x="217" y="81"/>
                  <a:pt x="217" y="81"/>
                  <a:pt x="217" y="81"/>
                </a:cubicBezTo>
                <a:cubicBezTo>
                  <a:pt x="220" y="81"/>
                  <a:pt x="223" y="84"/>
                  <a:pt x="223" y="87"/>
                </a:cubicBezTo>
                <a:cubicBezTo>
                  <a:pt x="223" y="90"/>
                  <a:pt x="220" y="93"/>
                  <a:pt x="217" y="93"/>
                </a:cubicBezTo>
                <a:cubicBezTo>
                  <a:pt x="213" y="93"/>
                  <a:pt x="213" y="93"/>
                  <a:pt x="213" y="93"/>
                </a:cubicBezTo>
                <a:cubicBezTo>
                  <a:pt x="210" y="93"/>
                  <a:pt x="207" y="90"/>
                  <a:pt x="207" y="87"/>
                </a:cubicBezTo>
                <a:cubicBezTo>
                  <a:pt x="207" y="84"/>
                  <a:pt x="210" y="81"/>
                  <a:pt x="213" y="81"/>
                </a:cubicBezTo>
                <a:close/>
                <a:moveTo>
                  <a:pt x="145" y="44"/>
                </a:moveTo>
                <a:cubicBezTo>
                  <a:pt x="148" y="44"/>
                  <a:pt x="148" y="44"/>
                  <a:pt x="148" y="44"/>
                </a:cubicBezTo>
                <a:cubicBezTo>
                  <a:pt x="152" y="44"/>
                  <a:pt x="154" y="46"/>
                  <a:pt x="154" y="50"/>
                </a:cubicBezTo>
                <a:cubicBezTo>
                  <a:pt x="154" y="53"/>
                  <a:pt x="152" y="56"/>
                  <a:pt x="148" y="56"/>
                </a:cubicBezTo>
                <a:cubicBezTo>
                  <a:pt x="145" y="56"/>
                  <a:pt x="145" y="56"/>
                  <a:pt x="145" y="56"/>
                </a:cubicBezTo>
                <a:cubicBezTo>
                  <a:pt x="141" y="56"/>
                  <a:pt x="139" y="53"/>
                  <a:pt x="139" y="50"/>
                </a:cubicBezTo>
                <a:cubicBezTo>
                  <a:pt x="139" y="46"/>
                  <a:pt x="141" y="44"/>
                  <a:pt x="145" y="44"/>
                </a:cubicBezTo>
                <a:close/>
                <a:moveTo>
                  <a:pt x="145" y="81"/>
                </a:moveTo>
                <a:cubicBezTo>
                  <a:pt x="148" y="81"/>
                  <a:pt x="148" y="81"/>
                  <a:pt x="148" y="81"/>
                </a:cubicBezTo>
                <a:cubicBezTo>
                  <a:pt x="152" y="81"/>
                  <a:pt x="154" y="84"/>
                  <a:pt x="154" y="87"/>
                </a:cubicBezTo>
                <a:cubicBezTo>
                  <a:pt x="154" y="90"/>
                  <a:pt x="152" y="93"/>
                  <a:pt x="148" y="93"/>
                </a:cubicBezTo>
                <a:cubicBezTo>
                  <a:pt x="145" y="93"/>
                  <a:pt x="145" y="93"/>
                  <a:pt x="145" y="93"/>
                </a:cubicBezTo>
                <a:cubicBezTo>
                  <a:pt x="141" y="93"/>
                  <a:pt x="139" y="90"/>
                  <a:pt x="139" y="87"/>
                </a:cubicBezTo>
                <a:cubicBezTo>
                  <a:pt x="139" y="84"/>
                  <a:pt x="141" y="81"/>
                  <a:pt x="145" y="81"/>
                </a:cubicBezTo>
                <a:close/>
                <a:moveTo>
                  <a:pt x="110" y="44"/>
                </a:moveTo>
                <a:cubicBezTo>
                  <a:pt x="114" y="44"/>
                  <a:pt x="114" y="44"/>
                  <a:pt x="114" y="44"/>
                </a:cubicBezTo>
                <a:cubicBezTo>
                  <a:pt x="118" y="44"/>
                  <a:pt x="120" y="46"/>
                  <a:pt x="120" y="50"/>
                </a:cubicBezTo>
                <a:cubicBezTo>
                  <a:pt x="120" y="53"/>
                  <a:pt x="118" y="56"/>
                  <a:pt x="114" y="56"/>
                </a:cubicBezTo>
                <a:cubicBezTo>
                  <a:pt x="110" y="56"/>
                  <a:pt x="110" y="56"/>
                  <a:pt x="110" y="56"/>
                </a:cubicBezTo>
                <a:cubicBezTo>
                  <a:pt x="107" y="56"/>
                  <a:pt x="104" y="53"/>
                  <a:pt x="104" y="50"/>
                </a:cubicBezTo>
                <a:cubicBezTo>
                  <a:pt x="104" y="46"/>
                  <a:pt x="107" y="44"/>
                  <a:pt x="110" y="44"/>
                </a:cubicBezTo>
                <a:close/>
                <a:moveTo>
                  <a:pt x="110" y="81"/>
                </a:moveTo>
                <a:cubicBezTo>
                  <a:pt x="114" y="81"/>
                  <a:pt x="114" y="81"/>
                  <a:pt x="114" y="81"/>
                </a:cubicBezTo>
                <a:cubicBezTo>
                  <a:pt x="118" y="81"/>
                  <a:pt x="120" y="84"/>
                  <a:pt x="120" y="87"/>
                </a:cubicBezTo>
                <a:cubicBezTo>
                  <a:pt x="120" y="90"/>
                  <a:pt x="118" y="93"/>
                  <a:pt x="114" y="93"/>
                </a:cubicBezTo>
                <a:cubicBezTo>
                  <a:pt x="110" y="93"/>
                  <a:pt x="110" y="93"/>
                  <a:pt x="110" y="93"/>
                </a:cubicBezTo>
                <a:cubicBezTo>
                  <a:pt x="107" y="93"/>
                  <a:pt x="104" y="90"/>
                  <a:pt x="104" y="87"/>
                </a:cubicBezTo>
                <a:cubicBezTo>
                  <a:pt x="104" y="84"/>
                  <a:pt x="107" y="81"/>
                  <a:pt x="110" y="81"/>
                </a:cubicBezTo>
                <a:close/>
                <a:moveTo>
                  <a:pt x="76" y="44"/>
                </a:moveTo>
                <a:cubicBezTo>
                  <a:pt x="80" y="44"/>
                  <a:pt x="80" y="44"/>
                  <a:pt x="80" y="44"/>
                </a:cubicBezTo>
                <a:cubicBezTo>
                  <a:pt x="83" y="44"/>
                  <a:pt x="86" y="46"/>
                  <a:pt x="86" y="50"/>
                </a:cubicBezTo>
                <a:cubicBezTo>
                  <a:pt x="86" y="53"/>
                  <a:pt x="83" y="56"/>
                  <a:pt x="80" y="56"/>
                </a:cubicBezTo>
                <a:cubicBezTo>
                  <a:pt x="76" y="56"/>
                  <a:pt x="76" y="56"/>
                  <a:pt x="76" y="56"/>
                </a:cubicBezTo>
                <a:cubicBezTo>
                  <a:pt x="73" y="56"/>
                  <a:pt x="70" y="53"/>
                  <a:pt x="70" y="50"/>
                </a:cubicBezTo>
                <a:cubicBezTo>
                  <a:pt x="70" y="46"/>
                  <a:pt x="73" y="44"/>
                  <a:pt x="76" y="44"/>
                </a:cubicBezTo>
                <a:close/>
                <a:moveTo>
                  <a:pt x="76" y="81"/>
                </a:moveTo>
                <a:cubicBezTo>
                  <a:pt x="80" y="81"/>
                  <a:pt x="80" y="81"/>
                  <a:pt x="80" y="81"/>
                </a:cubicBezTo>
                <a:cubicBezTo>
                  <a:pt x="83" y="81"/>
                  <a:pt x="86" y="84"/>
                  <a:pt x="86" y="87"/>
                </a:cubicBezTo>
                <a:cubicBezTo>
                  <a:pt x="86" y="90"/>
                  <a:pt x="83" y="93"/>
                  <a:pt x="80" y="93"/>
                </a:cubicBezTo>
                <a:cubicBezTo>
                  <a:pt x="76" y="93"/>
                  <a:pt x="76" y="93"/>
                  <a:pt x="76" y="93"/>
                </a:cubicBezTo>
                <a:cubicBezTo>
                  <a:pt x="73" y="93"/>
                  <a:pt x="70" y="90"/>
                  <a:pt x="70" y="87"/>
                </a:cubicBezTo>
                <a:cubicBezTo>
                  <a:pt x="70" y="84"/>
                  <a:pt x="73" y="81"/>
                  <a:pt x="76" y="81"/>
                </a:cubicBezTo>
                <a:close/>
                <a:moveTo>
                  <a:pt x="42" y="44"/>
                </a:moveTo>
                <a:cubicBezTo>
                  <a:pt x="46" y="44"/>
                  <a:pt x="46" y="44"/>
                  <a:pt x="46" y="44"/>
                </a:cubicBezTo>
                <a:cubicBezTo>
                  <a:pt x="49" y="44"/>
                  <a:pt x="52" y="46"/>
                  <a:pt x="52" y="50"/>
                </a:cubicBezTo>
                <a:cubicBezTo>
                  <a:pt x="52" y="53"/>
                  <a:pt x="49" y="56"/>
                  <a:pt x="46" y="56"/>
                </a:cubicBezTo>
                <a:cubicBezTo>
                  <a:pt x="42" y="56"/>
                  <a:pt x="42" y="56"/>
                  <a:pt x="42" y="56"/>
                </a:cubicBezTo>
                <a:cubicBezTo>
                  <a:pt x="39" y="56"/>
                  <a:pt x="36" y="53"/>
                  <a:pt x="36" y="50"/>
                </a:cubicBezTo>
                <a:cubicBezTo>
                  <a:pt x="36" y="46"/>
                  <a:pt x="39" y="44"/>
                  <a:pt x="42" y="44"/>
                </a:cubicBezTo>
                <a:close/>
                <a:moveTo>
                  <a:pt x="42" y="81"/>
                </a:moveTo>
                <a:cubicBezTo>
                  <a:pt x="46" y="81"/>
                  <a:pt x="46" y="81"/>
                  <a:pt x="46" y="81"/>
                </a:cubicBezTo>
                <a:cubicBezTo>
                  <a:pt x="49" y="81"/>
                  <a:pt x="52" y="84"/>
                  <a:pt x="52" y="87"/>
                </a:cubicBezTo>
                <a:cubicBezTo>
                  <a:pt x="52" y="90"/>
                  <a:pt x="49" y="93"/>
                  <a:pt x="46" y="93"/>
                </a:cubicBezTo>
                <a:cubicBezTo>
                  <a:pt x="42" y="93"/>
                  <a:pt x="42" y="93"/>
                  <a:pt x="42" y="93"/>
                </a:cubicBezTo>
                <a:cubicBezTo>
                  <a:pt x="39" y="93"/>
                  <a:pt x="36" y="90"/>
                  <a:pt x="36" y="87"/>
                </a:cubicBezTo>
                <a:cubicBezTo>
                  <a:pt x="36" y="84"/>
                  <a:pt x="39" y="81"/>
                  <a:pt x="42" y="81"/>
                </a:cubicBezTo>
                <a:close/>
                <a:moveTo>
                  <a:pt x="166" y="211"/>
                </a:moveTo>
                <a:cubicBezTo>
                  <a:pt x="42" y="211"/>
                  <a:pt x="42" y="211"/>
                  <a:pt x="42" y="211"/>
                </a:cubicBezTo>
                <a:cubicBezTo>
                  <a:pt x="39" y="211"/>
                  <a:pt x="36" y="208"/>
                  <a:pt x="36" y="205"/>
                </a:cubicBezTo>
                <a:cubicBezTo>
                  <a:pt x="36" y="202"/>
                  <a:pt x="39" y="199"/>
                  <a:pt x="42" y="199"/>
                </a:cubicBezTo>
                <a:cubicBezTo>
                  <a:pt x="166" y="199"/>
                  <a:pt x="166" y="199"/>
                  <a:pt x="166" y="199"/>
                </a:cubicBezTo>
                <a:cubicBezTo>
                  <a:pt x="170" y="199"/>
                  <a:pt x="172" y="202"/>
                  <a:pt x="172" y="205"/>
                </a:cubicBezTo>
                <a:cubicBezTo>
                  <a:pt x="172" y="208"/>
                  <a:pt x="170" y="211"/>
                  <a:pt x="166" y="211"/>
                </a:cubicBezTo>
                <a:close/>
                <a:moveTo>
                  <a:pt x="166" y="170"/>
                </a:moveTo>
                <a:cubicBezTo>
                  <a:pt x="42" y="170"/>
                  <a:pt x="42" y="170"/>
                  <a:pt x="42" y="170"/>
                </a:cubicBezTo>
                <a:cubicBezTo>
                  <a:pt x="39" y="170"/>
                  <a:pt x="36" y="168"/>
                  <a:pt x="36" y="165"/>
                </a:cubicBezTo>
                <a:cubicBezTo>
                  <a:pt x="36" y="162"/>
                  <a:pt x="39" y="159"/>
                  <a:pt x="42" y="159"/>
                </a:cubicBezTo>
                <a:cubicBezTo>
                  <a:pt x="166" y="159"/>
                  <a:pt x="166" y="159"/>
                  <a:pt x="166" y="159"/>
                </a:cubicBezTo>
                <a:cubicBezTo>
                  <a:pt x="170" y="159"/>
                  <a:pt x="172" y="162"/>
                  <a:pt x="172" y="165"/>
                </a:cubicBezTo>
                <a:cubicBezTo>
                  <a:pt x="172" y="168"/>
                  <a:pt x="170" y="170"/>
                  <a:pt x="166" y="170"/>
                </a:cubicBezTo>
                <a:close/>
                <a:moveTo>
                  <a:pt x="183" y="93"/>
                </a:moveTo>
                <a:cubicBezTo>
                  <a:pt x="179" y="93"/>
                  <a:pt x="179" y="93"/>
                  <a:pt x="179" y="93"/>
                </a:cubicBezTo>
                <a:cubicBezTo>
                  <a:pt x="176" y="93"/>
                  <a:pt x="173" y="90"/>
                  <a:pt x="173" y="87"/>
                </a:cubicBezTo>
                <a:cubicBezTo>
                  <a:pt x="173" y="84"/>
                  <a:pt x="176" y="81"/>
                  <a:pt x="179" y="81"/>
                </a:cubicBezTo>
                <a:cubicBezTo>
                  <a:pt x="183" y="81"/>
                  <a:pt x="183" y="81"/>
                  <a:pt x="183" y="81"/>
                </a:cubicBezTo>
                <a:cubicBezTo>
                  <a:pt x="186" y="81"/>
                  <a:pt x="189" y="84"/>
                  <a:pt x="189" y="87"/>
                </a:cubicBezTo>
                <a:cubicBezTo>
                  <a:pt x="189" y="90"/>
                  <a:pt x="186" y="93"/>
                  <a:pt x="183" y="93"/>
                </a:cubicBezTo>
                <a:close/>
                <a:moveTo>
                  <a:pt x="183" y="56"/>
                </a:moveTo>
                <a:cubicBezTo>
                  <a:pt x="179" y="56"/>
                  <a:pt x="179" y="56"/>
                  <a:pt x="179" y="56"/>
                </a:cubicBezTo>
                <a:cubicBezTo>
                  <a:pt x="176" y="56"/>
                  <a:pt x="173" y="53"/>
                  <a:pt x="173" y="50"/>
                </a:cubicBezTo>
                <a:cubicBezTo>
                  <a:pt x="173" y="46"/>
                  <a:pt x="176" y="44"/>
                  <a:pt x="179" y="44"/>
                </a:cubicBezTo>
                <a:cubicBezTo>
                  <a:pt x="183" y="44"/>
                  <a:pt x="183" y="44"/>
                  <a:pt x="183" y="44"/>
                </a:cubicBezTo>
                <a:cubicBezTo>
                  <a:pt x="186" y="44"/>
                  <a:pt x="189" y="46"/>
                  <a:pt x="189" y="50"/>
                </a:cubicBezTo>
                <a:cubicBezTo>
                  <a:pt x="189" y="53"/>
                  <a:pt x="186" y="56"/>
                  <a:pt x="183" y="56"/>
                </a:cubicBezTo>
                <a:close/>
                <a:moveTo>
                  <a:pt x="310" y="186"/>
                </a:moveTo>
                <a:cubicBezTo>
                  <a:pt x="300" y="194"/>
                  <a:pt x="300" y="194"/>
                  <a:pt x="300" y="194"/>
                </a:cubicBezTo>
                <a:cubicBezTo>
                  <a:pt x="305" y="205"/>
                  <a:pt x="305" y="205"/>
                  <a:pt x="305" y="205"/>
                </a:cubicBezTo>
                <a:cubicBezTo>
                  <a:pt x="306" y="207"/>
                  <a:pt x="306" y="209"/>
                  <a:pt x="305" y="211"/>
                </a:cubicBezTo>
                <a:cubicBezTo>
                  <a:pt x="304" y="212"/>
                  <a:pt x="303" y="214"/>
                  <a:pt x="301" y="214"/>
                </a:cubicBezTo>
                <a:cubicBezTo>
                  <a:pt x="288" y="215"/>
                  <a:pt x="288" y="215"/>
                  <a:pt x="288" y="215"/>
                </a:cubicBezTo>
                <a:cubicBezTo>
                  <a:pt x="288" y="228"/>
                  <a:pt x="288" y="228"/>
                  <a:pt x="288" y="228"/>
                </a:cubicBezTo>
                <a:cubicBezTo>
                  <a:pt x="287" y="230"/>
                  <a:pt x="286" y="232"/>
                  <a:pt x="285" y="233"/>
                </a:cubicBezTo>
                <a:cubicBezTo>
                  <a:pt x="284" y="233"/>
                  <a:pt x="283" y="233"/>
                  <a:pt x="282" y="233"/>
                </a:cubicBezTo>
                <a:cubicBezTo>
                  <a:pt x="281" y="233"/>
                  <a:pt x="280" y="233"/>
                  <a:pt x="280" y="233"/>
                </a:cubicBezTo>
                <a:cubicBezTo>
                  <a:pt x="268" y="228"/>
                  <a:pt x="268" y="228"/>
                  <a:pt x="268" y="228"/>
                </a:cubicBezTo>
                <a:cubicBezTo>
                  <a:pt x="261" y="239"/>
                  <a:pt x="261" y="239"/>
                  <a:pt x="261" y="239"/>
                </a:cubicBezTo>
                <a:cubicBezTo>
                  <a:pt x="260" y="240"/>
                  <a:pt x="258" y="241"/>
                  <a:pt x="256" y="241"/>
                </a:cubicBezTo>
                <a:cubicBezTo>
                  <a:pt x="256" y="241"/>
                  <a:pt x="256" y="241"/>
                  <a:pt x="256" y="241"/>
                </a:cubicBezTo>
                <a:cubicBezTo>
                  <a:pt x="254" y="241"/>
                  <a:pt x="252" y="240"/>
                  <a:pt x="251" y="239"/>
                </a:cubicBezTo>
                <a:cubicBezTo>
                  <a:pt x="244" y="229"/>
                  <a:pt x="244" y="229"/>
                  <a:pt x="244" y="229"/>
                </a:cubicBezTo>
                <a:cubicBezTo>
                  <a:pt x="232" y="234"/>
                  <a:pt x="232" y="234"/>
                  <a:pt x="232" y="234"/>
                </a:cubicBezTo>
                <a:cubicBezTo>
                  <a:pt x="231" y="235"/>
                  <a:pt x="231" y="235"/>
                  <a:pt x="230" y="235"/>
                </a:cubicBezTo>
                <a:cubicBezTo>
                  <a:pt x="229" y="235"/>
                  <a:pt x="228" y="235"/>
                  <a:pt x="227" y="234"/>
                </a:cubicBezTo>
                <a:cubicBezTo>
                  <a:pt x="225" y="233"/>
                  <a:pt x="224" y="232"/>
                  <a:pt x="224" y="230"/>
                </a:cubicBezTo>
                <a:cubicBezTo>
                  <a:pt x="223" y="217"/>
                  <a:pt x="223" y="217"/>
                  <a:pt x="223" y="217"/>
                </a:cubicBezTo>
                <a:cubicBezTo>
                  <a:pt x="210" y="217"/>
                  <a:pt x="210" y="217"/>
                  <a:pt x="210" y="217"/>
                </a:cubicBezTo>
                <a:cubicBezTo>
                  <a:pt x="208" y="216"/>
                  <a:pt x="206" y="215"/>
                  <a:pt x="205" y="214"/>
                </a:cubicBezTo>
                <a:cubicBezTo>
                  <a:pt x="204" y="212"/>
                  <a:pt x="204" y="210"/>
                  <a:pt x="205" y="209"/>
                </a:cubicBezTo>
                <a:cubicBezTo>
                  <a:pt x="210" y="197"/>
                  <a:pt x="210" y="197"/>
                  <a:pt x="210" y="197"/>
                </a:cubicBezTo>
                <a:cubicBezTo>
                  <a:pt x="199" y="190"/>
                  <a:pt x="199" y="190"/>
                  <a:pt x="199" y="190"/>
                </a:cubicBezTo>
                <a:cubicBezTo>
                  <a:pt x="198" y="189"/>
                  <a:pt x="197" y="187"/>
                  <a:pt x="196" y="185"/>
                </a:cubicBezTo>
                <a:cubicBezTo>
                  <a:pt x="196" y="183"/>
                  <a:pt x="197" y="182"/>
                  <a:pt x="199" y="180"/>
                </a:cubicBezTo>
                <a:cubicBezTo>
                  <a:pt x="209" y="173"/>
                  <a:pt x="209" y="173"/>
                  <a:pt x="209" y="173"/>
                </a:cubicBezTo>
                <a:cubicBezTo>
                  <a:pt x="203" y="161"/>
                  <a:pt x="203" y="161"/>
                  <a:pt x="203" y="161"/>
                </a:cubicBezTo>
                <a:cubicBezTo>
                  <a:pt x="202" y="160"/>
                  <a:pt x="202" y="158"/>
                  <a:pt x="203" y="156"/>
                </a:cubicBezTo>
                <a:cubicBezTo>
                  <a:pt x="204" y="154"/>
                  <a:pt x="206" y="153"/>
                  <a:pt x="208" y="153"/>
                </a:cubicBezTo>
                <a:cubicBezTo>
                  <a:pt x="221" y="152"/>
                  <a:pt x="221" y="152"/>
                  <a:pt x="221" y="152"/>
                </a:cubicBezTo>
                <a:cubicBezTo>
                  <a:pt x="221" y="139"/>
                  <a:pt x="221" y="139"/>
                  <a:pt x="221" y="139"/>
                </a:cubicBezTo>
                <a:cubicBezTo>
                  <a:pt x="221" y="137"/>
                  <a:pt x="222" y="135"/>
                  <a:pt x="224" y="134"/>
                </a:cubicBezTo>
                <a:cubicBezTo>
                  <a:pt x="225" y="134"/>
                  <a:pt x="226" y="133"/>
                  <a:pt x="227" y="133"/>
                </a:cubicBezTo>
                <a:cubicBezTo>
                  <a:pt x="228" y="133"/>
                  <a:pt x="228" y="133"/>
                  <a:pt x="229" y="134"/>
                </a:cubicBezTo>
                <a:cubicBezTo>
                  <a:pt x="241" y="139"/>
                  <a:pt x="241" y="139"/>
                  <a:pt x="241" y="139"/>
                </a:cubicBezTo>
                <a:cubicBezTo>
                  <a:pt x="248" y="128"/>
                  <a:pt x="248" y="128"/>
                  <a:pt x="248" y="128"/>
                </a:cubicBezTo>
                <a:cubicBezTo>
                  <a:pt x="249" y="127"/>
                  <a:pt x="251" y="126"/>
                  <a:pt x="253" y="126"/>
                </a:cubicBezTo>
                <a:cubicBezTo>
                  <a:pt x="253" y="126"/>
                  <a:pt x="253" y="126"/>
                  <a:pt x="253" y="126"/>
                </a:cubicBezTo>
                <a:cubicBezTo>
                  <a:pt x="255" y="126"/>
                  <a:pt x="256" y="126"/>
                  <a:pt x="257" y="128"/>
                </a:cubicBezTo>
                <a:cubicBezTo>
                  <a:pt x="265" y="138"/>
                  <a:pt x="265" y="138"/>
                  <a:pt x="265" y="138"/>
                </a:cubicBezTo>
                <a:cubicBezTo>
                  <a:pt x="276" y="132"/>
                  <a:pt x="276" y="132"/>
                  <a:pt x="276" y="132"/>
                </a:cubicBezTo>
                <a:cubicBezTo>
                  <a:pt x="277" y="132"/>
                  <a:pt x="278" y="132"/>
                  <a:pt x="279" y="132"/>
                </a:cubicBezTo>
                <a:cubicBezTo>
                  <a:pt x="280" y="132"/>
                  <a:pt x="281" y="132"/>
                  <a:pt x="282" y="132"/>
                </a:cubicBezTo>
                <a:cubicBezTo>
                  <a:pt x="283" y="133"/>
                  <a:pt x="284" y="135"/>
                  <a:pt x="285" y="137"/>
                </a:cubicBezTo>
                <a:cubicBezTo>
                  <a:pt x="286" y="150"/>
                  <a:pt x="286" y="150"/>
                  <a:pt x="286" y="150"/>
                </a:cubicBezTo>
                <a:cubicBezTo>
                  <a:pt x="299" y="150"/>
                  <a:pt x="299" y="150"/>
                  <a:pt x="299" y="150"/>
                </a:cubicBezTo>
                <a:cubicBezTo>
                  <a:pt x="301" y="150"/>
                  <a:pt x="303" y="151"/>
                  <a:pt x="304" y="153"/>
                </a:cubicBezTo>
                <a:cubicBezTo>
                  <a:pt x="305" y="154"/>
                  <a:pt x="305" y="156"/>
                  <a:pt x="304" y="158"/>
                </a:cubicBezTo>
                <a:cubicBezTo>
                  <a:pt x="299" y="170"/>
                  <a:pt x="299" y="170"/>
                  <a:pt x="299" y="170"/>
                </a:cubicBezTo>
                <a:cubicBezTo>
                  <a:pt x="310" y="177"/>
                  <a:pt x="310" y="177"/>
                  <a:pt x="310" y="177"/>
                </a:cubicBezTo>
                <a:cubicBezTo>
                  <a:pt x="311" y="178"/>
                  <a:pt x="312" y="180"/>
                  <a:pt x="312" y="182"/>
                </a:cubicBezTo>
                <a:cubicBezTo>
                  <a:pt x="312" y="183"/>
                  <a:pt x="311" y="185"/>
                  <a:pt x="310" y="186"/>
                </a:cubicBezTo>
                <a:close/>
                <a:moveTo>
                  <a:pt x="254" y="150"/>
                </a:moveTo>
                <a:cubicBezTo>
                  <a:pt x="235" y="150"/>
                  <a:pt x="220" y="165"/>
                  <a:pt x="220" y="184"/>
                </a:cubicBezTo>
                <a:cubicBezTo>
                  <a:pt x="220" y="203"/>
                  <a:pt x="235" y="218"/>
                  <a:pt x="254" y="218"/>
                </a:cubicBezTo>
                <a:cubicBezTo>
                  <a:pt x="273" y="218"/>
                  <a:pt x="289" y="203"/>
                  <a:pt x="289" y="184"/>
                </a:cubicBezTo>
                <a:cubicBezTo>
                  <a:pt x="289" y="165"/>
                  <a:pt x="273" y="150"/>
                  <a:pt x="254" y="150"/>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6" name="Freeform 18"/>
          <p:cNvSpPr>
            <a:spLocks noEditPoints="1"/>
          </p:cNvSpPr>
          <p:nvPr/>
        </p:nvSpPr>
        <p:spPr bwMode="auto">
          <a:xfrm>
            <a:off x="3531218" y="3555917"/>
            <a:ext cx="479268" cy="394525"/>
          </a:xfrm>
          <a:custGeom>
            <a:gdLst>
              <a:gd fmla="*/ 151 w 350" name="T0"/>
              <a:gd fmla="*/ 57 h 287" name="T1"/>
              <a:gd fmla="*/ 161 w 350" name="T2"/>
              <a:gd fmla="*/ 106 h 287" name="T3"/>
              <a:gd fmla="*/ 181 w 350" name="T4"/>
              <a:gd fmla="*/ 83 h 287" name="T5"/>
              <a:gd fmla="*/ 191 w 350" name="T6"/>
              <a:gd fmla="*/ 106 h 287" name="T7"/>
              <a:gd fmla="*/ 191 w 350" name="T8"/>
              <a:gd fmla="*/ 54 h 287" name="T9"/>
              <a:gd fmla="*/ 181 w 350" name="T10"/>
              <a:gd fmla="*/ 73 h 287" name="T11"/>
              <a:gd fmla="*/ 161 w 350" name="T12"/>
              <a:gd fmla="*/ 54 h 287" name="T13"/>
              <a:gd fmla="*/ 51 w 350" name="T14"/>
              <a:gd fmla="*/ 128 h 287" name="T15"/>
              <a:gd fmla="*/ 130 w 350" name="T16"/>
              <a:gd fmla="*/ 201 h 287" name="T17"/>
              <a:gd fmla="*/ 86 w 350" name="T18"/>
              <a:gd fmla="*/ 230 h 287" name="T19"/>
              <a:gd fmla="*/ 0 w 350" name="T20"/>
              <a:gd fmla="*/ 267 h 287" name="T21"/>
              <a:gd fmla="*/ 92 w 350" name="T22"/>
              <a:gd fmla="*/ 286 h 287" name="T23"/>
              <a:gd fmla="*/ 185 w 350" name="T24"/>
              <a:gd fmla="*/ 267 h 287" name="T25"/>
              <a:gd fmla="*/ 88 w 350" name="T26"/>
              <a:gd fmla="*/ 207 h 287" name="T27"/>
              <a:gd fmla="*/ 81 w 350" name="T28"/>
              <a:gd fmla="*/ 216 h 287" name="T29"/>
              <a:gd fmla="*/ 96 w 350" name="T30"/>
              <a:gd fmla="*/ 225 h 287" name="T31"/>
              <a:gd fmla="*/ 104 w 350" name="T32"/>
              <a:gd fmla="*/ 211 h 287" name="T33"/>
              <a:gd fmla="*/ 285 w 350" name="T34"/>
              <a:gd fmla="*/ 99 h 287" name="T35"/>
              <a:gd fmla="*/ 267 w 350" name="T36"/>
              <a:gd fmla="*/ 53 h 287" name="T37"/>
              <a:gd fmla="*/ 248 w 350" name="T38"/>
              <a:gd fmla="*/ 99 h 287" name="T39"/>
              <a:gd fmla="*/ 258 w 350" name="T40"/>
              <a:gd fmla="*/ 93 h 287" name="T41"/>
              <a:gd fmla="*/ 256 w 350" name="T42"/>
              <a:gd fmla="*/ 72 h 287" name="T43"/>
              <a:gd fmla="*/ 267 w 350" name="T44"/>
              <a:gd fmla="*/ 62 h 287" name="T45"/>
              <a:gd fmla="*/ 277 w 350" name="T46"/>
              <a:gd fmla="*/ 72 h 287" name="T47"/>
              <a:gd fmla="*/ 275 w 350" name="T48"/>
              <a:gd fmla="*/ 93 h 287" name="T49"/>
              <a:gd fmla="*/ 262 w 350" name="T50"/>
              <a:gd fmla="*/ 96 h 287" name="T51"/>
              <a:gd fmla="*/ 339 w 350" name="T52"/>
              <a:gd fmla="*/ 39 h 287" name="T53"/>
              <a:gd fmla="*/ 12 w 350" name="T54"/>
              <a:gd fmla="*/ 39 h 287" name="T55"/>
              <a:gd fmla="*/ 0 w 350" name="T56"/>
              <a:gd fmla="*/ 223 h 287" name="T57"/>
              <a:gd fmla="*/ 50 w 350" name="T58"/>
              <a:gd fmla="*/ 27 h 287" name="T59"/>
              <a:gd fmla="*/ 312 w 350" name="T60"/>
              <a:gd fmla="*/ 198 h 287" name="T61"/>
              <a:gd fmla="*/ 224 w 350" name="T62"/>
              <a:gd fmla="*/ 178 h 287" name="T63"/>
              <a:gd fmla="*/ 185 w 350" name="T64"/>
              <a:gd fmla="*/ 224 h 287" name="T65"/>
              <a:gd fmla="*/ 339 w 350" name="T66"/>
              <a:gd fmla="*/ 198 h 287" name="T67"/>
              <a:gd fmla="*/ 206 w 350" name="T68"/>
              <a:gd fmla="*/ 121 h 287" name="T69"/>
              <a:gd fmla="*/ 208 w 350" name="T70"/>
              <a:gd fmla="*/ 129 h 287" name="T71"/>
              <a:gd fmla="*/ 238 w 350" name="T72"/>
              <a:gd fmla="*/ 124 h 287" name="T73"/>
              <a:gd fmla="*/ 222 w 350" name="T74"/>
              <a:gd fmla="*/ 118 h 287" name="T75"/>
              <a:gd fmla="*/ 236 w 350" name="T76"/>
              <a:gd fmla="*/ 97 h 287" name="T77"/>
              <a:gd fmla="*/ 212 w 350" name="T78"/>
              <a:gd fmla="*/ 85 h 287" name="T79"/>
              <a:gd fmla="*/ 206 w 350" name="T80"/>
              <a:gd fmla="*/ 92 h 287" name="T81"/>
              <a:gd fmla="*/ 210 w 350" name="T82"/>
              <a:gd fmla="*/ 94 h 287" name="T83"/>
              <a:gd fmla="*/ 217 w 350" name="T84"/>
              <a:gd fmla="*/ 93 h 287" name="T85"/>
              <a:gd fmla="*/ 223 w 350" name="T86"/>
              <a:gd fmla="*/ 104 h 28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7" w="350">
                <a:moveTo>
                  <a:pt x="161" y="54"/>
                </a:moveTo>
                <a:cubicBezTo>
                  <a:pt x="154" y="54"/>
                  <a:pt x="154" y="54"/>
                  <a:pt x="154" y="54"/>
                </a:cubicBezTo>
                <a:cubicBezTo>
                  <a:pt x="152" y="54"/>
                  <a:pt x="151" y="55"/>
                  <a:pt x="151" y="57"/>
                </a:cubicBezTo>
                <a:cubicBezTo>
                  <a:pt x="151" y="103"/>
                  <a:pt x="151" y="103"/>
                  <a:pt x="151" y="103"/>
                </a:cubicBezTo>
                <a:cubicBezTo>
                  <a:pt x="151" y="104"/>
                  <a:pt x="152" y="106"/>
                  <a:pt x="154" y="106"/>
                </a:cubicBezTo>
                <a:cubicBezTo>
                  <a:pt x="161" y="106"/>
                  <a:pt x="161" y="106"/>
                  <a:pt x="161" y="106"/>
                </a:cubicBezTo>
                <a:cubicBezTo>
                  <a:pt x="162" y="106"/>
                  <a:pt x="164" y="104"/>
                  <a:pt x="164" y="103"/>
                </a:cubicBezTo>
                <a:cubicBezTo>
                  <a:pt x="164" y="83"/>
                  <a:pt x="164" y="83"/>
                  <a:pt x="164" y="83"/>
                </a:cubicBezTo>
                <a:cubicBezTo>
                  <a:pt x="181" y="83"/>
                  <a:pt x="181" y="83"/>
                  <a:pt x="181" y="83"/>
                </a:cubicBezTo>
                <a:cubicBezTo>
                  <a:pt x="181" y="103"/>
                  <a:pt x="181" y="103"/>
                  <a:pt x="181" y="103"/>
                </a:cubicBezTo>
                <a:cubicBezTo>
                  <a:pt x="181" y="104"/>
                  <a:pt x="183" y="106"/>
                  <a:pt x="184" y="106"/>
                </a:cubicBezTo>
                <a:cubicBezTo>
                  <a:pt x="191" y="106"/>
                  <a:pt x="191" y="106"/>
                  <a:pt x="191" y="106"/>
                </a:cubicBezTo>
                <a:cubicBezTo>
                  <a:pt x="193" y="106"/>
                  <a:pt x="194" y="104"/>
                  <a:pt x="194" y="103"/>
                </a:cubicBezTo>
                <a:cubicBezTo>
                  <a:pt x="194" y="57"/>
                  <a:pt x="194" y="57"/>
                  <a:pt x="194" y="57"/>
                </a:cubicBezTo>
                <a:cubicBezTo>
                  <a:pt x="194" y="55"/>
                  <a:pt x="193" y="54"/>
                  <a:pt x="191" y="54"/>
                </a:cubicBezTo>
                <a:cubicBezTo>
                  <a:pt x="184" y="54"/>
                  <a:pt x="184" y="54"/>
                  <a:pt x="184" y="54"/>
                </a:cubicBezTo>
                <a:cubicBezTo>
                  <a:pt x="183" y="54"/>
                  <a:pt x="181" y="55"/>
                  <a:pt x="181" y="57"/>
                </a:cubicBezTo>
                <a:cubicBezTo>
                  <a:pt x="181" y="73"/>
                  <a:pt x="181" y="73"/>
                  <a:pt x="181" y="73"/>
                </a:cubicBezTo>
                <a:cubicBezTo>
                  <a:pt x="164" y="73"/>
                  <a:pt x="164" y="73"/>
                  <a:pt x="164" y="73"/>
                </a:cubicBezTo>
                <a:cubicBezTo>
                  <a:pt x="164" y="57"/>
                  <a:pt x="164" y="57"/>
                  <a:pt x="164" y="57"/>
                </a:cubicBezTo>
                <a:cubicBezTo>
                  <a:pt x="164" y="55"/>
                  <a:pt x="162" y="54"/>
                  <a:pt x="161" y="54"/>
                </a:cubicBezTo>
                <a:close/>
                <a:moveTo>
                  <a:pt x="133" y="128"/>
                </a:moveTo>
                <a:cubicBezTo>
                  <a:pt x="133" y="98"/>
                  <a:pt x="115" y="75"/>
                  <a:pt x="92" y="75"/>
                </a:cubicBezTo>
                <a:cubicBezTo>
                  <a:pt x="70" y="75"/>
                  <a:pt x="51" y="98"/>
                  <a:pt x="51" y="128"/>
                </a:cubicBezTo>
                <a:cubicBezTo>
                  <a:pt x="51" y="157"/>
                  <a:pt x="70" y="188"/>
                  <a:pt x="92" y="188"/>
                </a:cubicBezTo>
                <a:cubicBezTo>
                  <a:pt x="115" y="188"/>
                  <a:pt x="133" y="157"/>
                  <a:pt x="133" y="128"/>
                </a:cubicBezTo>
                <a:close/>
                <a:moveTo>
                  <a:pt x="130" y="201"/>
                </a:moveTo>
                <a:cubicBezTo>
                  <a:pt x="106" y="276"/>
                  <a:pt x="106" y="276"/>
                  <a:pt x="106" y="276"/>
                </a:cubicBezTo>
                <a:cubicBezTo>
                  <a:pt x="99" y="230"/>
                  <a:pt x="99" y="230"/>
                  <a:pt x="99" y="230"/>
                </a:cubicBezTo>
                <a:cubicBezTo>
                  <a:pt x="86" y="230"/>
                  <a:pt x="86" y="230"/>
                  <a:pt x="86" y="230"/>
                </a:cubicBezTo>
                <a:cubicBezTo>
                  <a:pt x="78" y="276"/>
                  <a:pt x="78" y="276"/>
                  <a:pt x="78" y="276"/>
                </a:cubicBezTo>
                <a:cubicBezTo>
                  <a:pt x="55" y="201"/>
                  <a:pt x="55" y="201"/>
                  <a:pt x="55" y="201"/>
                </a:cubicBezTo>
                <a:cubicBezTo>
                  <a:pt x="23" y="213"/>
                  <a:pt x="0" y="239"/>
                  <a:pt x="0" y="267"/>
                </a:cubicBezTo>
                <a:cubicBezTo>
                  <a:pt x="0" y="268"/>
                  <a:pt x="0" y="268"/>
                  <a:pt x="0" y="268"/>
                </a:cubicBezTo>
                <a:cubicBezTo>
                  <a:pt x="0" y="269"/>
                  <a:pt x="0" y="269"/>
                  <a:pt x="0" y="269"/>
                </a:cubicBezTo>
                <a:cubicBezTo>
                  <a:pt x="0" y="287"/>
                  <a:pt x="20" y="286"/>
                  <a:pt x="92" y="286"/>
                </a:cubicBezTo>
                <a:cubicBezTo>
                  <a:pt x="170" y="286"/>
                  <a:pt x="185" y="287"/>
                  <a:pt x="185" y="269"/>
                </a:cubicBezTo>
                <a:cubicBezTo>
                  <a:pt x="185" y="269"/>
                  <a:pt x="185" y="269"/>
                  <a:pt x="184" y="268"/>
                </a:cubicBezTo>
                <a:cubicBezTo>
                  <a:pt x="185" y="268"/>
                  <a:pt x="185" y="268"/>
                  <a:pt x="185" y="267"/>
                </a:cubicBezTo>
                <a:cubicBezTo>
                  <a:pt x="185" y="240"/>
                  <a:pt x="162" y="213"/>
                  <a:pt x="130" y="201"/>
                </a:cubicBezTo>
                <a:close/>
                <a:moveTo>
                  <a:pt x="97" y="207"/>
                </a:moveTo>
                <a:cubicBezTo>
                  <a:pt x="88" y="207"/>
                  <a:pt x="88" y="207"/>
                  <a:pt x="88" y="207"/>
                </a:cubicBezTo>
                <a:cubicBezTo>
                  <a:pt x="87" y="207"/>
                  <a:pt x="86" y="207"/>
                  <a:pt x="85" y="208"/>
                </a:cubicBezTo>
                <a:cubicBezTo>
                  <a:pt x="81" y="211"/>
                  <a:pt x="81" y="211"/>
                  <a:pt x="81" y="211"/>
                </a:cubicBezTo>
                <a:cubicBezTo>
                  <a:pt x="80" y="213"/>
                  <a:pt x="80" y="214"/>
                  <a:pt x="81" y="216"/>
                </a:cubicBezTo>
                <a:cubicBezTo>
                  <a:pt x="85" y="224"/>
                  <a:pt x="85" y="224"/>
                  <a:pt x="85" y="224"/>
                </a:cubicBezTo>
                <a:cubicBezTo>
                  <a:pt x="86" y="225"/>
                  <a:pt x="87" y="225"/>
                  <a:pt x="89" y="225"/>
                </a:cubicBezTo>
                <a:cubicBezTo>
                  <a:pt x="96" y="225"/>
                  <a:pt x="96" y="225"/>
                  <a:pt x="96" y="225"/>
                </a:cubicBezTo>
                <a:cubicBezTo>
                  <a:pt x="98" y="225"/>
                  <a:pt x="99" y="225"/>
                  <a:pt x="99" y="224"/>
                </a:cubicBezTo>
                <a:cubicBezTo>
                  <a:pt x="104" y="216"/>
                  <a:pt x="104" y="216"/>
                  <a:pt x="104" y="216"/>
                </a:cubicBezTo>
                <a:cubicBezTo>
                  <a:pt x="105" y="214"/>
                  <a:pt x="105" y="213"/>
                  <a:pt x="104" y="211"/>
                </a:cubicBezTo>
                <a:cubicBezTo>
                  <a:pt x="100" y="208"/>
                  <a:pt x="100" y="208"/>
                  <a:pt x="100" y="208"/>
                </a:cubicBezTo>
                <a:cubicBezTo>
                  <a:pt x="99" y="207"/>
                  <a:pt x="98" y="207"/>
                  <a:pt x="97" y="207"/>
                </a:cubicBezTo>
                <a:close/>
                <a:moveTo>
                  <a:pt x="285" y="99"/>
                </a:moveTo>
                <a:cubicBezTo>
                  <a:pt x="289" y="95"/>
                  <a:pt x="292" y="88"/>
                  <a:pt x="292" y="80"/>
                </a:cubicBezTo>
                <a:cubicBezTo>
                  <a:pt x="292" y="71"/>
                  <a:pt x="289" y="65"/>
                  <a:pt x="285" y="60"/>
                </a:cubicBezTo>
                <a:cubicBezTo>
                  <a:pt x="280" y="55"/>
                  <a:pt x="274" y="53"/>
                  <a:pt x="267" y="53"/>
                </a:cubicBezTo>
                <a:cubicBezTo>
                  <a:pt x="259" y="53"/>
                  <a:pt x="253" y="55"/>
                  <a:pt x="248" y="60"/>
                </a:cubicBezTo>
                <a:cubicBezTo>
                  <a:pt x="244" y="65"/>
                  <a:pt x="242" y="71"/>
                  <a:pt x="242" y="80"/>
                </a:cubicBezTo>
                <a:cubicBezTo>
                  <a:pt x="242" y="88"/>
                  <a:pt x="244" y="94"/>
                  <a:pt x="248" y="99"/>
                </a:cubicBezTo>
                <a:cubicBezTo>
                  <a:pt x="253" y="104"/>
                  <a:pt x="259" y="107"/>
                  <a:pt x="267" y="107"/>
                </a:cubicBezTo>
                <a:cubicBezTo>
                  <a:pt x="274" y="107"/>
                  <a:pt x="280" y="104"/>
                  <a:pt x="285" y="99"/>
                </a:cubicBezTo>
                <a:close/>
                <a:moveTo>
                  <a:pt x="258" y="93"/>
                </a:moveTo>
                <a:cubicBezTo>
                  <a:pt x="257" y="91"/>
                  <a:pt x="257" y="90"/>
                  <a:pt x="256" y="88"/>
                </a:cubicBezTo>
                <a:cubicBezTo>
                  <a:pt x="255" y="85"/>
                  <a:pt x="255" y="83"/>
                  <a:pt x="255" y="80"/>
                </a:cubicBezTo>
                <a:cubicBezTo>
                  <a:pt x="255" y="77"/>
                  <a:pt x="255" y="74"/>
                  <a:pt x="256" y="72"/>
                </a:cubicBezTo>
                <a:cubicBezTo>
                  <a:pt x="257" y="70"/>
                  <a:pt x="257" y="68"/>
                  <a:pt x="259" y="66"/>
                </a:cubicBezTo>
                <a:cubicBezTo>
                  <a:pt x="260" y="65"/>
                  <a:pt x="261" y="64"/>
                  <a:pt x="262" y="63"/>
                </a:cubicBezTo>
                <a:cubicBezTo>
                  <a:pt x="264" y="63"/>
                  <a:pt x="265" y="62"/>
                  <a:pt x="267" y="62"/>
                </a:cubicBezTo>
                <a:cubicBezTo>
                  <a:pt x="268" y="62"/>
                  <a:pt x="270" y="63"/>
                  <a:pt x="271" y="63"/>
                </a:cubicBezTo>
                <a:cubicBezTo>
                  <a:pt x="272" y="64"/>
                  <a:pt x="274" y="65"/>
                  <a:pt x="275" y="66"/>
                </a:cubicBezTo>
                <a:cubicBezTo>
                  <a:pt x="276" y="68"/>
                  <a:pt x="277" y="70"/>
                  <a:pt x="277" y="72"/>
                </a:cubicBezTo>
                <a:cubicBezTo>
                  <a:pt x="278" y="74"/>
                  <a:pt x="278" y="77"/>
                  <a:pt x="278" y="80"/>
                </a:cubicBezTo>
                <a:cubicBezTo>
                  <a:pt x="278" y="83"/>
                  <a:pt x="278" y="85"/>
                  <a:pt x="277" y="88"/>
                </a:cubicBezTo>
                <a:cubicBezTo>
                  <a:pt x="277" y="90"/>
                  <a:pt x="276" y="91"/>
                  <a:pt x="275" y="93"/>
                </a:cubicBezTo>
                <a:cubicBezTo>
                  <a:pt x="274" y="94"/>
                  <a:pt x="273" y="95"/>
                  <a:pt x="271" y="96"/>
                </a:cubicBezTo>
                <a:cubicBezTo>
                  <a:pt x="270" y="97"/>
                  <a:pt x="268" y="97"/>
                  <a:pt x="267" y="97"/>
                </a:cubicBezTo>
                <a:cubicBezTo>
                  <a:pt x="265" y="97"/>
                  <a:pt x="264" y="97"/>
                  <a:pt x="262" y="96"/>
                </a:cubicBezTo>
                <a:cubicBezTo>
                  <a:pt x="261" y="95"/>
                  <a:pt x="260" y="94"/>
                  <a:pt x="258" y="93"/>
                </a:cubicBezTo>
                <a:close/>
                <a:moveTo>
                  <a:pt x="339" y="198"/>
                </a:moveTo>
                <a:cubicBezTo>
                  <a:pt x="339" y="39"/>
                  <a:pt x="339" y="39"/>
                  <a:pt x="339" y="39"/>
                </a:cubicBezTo>
                <a:cubicBezTo>
                  <a:pt x="339" y="18"/>
                  <a:pt x="321" y="0"/>
                  <a:pt x="300" y="0"/>
                </a:cubicBezTo>
                <a:cubicBezTo>
                  <a:pt x="50" y="0"/>
                  <a:pt x="50" y="0"/>
                  <a:pt x="50" y="0"/>
                </a:cubicBezTo>
                <a:cubicBezTo>
                  <a:pt x="29" y="0"/>
                  <a:pt x="12" y="18"/>
                  <a:pt x="12" y="39"/>
                </a:cubicBezTo>
                <a:cubicBezTo>
                  <a:pt x="12" y="198"/>
                  <a:pt x="12" y="198"/>
                  <a:pt x="12" y="198"/>
                </a:cubicBezTo>
                <a:cubicBezTo>
                  <a:pt x="0" y="198"/>
                  <a:pt x="0" y="198"/>
                  <a:pt x="0" y="198"/>
                </a:cubicBezTo>
                <a:cubicBezTo>
                  <a:pt x="0" y="223"/>
                  <a:pt x="0" y="223"/>
                  <a:pt x="0" y="223"/>
                </a:cubicBezTo>
                <a:cubicBezTo>
                  <a:pt x="10" y="210"/>
                  <a:pt x="23" y="199"/>
                  <a:pt x="38" y="191"/>
                </a:cubicBezTo>
                <a:cubicBezTo>
                  <a:pt x="38" y="39"/>
                  <a:pt x="38" y="39"/>
                  <a:pt x="38" y="39"/>
                </a:cubicBezTo>
                <a:cubicBezTo>
                  <a:pt x="38" y="32"/>
                  <a:pt x="44" y="27"/>
                  <a:pt x="50" y="27"/>
                </a:cubicBezTo>
                <a:cubicBezTo>
                  <a:pt x="300" y="27"/>
                  <a:pt x="300" y="27"/>
                  <a:pt x="300" y="27"/>
                </a:cubicBezTo>
                <a:cubicBezTo>
                  <a:pt x="307" y="27"/>
                  <a:pt x="312" y="32"/>
                  <a:pt x="312" y="39"/>
                </a:cubicBezTo>
                <a:cubicBezTo>
                  <a:pt x="312" y="198"/>
                  <a:pt x="312" y="198"/>
                  <a:pt x="312" y="198"/>
                </a:cubicBezTo>
                <a:cubicBezTo>
                  <a:pt x="296" y="198"/>
                  <a:pt x="296" y="198"/>
                  <a:pt x="296" y="198"/>
                </a:cubicBezTo>
                <a:cubicBezTo>
                  <a:pt x="296" y="178"/>
                  <a:pt x="296" y="178"/>
                  <a:pt x="296" y="178"/>
                </a:cubicBezTo>
                <a:cubicBezTo>
                  <a:pt x="224" y="178"/>
                  <a:pt x="224" y="178"/>
                  <a:pt x="224" y="178"/>
                </a:cubicBezTo>
                <a:cubicBezTo>
                  <a:pt x="224" y="198"/>
                  <a:pt x="224" y="198"/>
                  <a:pt x="224" y="198"/>
                </a:cubicBezTo>
                <a:cubicBezTo>
                  <a:pt x="158" y="198"/>
                  <a:pt x="158" y="198"/>
                  <a:pt x="158" y="198"/>
                </a:cubicBezTo>
                <a:cubicBezTo>
                  <a:pt x="169" y="205"/>
                  <a:pt x="178" y="214"/>
                  <a:pt x="185" y="224"/>
                </a:cubicBezTo>
                <a:cubicBezTo>
                  <a:pt x="350" y="224"/>
                  <a:pt x="350" y="224"/>
                  <a:pt x="350" y="224"/>
                </a:cubicBezTo>
                <a:cubicBezTo>
                  <a:pt x="350" y="198"/>
                  <a:pt x="350" y="198"/>
                  <a:pt x="350" y="198"/>
                </a:cubicBezTo>
                <a:lnTo>
                  <a:pt x="339" y="198"/>
                </a:lnTo>
                <a:close/>
                <a:moveTo>
                  <a:pt x="218" y="110"/>
                </a:moveTo>
                <a:cubicBezTo>
                  <a:pt x="217" y="112"/>
                  <a:pt x="215" y="114"/>
                  <a:pt x="212" y="116"/>
                </a:cubicBezTo>
                <a:cubicBezTo>
                  <a:pt x="211" y="118"/>
                  <a:pt x="208" y="119"/>
                  <a:pt x="206" y="121"/>
                </a:cubicBezTo>
                <a:cubicBezTo>
                  <a:pt x="205" y="122"/>
                  <a:pt x="205" y="123"/>
                  <a:pt x="205" y="123"/>
                </a:cubicBezTo>
                <a:cubicBezTo>
                  <a:pt x="205" y="126"/>
                  <a:pt x="205" y="126"/>
                  <a:pt x="205" y="126"/>
                </a:cubicBezTo>
                <a:cubicBezTo>
                  <a:pt x="205" y="128"/>
                  <a:pt x="206" y="129"/>
                  <a:pt x="208" y="129"/>
                </a:cubicBezTo>
                <a:cubicBezTo>
                  <a:pt x="235" y="129"/>
                  <a:pt x="235" y="129"/>
                  <a:pt x="235" y="129"/>
                </a:cubicBezTo>
                <a:cubicBezTo>
                  <a:pt x="236" y="129"/>
                  <a:pt x="238" y="128"/>
                  <a:pt x="238" y="126"/>
                </a:cubicBezTo>
                <a:cubicBezTo>
                  <a:pt x="238" y="124"/>
                  <a:pt x="238" y="124"/>
                  <a:pt x="238" y="124"/>
                </a:cubicBezTo>
                <a:cubicBezTo>
                  <a:pt x="238" y="122"/>
                  <a:pt x="236" y="121"/>
                  <a:pt x="235" y="121"/>
                </a:cubicBezTo>
                <a:cubicBezTo>
                  <a:pt x="219" y="121"/>
                  <a:pt x="219" y="121"/>
                  <a:pt x="219" y="121"/>
                </a:cubicBezTo>
                <a:cubicBezTo>
                  <a:pt x="220" y="120"/>
                  <a:pt x="221" y="119"/>
                  <a:pt x="222" y="118"/>
                </a:cubicBezTo>
                <a:cubicBezTo>
                  <a:pt x="224" y="117"/>
                  <a:pt x="226" y="115"/>
                  <a:pt x="228" y="113"/>
                </a:cubicBezTo>
                <a:cubicBezTo>
                  <a:pt x="231" y="110"/>
                  <a:pt x="233" y="108"/>
                  <a:pt x="234" y="105"/>
                </a:cubicBezTo>
                <a:cubicBezTo>
                  <a:pt x="235" y="103"/>
                  <a:pt x="236" y="100"/>
                  <a:pt x="236" y="97"/>
                </a:cubicBezTo>
                <a:cubicBezTo>
                  <a:pt x="236" y="93"/>
                  <a:pt x="234" y="90"/>
                  <a:pt x="232" y="88"/>
                </a:cubicBezTo>
                <a:cubicBezTo>
                  <a:pt x="229" y="85"/>
                  <a:pt x="225" y="84"/>
                  <a:pt x="220" y="84"/>
                </a:cubicBezTo>
                <a:cubicBezTo>
                  <a:pt x="217" y="84"/>
                  <a:pt x="215" y="84"/>
                  <a:pt x="212" y="85"/>
                </a:cubicBezTo>
                <a:cubicBezTo>
                  <a:pt x="210" y="85"/>
                  <a:pt x="209" y="86"/>
                  <a:pt x="208" y="86"/>
                </a:cubicBezTo>
                <a:cubicBezTo>
                  <a:pt x="207" y="86"/>
                  <a:pt x="206" y="88"/>
                  <a:pt x="206" y="89"/>
                </a:cubicBezTo>
                <a:cubicBezTo>
                  <a:pt x="206" y="92"/>
                  <a:pt x="206" y="92"/>
                  <a:pt x="206" y="92"/>
                </a:cubicBezTo>
                <a:cubicBezTo>
                  <a:pt x="206" y="93"/>
                  <a:pt x="207" y="94"/>
                  <a:pt x="208" y="94"/>
                </a:cubicBezTo>
                <a:cubicBezTo>
                  <a:pt x="208" y="95"/>
                  <a:pt x="209" y="95"/>
                  <a:pt x="209" y="95"/>
                </a:cubicBezTo>
                <a:cubicBezTo>
                  <a:pt x="210" y="95"/>
                  <a:pt x="210" y="95"/>
                  <a:pt x="210" y="94"/>
                </a:cubicBezTo>
                <a:cubicBezTo>
                  <a:pt x="211" y="94"/>
                  <a:pt x="211" y="94"/>
                  <a:pt x="211" y="94"/>
                </a:cubicBezTo>
                <a:cubicBezTo>
                  <a:pt x="212" y="94"/>
                  <a:pt x="213" y="93"/>
                  <a:pt x="214" y="93"/>
                </a:cubicBezTo>
                <a:cubicBezTo>
                  <a:pt x="215" y="93"/>
                  <a:pt x="216" y="93"/>
                  <a:pt x="217" y="93"/>
                </a:cubicBezTo>
                <a:cubicBezTo>
                  <a:pt x="220" y="93"/>
                  <a:pt x="221" y="93"/>
                  <a:pt x="223" y="94"/>
                </a:cubicBezTo>
                <a:cubicBezTo>
                  <a:pt x="224" y="95"/>
                  <a:pt x="224" y="97"/>
                  <a:pt x="224" y="99"/>
                </a:cubicBezTo>
                <a:cubicBezTo>
                  <a:pt x="224" y="101"/>
                  <a:pt x="224" y="103"/>
                  <a:pt x="223" y="104"/>
                </a:cubicBezTo>
                <a:cubicBezTo>
                  <a:pt x="222" y="106"/>
                  <a:pt x="220" y="108"/>
                  <a:pt x="218" y="110"/>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058988962"/>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par>
                          <p:cTn fill="hold" id="12" nodeType="afterGroup">
                            <p:stCondLst>
                              <p:cond delay="1000"/>
                            </p:stCondLst>
                            <p:childTnLst>
                              <p:par>
                                <p:cTn accel="58000" fill="hold" id="13" nodeType="afterEffect" presetClass="entr" presetID="2" presetSubtype="2">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1500" fill="hold" id="15"/>
                                        <p:tgtEl>
                                          <p:spTgt spid="32"/>
                                        </p:tgtEl>
                                        <p:attrNameLst>
                                          <p:attrName>ppt_x</p:attrName>
                                        </p:attrNameLst>
                                      </p:cBhvr>
                                      <p:tavLst>
                                        <p:tav tm="0">
                                          <p:val>
                                            <p:strVal val="1+#ppt_w/2"/>
                                          </p:val>
                                        </p:tav>
                                        <p:tav tm="100000">
                                          <p:val>
                                            <p:strVal val="#ppt_x"/>
                                          </p:val>
                                        </p:tav>
                                      </p:tavLst>
                                    </p:anim>
                                    <p:anim calcmode="lin" valueType="num">
                                      <p:cBhvr additive="base">
                                        <p:cTn dur="1500" fill="hold" id="16"/>
                                        <p:tgtEl>
                                          <p:spTgt spid="32"/>
                                        </p:tgtEl>
                                        <p:attrNameLst>
                                          <p:attrName>ppt_y</p:attrName>
                                        </p:attrNameLst>
                                      </p:cBhvr>
                                      <p:tavLst>
                                        <p:tav tm="0">
                                          <p:val>
                                            <p:strVal val="#ppt_y"/>
                                          </p:val>
                                        </p:tav>
                                        <p:tav tm="100000">
                                          <p:val>
                                            <p:strVal val="#ppt_y"/>
                                          </p:val>
                                        </p:tav>
                                      </p:tavLst>
                                    </p:anim>
                                  </p:childTnLst>
                                </p:cTn>
                              </p:par>
                              <p:par>
                                <p:cTn accel="58000" fill="hold" id="17" nodeType="withEffect" presetClass="entr" presetID="2" presetSubtype="2">
                                  <p:stCondLst>
                                    <p:cond delay="400"/>
                                  </p:stCondLst>
                                  <p:childTnLst>
                                    <p:set>
                                      <p:cBhvr>
                                        <p:cTn dur="1" fill="hold" id="18">
                                          <p:stCondLst>
                                            <p:cond delay="0"/>
                                          </p:stCondLst>
                                        </p:cTn>
                                        <p:tgtEl>
                                          <p:spTgt spid="39"/>
                                        </p:tgtEl>
                                        <p:attrNameLst>
                                          <p:attrName>style.visibility</p:attrName>
                                        </p:attrNameLst>
                                      </p:cBhvr>
                                      <p:to>
                                        <p:strVal val="visible"/>
                                      </p:to>
                                    </p:set>
                                    <p:anim calcmode="lin" valueType="num">
                                      <p:cBhvr additive="base">
                                        <p:cTn dur="1500" fill="hold" id="19"/>
                                        <p:tgtEl>
                                          <p:spTgt spid="39"/>
                                        </p:tgtEl>
                                        <p:attrNameLst>
                                          <p:attrName>ppt_x</p:attrName>
                                        </p:attrNameLst>
                                      </p:cBhvr>
                                      <p:tavLst>
                                        <p:tav tm="0">
                                          <p:val>
                                            <p:strVal val="1+#ppt_w/2"/>
                                          </p:val>
                                        </p:tav>
                                        <p:tav tm="100000">
                                          <p:val>
                                            <p:strVal val="#ppt_x"/>
                                          </p:val>
                                        </p:tav>
                                      </p:tavLst>
                                    </p:anim>
                                    <p:anim calcmode="lin" valueType="num">
                                      <p:cBhvr additive="base">
                                        <p:cTn dur="1500" fill="hold" id="20"/>
                                        <p:tgtEl>
                                          <p:spTgt spid="39"/>
                                        </p:tgtEl>
                                        <p:attrNameLst>
                                          <p:attrName>ppt_y</p:attrName>
                                        </p:attrNameLst>
                                      </p:cBhvr>
                                      <p:tavLst>
                                        <p:tav tm="0">
                                          <p:val>
                                            <p:strVal val="#ppt_y"/>
                                          </p:val>
                                        </p:tav>
                                        <p:tav tm="100000">
                                          <p:val>
                                            <p:strVal val="#ppt_y"/>
                                          </p:val>
                                        </p:tav>
                                      </p:tavLst>
                                    </p:anim>
                                  </p:childTnLst>
                                </p:cTn>
                              </p:par>
                              <p:par>
                                <p:cTn accel="58000" fill="hold" id="21" nodeType="withEffect" presetClass="entr" presetID="2" presetSubtype="2">
                                  <p:stCondLst>
                                    <p:cond delay="600"/>
                                  </p:stCondLst>
                                  <p:childTnLst>
                                    <p:set>
                                      <p:cBhvr>
                                        <p:cTn dur="1" fill="hold" id="22">
                                          <p:stCondLst>
                                            <p:cond delay="0"/>
                                          </p:stCondLst>
                                        </p:cTn>
                                        <p:tgtEl>
                                          <p:spTgt spid="46"/>
                                        </p:tgtEl>
                                        <p:attrNameLst>
                                          <p:attrName>style.visibility</p:attrName>
                                        </p:attrNameLst>
                                      </p:cBhvr>
                                      <p:to>
                                        <p:strVal val="visible"/>
                                      </p:to>
                                    </p:set>
                                    <p:anim calcmode="lin" valueType="num">
                                      <p:cBhvr additive="base">
                                        <p:cTn dur="1500" fill="hold" id="23"/>
                                        <p:tgtEl>
                                          <p:spTgt spid="46"/>
                                        </p:tgtEl>
                                        <p:attrNameLst>
                                          <p:attrName>ppt_x</p:attrName>
                                        </p:attrNameLst>
                                      </p:cBhvr>
                                      <p:tavLst>
                                        <p:tav tm="0">
                                          <p:val>
                                            <p:strVal val="1+#ppt_w/2"/>
                                          </p:val>
                                        </p:tav>
                                        <p:tav tm="100000">
                                          <p:val>
                                            <p:strVal val="#ppt_x"/>
                                          </p:val>
                                        </p:tav>
                                      </p:tavLst>
                                    </p:anim>
                                    <p:anim calcmode="lin" valueType="num">
                                      <p:cBhvr additive="base">
                                        <p:cTn dur="1500" fill="hold" id="24"/>
                                        <p:tgtEl>
                                          <p:spTgt spid="46"/>
                                        </p:tgtEl>
                                        <p:attrNameLst>
                                          <p:attrName>ppt_y</p:attrName>
                                        </p:attrNameLst>
                                      </p:cBhvr>
                                      <p:tavLst>
                                        <p:tav tm="0">
                                          <p:val>
                                            <p:strVal val="#ppt_y"/>
                                          </p:val>
                                        </p:tav>
                                        <p:tav tm="100000">
                                          <p:val>
                                            <p:strVal val="#ppt_y"/>
                                          </p:val>
                                        </p:tav>
                                      </p:tavLst>
                                    </p:anim>
                                  </p:childTnLst>
                                </p:cTn>
                              </p:par>
                              <p:par>
                                <p:cTn accel="58000" fill="hold" id="25" nodeType="withEffect" presetClass="entr" presetID="2" presetSubtype="2">
                                  <p:stCondLst>
                                    <p:cond delay="800"/>
                                  </p:stCondLst>
                                  <p:childTnLst>
                                    <p:set>
                                      <p:cBhvr>
                                        <p:cTn dur="1" fill="hold" id="26">
                                          <p:stCondLst>
                                            <p:cond delay="0"/>
                                          </p:stCondLst>
                                        </p:cTn>
                                        <p:tgtEl>
                                          <p:spTgt spid="78"/>
                                        </p:tgtEl>
                                        <p:attrNameLst>
                                          <p:attrName>style.visibility</p:attrName>
                                        </p:attrNameLst>
                                      </p:cBhvr>
                                      <p:to>
                                        <p:strVal val="visible"/>
                                      </p:to>
                                    </p:set>
                                    <p:anim calcmode="lin" valueType="num">
                                      <p:cBhvr additive="base">
                                        <p:cTn dur="1500" fill="hold" id="27"/>
                                        <p:tgtEl>
                                          <p:spTgt spid="78"/>
                                        </p:tgtEl>
                                        <p:attrNameLst>
                                          <p:attrName>ppt_x</p:attrName>
                                        </p:attrNameLst>
                                      </p:cBhvr>
                                      <p:tavLst>
                                        <p:tav tm="0">
                                          <p:val>
                                            <p:strVal val="1+#ppt_w/2"/>
                                          </p:val>
                                        </p:tav>
                                        <p:tav tm="100000">
                                          <p:val>
                                            <p:strVal val="#ppt_x"/>
                                          </p:val>
                                        </p:tav>
                                      </p:tavLst>
                                    </p:anim>
                                    <p:anim calcmode="lin" valueType="num">
                                      <p:cBhvr additive="base">
                                        <p:cTn dur="1500" fill="hold" id="28"/>
                                        <p:tgtEl>
                                          <p:spTgt spid="78"/>
                                        </p:tgtEl>
                                        <p:attrNameLst>
                                          <p:attrName>ppt_y</p:attrName>
                                        </p:attrNameLst>
                                      </p:cBhvr>
                                      <p:tavLst>
                                        <p:tav tm="0">
                                          <p:val>
                                            <p:strVal val="#ppt_y"/>
                                          </p:val>
                                        </p:tav>
                                        <p:tav tm="100000">
                                          <p:val>
                                            <p:strVal val="#ppt_y"/>
                                          </p:val>
                                        </p:tav>
                                      </p:tavLst>
                                    </p:anim>
                                  </p:childTnLst>
                                </p:cTn>
                              </p:par>
                              <p:par>
                                <p:cTn accel="58000" fill="hold" id="29" nodeType="withEffect" presetClass="entr" presetID="2" presetSubtype="2">
                                  <p:stCondLst>
                                    <p:cond delay="1000"/>
                                  </p:stCondLst>
                                  <p:childTnLst>
                                    <p:set>
                                      <p:cBhvr>
                                        <p:cTn dur="1" fill="hold" id="30">
                                          <p:stCondLst>
                                            <p:cond delay="0"/>
                                          </p:stCondLst>
                                        </p:cTn>
                                        <p:tgtEl>
                                          <p:spTgt spid="85"/>
                                        </p:tgtEl>
                                        <p:attrNameLst>
                                          <p:attrName>style.visibility</p:attrName>
                                        </p:attrNameLst>
                                      </p:cBhvr>
                                      <p:to>
                                        <p:strVal val="visible"/>
                                      </p:to>
                                    </p:set>
                                    <p:anim calcmode="lin" valueType="num">
                                      <p:cBhvr additive="base">
                                        <p:cTn dur="1500" fill="hold" id="31"/>
                                        <p:tgtEl>
                                          <p:spTgt spid="85"/>
                                        </p:tgtEl>
                                        <p:attrNameLst>
                                          <p:attrName>ppt_x</p:attrName>
                                        </p:attrNameLst>
                                      </p:cBhvr>
                                      <p:tavLst>
                                        <p:tav tm="0">
                                          <p:val>
                                            <p:strVal val="1+#ppt_w/2"/>
                                          </p:val>
                                        </p:tav>
                                        <p:tav tm="100000">
                                          <p:val>
                                            <p:strVal val="#ppt_x"/>
                                          </p:val>
                                        </p:tav>
                                      </p:tavLst>
                                    </p:anim>
                                    <p:anim calcmode="lin" valueType="num">
                                      <p:cBhvr additive="base">
                                        <p:cTn dur="1500" fill="hold" id="32"/>
                                        <p:tgtEl>
                                          <p:spTgt spid="85"/>
                                        </p:tgtEl>
                                        <p:attrNameLst>
                                          <p:attrName>ppt_y</p:attrName>
                                        </p:attrNameLst>
                                      </p:cBhvr>
                                      <p:tavLst>
                                        <p:tav tm="0">
                                          <p:val>
                                            <p:strVal val="#ppt_y"/>
                                          </p:val>
                                        </p:tav>
                                        <p:tav tm="100000">
                                          <p:val>
                                            <p:strVal val="#ppt_y"/>
                                          </p:val>
                                        </p:tav>
                                      </p:tavLst>
                                    </p:anim>
                                  </p:childTnLst>
                                </p:cTn>
                              </p:par>
                              <p:par>
                                <p:cTn accel="58000" fill="hold" id="33" nodeType="withEffect" presetClass="entr" presetID="2" presetSubtype="2">
                                  <p:stCondLst>
                                    <p:cond delay="1200"/>
                                  </p:stCondLst>
                                  <p:childTnLst>
                                    <p:set>
                                      <p:cBhvr>
                                        <p:cTn dur="1" fill="hold" id="34">
                                          <p:stCondLst>
                                            <p:cond delay="0"/>
                                          </p:stCondLst>
                                        </p:cTn>
                                        <p:tgtEl>
                                          <p:spTgt spid="92"/>
                                        </p:tgtEl>
                                        <p:attrNameLst>
                                          <p:attrName>style.visibility</p:attrName>
                                        </p:attrNameLst>
                                      </p:cBhvr>
                                      <p:to>
                                        <p:strVal val="visible"/>
                                      </p:to>
                                    </p:set>
                                    <p:anim calcmode="lin" valueType="num">
                                      <p:cBhvr additive="base">
                                        <p:cTn dur="1500" fill="hold" id="35"/>
                                        <p:tgtEl>
                                          <p:spTgt spid="92"/>
                                        </p:tgtEl>
                                        <p:attrNameLst>
                                          <p:attrName>ppt_x</p:attrName>
                                        </p:attrNameLst>
                                      </p:cBhvr>
                                      <p:tavLst>
                                        <p:tav tm="0">
                                          <p:val>
                                            <p:strVal val="1+#ppt_w/2"/>
                                          </p:val>
                                        </p:tav>
                                        <p:tav tm="100000">
                                          <p:val>
                                            <p:strVal val="#ppt_x"/>
                                          </p:val>
                                        </p:tav>
                                      </p:tavLst>
                                    </p:anim>
                                    <p:anim calcmode="lin" valueType="num">
                                      <p:cBhvr additive="base">
                                        <p:cTn dur="1500" fill="hold" id="36"/>
                                        <p:tgtEl>
                                          <p:spTgt spid="92"/>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700"/>
                            </p:stCondLst>
                            <p:childTnLst>
                              <p:par>
                                <p:cTn fill="hold" grpId="0" id="38" nodeType="afterEffect" presetClass="entr" presetID="2" presetSubtype="8">
                                  <p:stCondLst>
                                    <p:cond delay="0"/>
                                  </p:stCondLst>
                                  <p:childTnLst>
                                    <p:set>
                                      <p:cBhvr>
                                        <p:cTn dur="1" fill="hold" id="39">
                                          <p:stCondLst>
                                            <p:cond delay="0"/>
                                          </p:stCondLst>
                                        </p:cTn>
                                        <p:tgtEl>
                                          <p:spTgt spid="146"/>
                                        </p:tgtEl>
                                        <p:attrNameLst>
                                          <p:attrName>style.visibility</p:attrName>
                                        </p:attrNameLst>
                                      </p:cBhvr>
                                      <p:to>
                                        <p:strVal val="visible"/>
                                      </p:to>
                                    </p:set>
                                    <p:anim calcmode="lin" valueType="num">
                                      <p:cBhvr additive="base">
                                        <p:cTn dur="250" fill="hold" id="40"/>
                                        <p:tgtEl>
                                          <p:spTgt spid="146"/>
                                        </p:tgtEl>
                                        <p:attrNameLst>
                                          <p:attrName>ppt_x</p:attrName>
                                        </p:attrNameLst>
                                      </p:cBhvr>
                                      <p:tavLst>
                                        <p:tav tm="0">
                                          <p:val>
                                            <p:strVal val="0-#ppt_w/2"/>
                                          </p:val>
                                        </p:tav>
                                        <p:tav tm="100000">
                                          <p:val>
                                            <p:strVal val="#ppt_x"/>
                                          </p:val>
                                        </p:tav>
                                      </p:tavLst>
                                    </p:anim>
                                    <p:anim calcmode="lin" valueType="num">
                                      <p:cBhvr additive="base">
                                        <p:cTn dur="250" fill="hold" id="41"/>
                                        <p:tgtEl>
                                          <p:spTgt spid="146"/>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950"/>
                            </p:stCondLst>
                            <p:childTnLst>
                              <p:par>
                                <p:cTn fill="hold" grpId="0" id="43" nodeType="afterEffect" presetClass="entr" presetID="2" presetSubtype="8">
                                  <p:stCondLst>
                                    <p:cond delay="0"/>
                                  </p:stCondLst>
                                  <p:childTnLst>
                                    <p:set>
                                      <p:cBhvr>
                                        <p:cTn dur="1" fill="hold" id="44">
                                          <p:stCondLst>
                                            <p:cond delay="0"/>
                                          </p:stCondLst>
                                        </p:cTn>
                                        <p:tgtEl>
                                          <p:spTgt spid="144"/>
                                        </p:tgtEl>
                                        <p:attrNameLst>
                                          <p:attrName>style.visibility</p:attrName>
                                        </p:attrNameLst>
                                      </p:cBhvr>
                                      <p:to>
                                        <p:strVal val="visible"/>
                                      </p:to>
                                    </p:set>
                                    <p:anim calcmode="lin" valueType="num">
                                      <p:cBhvr additive="base">
                                        <p:cTn dur="250" fill="hold" id="45"/>
                                        <p:tgtEl>
                                          <p:spTgt spid="144"/>
                                        </p:tgtEl>
                                        <p:attrNameLst>
                                          <p:attrName>ppt_x</p:attrName>
                                        </p:attrNameLst>
                                      </p:cBhvr>
                                      <p:tavLst>
                                        <p:tav tm="0">
                                          <p:val>
                                            <p:strVal val="0-#ppt_w/2"/>
                                          </p:val>
                                        </p:tav>
                                        <p:tav tm="100000">
                                          <p:val>
                                            <p:strVal val="#ppt_x"/>
                                          </p:val>
                                        </p:tav>
                                      </p:tavLst>
                                    </p:anim>
                                    <p:anim calcmode="lin" valueType="num">
                                      <p:cBhvr additive="base">
                                        <p:cTn dur="250" fill="hold" id="46"/>
                                        <p:tgtEl>
                                          <p:spTgt spid="144"/>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200"/>
                            </p:stCondLst>
                            <p:childTnLst>
                              <p:par>
                                <p:cTn fill="hold" grpId="0" id="48" nodeType="afterEffect" presetClass="entr" presetID="2" presetSubtype="8">
                                  <p:stCondLst>
                                    <p:cond delay="0"/>
                                  </p:stCondLst>
                                  <p:childTnLst>
                                    <p:set>
                                      <p:cBhvr>
                                        <p:cTn dur="1" fill="hold" id="49">
                                          <p:stCondLst>
                                            <p:cond delay="0"/>
                                          </p:stCondLst>
                                        </p:cTn>
                                        <p:tgtEl>
                                          <p:spTgt spid="143"/>
                                        </p:tgtEl>
                                        <p:attrNameLst>
                                          <p:attrName>style.visibility</p:attrName>
                                        </p:attrNameLst>
                                      </p:cBhvr>
                                      <p:to>
                                        <p:strVal val="visible"/>
                                      </p:to>
                                    </p:set>
                                    <p:anim calcmode="lin" valueType="num">
                                      <p:cBhvr additive="base">
                                        <p:cTn dur="250" fill="hold" id="50"/>
                                        <p:tgtEl>
                                          <p:spTgt spid="143"/>
                                        </p:tgtEl>
                                        <p:attrNameLst>
                                          <p:attrName>ppt_x</p:attrName>
                                        </p:attrNameLst>
                                      </p:cBhvr>
                                      <p:tavLst>
                                        <p:tav tm="0">
                                          <p:val>
                                            <p:strVal val="0-#ppt_w/2"/>
                                          </p:val>
                                        </p:tav>
                                        <p:tav tm="100000">
                                          <p:val>
                                            <p:strVal val="#ppt_x"/>
                                          </p:val>
                                        </p:tav>
                                      </p:tavLst>
                                    </p:anim>
                                    <p:anim calcmode="lin" valueType="num">
                                      <p:cBhvr additive="base">
                                        <p:cTn dur="250" fill="hold" id="51"/>
                                        <p:tgtEl>
                                          <p:spTgt spid="143"/>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4450"/>
                            </p:stCondLst>
                            <p:childTnLst>
                              <p:par>
                                <p:cTn fill="hold" grpId="0" id="53" nodeType="afterEffect" presetClass="entr" presetID="2" presetSubtype="8">
                                  <p:stCondLst>
                                    <p:cond delay="0"/>
                                  </p:stCondLst>
                                  <p:childTnLst>
                                    <p:set>
                                      <p:cBhvr>
                                        <p:cTn dur="1" fill="hold" id="54">
                                          <p:stCondLst>
                                            <p:cond delay="0"/>
                                          </p:stCondLst>
                                        </p:cTn>
                                        <p:tgtEl>
                                          <p:spTgt spid="145"/>
                                        </p:tgtEl>
                                        <p:attrNameLst>
                                          <p:attrName>style.visibility</p:attrName>
                                        </p:attrNameLst>
                                      </p:cBhvr>
                                      <p:to>
                                        <p:strVal val="visible"/>
                                      </p:to>
                                    </p:set>
                                    <p:anim calcmode="lin" valueType="num">
                                      <p:cBhvr additive="base">
                                        <p:cTn dur="250" fill="hold" id="55"/>
                                        <p:tgtEl>
                                          <p:spTgt spid="145"/>
                                        </p:tgtEl>
                                        <p:attrNameLst>
                                          <p:attrName>ppt_x</p:attrName>
                                        </p:attrNameLst>
                                      </p:cBhvr>
                                      <p:tavLst>
                                        <p:tav tm="0">
                                          <p:val>
                                            <p:strVal val="0-#ppt_w/2"/>
                                          </p:val>
                                        </p:tav>
                                        <p:tav tm="100000">
                                          <p:val>
                                            <p:strVal val="#ppt_x"/>
                                          </p:val>
                                        </p:tav>
                                      </p:tavLst>
                                    </p:anim>
                                    <p:anim calcmode="lin" valueType="num">
                                      <p:cBhvr additive="base">
                                        <p:cTn dur="250" fill="hold" id="56"/>
                                        <p:tgtEl>
                                          <p:spTgt spid="145"/>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4700"/>
                            </p:stCondLst>
                            <p:childTnLst>
                              <p:par>
                                <p:cTn fill="hold" grpId="0" id="58" nodeType="afterEffect" presetClass="entr" presetID="2" presetSubtype="8">
                                  <p:stCondLst>
                                    <p:cond delay="0"/>
                                  </p:stCondLst>
                                  <p:childTnLst>
                                    <p:set>
                                      <p:cBhvr>
                                        <p:cTn dur="1" fill="hold" id="59">
                                          <p:stCondLst>
                                            <p:cond delay="0"/>
                                          </p:stCondLst>
                                        </p:cTn>
                                        <p:tgtEl>
                                          <p:spTgt spid="140"/>
                                        </p:tgtEl>
                                        <p:attrNameLst>
                                          <p:attrName>style.visibility</p:attrName>
                                        </p:attrNameLst>
                                      </p:cBhvr>
                                      <p:to>
                                        <p:strVal val="visible"/>
                                      </p:to>
                                    </p:set>
                                    <p:anim calcmode="lin" valueType="num">
                                      <p:cBhvr additive="base">
                                        <p:cTn dur="250" fill="hold" id="60"/>
                                        <p:tgtEl>
                                          <p:spTgt spid="140"/>
                                        </p:tgtEl>
                                        <p:attrNameLst>
                                          <p:attrName>ppt_x</p:attrName>
                                        </p:attrNameLst>
                                      </p:cBhvr>
                                      <p:tavLst>
                                        <p:tav tm="0">
                                          <p:val>
                                            <p:strVal val="0-#ppt_w/2"/>
                                          </p:val>
                                        </p:tav>
                                        <p:tav tm="100000">
                                          <p:val>
                                            <p:strVal val="#ppt_x"/>
                                          </p:val>
                                        </p:tav>
                                      </p:tavLst>
                                    </p:anim>
                                    <p:anim calcmode="lin" valueType="num">
                                      <p:cBhvr additive="base">
                                        <p:cTn dur="250" fill="hold" id="61"/>
                                        <p:tgtEl>
                                          <p:spTgt spid="140"/>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4950"/>
                            </p:stCondLst>
                            <p:childTnLst>
                              <p:par>
                                <p:cTn fill="hold" grpId="0" id="63" nodeType="afterEffect" presetClass="entr" presetID="2" presetSubtype="8">
                                  <p:stCondLst>
                                    <p:cond delay="0"/>
                                  </p:stCondLst>
                                  <p:childTnLst>
                                    <p:set>
                                      <p:cBhvr>
                                        <p:cTn dur="1" fill="hold" id="64">
                                          <p:stCondLst>
                                            <p:cond delay="0"/>
                                          </p:stCondLst>
                                        </p:cTn>
                                        <p:tgtEl>
                                          <p:spTgt spid="142"/>
                                        </p:tgtEl>
                                        <p:attrNameLst>
                                          <p:attrName>style.visibility</p:attrName>
                                        </p:attrNameLst>
                                      </p:cBhvr>
                                      <p:to>
                                        <p:strVal val="visible"/>
                                      </p:to>
                                    </p:set>
                                    <p:anim calcmode="lin" valueType="num">
                                      <p:cBhvr additive="base">
                                        <p:cTn dur="250" fill="hold" id="65"/>
                                        <p:tgtEl>
                                          <p:spTgt spid="142"/>
                                        </p:tgtEl>
                                        <p:attrNameLst>
                                          <p:attrName>ppt_x</p:attrName>
                                        </p:attrNameLst>
                                      </p:cBhvr>
                                      <p:tavLst>
                                        <p:tav tm="0">
                                          <p:val>
                                            <p:strVal val="0-#ppt_w/2"/>
                                          </p:val>
                                        </p:tav>
                                        <p:tav tm="100000">
                                          <p:val>
                                            <p:strVal val="#ppt_x"/>
                                          </p:val>
                                        </p:tav>
                                      </p:tavLst>
                                    </p:anim>
                                    <p:anim calcmode="lin" valueType="num">
                                      <p:cBhvr additive="base">
                                        <p:cTn dur="250" fill="hold" id="66"/>
                                        <p:tgtEl>
                                          <p:spTgt spid="142"/>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5200"/>
                            </p:stCondLst>
                            <p:childTnLst>
                              <p:par>
                                <p:cTn fill="hold" id="68" nodeType="afterEffect" presetClass="entr" presetID="47" presetSubtype="0">
                                  <p:stCondLst>
                                    <p:cond delay="0"/>
                                  </p:stCondLst>
                                  <p:childTnLst>
                                    <p:set>
                                      <p:cBhvr>
                                        <p:cTn dur="1" fill="hold" id="69">
                                          <p:stCondLst>
                                            <p:cond delay="0"/>
                                          </p:stCondLst>
                                        </p:cTn>
                                        <p:tgtEl>
                                          <p:spTgt spid="109"/>
                                        </p:tgtEl>
                                        <p:attrNameLst>
                                          <p:attrName>style.visibility</p:attrName>
                                        </p:attrNameLst>
                                      </p:cBhvr>
                                      <p:to>
                                        <p:strVal val="visible"/>
                                      </p:to>
                                    </p:set>
                                    <p:animEffect filter="fade" transition="in">
                                      <p:cBhvr>
                                        <p:cTn dur="500" id="70"/>
                                        <p:tgtEl>
                                          <p:spTgt spid="109"/>
                                        </p:tgtEl>
                                      </p:cBhvr>
                                    </p:animEffect>
                                    <p:anim calcmode="lin" valueType="num">
                                      <p:cBhvr>
                                        <p:cTn dur="500" fill="hold" id="71"/>
                                        <p:tgtEl>
                                          <p:spTgt spid="109"/>
                                        </p:tgtEl>
                                        <p:attrNameLst>
                                          <p:attrName>ppt_x</p:attrName>
                                        </p:attrNameLst>
                                      </p:cBhvr>
                                      <p:tavLst>
                                        <p:tav tm="0">
                                          <p:val>
                                            <p:strVal val="#ppt_x"/>
                                          </p:val>
                                        </p:tav>
                                        <p:tav tm="100000">
                                          <p:val>
                                            <p:strVal val="#ppt_x"/>
                                          </p:val>
                                        </p:tav>
                                      </p:tavLst>
                                    </p:anim>
                                    <p:anim calcmode="lin" valueType="num">
                                      <p:cBhvr>
                                        <p:cTn dur="500" fill="hold" id="72"/>
                                        <p:tgtEl>
                                          <p:spTgt spid="109"/>
                                        </p:tgtEl>
                                        <p:attrNameLst>
                                          <p:attrName>ppt_y</p:attrName>
                                        </p:attrNameLst>
                                      </p:cBhvr>
                                      <p:tavLst>
                                        <p:tav tm="0">
                                          <p:val>
                                            <p:strVal val="#ppt_y-.1"/>
                                          </p:val>
                                        </p:tav>
                                        <p:tav tm="100000">
                                          <p:val>
                                            <p:strVal val="#ppt_y"/>
                                          </p:val>
                                        </p:tav>
                                      </p:tavLst>
                                    </p:anim>
                                  </p:childTnLst>
                                </p:cTn>
                              </p:par>
                              <p:par>
                                <p:cTn fill="hold" id="73" nodeType="withEffect" presetClass="entr" presetID="47" presetSubtype="0">
                                  <p:stCondLst>
                                    <p:cond delay="300"/>
                                  </p:stCondLst>
                                  <p:childTnLst>
                                    <p:set>
                                      <p:cBhvr>
                                        <p:cTn dur="1" fill="hold" id="74">
                                          <p:stCondLst>
                                            <p:cond delay="0"/>
                                          </p:stCondLst>
                                        </p:cTn>
                                        <p:tgtEl>
                                          <p:spTgt spid="104"/>
                                        </p:tgtEl>
                                        <p:attrNameLst>
                                          <p:attrName>style.visibility</p:attrName>
                                        </p:attrNameLst>
                                      </p:cBhvr>
                                      <p:to>
                                        <p:strVal val="visible"/>
                                      </p:to>
                                    </p:set>
                                    <p:animEffect filter="fade" transition="in">
                                      <p:cBhvr>
                                        <p:cTn dur="500" id="75"/>
                                        <p:tgtEl>
                                          <p:spTgt spid="104"/>
                                        </p:tgtEl>
                                      </p:cBhvr>
                                    </p:animEffect>
                                    <p:anim calcmode="lin" valueType="num">
                                      <p:cBhvr>
                                        <p:cTn dur="500" fill="hold" id="76"/>
                                        <p:tgtEl>
                                          <p:spTgt spid="104"/>
                                        </p:tgtEl>
                                        <p:attrNameLst>
                                          <p:attrName>ppt_x</p:attrName>
                                        </p:attrNameLst>
                                      </p:cBhvr>
                                      <p:tavLst>
                                        <p:tav tm="0">
                                          <p:val>
                                            <p:strVal val="#ppt_x"/>
                                          </p:val>
                                        </p:tav>
                                        <p:tav tm="100000">
                                          <p:val>
                                            <p:strVal val="#ppt_x"/>
                                          </p:val>
                                        </p:tav>
                                      </p:tavLst>
                                    </p:anim>
                                    <p:anim calcmode="lin" valueType="num">
                                      <p:cBhvr>
                                        <p:cTn dur="500" fill="hold" id="77"/>
                                        <p:tgtEl>
                                          <p:spTgt spid="104"/>
                                        </p:tgtEl>
                                        <p:attrNameLst>
                                          <p:attrName>ppt_y</p:attrName>
                                        </p:attrNameLst>
                                      </p:cBhvr>
                                      <p:tavLst>
                                        <p:tav tm="0">
                                          <p:val>
                                            <p:strVal val="#ppt_y-.1"/>
                                          </p:val>
                                        </p:tav>
                                        <p:tav tm="100000">
                                          <p:val>
                                            <p:strVal val="#ppt_y"/>
                                          </p:val>
                                        </p:tav>
                                      </p:tavLst>
                                    </p:anim>
                                  </p:childTnLst>
                                </p:cTn>
                              </p:par>
                              <p:par>
                                <p:cTn fill="hold" id="78" nodeType="withEffect" presetClass="entr" presetID="47" presetSubtype="0">
                                  <p:stCondLst>
                                    <p:cond delay="600"/>
                                  </p:stCondLst>
                                  <p:childTnLst>
                                    <p:set>
                                      <p:cBhvr>
                                        <p:cTn dur="1" fill="hold" id="79">
                                          <p:stCondLst>
                                            <p:cond delay="0"/>
                                          </p:stCondLst>
                                        </p:cTn>
                                        <p:tgtEl>
                                          <p:spTgt spid="99"/>
                                        </p:tgtEl>
                                        <p:attrNameLst>
                                          <p:attrName>style.visibility</p:attrName>
                                        </p:attrNameLst>
                                      </p:cBhvr>
                                      <p:to>
                                        <p:strVal val="visible"/>
                                      </p:to>
                                    </p:set>
                                    <p:animEffect filter="fade" transition="in">
                                      <p:cBhvr>
                                        <p:cTn dur="500" id="80"/>
                                        <p:tgtEl>
                                          <p:spTgt spid="99"/>
                                        </p:tgtEl>
                                      </p:cBhvr>
                                    </p:animEffect>
                                    <p:anim calcmode="lin" valueType="num">
                                      <p:cBhvr>
                                        <p:cTn dur="500" fill="hold" id="81"/>
                                        <p:tgtEl>
                                          <p:spTgt spid="99"/>
                                        </p:tgtEl>
                                        <p:attrNameLst>
                                          <p:attrName>ppt_x</p:attrName>
                                        </p:attrNameLst>
                                      </p:cBhvr>
                                      <p:tavLst>
                                        <p:tav tm="0">
                                          <p:val>
                                            <p:strVal val="#ppt_x"/>
                                          </p:val>
                                        </p:tav>
                                        <p:tav tm="100000">
                                          <p:val>
                                            <p:strVal val="#ppt_x"/>
                                          </p:val>
                                        </p:tav>
                                      </p:tavLst>
                                    </p:anim>
                                    <p:anim calcmode="lin" valueType="num">
                                      <p:cBhvr>
                                        <p:cTn dur="500" fill="hold" id="82"/>
                                        <p:tgtEl>
                                          <p:spTgt spid="99"/>
                                        </p:tgtEl>
                                        <p:attrNameLst>
                                          <p:attrName>ppt_y</p:attrName>
                                        </p:attrNameLst>
                                      </p:cBhvr>
                                      <p:tavLst>
                                        <p:tav tm="0">
                                          <p:val>
                                            <p:strVal val="#ppt_y-.1"/>
                                          </p:val>
                                        </p:tav>
                                        <p:tav tm="100000">
                                          <p:val>
                                            <p:strVal val="#ppt_y"/>
                                          </p:val>
                                        </p:tav>
                                      </p:tavLst>
                                    </p:anim>
                                  </p:childTnLst>
                                </p:cTn>
                              </p:par>
                              <p:par>
                                <p:cTn fill="hold" id="83" nodeType="withEffect" presetClass="entr" presetID="42" presetSubtype="0">
                                  <p:stCondLst>
                                    <p:cond delay="300"/>
                                  </p:stCondLst>
                                  <p:childTnLst>
                                    <p:set>
                                      <p:cBhvr>
                                        <p:cTn dur="1" fill="hold" id="84">
                                          <p:stCondLst>
                                            <p:cond delay="0"/>
                                          </p:stCondLst>
                                        </p:cTn>
                                        <p:tgtEl>
                                          <p:spTgt spid="114"/>
                                        </p:tgtEl>
                                        <p:attrNameLst>
                                          <p:attrName>style.visibility</p:attrName>
                                        </p:attrNameLst>
                                      </p:cBhvr>
                                      <p:to>
                                        <p:strVal val="visible"/>
                                      </p:to>
                                    </p:set>
                                    <p:animEffect filter="fade" transition="in">
                                      <p:cBhvr>
                                        <p:cTn dur="500" id="85"/>
                                        <p:tgtEl>
                                          <p:spTgt spid="114"/>
                                        </p:tgtEl>
                                      </p:cBhvr>
                                    </p:animEffect>
                                    <p:anim calcmode="lin" valueType="num">
                                      <p:cBhvr>
                                        <p:cTn dur="500" fill="hold" id="86"/>
                                        <p:tgtEl>
                                          <p:spTgt spid="114"/>
                                        </p:tgtEl>
                                        <p:attrNameLst>
                                          <p:attrName>ppt_x</p:attrName>
                                        </p:attrNameLst>
                                      </p:cBhvr>
                                      <p:tavLst>
                                        <p:tav tm="0">
                                          <p:val>
                                            <p:strVal val="#ppt_x"/>
                                          </p:val>
                                        </p:tav>
                                        <p:tav tm="100000">
                                          <p:val>
                                            <p:strVal val="#ppt_x"/>
                                          </p:val>
                                        </p:tav>
                                      </p:tavLst>
                                    </p:anim>
                                    <p:anim calcmode="lin" valueType="num">
                                      <p:cBhvr>
                                        <p:cTn dur="500" fill="hold" id="87"/>
                                        <p:tgtEl>
                                          <p:spTgt spid="114"/>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600"/>
                                  </p:stCondLst>
                                  <p:childTnLst>
                                    <p:set>
                                      <p:cBhvr>
                                        <p:cTn dur="1" fill="hold" id="89">
                                          <p:stCondLst>
                                            <p:cond delay="0"/>
                                          </p:stCondLst>
                                        </p:cTn>
                                        <p:tgtEl>
                                          <p:spTgt spid="119"/>
                                        </p:tgtEl>
                                        <p:attrNameLst>
                                          <p:attrName>style.visibility</p:attrName>
                                        </p:attrNameLst>
                                      </p:cBhvr>
                                      <p:to>
                                        <p:strVal val="visible"/>
                                      </p:to>
                                    </p:set>
                                    <p:animEffect filter="fade" transition="in">
                                      <p:cBhvr>
                                        <p:cTn dur="500" id="90"/>
                                        <p:tgtEl>
                                          <p:spTgt spid="119"/>
                                        </p:tgtEl>
                                      </p:cBhvr>
                                    </p:animEffect>
                                    <p:anim calcmode="lin" valueType="num">
                                      <p:cBhvr>
                                        <p:cTn dur="500" fill="hold" id="91"/>
                                        <p:tgtEl>
                                          <p:spTgt spid="119"/>
                                        </p:tgtEl>
                                        <p:attrNameLst>
                                          <p:attrName>ppt_x</p:attrName>
                                        </p:attrNameLst>
                                      </p:cBhvr>
                                      <p:tavLst>
                                        <p:tav tm="0">
                                          <p:val>
                                            <p:strVal val="#ppt_x"/>
                                          </p:val>
                                        </p:tav>
                                        <p:tav tm="100000">
                                          <p:val>
                                            <p:strVal val="#ppt_x"/>
                                          </p:val>
                                        </p:tav>
                                      </p:tavLst>
                                    </p:anim>
                                    <p:anim calcmode="lin" valueType="num">
                                      <p:cBhvr>
                                        <p:cTn dur="500" fill="hold" id="92"/>
                                        <p:tgtEl>
                                          <p:spTgt spid="119"/>
                                        </p:tgtEl>
                                        <p:attrNameLst>
                                          <p:attrName>ppt_y</p:attrName>
                                        </p:attrNameLst>
                                      </p:cBhvr>
                                      <p:tavLst>
                                        <p:tav tm="0">
                                          <p:val>
                                            <p:strVal val="#ppt_y+.1"/>
                                          </p:val>
                                        </p:tav>
                                        <p:tav tm="100000">
                                          <p:val>
                                            <p:strVal val="#ppt_y"/>
                                          </p:val>
                                        </p:tav>
                                      </p:tavLst>
                                    </p:anim>
                                  </p:childTnLst>
                                </p:cTn>
                              </p:par>
                              <p:par>
                                <p:cTn fill="hold" id="93" nodeType="withEffect" presetClass="entr" presetID="42" presetSubtype="0">
                                  <p:stCondLst>
                                    <p:cond delay="600"/>
                                  </p:stCondLst>
                                  <p:childTnLst>
                                    <p:set>
                                      <p:cBhvr>
                                        <p:cTn dur="1" fill="hold" id="94">
                                          <p:stCondLst>
                                            <p:cond delay="0"/>
                                          </p:stCondLst>
                                        </p:cTn>
                                        <p:tgtEl>
                                          <p:spTgt spid="124"/>
                                        </p:tgtEl>
                                        <p:attrNameLst>
                                          <p:attrName>style.visibility</p:attrName>
                                        </p:attrNameLst>
                                      </p:cBhvr>
                                      <p:to>
                                        <p:strVal val="visible"/>
                                      </p:to>
                                    </p:set>
                                    <p:animEffect filter="fade" transition="in">
                                      <p:cBhvr>
                                        <p:cTn dur="500" id="95"/>
                                        <p:tgtEl>
                                          <p:spTgt spid="124"/>
                                        </p:tgtEl>
                                      </p:cBhvr>
                                    </p:animEffect>
                                    <p:anim calcmode="lin" valueType="num">
                                      <p:cBhvr>
                                        <p:cTn dur="500" fill="hold" id="96"/>
                                        <p:tgtEl>
                                          <p:spTgt spid="124"/>
                                        </p:tgtEl>
                                        <p:attrNameLst>
                                          <p:attrName>ppt_x</p:attrName>
                                        </p:attrNameLst>
                                      </p:cBhvr>
                                      <p:tavLst>
                                        <p:tav tm="0">
                                          <p:val>
                                            <p:strVal val="#ppt_x"/>
                                          </p:val>
                                        </p:tav>
                                        <p:tav tm="100000">
                                          <p:val>
                                            <p:strVal val="#ppt_x"/>
                                          </p:val>
                                        </p:tav>
                                      </p:tavLst>
                                    </p:anim>
                                    <p:anim calcmode="lin" valueType="num">
                                      <p:cBhvr>
                                        <p:cTn dur="500" fill="hold" id="97"/>
                                        <p:tgtEl>
                                          <p:spTgt spid="124"/>
                                        </p:tgtEl>
                                        <p:attrNameLst>
                                          <p:attrName>ppt_y</p:attrName>
                                        </p:attrNameLst>
                                      </p:cBhvr>
                                      <p:tavLst>
                                        <p:tav tm="0">
                                          <p:val>
                                            <p:strVal val="#ppt_y+.1"/>
                                          </p:val>
                                        </p:tav>
                                        <p:tav tm="100000">
                                          <p:val>
                                            <p:strVal val="#ppt_y"/>
                                          </p:val>
                                        </p:tav>
                                      </p:tavLst>
                                    </p:anim>
                                  </p:childTnLst>
                                </p:cTn>
                              </p:par>
                              <p:par>
                                <p:cTn fill="hold" id="98" nodeType="withEffect" presetClass="entr" presetID="47" presetSubtype="0">
                                  <p:stCondLst>
                                    <p:cond delay="600"/>
                                  </p:stCondLst>
                                  <p:childTnLst>
                                    <p:set>
                                      <p:cBhvr>
                                        <p:cTn dur="1" fill="hold" id="99">
                                          <p:stCondLst>
                                            <p:cond delay="0"/>
                                          </p:stCondLst>
                                        </p:cTn>
                                        <p:tgtEl>
                                          <p:spTgt spid="135"/>
                                        </p:tgtEl>
                                        <p:attrNameLst>
                                          <p:attrName>style.visibility</p:attrName>
                                        </p:attrNameLst>
                                      </p:cBhvr>
                                      <p:to>
                                        <p:strVal val="visible"/>
                                      </p:to>
                                    </p:set>
                                    <p:animEffect filter="fade" transition="in">
                                      <p:cBhvr>
                                        <p:cTn dur="500" id="100"/>
                                        <p:tgtEl>
                                          <p:spTgt spid="135"/>
                                        </p:tgtEl>
                                      </p:cBhvr>
                                    </p:animEffect>
                                    <p:anim calcmode="lin" valueType="num">
                                      <p:cBhvr>
                                        <p:cTn dur="500" fill="hold" id="101"/>
                                        <p:tgtEl>
                                          <p:spTgt spid="135"/>
                                        </p:tgtEl>
                                        <p:attrNameLst>
                                          <p:attrName>ppt_x</p:attrName>
                                        </p:attrNameLst>
                                      </p:cBhvr>
                                      <p:tavLst>
                                        <p:tav tm="0">
                                          <p:val>
                                            <p:strVal val="#ppt_x"/>
                                          </p:val>
                                        </p:tav>
                                        <p:tav tm="100000">
                                          <p:val>
                                            <p:strVal val="#ppt_x"/>
                                          </p:val>
                                        </p:tav>
                                      </p:tavLst>
                                    </p:anim>
                                    <p:anim calcmode="lin" valueType="num">
                                      <p:cBhvr>
                                        <p:cTn dur="500" fill="hold" id="102"/>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140"/>
      <p:bldP grpId="0" spid="142"/>
      <p:bldP grpId="0" spid="143"/>
      <p:bldP grpId="0" spid="144"/>
      <p:bldP grpId="0" spid="145"/>
      <p:bldP grpId="0" spid="14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p:nvPr/>
        </p:nvSpPr>
        <p:spPr bwMode="auto">
          <a:xfrm>
            <a:off x="3681679" y="2263000"/>
            <a:ext cx="2449668" cy="978011"/>
          </a:xfrm>
          <a:custGeom>
            <a:gdLst>
              <a:gd fmla="*/ 281 w 1245" name="T0"/>
              <a:gd fmla="*/ 0 h 427" name="T1"/>
              <a:gd fmla="*/ 0 w 1245" name="T2"/>
              <a:gd fmla="*/ 427 h 427" name="T3"/>
              <a:gd fmla="*/ 1245 w 1245" name="T4"/>
              <a:gd fmla="*/ 427 h 427" name="T5"/>
              <a:gd fmla="*/ 963 w 1245" name="T6"/>
              <a:gd fmla="*/ 0 h 427" name="T7"/>
              <a:gd fmla="*/ 281 w 1245" name="T8"/>
              <a:gd fmla="*/ 0 h 427" name="T9"/>
            </a:gdLst>
            <a:cxnLst>
              <a:cxn ang="0">
                <a:pos x="T0" y="T1"/>
              </a:cxn>
              <a:cxn ang="0">
                <a:pos x="T2" y="T3"/>
              </a:cxn>
              <a:cxn ang="0">
                <a:pos x="T4" y="T5"/>
              </a:cxn>
              <a:cxn ang="0">
                <a:pos x="T6" y="T7"/>
              </a:cxn>
              <a:cxn ang="0">
                <a:pos x="T8" y="T9"/>
              </a:cxn>
            </a:cxnLst>
            <a:rect b="b" l="0" r="r" t="0"/>
            <a:pathLst>
              <a:path h="427" w="1245">
                <a:moveTo>
                  <a:pt x="281" y="0"/>
                </a:moveTo>
                <a:lnTo>
                  <a:pt x="0" y="427"/>
                </a:lnTo>
                <a:lnTo>
                  <a:pt x="1245" y="427"/>
                </a:lnTo>
                <a:lnTo>
                  <a:pt x="963" y="0"/>
                </a:lnTo>
                <a:lnTo>
                  <a:pt x="281" y="0"/>
                </a:lnTo>
                <a:close/>
              </a:path>
            </a:pathLst>
          </a:custGeom>
          <a:solidFill>
            <a:srgbClr val="FCB00F"/>
          </a:solidFill>
          <a:ln w="28575">
            <a:noFill/>
          </a:ln>
        </p:spPr>
        <p:txBody>
          <a:bodyPr anchor="t" anchorCtr="0" bIns="60960" compatLnSpc="1" lIns="121920" numCol="1" rIns="121920" tIns="60960" vert="horz" wrap="square">
            <a:prstTxWarp prst="textNoShape">
              <a:avLst/>
            </a:prstTxWarp>
          </a:bodyPr>
          <a:lstStyle/>
          <a:p>
            <a:endParaRPr lang="en-US" sz="3200"/>
          </a:p>
        </p:txBody>
      </p:sp>
      <p:sp>
        <p:nvSpPr>
          <p:cNvPr id="3" name="Freeform 6"/>
          <p:cNvSpPr/>
          <p:nvPr/>
        </p:nvSpPr>
        <p:spPr bwMode="auto">
          <a:xfrm>
            <a:off x="3124847" y="3241011"/>
            <a:ext cx="3561367" cy="975720"/>
          </a:xfrm>
          <a:custGeom>
            <a:gdLst>
              <a:gd fmla="*/ 283 w 1810" name="T0"/>
              <a:gd fmla="*/ 0 h 426" name="T1"/>
              <a:gd fmla="*/ 0 w 1810" name="T2"/>
              <a:gd fmla="*/ 426 h 426" name="T3"/>
              <a:gd fmla="*/ 1810 w 1810" name="T4"/>
              <a:gd fmla="*/ 426 h 426" name="T5"/>
              <a:gd fmla="*/ 1528 w 1810" name="T6"/>
              <a:gd fmla="*/ 0 h 426" name="T7"/>
              <a:gd fmla="*/ 283 w 1810" name="T8"/>
              <a:gd fmla="*/ 0 h 426" name="T9"/>
            </a:gdLst>
            <a:cxnLst>
              <a:cxn ang="0">
                <a:pos x="T0" y="T1"/>
              </a:cxn>
              <a:cxn ang="0">
                <a:pos x="T2" y="T3"/>
              </a:cxn>
              <a:cxn ang="0">
                <a:pos x="T4" y="T5"/>
              </a:cxn>
              <a:cxn ang="0">
                <a:pos x="T6" y="T7"/>
              </a:cxn>
              <a:cxn ang="0">
                <a:pos x="T8" y="T9"/>
              </a:cxn>
            </a:cxnLst>
            <a:rect b="b" l="0" r="r" t="0"/>
            <a:pathLst>
              <a:path h="426" w="1810">
                <a:moveTo>
                  <a:pt x="283" y="0"/>
                </a:moveTo>
                <a:lnTo>
                  <a:pt x="0" y="426"/>
                </a:lnTo>
                <a:lnTo>
                  <a:pt x="1810" y="426"/>
                </a:lnTo>
                <a:lnTo>
                  <a:pt x="1528" y="0"/>
                </a:lnTo>
                <a:lnTo>
                  <a:pt x="283" y="0"/>
                </a:lnTo>
                <a:close/>
              </a:path>
            </a:pathLst>
          </a:custGeom>
          <a:solidFill>
            <a:srgbClr val="202A36"/>
          </a:solidFill>
          <a:ln w="28575">
            <a:noFill/>
          </a:ln>
        </p:spPr>
        <p:txBody>
          <a:bodyPr anchor="t" anchorCtr="0" bIns="60960" compatLnSpc="1" lIns="121920" numCol="1" rIns="121920" tIns="60960" vert="horz" wrap="square">
            <a:prstTxWarp prst="textNoShape">
              <a:avLst/>
            </a:prstTxWarp>
          </a:bodyPr>
          <a:lstStyle/>
          <a:p>
            <a:endParaRPr lang="en-US" sz="3200"/>
          </a:p>
        </p:txBody>
      </p:sp>
      <p:sp>
        <p:nvSpPr>
          <p:cNvPr id="4" name="Freeform 7"/>
          <p:cNvSpPr/>
          <p:nvPr/>
        </p:nvSpPr>
        <p:spPr bwMode="auto">
          <a:xfrm>
            <a:off x="2571949" y="4216732"/>
            <a:ext cx="4667160" cy="973430"/>
          </a:xfrm>
          <a:custGeom>
            <a:gdLst>
              <a:gd fmla="*/ 281 w 2372" name="T0"/>
              <a:gd fmla="*/ 0 h 425" name="T1"/>
              <a:gd fmla="*/ 0 w 2372" name="T2"/>
              <a:gd fmla="*/ 425 h 425" name="T3"/>
              <a:gd fmla="*/ 2372 w 2372" name="T4"/>
              <a:gd fmla="*/ 425 h 425" name="T5"/>
              <a:gd fmla="*/ 2091 w 2372" name="T6"/>
              <a:gd fmla="*/ 0 h 425" name="T7"/>
              <a:gd fmla="*/ 281 w 2372" name="T8"/>
              <a:gd fmla="*/ 0 h 425" name="T9"/>
            </a:gdLst>
            <a:cxnLst>
              <a:cxn ang="0">
                <a:pos x="T0" y="T1"/>
              </a:cxn>
              <a:cxn ang="0">
                <a:pos x="T2" y="T3"/>
              </a:cxn>
              <a:cxn ang="0">
                <a:pos x="T4" y="T5"/>
              </a:cxn>
              <a:cxn ang="0">
                <a:pos x="T6" y="T7"/>
              </a:cxn>
              <a:cxn ang="0">
                <a:pos x="T8" y="T9"/>
              </a:cxn>
            </a:cxnLst>
            <a:rect b="b" l="0" r="r" t="0"/>
            <a:pathLst>
              <a:path h="425" w="2372">
                <a:moveTo>
                  <a:pt x="281" y="0"/>
                </a:moveTo>
                <a:lnTo>
                  <a:pt x="0" y="425"/>
                </a:lnTo>
                <a:lnTo>
                  <a:pt x="2372" y="425"/>
                </a:lnTo>
                <a:lnTo>
                  <a:pt x="2091" y="0"/>
                </a:lnTo>
                <a:lnTo>
                  <a:pt x="281" y="0"/>
                </a:lnTo>
                <a:close/>
              </a:path>
            </a:pathLst>
          </a:custGeom>
          <a:solidFill>
            <a:srgbClr val="FCB00F"/>
          </a:solidFill>
          <a:ln w="28575">
            <a:noFill/>
          </a:ln>
        </p:spPr>
        <p:txBody>
          <a:bodyPr anchor="t" anchorCtr="0" bIns="60960" compatLnSpc="1" lIns="121920" numCol="1" rIns="121920" tIns="60960" vert="horz" wrap="square">
            <a:prstTxWarp prst="textNoShape">
              <a:avLst/>
            </a:prstTxWarp>
          </a:bodyPr>
          <a:lstStyle/>
          <a:p>
            <a:endParaRPr lang="en-US" sz="3200"/>
          </a:p>
        </p:txBody>
      </p:sp>
      <p:sp>
        <p:nvSpPr>
          <p:cNvPr id="5" name="Freeform 8"/>
          <p:cNvSpPr/>
          <p:nvPr/>
        </p:nvSpPr>
        <p:spPr bwMode="auto">
          <a:xfrm>
            <a:off x="2015118" y="5190160"/>
            <a:ext cx="5780825" cy="975720"/>
          </a:xfrm>
          <a:custGeom>
            <a:gdLst>
              <a:gd fmla="*/ 283 w 2938" name="T0"/>
              <a:gd fmla="*/ 0 h 426" name="T1"/>
              <a:gd fmla="*/ 2655 w 2938" name="T2"/>
              <a:gd fmla="*/ 0 h 426" name="T3"/>
              <a:gd fmla="*/ 2938 w 2938" name="T4"/>
              <a:gd fmla="*/ 426 h 426" name="T5"/>
              <a:gd fmla="*/ 0 w 2938" name="T6"/>
              <a:gd fmla="*/ 426 h 426" name="T7"/>
              <a:gd fmla="*/ 283 w 2938" name="T8"/>
              <a:gd fmla="*/ 0 h 426" name="T9"/>
            </a:gdLst>
            <a:cxnLst>
              <a:cxn ang="0">
                <a:pos x="T0" y="T1"/>
              </a:cxn>
              <a:cxn ang="0">
                <a:pos x="T2" y="T3"/>
              </a:cxn>
              <a:cxn ang="0">
                <a:pos x="T4" y="T5"/>
              </a:cxn>
              <a:cxn ang="0">
                <a:pos x="T6" y="T7"/>
              </a:cxn>
              <a:cxn ang="0">
                <a:pos x="T8" y="T9"/>
              </a:cxn>
            </a:cxnLst>
            <a:rect b="b" l="0" r="r" t="0"/>
            <a:pathLst>
              <a:path h="426" w="2938">
                <a:moveTo>
                  <a:pt x="283" y="0"/>
                </a:moveTo>
                <a:lnTo>
                  <a:pt x="2655" y="0"/>
                </a:lnTo>
                <a:lnTo>
                  <a:pt x="2938" y="426"/>
                </a:lnTo>
                <a:lnTo>
                  <a:pt x="0" y="426"/>
                </a:lnTo>
                <a:lnTo>
                  <a:pt x="283" y="0"/>
                </a:lnTo>
                <a:close/>
              </a:path>
            </a:pathLst>
          </a:custGeom>
          <a:solidFill>
            <a:srgbClr val="202A36"/>
          </a:solidFill>
          <a:ln w="28575">
            <a:noFill/>
          </a:ln>
        </p:spPr>
        <p:txBody>
          <a:bodyPr anchor="t" anchorCtr="0" bIns="60960" compatLnSpc="1" lIns="121920" numCol="1" rIns="121920" tIns="60960" vert="horz" wrap="square">
            <a:prstTxWarp prst="textNoShape">
              <a:avLst/>
            </a:prstTxWarp>
          </a:bodyPr>
          <a:lstStyle/>
          <a:p>
            <a:endParaRPr lang="en-US" sz="3200"/>
          </a:p>
        </p:txBody>
      </p:sp>
      <p:sp>
        <p:nvSpPr>
          <p:cNvPr id="6" name="Text Box 10"/>
          <p:cNvSpPr txBox="1">
            <a:spLocks noChangeArrowheads="1"/>
          </p:cNvSpPr>
          <p:nvPr/>
        </p:nvSpPr>
        <p:spPr bwMode="auto">
          <a:xfrm>
            <a:off x="3474042" y="5493354"/>
            <a:ext cx="2862976" cy="365760"/>
          </a:xfrm>
          <a:prstGeom prst="rect">
            <a:avLst/>
          </a:prstGeom>
          <a:noFill/>
          <a:ln w="9525">
            <a:noFill/>
            <a:miter lim="800000"/>
          </a:ln>
        </p:spPr>
        <p:txBody>
          <a:bodyPr bIns="30480" lIns="60960" rIns="60960" tIns="30480" wrap="square">
            <a:spAutoFit/>
          </a:bodyPr>
          <a:lstStyle/>
          <a:p>
            <a:pPr algn="ctr" defTabSz="1450940"/>
            <a:r>
              <a:rPr altLang="en-US" b="1" lang="zh-CN" sz="2000">
                <a:solidFill>
                  <a:schemeClr val="bg1"/>
                </a:solidFill>
                <a:latin charset="-122" panose="020b0503020204020204" pitchFamily="34" typeface="微软雅黑"/>
                <a:ea charset="-122" panose="020b0503020204020204" pitchFamily="34" typeface="微软雅黑"/>
                <a:cs charset="0" pitchFamily="34" typeface="Open Sans"/>
              </a:rPr>
              <a:t>添加文字</a:t>
            </a:r>
          </a:p>
        </p:txBody>
      </p:sp>
      <p:sp>
        <p:nvSpPr>
          <p:cNvPr id="7" name="Text Box 10"/>
          <p:cNvSpPr txBox="1">
            <a:spLocks noChangeArrowheads="1"/>
          </p:cNvSpPr>
          <p:nvPr/>
        </p:nvSpPr>
        <p:spPr bwMode="auto">
          <a:xfrm>
            <a:off x="3474042" y="4518781"/>
            <a:ext cx="2862976" cy="365760"/>
          </a:xfrm>
          <a:prstGeom prst="rect">
            <a:avLst/>
          </a:prstGeom>
          <a:noFill/>
          <a:ln w="9525">
            <a:noFill/>
            <a:miter lim="800000"/>
          </a:ln>
        </p:spPr>
        <p:txBody>
          <a:bodyPr bIns="30480" lIns="60960" rIns="60960" tIns="30480" wrap="square">
            <a:spAutoFit/>
          </a:bodyPr>
          <a:lstStyle/>
          <a:p>
            <a:pPr algn="ctr" defTabSz="1450940"/>
            <a:r>
              <a:rPr altLang="en-US" b="1" lang="zh-CN" sz="2000">
                <a:solidFill>
                  <a:schemeClr val="bg1"/>
                </a:solidFill>
                <a:latin charset="-122" panose="020b0503020204020204" pitchFamily="34" typeface="微软雅黑"/>
                <a:ea charset="-122" panose="020b0503020204020204" pitchFamily="34" typeface="微软雅黑"/>
                <a:cs charset="0" pitchFamily="34" typeface="Open Sans"/>
              </a:rPr>
              <a:t>添加文字</a:t>
            </a:r>
          </a:p>
        </p:txBody>
      </p:sp>
      <p:sp>
        <p:nvSpPr>
          <p:cNvPr id="8" name="Text Box 10"/>
          <p:cNvSpPr txBox="1">
            <a:spLocks noChangeArrowheads="1"/>
          </p:cNvSpPr>
          <p:nvPr/>
        </p:nvSpPr>
        <p:spPr bwMode="auto">
          <a:xfrm>
            <a:off x="3812456" y="3544205"/>
            <a:ext cx="2186149" cy="365760"/>
          </a:xfrm>
          <a:prstGeom prst="rect">
            <a:avLst/>
          </a:prstGeom>
          <a:noFill/>
          <a:ln w="9525">
            <a:noFill/>
            <a:miter lim="800000"/>
          </a:ln>
        </p:spPr>
        <p:txBody>
          <a:bodyPr bIns="30480" lIns="60960" rIns="60960" tIns="30480" wrap="square">
            <a:spAutoFit/>
          </a:bodyPr>
          <a:lstStyle/>
          <a:p>
            <a:pPr algn="ctr" defTabSz="1450940"/>
            <a:r>
              <a:rPr altLang="en-US" b="1" lang="zh-CN" sz="2000">
                <a:solidFill>
                  <a:schemeClr val="bg1"/>
                </a:solidFill>
                <a:latin charset="-122" panose="020b0503020204020204" pitchFamily="34" typeface="微软雅黑"/>
                <a:ea charset="-122" panose="020b0503020204020204" pitchFamily="34" typeface="微软雅黑"/>
                <a:cs charset="0" pitchFamily="34" typeface="Open Sans"/>
              </a:rPr>
              <a:t>添加文字</a:t>
            </a:r>
          </a:p>
        </p:txBody>
      </p:sp>
      <p:sp>
        <p:nvSpPr>
          <p:cNvPr id="9" name="Text Box 10"/>
          <p:cNvSpPr txBox="1">
            <a:spLocks noChangeArrowheads="1"/>
          </p:cNvSpPr>
          <p:nvPr/>
        </p:nvSpPr>
        <p:spPr bwMode="auto">
          <a:xfrm>
            <a:off x="3972351" y="2567339"/>
            <a:ext cx="1866359" cy="365760"/>
          </a:xfrm>
          <a:prstGeom prst="rect">
            <a:avLst/>
          </a:prstGeom>
          <a:noFill/>
          <a:ln w="9525">
            <a:noFill/>
            <a:miter lim="800000"/>
          </a:ln>
        </p:spPr>
        <p:txBody>
          <a:bodyPr bIns="30480" lIns="60960" rIns="60960" tIns="30480" wrap="square">
            <a:spAutoFit/>
          </a:bodyPr>
          <a:lstStyle/>
          <a:p>
            <a:pPr algn="ctr" defTabSz="1450940"/>
            <a:r>
              <a:rPr altLang="en-US" b="1" lang="zh-CN" smtClean="0" sz="2000">
                <a:solidFill>
                  <a:schemeClr val="bg1"/>
                </a:solidFill>
                <a:latin charset="-122" panose="020b0503020204020204" pitchFamily="34" typeface="微软雅黑"/>
                <a:ea charset="-122" panose="020b0503020204020204" pitchFamily="34" typeface="微软雅黑"/>
                <a:cs charset="0" pitchFamily="34" typeface="Open Sans"/>
              </a:rPr>
              <a:t>添加文字</a:t>
            </a:r>
          </a:p>
        </p:txBody>
      </p:sp>
      <p:sp>
        <p:nvSpPr>
          <p:cNvPr id="10" name="Oval 11"/>
          <p:cNvSpPr/>
          <p:nvPr/>
        </p:nvSpPr>
        <p:spPr>
          <a:xfrm>
            <a:off x="5691723" y="2610532"/>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1" name="Oval 12"/>
          <p:cNvSpPr/>
          <p:nvPr/>
        </p:nvSpPr>
        <p:spPr>
          <a:xfrm>
            <a:off x="6252669" y="3587398"/>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2" name="Oval 13"/>
          <p:cNvSpPr/>
          <p:nvPr/>
        </p:nvSpPr>
        <p:spPr>
          <a:xfrm>
            <a:off x="6820614" y="4561974"/>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3" name="Oval 14"/>
          <p:cNvSpPr/>
          <p:nvPr/>
        </p:nvSpPr>
        <p:spPr>
          <a:xfrm>
            <a:off x="7377593" y="5536547"/>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4" name="肘形接點 23"/>
          <p:cNvSpPr>
            <a:spLocks noChangeShapeType="1"/>
          </p:cNvSpPr>
          <p:nvPr/>
        </p:nvSpPr>
        <p:spPr bwMode="auto">
          <a:xfrm flipH="1" flipV="1" rot="5400000">
            <a:off x="6723362" y="1142046"/>
            <a:ext cx="703776" cy="2233195"/>
          </a:xfrm>
          <a:custGeom>
            <a:gdLst>
              <a:gd fmla="*/ 0 w 626447" name="connsiteX0"/>
              <a:gd fmla="*/ 0 h 2200551" name="connsiteY0"/>
              <a:gd fmla="*/ 626447 w 626447" name="connsiteX1"/>
              <a:gd fmla="*/ 464024 h 2200551" name="connsiteY1"/>
              <a:gd fmla="*/ 622250 w 626447" name="connsiteX2"/>
              <a:gd fmla="*/ 2200551 h 2200551" name="connsiteY2"/>
            </a:gdLst>
            <a:cxnLst>
              <a:cxn ang="0">
                <a:pos x="connsiteX0" y="connsiteY0"/>
              </a:cxn>
              <a:cxn ang="0">
                <a:pos x="connsiteX1" y="connsiteY1"/>
              </a:cxn>
              <a:cxn ang="0">
                <a:pos x="connsiteX2" y="connsiteY2"/>
              </a:cxn>
            </a:cxnLst>
            <a:rect b="b" l="l" r="r" t="t"/>
            <a:pathLst>
              <a:path fill="none" h="2200551" w="626447">
                <a:moveTo>
                  <a:pt x="0" y="0"/>
                </a:moveTo>
                <a:lnTo>
                  <a:pt x="626447" y="464024"/>
                </a:lnTo>
                <a:cubicBezTo>
                  <a:pt x="626447" y="1220203"/>
                  <a:pt x="622250" y="1444372"/>
                  <a:pt x="622250" y="2200551"/>
                </a:cubicBezTo>
              </a:path>
            </a:pathLst>
          </a:custGeom>
          <a:noFill/>
          <a:ln cap="flat" cmpd="sng" w="19050">
            <a:solidFill>
              <a:srgbClr val="202A36"/>
            </a:solidFill>
            <a:prstDash val="dash"/>
            <a:bevel/>
            <a:headEnd len="med" type="oval" w="med"/>
            <a:tailEnd len="med" type="oval" w="med"/>
          </a:ln>
          <a:extLst>
            <a:ext uri="{909E8E84-426E-40DD-AFC4-6F175D3DCCD1}">
              <a14:hiddenFill>
                <a:noFill/>
              </a14:hiddenFill>
            </a:ext>
          </a:extLst>
        </p:spPr>
        <p:txBody>
          <a:bodyPr/>
          <a:lstStyle/>
          <a:p>
            <a:endParaRPr altLang="en-US" lang="zh-CN"/>
          </a:p>
        </p:txBody>
      </p:sp>
      <p:sp>
        <p:nvSpPr>
          <p:cNvPr id="15" name="矩形 14"/>
          <p:cNvSpPr/>
          <p:nvPr/>
        </p:nvSpPr>
        <p:spPr>
          <a:xfrm>
            <a:off x="8405585" y="1513980"/>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16" name="矩形 47"/>
          <p:cNvSpPr>
            <a:spLocks noChangeArrowheads="1"/>
          </p:cNvSpPr>
          <p:nvPr/>
        </p:nvSpPr>
        <p:spPr bwMode="auto">
          <a:xfrm>
            <a:off x="8405585" y="1864178"/>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在此录入上述图表的描述说明，在此录入上述图表的描述说明。</a:t>
            </a:r>
          </a:p>
        </p:txBody>
      </p:sp>
      <p:sp>
        <p:nvSpPr>
          <p:cNvPr id="17" name="肘形接點 23"/>
          <p:cNvSpPr>
            <a:spLocks noChangeShapeType="1"/>
          </p:cNvSpPr>
          <p:nvPr/>
        </p:nvSpPr>
        <p:spPr bwMode="auto">
          <a:xfrm flipH="1" flipV="1" rot="5400000">
            <a:off x="7134572" y="2591585"/>
            <a:ext cx="458319" cy="1656230"/>
          </a:xfrm>
          <a:custGeom>
            <a:gdLst>
              <a:gd fmla="*/ 0 w 626447" name="connsiteX0"/>
              <a:gd fmla="*/ 0 h 2084046" name="connsiteY0"/>
              <a:gd fmla="*/ 626447 w 626447" name="connsiteX1"/>
              <a:gd fmla="*/ 464024 h 2084046" name="connsiteY1"/>
              <a:gd fmla="*/ 626446 w 626447" name="connsiteX2"/>
              <a:gd fmla="*/ 2084046 h 2084046" name="connsiteY2"/>
            </a:gdLst>
            <a:cxnLst>
              <a:cxn ang="0">
                <a:pos x="connsiteX0" y="connsiteY0"/>
              </a:cxn>
              <a:cxn ang="0">
                <a:pos x="connsiteX1" y="connsiteY1"/>
              </a:cxn>
              <a:cxn ang="0">
                <a:pos x="connsiteX2" y="connsiteY2"/>
              </a:cxn>
            </a:cxnLst>
            <a:rect b="b" l="l" r="r" t="t"/>
            <a:pathLst>
              <a:path fill="none" h="2084046" w="626447">
                <a:moveTo>
                  <a:pt x="0" y="0"/>
                </a:moveTo>
                <a:lnTo>
                  <a:pt x="626447" y="464024"/>
                </a:lnTo>
                <a:cubicBezTo>
                  <a:pt x="626447" y="1220203"/>
                  <a:pt x="626446" y="1327867"/>
                  <a:pt x="626446" y="2084046"/>
                </a:cubicBezTo>
              </a:path>
            </a:pathLst>
          </a:custGeom>
          <a:noFill/>
          <a:ln cap="flat" cmpd="sng" w="19050">
            <a:solidFill>
              <a:srgbClr val="202A36"/>
            </a:solidFill>
            <a:prstDash val="dash"/>
            <a:bevel/>
            <a:headEnd len="med" type="oval" w="med"/>
            <a:tailEnd len="med" type="oval" w="med"/>
          </a:ln>
          <a:extLst>
            <a:ext uri="{909E8E84-426E-40DD-AFC4-6F175D3DCCD1}">
              <a14:hiddenFill>
                <a:noFill/>
              </a14:hiddenFill>
            </a:ext>
          </a:extLst>
        </p:spPr>
        <p:txBody>
          <a:bodyPr/>
          <a:lstStyle/>
          <a:p>
            <a:endParaRPr altLang="en-US" lang="zh-CN"/>
          </a:p>
        </p:txBody>
      </p:sp>
      <p:sp>
        <p:nvSpPr>
          <p:cNvPr id="18" name="矩形 17"/>
          <p:cNvSpPr/>
          <p:nvPr/>
        </p:nvSpPr>
        <p:spPr>
          <a:xfrm>
            <a:off x="8405585" y="2799521"/>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19" name="矩形 47"/>
          <p:cNvSpPr>
            <a:spLocks noChangeArrowheads="1"/>
          </p:cNvSpPr>
          <p:nvPr/>
        </p:nvSpPr>
        <p:spPr bwMode="auto">
          <a:xfrm>
            <a:off x="8405585" y="3149719"/>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在此录入上述图表的描述说明，在此录入上述图表的综合描述说明。</a:t>
            </a:r>
          </a:p>
        </p:txBody>
      </p:sp>
      <p:cxnSp>
        <p:nvCxnSpPr>
          <p:cNvPr id="20" name="直接连接符 19"/>
          <p:cNvCxnSpPr>
            <a:stCxn id="12" idx="6"/>
          </p:cNvCxnSpPr>
          <p:nvPr/>
        </p:nvCxnSpPr>
        <p:spPr>
          <a:xfrm flipV="1">
            <a:off x="7103561" y="4695626"/>
            <a:ext cx="1088286" cy="7822"/>
          </a:xfrm>
          <a:prstGeom prst="line">
            <a:avLst/>
          </a:prstGeom>
          <a:noFill/>
          <a:ln cap="flat" cmpd="sng" w="19050">
            <a:solidFill>
              <a:srgbClr val="202A36"/>
            </a:solidFill>
            <a:prstDash val="dash"/>
            <a:bevel/>
            <a:headEnd len="med" type="oval" w="med"/>
            <a:tailEnd len="med" type="oval" w="med"/>
          </a:ln>
          <a:extLst>
            <a:ext uri="{909E8E84-426E-40DD-AFC4-6F175D3DCCD1}">
              <a14:hiddenFill>
                <a:noFill/>
              </a14:hiddenFill>
            </a:ext>
          </a:extLst>
        </p:spPr>
      </p:cxnSp>
      <p:cxnSp>
        <p:nvCxnSpPr>
          <p:cNvPr id="21" name="直接连接符 20"/>
          <p:cNvCxnSpPr/>
          <p:nvPr/>
        </p:nvCxnSpPr>
        <p:spPr>
          <a:xfrm flipV="1">
            <a:off x="7660540" y="5654172"/>
            <a:ext cx="531307" cy="1"/>
          </a:xfrm>
          <a:prstGeom prst="line">
            <a:avLst/>
          </a:prstGeom>
          <a:noFill/>
          <a:ln cap="flat" cmpd="sng" w="19050">
            <a:solidFill>
              <a:srgbClr val="202A36"/>
            </a:solidFill>
            <a:prstDash val="dash"/>
            <a:bevel/>
            <a:headEnd len="med" type="oval" w="med"/>
            <a:tailEnd len="med" type="oval" w="med"/>
          </a:ln>
          <a:extLst>
            <a:ext uri="{909E8E84-426E-40DD-AFC4-6F175D3DCCD1}">
              <a14:hiddenFill>
                <a:noFill/>
              </a14:hiddenFill>
            </a:ext>
          </a:extLst>
        </p:spPr>
      </p:cxnSp>
      <p:sp>
        <p:nvSpPr>
          <p:cNvPr id="22" name="矩形 21"/>
          <p:cNvSpPr/>
          <p:nvPr/>
        </p:nvSpPr>
        <p:spPr>
          <a:xfrm>
            <a:off x="8405585" y="4139604"/>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23" name="矩形 47"/>
          <p:cNvSpPr>
            <a:spLocks noChangeArrowheads="1"/>
          </p:cNvSpPr>
          <p:nvPr/>
        </p:nvSpPr>
        <p:spPr bwMode="auto">
          <a:xfrm>
            <a:off x="8405585" y="4489802"/>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在此录入上述图表的描述说明，在此录入上述图表的描述说明。</a:t>
            </a:r>
          </a:p>
        </p:txBody>
      </p:sp>
      <p:sp>
        <p:nvSpPr>
          <p:cNvPr id="24" name="矩形 23"/>
          <p:cNvSpPr/>
          <p:nvPr/>
        </p:nvSpPr>
        <p:spPr>
          <a:xfrm>
            <a:off x="8405585" y="5479737"/>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25" name="矩形 47"/>
          <p:cNvSpPr>
            <a:spLocks noChangeArrowheads="1"/>
          </p:cNvSpPr>
          <p:nvPr/>
        </p:nvSpPr>
        <p:spPr bwMode="auto">
          <a:xfrm>
            <a:off x="8405585" y="5829935"/>
            <a:ext cx="2983316" cy="6461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在此录入上述图表的描述说明，在此录入上述图表的综合描述说明。</a:t>
            </a:r>
          </a:p>
        </p:txBody>
      </p:sp>
      <p:sp>
        <p:nvSpPr>
          <p:cNvPr id="28" name="矩形 3"/>
          <p:cNvSpPr>
            <a:spLocks noChangeArrowheads="1"/>
          </p:cNvSpPr>
          <p:nvPr/>
        </p:nvSpPr>
        <p:spPr bwMode="auto">
          <a:xfrm>
            <a:off x="2634342"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实践难点</a:t>
            </a:r>
          </a:p>
        </p:txBody>
      </p:sp>
      <p:sp>
        <p:nvSpPr>
          <p:cNvPr id="33" name="文本框 32"/>
          <p:cNvSpPr txBox="1"/>
          <p:nvPr/>
        </p:nvSpPr>
        <p:spPr>
          <a:xfrm>
            <a:off x="4436490" y="1686822"/>
            <a:ext cx="928987"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defPPr>
              <a:defRPr lang="zh-CN"/>
            </a:defPPr>
            <a:lvl1pPr>
              <a:spcBef>
                <a:spcPct val="0"/>
              </a:spcBef>
              <a:buFont typeface="Arial"/>
              <a:buNone/>
              <a:defRPr b="1" sz="2933">
                <a:solidFill>
                  <a:schemeClr val="tx1">
                    <a:lumMod val="75000"/>
                    <a:lumOff val="25000"/>
                  </a:schemeClr>
                </a:solidFill>
                <a:latin charset="0" panose="020b0604020202020204" pitchFamily="34" typeface="Arial"/>
                <a:ea charset="-122" panose="020b0503020204020204" pitchFamily="34" typeface="微软雅黑"/>
                <a:cs charset="0" panose="020b0604020202020204" pitchFamily="34" typeface="Arial"/>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a:solidFill>
                  <a:srgbClr val="202A36"/>
                </a:solidFill>
              </a:rPr>
              <a:t>难点</a:t>
            </a:r>
          </a:p>
        </p:txBody>
      </p:sp>
    </p:spTree>
    <p:extLst>
      <p:ext uri="{BB962C8B-B14F-4D97-AF65-F5344CB8AC3E}">
        <p14:creationId val="3461211449"/>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8"/>
                                        </p:tgtEl>
                                        <p:attrNameLst>
                                          <p:attrName>style.visibility</p:attrName>
                                        </p:attrNameLst>
                                      </p:cBhvr>
                                      <p:to>
                                        <p:strVal val="visible"/>
                                      </p:to>
                                    </p:set>
                                    <p:animEffect filter="wipe(left)" transition="in">
                                      <p:cBhvr>
                                        <p:cTn dur="500" id="7"/>
                                        <p:tgtEl>
                                          <p:spTgt spid="28"/>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childTnLst>
                                    <p:set>
                                      <p:cBhvr>
                                        <p:cTn dur="1" fill="hold" id="10">
                                          <p:stCondLst>
                                            <p:cond delay="0"/>
                                          </p:stCondLst>
                                        </p:cTn>
                                        <p:tgtEl>
                                          <p:spTgt spid="33"/>
                                        </p:tgtEl>
                                        <p:attrNameLst>
                                          <p:attrName>style.visibility</p:attrName>
                                        </p:attrNameLst>
                                      </p:cBhvr>
                                      <p:to>
                                        <p:strVal val="visible"/>
                                      </p:to>
                                    </p:set>
                                    <p:animEffect filter="fade" transition="in">
                                      <p:cBhvr>
                                        <p:cTn dur="1000" id="11"/>
                                        <p:tgtEl>
                                          <p:spTgt spid="33"/>
                                        </p:tgtEl>
                                      </p:cBhvr>
                                    </p:animEffect>
                                    <p:anim calcmode="lin" valueType="num">
                                      <p:cBhvr>
                                        <p:cTn dur="1000" fill="hold" id="12"/>
                                        <p:tgtEl>
                                          <p:spTgt spid="33"/>
                                        </p:tgtEl>
                                        <p:attrNameLst>
                                          <p:attrName>ppt_w</p:attrName>
                                        </p:attrNameLst>
                                      </p:cBhvr>
                                      <p:tavLst>
                                        <p:tav fmla="#ppt_w*sin(2.5*pi*$)" tm="0">
                                          <p:val>
                                            <p:fltVal val="0"/>
                                          </p:val>
                                        </p:tav>
                                        <p:tav tm="100000">
                                          <p:val>
                                            <p:fltVal val="1"/>
                                          </p:val>
                                        </p:tav>
                                      </p:tavLst>
                                    </p:anim>
                                    <p:anim calcmode="lin" valueType="num">
                                      <p:cBhvr>
                                        <p:cTn dur="1000" fill="hold" id="13"/>
                                        <p:tgtEl>
                                          <p:spTgt spid="33"/>
                                        </p:tgtEl>
                                        <p:attrNameLst>
                                          <p:attrName>ppt_h</p:attrName>
                                        </p:attrNameLst>
                                      </p:cBhvr>
                                      <p:tavLst>
                                        <p:tav tm="0">
                                          <p:val>
                                            <p:strVal val="#ppt_h"/>
                                          </p:val>
                                        </p:tav>
                                        <p:tav tm="100000">
                                          <p:val>
                                            <p:strVal val="#ppt_h"/>
                                          </p:val>
                                        </p:tav>
                                      </p:tavLst>
                                    </p:anim>
                                  </p:childTnLst>
                                </p:cTn>
                              </p:par>
                            </p:childTnLst>
                          </p:cTn>
                        </p:par>
                        <p:par>
                          <p:cTn fill="hold" id="14" nodeType="afterGroup">
                            <p:stCondLst>
                              <p:cond delay="1500"/>
                            </p:stCondLst>
                            <p:childTnLst>
                              <p:par>
                                <p:cTn fill="hold" grpId="0" id="15" nodeType="afterEffect" presetClass="entr" presetID="12" presetSubtype="1">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300" id="17"/>
                                        <p:tgtEl>
                                          <p:spTgt spid="2"/>
                                        </p:tgtEl>
                                        <p:attrNameLst>
                                          <p:attrName>ppt_y</p:attrName>
                                        </p:attrNameLst>
                                      </p:cBhvr>
                                      <p:tavLst>
                                        <p:tav tm="0">
                                          <p:val>
                                            <p:strVal val="#ppt_y-#ppt_h*1.125000"/>
                                          </p:val>
                                        </p:tav>
                                        <p:tav tm="100000">
                                          <p:val>
                                            <p:strVal val="#ppt_y"/>
                                          </p:val>
                                        </p:tav>
                                      </p:tavLst>
                                    </p:anim>
                                    <p:animEffect filter="wipe(down)" transition="in">
                                      <p:cBhvr>
                                        <p:cTn dur="300" id="18"/>
                                        <p:tgtEl>
                                          <p:spTgt spid="2"/>
                                        </p:tgtEl>
                                      </p:cBhvr>
                                    </p:animEffect>
                                  </p:childTnLst>
                                </p:cTn>
                              </p:par>
                              <p:par>
                                <p:cTn fill="hold" grpId="0" id="19" nodeType="withEffect" presetClass="entr" presetID="12" presetSubtype="1">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additive="base">
                                        <p:cTn dur="300" id="21"/>
                                        <p:tgtEl>
                                          <p:spTgt spid="9"/>
                                        </p:tgtEl>
                                        <p:attrNameLst>
                                          <p:attrName>ppt_y</p:attrName>
                                        </p:attrNameLst>
                                      </p:cBhvr>
                                      <p:tavLst>
                                        <p:tav tm="0">
                                          <p:val>
                                            <p:strVal val="#ppt_y-#ppt_h*1.125000"/>
                                          </p:val>
                                        </p:tav>
                                        <p:tav tm="100000">
                                          <p:val>
                                            <p:strVal val="#ppt_y"/>
                                          </p:val>
                                        </p:tav>
                                      </p:tavLst>
                                    </p:anim>
                                    <p:animEffect filter="wipe(down)" transition="in">
                                      <p:cBhvr>
                                        <p:cTn dur="300" id="22"/>
                                        <p:tgtEl>
                                          <p:spTgt spid="9"/>
                                        </p:tgtEl>
                                      </p:cBhvr>
                                    </p:animEffect>
                                  </p:childTnLst>
                                </p:cTn>
                              </p:par>
                            </p:childTnLst>
                          </p:cTn>
                        </p:par>
                        <p:par>
                          <p:cTn fill="hold" id="23" nodeType="afterGroup">
                            <p:stCondLst>
                              <p:cond delay="1800"/>
                            </p:stCondLst>
                            <p:childTnLst>
                              <p:par>
                                <p:cTn fill="hold" grpId="0" id="24" nodeType="afterEffect" presetClass="entr" presetID="12" presetSubtype="1">
                                  <p:stCondLst>
                                    <p:cond delay="0"/>
                                  </p:stCondLst>
                                  <p:childTnLst>
                                    <p:set>
                                      <p:cBhvr>
                                        <p:cTn dur="1" fill="hold" id="25">
                                          <p:stCondLst>
                                            <p:cond delay="0"/>
                                          </p:stCondLst>
                                        </p:cTn>
                                        <p:tgtEl>
                                          <p:spTgt spid="3"/>
                                        </p:tgtEl>
                                        <p:attrNameLst>
                                          <p:attrName>style.visibility</p:attrName>
                                        </p:attrNameLst>
                                      </p:cBhvr>
                                      <p:to>
                                        <p:strVal val="visible"/>
                                      </p:to>
                                    </p:set>
                                    <p:anim calcmode="lin" valueType="num">
                                      <p:cBhvr additive="base">
                                        <p:cTn dur="300" id="26"/>
                                        <p:tgtEl>
                                          <p:spTgt spid="3"/>
                                        </p:tgtEl>
                                        <p:attrNameLst>
                                          <p:attrName>ppt_y</p:attrName>
                                        </p:attrNameLst>
                                      </p:cBhvr>
                                      <p:tavLst>
                                        <p:tav tm="0">
                                          <p:val>
                                            <p:strVal val="#ppt_y-#ppt_h*1.125000"/>
                                          </p:val>
                                        </p:tav>
                                        <p:tav tm="100000">
                                          <p:val>
                                            <p:strVal val="#ppt_y"/>
                                          </p:val>
                                        </p:tav>
                                      </p:tavLst>
                                    </p:anim>
                                    <p:animEffect filter="wipe(down)" transition="in">
                                      <p:cBhvr>
                                        <p:cTn dur="300" id="27"/>
                                        <p:tgtEl>
                                          <p:spTgt spid="3"/>
                                        </p:tgtEl>
                                      </p:cBhvr>
                                    </p:animEffect>
                                  </p:childTnLst>
                                </p:cTn>
                              </p:par>
                              <p:par>
                                <p:cTn fill="hold" grpId="0" id="28" nodeType="withEffect" presetClass="entr" presetID="12" presetSubtype="1">
                                  <p:stCondLst>
                                    <p:cond delay="0"/>
                                  </p:stCondLst>
                                  <p:childTnLst>
                                    <p:set>
                                      <p:cBhvr>
                                        <p:cTn dur="1" fill="hold" id="29">
                                          <p:stCondLst>
                                            <p:cond delay="0"/>
                                          </p:stCondLst>
                                        </p:cTn>
                                        <p:tgtEl>
                                          <p:spTgt spid="8"/>
                                        </p:tgtEl>
                                        <p:attrNameLst>
                                          <p:attrName>style.visibility</p:attrName>
                                        </p:attrNameLst>
                                      </p:cBhvr>
                                      <p:to>
                                        <p:strVal val="visible"/>
                                      </p:to>
                                    </p:set>
                                    <p:anim calcmode="lin" valueType="num">
                                      <p:cBhvr additive="base">
                                        <p:cTn dur="300" id="30"/>
                                        <p:tgtEl>
                                          <p:spTgt spid="8"/>
                                        </p:tgtEl>
                                        <p:attrNameLst>
                                          <p:attrName>ppt_y</p:attrName>
                                        </p:attrNameLst>
                                      </p:cBhvr>
                                      <p:tavLst>
                                        <p:tav tm="0">
                                          <p:val>
                                            <p:strVal val="#ppt_y-#ppt_h*1.125000"/>
                                          </p:val>
                                        </p:tav>
                                        <p:tav tm="100000">
                                          <p:val>
                                            <p:strVal val="#ppt_y"/>
                                          </p:val>
                                        </p:tav>
                                      </p:tavLst>
                                    </p:anim>
                                    <p:animEffect filter="wipe(down)" transition="in">
                                      <p:cBhvr>
                                        <p:cTn dur="300" id="31"/>
                                        <p:tgtEl>
                                          <p:spTgt spid="8"/>
                                        </p:tgtEl>
                                      </p:cBhvr>
                                    </p:animEffect>
                                  </p:childTnLst>
                                </p:cTn>
                              </p:par>
                            </p:childTnLst>
                          </p:cTn>
                        </p:par>
                        <p:par>
                          <p:cTn fill="hold" id="32" nodeType="afterGroup">
                            <p:stCondLst>
                              <p:cond delay="2100"/>
                            </p:stCondLst>
                            <p:childTnLst>
                              <p:par>
                                <p:cTn fill="hold" grpId="0" id="33" nodeType="afterEffect" presetClass="entr" presetID="12" presetSubtype="1">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additive="base">
                                        <p:cTn dur="300" id="35"/>
                                        <p:tgtEl>
                                          <p:spTgt spid="4"/>
                                        </p:tgtEl>
                                        <p:attrNameLst>
                                          <p:attrName>ppt_y</p:attrName>
                                        </p:attrNameLst>
                                      </p:cBhvr>
                                      <p:tavLst>
                                        <p:tav tm="0">
                                          <p:val>
                                            <p:strVal val="#ppt_y-#ppt_h*1.125000"/>
                                          </p:val>
                                        </p:tav>
                                        <p:tav tm="100000">
                                          <p:val>
                                            <p:strVal val="#ppt_y"/>
                                          </p:val>
                                        </p:tav>
                                      </p:tavLst>
                                    </p:anim>
                                    <p:animEffect filter="wipe(down)" transition="in">
                                      <p:cBhvr>
                                        <p:cTn dur="300" id="36"/>
                                        <p:tgtEl>
                                          <p:spTgt spid="4"/>
                                        </p:tgtEl>
                                      </p:cBhvr>
                                    </p:animEffect>
                                  </p:childTnLst>
                                </p:cTn>
                              </p:par>
                              <p:par>
                                <p:cTn fill="hold" grpId="0" id="37" nodeType="withEffect" presetClass="entr" presetID="12" presetSubtype="1">
                                  <p:stCondLst>
                                    <p:cond delay="0"/>
                                  </p:stCondLst>
                                  <p:childTnLst>
                                    <p:set>
                                      <p:cBhvr>
                                        <p:cTn dur="1" fill="hold" id="38">
                                          <p:stCondLst>
                                            <p:cond delay="0"/>
                                          </p:stCondLst>
                                        </p:cTn>
                                        <p:tgtEl>
                                          <p:spTgt spid="7"/>
                                        </p:tgtEl>
                                        <p:attrNameLst>
                                          <p:attrName>style.visibility</p:attrName>
                                        </p:attrNameLst>
                                      </p:cBhvr>
                                      <p:to>
                                        <p:strVal val="visible"/>
                                      </p:to>
                                    </p:set>
                                    <p:anim calcmode="lin" valueType="num">
                                      <p:cBhvr additive="base">
                                        <p:cTn dur="300" id="39"/>
                                        <p:tgtEl>
                                          <p:spTgt spid="7"/>
                                        </p:tgtEl>
                                        <p:attrNameLst>
                                          <p:attrName>ppt_y</p:attrName>
                                        </p:attrNameLst>
                                      </p:cBhvr>
                                      <p:tavLst>
                                        <p:tav tm="0">
                                          <p:val>
                                            <p:strVal val="#ppt_y-#ppt_h*1.125000"/>
                                          </p:val>
                                        </p:tav>
                                        <p:tav tm="100000">
                                          <p:val>
                                            <p:strVal val="#ppt_y"/>
                                          </p:val>
                                        </p:tav>
                                      </p:tavLst>
                                    </p:anim>
                                    <p:animEffect filter="wipe(down)" transition="in">
                                      <p:cBhvr>
                                        <p:cTn dur="300" id="40"/>
                                        <p:tgtEl>
                                          <p:spTgt spid="7"/>
                                        </p:tgtEl>
                                      </p:cBhvr>
                                    </p:animEffect>
                                  </p:childTnLst>
                                </p:cTn>
                              </p:par>
                            </p:childTnLst>
                          </p:cTn>
                        </p:par>
                        <p:par>
                          <p:cTn fill="hold" id="41" nodeType="afterGroup">
                            <p:stCondLst>
                              <p:cond delay="2400"/>
                            </p:stCondLst>
                            <p:childTnLst>
                              <p:par>
                                <p:cTn fill="hold" grpId="0" id="42" nodeType="afterEffect" presetClass="entr" presetID="12" presetSubtype="1">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300" id="44"/>
                                        <p:tgtEl>
                                          <p:spTgt spid="5"/>
                                        </p:tgtEl>
                                        <p:attrNameLst>
                                          <p:attrName>ppt_y</p:attrName>
                                        </p:attrNameLst>
                                      </p:cBhvr>
                                      <p:tavLst>
                                        <p:tav tm="0">
                                          <p:val>
                                            <p:strVal val="#ppt_y-#ppt_h*1.125000"/>
                                          </p:val>
                                        </p:tav>
                                        <p:tav tm="100000">
                                          <p:val>
                                            <p:strVal val="#ppt_y"/>
                                          </p:val>
                                        </p:tav>
                                      </p:tavLst>
                                    </p:anim>
                                    <p:animEffect filter="wipe(down)" transition="in">
                                      <p:cBhvr>
                                        <p:cTn dur="300" id="45"/>
                                        <p:tgtEl>
                                          <p:spTgt spid="5"/>
                                        </p:tgtEl>
                                      </p:cBhvr>
                                    </p:animEffect>
                                  </p:childTnLst>
                                </p:cTn>
                              </p:par>
                              <p:par>
                                <p:cTn fill="hold" grpId="0" id="46" nodeType="withEffect" presetClass="entr" presetID="12" presetSubtype="1">
                                  <p:stCondLst>
                                    <p:cond delay="0"/>
                                  </p:stCondLst>
                                  <p:childTnLst>
                                    <p:set>
                                      <p:cBhvr>
                                        <p:cTn dur="1" fill="hold" id="47">
                                          <p:stCondLst>
                                            <p:cond delay="0"/>
                                          </p:stCondLst>
                                        </p:cTn>
                                        <p:tgtEl>
                                          <p:spTgt spid="6"/>
                                        </p:tgtEl>
                                        <p:attrNameLst>
                                          <p:attrName>style.visibility</p:attrName>
                                        </p:attrNameLst>
                                      </p:cBhvr>
                                      <p:to>
                                        <p:strVal val="visible"/>
                                      </p:to>
                                    </p:set>
                                    <p:anim calcmode="lin" valueType="num">
                                      <p:cBhvr additive="base">
                                        <p:cTn dur="300" id="48"/>
                                        <p:tgtEl>
                                          <p:spTgt spid="6"/>
                                        </p:tgtEl>
                                        <p:attrNameLst>
                                          <p:attrName>ppt_y</p:attrName>
                                        </p:attrNameLst>
                                      </p:cBhvr>
                                      <p:tavLst>
                                        <p:tav tm="0">
                                          <p:val>
                                            <p:strVal val="#ppt_y-#ppt_h*1.125000"/>
                                          </p:val>
                                        </p:tav>
                                        <p:tav tm="100000">
                                          <p:val>
                                            <p:strVal val="#ppt_y"/>
                                          </p:val>
                                        </p:tav>
                                      </p:tavLst>
                                    </p:anim>
                                    <p:animEffect filter="wipe(down)" transition="in">
                                      <p:cBhvr>
                                        <p:cTn dur="300" id="49"/>
                                        <p:tgtEl>
                                          <p:spTgt spid="6"/>
                                        </p:tgtEl>
                                      </p:cBhvr>
                                    </p:animEffect>
                                  </p:childTnLst>
                                </p:cTn>
                              </p:par>
                            </p:childTnLst>
                          </p:cTn>
                        </p:par>
                        <p:par>
                          <p:cTn fill="hold" id="50" nodeType="afterGroup">
                            <p:stCondLst>
                              <p:cond delay="2700"/>
                            </p:stCondLst>
                            <p:childTnLst>
                              <p:par>
                                <p:cTn fill="hold" grpId="0" id="51" nodeType="afterEffect" presetClass="entr" presetID="2" presetSubtype="4">
                                  <p:stCondLst>
                                    <p:cond delay="250"/>
                                  </p:stCondLst>
                                  <p:childTnLst>
                                    <p:set>
                                      <p:cBhvr>
                                        <p:cTn dur="1" fill="hold" id="52">
                                          <p:stCondLst>
                                            <p:cond delay="0"/>
                                          </p:stCondLst>
                                        </p:cTn>
                                        <p:tgtEl>
                                          <p:spTgt spid="13"/>
                                        </p:tgtEl>
                                        <p:attrNameLst>
                                          <p:attrName>style.visibility</p:attrName>
                                        </p:attrNameLst>
                                      </p:cBhvr>
                                      <p:to>
                                        <p:strVal val="visible"/>
                                      </p:to>
                                    </p:set>
                                    <p:anim calcmode="lin" valueType="num">
                                      <p:cBhvr additive="base">
                                        <p:cTn dur="250" fill="hold" id="53"/>
                                        <p:tgtEl>
                                          <p:spTgt spid="13"/>
                                        </p:tgtEl>
                                        <p:attrNameLst>
                                          <p:attrName>ppt_x</p:attrName>
                                        </p:attrNameLst>
                                      </p:cBhvr>
                                      <p:tavLst>
                                        <p:tav tm="0">
                                          <p:val>
                                            <p:strVal val="#ppt_x"/>
                                          </p:val>
                                        </p:tav>
                                        <p:tav tm="100000">
                                          <p:val>
                                            <p:strVal val="#ppt_x"/>
                                          </p:val>
                                        </p:tav>
                                      </p:tavLst>
                                    </p:anim>
                                    <p:anim calcmode="lin" valueType="num">
                                      <p:cBhvr additive="base">
                                        <p:cTn dur="250" fill="hold" id="54"/>
                                        <p:tgtEl>
                                          <p:spTgt spid="13"/>
                                        </p:tgtEl>
                                        <p:attrNameLst>
                                          <p:attrName>ppt_y</p:attrName>
                                        </p:attrNameLst>
                                      </p:cBhvr>
                                      <p:tavLst>
                                        <p:tav tm="0">
                                          <p:val>
                                            <p:strVal val="1+#ppt_h/2"/>
                                          </p:val>
                                        </p:tav>
                                        <p:tav tm="100000">
                                          <p:val>
                                            <p:strVal val="#ppt_y"/>
                                          </p:val>
                                        </p:tav>
                                      </p:tavLst>
                                    </p:anim>
                                  </p:childTnLst>
                                </p:cTn>
                              </p:par>
                            </p:childTnLst>
                          </p:cTn>
                        </p:par>
                        <p:par>
                          <p:cTn fill="hold" id="55" nodeType="afterGroup">
                            <p:stCondLst>
                              <p:cond delay="3200"/>
                            </p:stCondLst>
                            <p:childTnLst>
                              <p:par>
                                <p:cTn fill="hold" grpId="0" id="56" nodeType="afterEffect" presetClass="entr" presetID="2" presetSubtype="4">
                                  <p:stCondLst>
                                    <p:cond delay="0"/>
                                  </p:stCondLst>
                                  <p:childTnLst>
                                    <p:set>
                                      <p:cBhvr>
                                        <p:cTn dur="1" fill="hold" id="57">
                                          <p:stCondLst>
                                            <p:cond delay="0"/>
                                          </p:stCondLst>
                                        </p:cTn>
                                        <p:tgtEl>
                                          <p:spTgt spid="12"/>
                                        </p:tgtEl>
                                        <p:attrNameLst>
                                          <p:attrName>style.visibility</p:attrName>
                                        </p:attrNameLst>
                                      </p:cBhvr>
                                      <p:to>
                                        <p:strVal val="visible"/>
                                      </p:to>
                                    </p:set>
                                    <p:anim calcmode="lin" valueType="num">
                                      <p:cBhvr additive="base">
                                        <p:cTn dur="250" fill="hold" id="58"/>
                                        <p:tgtEl>
                                          <p:spTgt spid="12"/>
                                        </p:tgtEl>
                                        <p:attrNameLst>
                                          <p:attrName>ppt_x</p:attrName>
                                        </p:attrNameLst>
                                      </p:cBhvr>
                                      <p:tavLst>
                                        <p:tav tm="0">
                                          <p:val>
                                            <p:strVal val="#ppt_x"/>
                                          </p:val>
                                        </p:tav>
                                        <p:tav tm="100000">
                                          <p:val>
                                            <p:strVal val="#ppt_x"/>
                                          </p:val>
                                        </p:tav>
                                      </p:tavLst>
                                    </p:anim>
                                    <p:anim calcmode="lin" valueType="num">
                                      <p:cBhvr additive="base">
                                        <p:cTn dur="250" fill="hold" id="59"/>
                                        <p:tgtEl>
                                          <p:spTgt spid="12"/>
                                        </p:tgtEl>
                                        <p:attrNameLst>
                                          <p:attrName>ppt_y</p:attrName>
                                        </p:attrNameLst>
                                      </p:cBhvr>
                                      <p:tavLst>
                                        <p:tav tm="0">
                                          <p:val>
                                            <p:strVal val="1+#ppt_h/2"/>
                                          </p:val>
                                        </p:tav>
                                        <p:tav tm="100000">
                                          <p:val>
                                            <p:strVal val="#ppt_y"/>
                                          </p:val>
                                        </p:tav>
                                      </p:tavLst>
                                    </p:anim>
                                  </p:childTnLst>
                                </p:cTn>
                              </p:par>
                            </p:childTnLst>
                          </p:cTn>
                        </p:par>
                        <p:par>
                          <p:cTn fill="hold" id="60" nodeType="afterGroup">
                            <p:stCondLst>
                              <p:cond delay="3450"/>
                            </p:stCondLst>
                            <p:childTnLst>
                              <p:par>
                                <p:cTn fill="hold" grpId="0" id="61" nodeType="afterEffect" presetClass="entr" presetID="2" presetSubtype="4">
                                  <p:stCondLst>
                                    <p:cond delay="0"/>
                                  </p:stCondLst>
                                  <p:childTnLst>
                                    <p:set>
                                      <p:cBhvr>
                                        <p:cTn dur="1" fill="hold" id="62">
                                          <p:stCondLst>
                                            <p:cond delay="0"/>
                                          </p:stCondLst>
                                        </p:cTn>
                                        <p:tgtEl>
                                          <p:spTgt spid="11"/>
                                        </p:tgtEl>
                                        <p:attrNameLst>
                                          <p:attrName>style.visibility</p:attrName>
                                        </p:attrNameLst>
                                      </p:cBhvr>
                                      <p:to>
                                        <p:strVal val="visible"/>
                                      </p:to>
                                    </p:set>
                                    <p:anim calcmode="lin" valueType="num">
                                      <p:cBhvr additive="base">
                                        <p:cTn dur="250" fill="hold" id="63"/>
                                        <p:tgtEl>
                                          <p:spTgt spid="11"/>
                                        </p:tgtEl>
                                        <p:attrNameLst>
                                          <p:attrName>ppt_x</p:attrName>
                                        </p:attrNameLst>
                                      </p:cBhvr>
                                      <p:tavLst>
                                        <p:tav tm="0">
                                          <p:val>
                                            <p:strVal val="#ppt_x"/>
                                          </p:val>
                                        </p:tav>
                                        <p:tav tm="100000">
                                          <p:val>
                                            <p:strVal val="#ppt_x"/>
                                          </p:val>
                                        </p:tav>
                                      </p:tavLst>
                                    </p:anim>
                                    <p:anim calcmode="lin" valueType="num">
                                      <p:cBhvr additive="base">
                                        <p:cTn dur="250" fill="hold" id="64"/>
                                        <p:tgtEl>
                                          <p:spTgt spid="11"/>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3700"/>
                            </p:stCondLst>
                            <p:childTnLst>
                              <p:par>
                                <p:cTn fill="hold" grpId="0" id="66" nodeType="afterEffect" presetClass="entr" presetID="2" presetSubtype="4">
                                  <p:stCondLst>
                                    <p:cond delay="0"/>
                                  </p:stCondLst>
                                  <p:childTnLst>
                                    <p:set>
                                      <p:cBhvr>
                                        <p:cTn dur="1" fill="hold" id="67">
                                          <p:stCondLst>
                                            <p:cond delay="0"/>
                                          </p:stCondLst>
                                        </p:cTn>
                                        <p:tgtEl>
                                          <p:spTgt spid="10"/>
                                        </p:tgtEl>
                                        <p:attrNameLst>
                                          <p:attrName>style.visibility</p:attrName>
                                        </p:attrNameLst>
                                      </p:cBhvr>
                                      <p:to>
                                        <p:strVal val="visible"/>
                                      </p:to>
                                    </p:set>
                                    <p:anim calcmode="lin" valueType="num">
                                      <p:cBhvr additive="base">
                                        <p:cTn dur="250" fill="hold" id="68"/>
                                        <p:tgtEl>
                                          <p:spTgt spid="10"/>
                                        </p:tgtEl>
                                        <p:attrNameLst>
                                          <p:attrName>ppt_x</p:attrName>
                                        </p:attrNameLst>
                                      </p:cBhvr>
                                      <p:tavLst>
                                        <p:tav tm="0">
                                          <p:val>
                                            <p:strVal val="#ppt_x"/>
                                          </p:val>
                                        </p:tav>
                                        <p:tav tm="100000">
                                          <p:val>
                                            <p:strVal val="#ppt_x"/>
                                          </p:val>
                                        </p:tav>
                                      </p:tavLst>
                                    </p:anim>
                                    <p:anim calcmode="lin" valueType="num">
                                      <p:cBhvr additive="base">
                                        <p:cTn dur="250" fill="hold" id="69"/>
                                        <p:tgtEl>
                                          <p:spTgt spid="10"/>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3950"/>
                            </p:stCondLst>
                            <p:childTnLst>
                              <p:par>
                                <p:cTn fill="hold" grpId="0" id="71" nodeType="afterEffect" presetClass="entr" presetID="22" presetSubtype="8">
                                  <p:stCondLst>
                                    <p:cond delay="0"/>
                                  </p:stCondLst>
                                  <p:childTnLst>
                                    <p:set>
                                      <p:cBhvr>
                                        <p:cTn dur="1" fill="hold" id="72">
                                          <p:stCondLst>
                                            <p:cond delay="0"/>
                                          </p:stCondLst>
                                        </p:cTn>
                                        <p:tgtEl>
                                          <p:spTgt spid="14"/>
                                        </p:tgtEl>
                                        <p:attrNameLst>
                                          <p:attrName>style.visibility</p:attrName>
                                        </p:attrNameLst>
                                      </p:cBhvr>
                                      <p:to>
                                        <p:strVal val="visible"/>
                                      </p:to>
                                    </p:set>
                                    <p:animEffect filter="wipe(left)" transition="in">
                                      <p:cBhvr>
                                        <p:cTn dur="500" id="73"/>
                                        <p:tgtEl>
                                          <p:spTgt spid="14"/>
                                        </p:tgtEl>
                                      </p:cBhvr>
                                    </p:animEffect>
                                  </p:childTnLst>
                                </p:cTn>
                              </p:par>
                            </p:childTnLst>
                          </p:cTn>
                        </p:par>
                        <p:par>
                          <p:cTn fill="hold" id="74" nodeType="afterGroup">
                            <p:stCondLst>
                              <p:cond delay="4450"/>
                            </p:stCondLst>
                            <p:childTnLst>
                              <p:par>
                                <p:cTn fill="hold" grpId="0" id="75" nodeType="afterEffect" presetClass="entr" presetID="22" presetSubtype="8">
                                  <p:stCondLst>
                                    <p:cond delay="0"/>
                                  </p:stCondLst>
                                  <p:childTnLst>
                                    <p:set>
                                      <p:cBhvr>
                                        <p:cTn dur="1" fill="hold" id="76">
                                          <p:stCondLst>
                                            <p:cond delay="0"/>
                                          </p:stCondLst>
                                        </p:cTn>
                                        <p:tgtEl>
                                          <p:spTgt spid="15"/>
                                        </p:tgtEl>
                                        <p:attrNameLst>
                                          <p:attrName>style.visibility</p:attrName>
                                        </p:attrNameLst>
                                      </p:cBhvr>
                                      <p:to>
                                        <p:strVal val="visible"/>
                                      </p:to>
                                    </p:set>
                                    <p:animEffect filter="wipe(left)" transition="in">
                                      <p:cBhvr>
                                        <p:cTn dur="500" id="77"/>
                                        <p:tgtEl>
                                          <p:spTgt spid="15"/>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16"/>
                                        </p:tgtEl>
                                        <p:attrNameLst>
                                          <p:attrName>style.visibility</p:attrName>
                                        </p:attrNameLst>
                                      </p:cBhvr>
                                      <p:to>
                                        <p:strVal val="visible"/>
                                      </p:to>
                                    </p:set>
                                    <p:animEffect filter="wipe(left)" transition="in">
                                      <p:cBhvr>
                                        <p:cTn dur="500" id="80"/>
                                        <p:tgtEl>
                                          <p:spTgt spid="16"/>
                                        </p:tgtEl>
                                      </p:cBhvr>
                                    </p:animEffect>
                                  </p:childTnLst>
                                </p:cTn>
                              </p:par>
                            </p:childTnLst>
                          </p:cTn>
                        </p:par>
                        <p:par>
                          <p:cTn fill="hold" id="81" nodeType="afterGroup">
                            <p:stCondLst>
                              <p:cond delay="4950"/>
                            </p:stCondLst>
                            <p:childTnLst>
                              <p:par>
                                <p:cTn fill="hold" grpId="0" id="82" nodeType="afterEffect" presetClass="entr" presetID="22" presetSubtype="8">
                                  <p:stCondLst>
                                    <p:cond delay="0"/>
                                  </p:stCondLst>
                                  <p:childTnLst>
                                    <p:set>
                                      <p:cBhvr>
                                        <p:cTn dur="1" fill="hold" id="83">
                                          <p:stCondLst>
                                            <p:cond delay="0"/>
                                          </p:stCondLst>
                                        </p:cTn>
                                        <p:tgtEl>
                                          <p:spTgt spid="17"/>
                                        </p:tgtEl>
                                        <p:attrNameLst>
                                          <p:attrName>style.visibility</p:attrName>
                                        </p:attrNameLst>
                                      </p:cBhvr>
                                      <p:to>
                                        <p:strVal val="visible"/>
                                      </p:to>
                                    </p:set>
                                    <p:animEffect filter="wipe(left)" transition="in">
                                      <p:cBhvr>
                                        <p:cTn dur="450" id="84"/>
                                        <p:tgtEl>
                                          <p:spTgt spid="17"/>
                                        </p:tgtEl>
                                      </p:cBhvr>
                                    </p:animEffect>
                                  </p:childTnLst>
                                </p:cTn>
                              </p:par>
                            </p:childTnLst>
                          </p:cTn>
                        </p:par>
                        <p:par>
                          <p:cTn fill="hold" id="85" nodeType="afterGroup">
                            <p:stCondLst>
                              <p:cond delay="5400"/>
                            </p:stCondLst>
                            <p:childTnLst>
                              <p:par>
                                <p:cTn fill="hold" grpId="0" id="86" nodeType="afterEffect" presetClass="entr" presetID="22" presetSubtype="8">
                                  <p:stCondLst>
                                    <p:cond delay="0"/>
                                  </p:stCondLst>
                                  <p:childTnLst>
                                    <p:set>
                                      <p:cBhvr>
                                        <p:cTn dur="1" fill="hold" id="87">
                                          <p:stCondLst>
                                            <p:cond delay="0"/>
                                          </p:stCondLst>
                                        </p:cTn>
                                        <p:tgtEl>
                                          <p:spTgt spid="18"/>
                                        </p:tgtEl>
                                        <p:attrNameLst>
                                          <p:attrName>style.visibility</p:attrName>
                                        </p:attrNameLst>
                                      </p:cBhvr>
                                      <p:to>
                                        <p:strVal val="visible"/>
                                      </p:to>
                                    </p:set>
                                    <p:animEffect filter="wipe(left)" transition="in">
                                      <p:cBhvr>
                                        <p:cTn dur="500" id="88"/>
                                        <p:tgtEl>
                                          <p:spTgt spid="18"/>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19"/>
                                        </p:tgtEl>
                                        <p:attrNameLst>
                                          <p:attrName>style.visibility</p:attrName>
                                        </p:attrNameLst>
                                      </p:cBhvr>
                                      <p:to>
                                        <p:strVal val="visible"/>
                                      </p:to>
                                    </p:set>
                                    <p:animEffect filter="wipe(left)" transition="in">
                                      <p:cBhvr>
                                        <p:cTn dur="500" id="91"/>
                                        <p:tgtEl>
                                          <p:spTgt spid="19"/>
                                        </p:tgtEl>
                                      </p:cBhvr>
                                    </p:animEffect>
                                  </p:childTnLst>
                                </p:cTn>
                              </p:par>
                            </p:childTnLst>
                          </p:cTn>
                        </p:par>
                        <p:par>
                          <p:cTn fill="hold" id="92" nodeType="afterGroup">
                            <p:stCondLst>
                              <p:cond delay="5900"/>
                            </p:stCondLst>
                            <p:childTnLst>
                              <p:par>
                                <p:cTn fill="hold" id="93" nodeType="afterEffect" presetClass="entr" presetID="22" presetSubtype="8">
                                  <p:stCondLst>
                                    <p:cond delay="0"/>
                                  </p:stCondLst>
                                  <p:childTnLst>
                                    <p:set>
                                      <p:cBhvr>
                                        <p:cTn dur="1" fill="hold" id="94">
                                          <p:stCondLst>
                                            <p:cond delay="0"/>
                                          </p:stCondLst>
                                        </p:cTn>
                                        <p:tgtEl>
                                          <p:spTgt spid="20"/>
                                        </p:tgtEl>
                                        <p:attrNameLst>
                                          <p:attrName>style.visibility</p:attrName>
                                        </p:attrNameLst>
                                      </p:cBhvr>
                                      <p:to>
                                        <p:strVal val="visible"/>
                                      </p:to>
                                    </p:set>
                                    <p:animEffect filter="wipe(left)" transition="in">
                                      <p:cBhvr>
                                        <p:cTn dur="350" id="95"/>
                                        <p:tgtEl>
                                          <p:spTgt spid="20"/>
                                        </p:tgtEl>
                                      </p:cBhvr>
                                    </p:animEffect>
                                  </p:childTnLst>
                                </p:cTn>
                              </p:par>
                            </p:childTnLst>
                          </p:cTn>
                        </p:par>
                        <p:par>
                          <p:cTn fill="hold" id="96" nodeType="afterGroup">
                            <p:stCondLst>
                              <p:cond delay="6250"/>
                            </p:stCondLst>
                            <p:childTnLst>
                              <p:par>
                                <p:cTn fill="hold" grpId="0" id="97" nodeType="afterEffect" presetClass="entr" presetID="22" presetSubtype="8">
                                  <p:stCondLst>
                                    <p:cond delay="0"/>
                                  </p:stCondLst>
                                  <p:childTnLst>
                                    <p:set>
                                      <p:cBhvr>
                                        <p:cTn dur="1" fill="hold" id="98">
                                          <p:stCondLst>
                                            <p:cond delay="0"/>
                                          </p:stCondLst>
                                        </p:cTn>
                                        <p:tgtEl>
                                          <p:spTgt spid="22"/>
                                        </p:tgtEl>
                                        <p:attrNameLst>
                                          <p:attrName>style.visibility</p:attrName>
                                        </p:attrNameLst>
                                      </p:cBhvr>
                                      <p:to>
                                        <p:strVal val="visible"/>
                                      </p:to>
                                    </p:set>
                                    <p:animEffect filter="wipe(left)" transition="in">
                                      <p:cBhvr>
                                        <p:cTn dur="500" id="99"/>
                                        <p:tgtEl>
                                          <p:spTgt spid="22"/>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23"/>
                                        </p:tgtEl>
                                        <p:attrNameLst>
                                          <p:attrName>style.visibility</p:attrName>
                                        </p:attrNameLst>
                                      </p:cBhvr>
                                      <p:to>
                                        <p:strVal val="visible"/>
                                      </p:to>
                                    </p:set>
                                    <p:animEffect filter="wipe(left)" transition="in">
                                      <p:cBhvr>
                                        <p:cTn dur="500" id="102"/>
                                        <p:tgtEl>
                                          <p:spTgt spid="23"/>
                                        </p:tgtEl>
                                      </p:cBhvr>
                                    </p:animEffect>
                                  </p:childTnLst>
                                </p:cTn>
                              </p:par>
                            </p:childTnLst>
                          </p:cTn>
                        </p:par>
                        <p:par>
                          <p:cTn fill="hold" id="103" nodeType="afterGroup">
                            <p:stCondLst>
                              <p:cond delay="6750"/>
                            </p:stCondLst>
                            <p:childTnLst>
                              <p:par>
                                <p:cTn fill="hold" id="104" nodeType="afterEffect" presetClass="entr" presetID="22" presetSubtype="8">
                                  <p:stCondLst>
                                    <p:cond delay="0"/>
                                  </p:stCondLst>
                                  <p:childTnLst>
                                    <p:set>
                                      <p:cBhvr>
                                        <p:cTn dur="1" fill="hold" id="105">
                                          <p:stCondLst>
                                            <p:cond delay="0"/>
                                          </p:stCondLst>
                                        </p:cTn>
                                        <p:tgtEl>
                                          <p:spTgt spid="21"/>
                                        </p:tgtEl>
                                        <p:attrNameLst>
                                          <p:attrName>style.visibility</p:attrName>
                                        </p:attrNameLst>
                                      </p:cBhvr>
                                      <p:to>
                                        <p:strVal val="visible"/>
                                      </p:to>
                                    </p:set>
                                    <p:animEffect filter="wipe(left)" transition="in">
                                      <p:cBhvr>
                                        <p:cTn dur="250" id="106"/>
                                        <p:tgtEl>
                                          <p:spTgt spid="21"/>
                                        </p:tgtEl>
                                      </p:cBhvr>
                                    </p:animEffect>
                                  </p:childTnLst>
                                </p:cTn>
                              </p:par>
                            </p:childTnLst>
                          </p:cTn>
                        </p:par>
                        <p:par>
                          <p:cTn fill="hold" id="107" nodeType="afterGroup">
                            <p:stCondLst>
                              <p:cond delay="7000"/>
                            </p:stCondLst>
                            <p:childTnLst>
                              <p:par>
                                <p:cTn fill="hold" grpId="0" id="108" nodeType="afterEffect" presetClass="entr" presetID="22" presetSubtype="8">
                                  <p:stCondLst>
                                    <p:cond delay="0"/>
                                  </p:stCondLst>
                                  <p:childTnLst>
                                    <p:set>
                                      <p:cBhvr>
                                        <p:cTn dur="1" fill="hold" id="109">
                                          <p:stCondLst>
                                            <p:cond delay="0"/>
                                          </p:stCondLst>
                                        </p:cTn>
                                        <p:tgtEl>
                                          <p:spTgt spid="24"/>
                                        </p:tgtEl>
                                        <p:attrNameLst>
                                          <p:attrName>style.visibility</p:attrName>
                                        </p:attrNameLst>
                                      </p:cBhvr>
                                      <p:to>
                                        <p:strVal val="visible"/>
                                      </p:to>
                                    </p:set>
                                    <p:animEffect filter="wipe(left)" transition="in">
                                      <p:cBhvr>
                                        <p:cTn dur="500" id="110"/>
                                        <p:tgtEl>
                                          <p:spTgt spid="24"/>
                                        </p:tgtEl>
                                      </p:cBhvr>
                                    </p:animEffect>
                                  </p:childTnLst>
                                </p:cTn>
                              </p:par>
                              <p:par>
                                <p:cTn fill="hold" grpId="0" id="111" nodeType="withEffect" presetClass="entr" presetID="22" presetSubtype="8">
                                  <p:stCondLst>
                                    <p:cond delay="0"/>
                                  </p:stCondLst>
                                  <p:childTnLst>
                                    <p:set>
                                      <p:cBhvr>
                                        <p:cTn dur="1" fill="hold" id="112">
                                          <p:stCondLst>
                                            <p:cond delay="0"/>
                                          </p:stCondLst>
                                        </p:cTn>
                                        <p:tgtEl>
                                          <p:spTgt spid="25"/>
                                        </p:tgtEl>
                                        <p:attrNameLst>
                                          <p:attrName>style.visibility</p:attrName>
                                        </p:attrNameLst>
                                      </p:cBhvr>
                                      <p:to>
                                        <p:strVal val="visible"/>
                                      </p:to>
                                    </p:set>
                                    <p:animEffect filter="wipe(left)" transition="in">
                                      <p:cBhvr>
                                        <p:cTn dur="500" id="11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2"/>
      <p:bldP grpId="0" spid="23"/>
      <p:bldP grpId="0" spid="24"/>
      <p:bldP grpId="0" spid="25"/>
      <p:bldP grpId="0" spid="28"/>
      <p:bldP grpId="0" spid="3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clrChange>
              <a:clrFrom>
                <a:srgbClr val="FFFFFF"/>
              </a:clrFrom>
              <a:clrTo>
                <a:srgbClr val="FFFFFF">
                  <a:alpha val="0"/>
                </a:srgbClr>
              </a:clrTo>
            </a:clrChange>
            <a:extLst>
              <a:ext uri="{28A0092B-C50C-407E-A947-70E740481C1C}">
                <a14:useLocalDpi val="0"/>
              </a:ext>
            </a:extLst>
          </a:blip>
          <a:srcRect b="9206"/>
          <a:stretch>
            <a:fillRect/>
          </a:stretch>
        </p:blipFill>
        <p:spPr>
          <a:xfrm>
            <a:off x="1708858" y="-312931"/>
            <a:ext cx="8974439" cy="5434800"/>
          </a:xfrm>
          <a:prstGeom prst="rect">
            <a:avLst/>
          </a:prstGeom>
        </p:spPr>
      </p:pic>
      <p:sp>
        <p:nvSpPr>
          <p:cNvPr id="6" name="矩形 5"/>
          <p:cNvSpPr/>
          <p:nvPr/>
        </p:nvSpPr>
        <p:spPr>
          <a:xfrm>
            <a:off x="1808000" y="4937203"/>
            <a:ext cx="1005205" cy="365760"/>
          </a:xfrm>
          <a:prstGeom prst="rect">
            <a:avLst/>
          </a:prstGeom>
        </p:spPr>
        <p:txBody>
          <a:bodyPr wrap="none">
            <a:spAutoFit/>
          </a:bodyPr>
          <a:lstStyle/>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01/绪论</a:t>
            </a:r>
          </a:p>
        </p:txBody>
      </p:sp>
      <p:sp>
        <p:nvSpPr>
          <p:cNvPr id="8" name="矩形 7"/>
          <p:cNvSpPr/>
          <p:nvPr/>
        </p:nvSpPr>
        <p:spPr>
          <a:xfrm>
            <a:off x="3154618" y="4937203"/>
            <a:ext cx="1462405" cy="640080"/>
          </a:xfrm>
          <a:prstGeom prst="rect">
            <a:avLst/>
          </a:prstGeom>
        </p:spPr>
        <p:txBody>
          <a:bodyPr wrap="none">
            <a:spAutoFit/>
          </a:bodyPr>
          <a:lstStyle/>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02/研究方法</a:t>
            </a:r>
          </a:p>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与思路</a:t>
            </a:r>
          </a:p>
        </p:txBody>
      </p:sp>
      <p:sp>
        <p:nvSpPr>
          <p:cNvPr id="10" name="矩形 9"/>
          <p:cNvSpPr/>
          <p:nvPr/>
        </p:nvSpPr>
        <p:spPr>
          <a:xfrm>
            <a:off x="4735300" y="4937203"/>
            <a:ext cx="1462405" cy="640080"/>
          </a:xfrm>
          <a:prstGeom prst="rect">
            <a:avLst/>
          </a:prstGeom>
        </p:spPr>
        <p:txBody>
          <a:bodyPr wrap="none">
            <a:spAutoFit/>
          </a:bodyPr>
          <a:lstStyle/>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03/关键技术</a:t>
            </a:r>
          </a:p>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与实践难点</a:t>
            </a:r>
          </a:p>
        </p:txBody>
      </p:sp>
      <p:sp>
        <p:nvSpPr>
          <p:cNvPr id="12" name="矩形 11"/>
          <p:cNvSpPr/>
          <p:nvPr/>
        </p:nvSpPr>
        <p:spPr>
          <a:xfrm>
            <a:off x="6321449" y="4937203"/>
            <a:ext cx="1462405" cy="640080"/>
          </a:xfrm>
          <a:prstGeom prst="rect">
            <a:avLst/>
          </a:prstGeom>
        </p:spPr>
        <p:txBody>
          <a:bodyPr wrap="none">
            <a:spAutoFit/>
          </a:bodyPr>
          <a:lstStyle/>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04/研究成果</a:t>
            </a:r>
          </a:p>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与应用</a:t>
            </a:r>
          </a:p>
        </p:txBody>
      </p:sp>
      <p:sp>
        <p:nvSpPr>
          <p:cNvPr id="14" name="矩形 13"/>
          <p:cNvSpPr/>
          <p:nvPr/>
        </p:nvSpPr>
        <p:spPr>
          <a:xfrm>
            <a:off x="7959529" y="4937203"/>
            <a:ext cx="1462405" cy="365760"/>
          </a:xfrm>
          <a:prstGeom prst="rect">
            <a:avLst/>
          </a:prstGeom>
        </p:spPr>
        <p:txBody>
          <a:bodyPr wrap="none">
            <a:spAutoFit/>
          </a:bodyPr>
          <a:lstStyle/>
          <a:p>
            <a:pPr algn="ctr">
              <a:spcAft>
                <a:spcPct val="0"/>
              </a:spcAft>
              <a:defRPr/>
            </a:pPr>
            <a:r>
              <a:rPr altLang="zh-CN" kern="100" lang="en-US" smtClean="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05/相关建议</a:t>
            </a:r>
          </a:p>
        </p:txBody>
      </p:sp>
      <p:sp>
        <p:nvSpPr>
          <p:cNvPr id="24" name="矩形 23"/>
          <p:cNvSpPr/>
          <p:nvPr/>
        </p:nvSpPr>
        <p:spPr>
          <a:xfrm>
            <a:off x="9482817" y="4937203"/>
            <a:ext cx="1462405" cy="365760"/>
          </a:xfrm>
          <a:prstGeom prst="rect">
            <a:avLst/>
          </a:prstGeom>
        </p:spPr>
        <p:txBody>
          <a:bodyPr wrap="none">
            <a:spAutoFit/>
          </a:bodyPr>
          <a:lstStyle/>
          <a:p>
            <a:pPr algn="ctr">
              <a:spcAft>
                <a:spcPct val="0"/>
              </a:spcAft>
              <a:defRPr/>
            </a:pPr>
            <a:r>
              <a:rPr altLang="zh-CN" kern="100" lang="en-US" smtClean="0" sz="1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06/论文总结</a:t>
            </a: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6"/>
            <p:cNvSpPr>
              <a:spLocks noEditPoints="1"/>
            </p:cNvSpPr>
            <p:nvPr/>
          </p:nvSpPr>
          <p:spPr bwMode="auto">
            <a:xfrm>
              <a:off x="4584701" y="522287"/>
              <a:ext cx="2744788" cy="2752726"/>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6"/>
            <p:cNvSpPr>
              <a:spLocks noEditPoints="1"/>
            </p:cNvSpPr>
            <p:nvPr/>
          </p:nvSpPr>
          <p:spPr bwMode="auto">
            <a:xfrm>
              <a:off x="4584701" y="522287"/>
              <a:ext cx="2744788" cy="2752726"/>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6"/>
            <p:cNvSpPr>
              <a:spLocks noEditPoints="1"/>
            </p:cNvSpPr>
            <p:nvPr/>
          </p:nvSpPr>
          <p:spPr bwMode="auto">
            <a:xfrm>
              <a:off x="4584701" y="522287"/>
              <a:ext cx="2744788" cy="2752726"/>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6"/>
            <p:cNvSpPr>
              <a:spLocks noEditPoints="1"/>
            </p:cNvSpPr>
            <p:nvPr/>
          </p:nvSpPr>
          <p:spPr bwMode="auto">
            <a:xfrm>
              <a:off x="4584701" y="522287"/>
              <a:ext cx="2744788" cy="2752726"/>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6"/>
            <p:cNvSpPr>
              <a:spLocks noEditPoints="1"/>
            </p:cNvSpPr>
            <p:nvPr/>
          </p:nvSpPr>
          <p:spPr bwMode="auto">
            <a:xfrm>
              <a:off x="4584701" y="522287"/>
              <a:ext cx="2744788" cy="2752726"/>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6"/>
            <p:cNvSpPr>
              <a:spLocks noEditPoints="1"/>
            </p:cNvSpPr>
            <p:nvPr/>
          </p:nvSpPr>
          <p:spPr bwMode="auto">
            <a:xfrm>
              <a:off x="4584701" y="522287"/>
              <a:ext cx="2744788" cy="2752726"/>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8" y="2838716"/>
            <a:ext cx="3312368" cy="457200"/>
          </a:xfrm>
          <a:prstGeom prst="rect">
            <a:avLst/>
          </a:prstGeom>
          <a:noFill/>
          <a:ln>
            <a:noFill/>
          </a:ln>
          <a:extLst/>
        </p:spPr>
        <p:txBody>
          <a:bodyPr wrap="square">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algn="ctr">
              <a:defRPr/>
            </a:pPr>
            <a:r>
              <a:rPr altLang="en-US" b="1" kern="0" lang="zh-CN" sz="2400">
                <a:solidFill>
                  <a:schemeClr val="bg1"/>
                </a:solidFill>
                <a:latin charset="-122" panose="020b0503020204020204" pitchFamily="34" typeface="微软雅黑"/>
                <a:ea charset="-122" panose="020b0503020204020204" pitchFamily="34" typeface="微软雅黑"/>
              </a:rPr>
              <a:t>目录 / CONTENTS</a:t>
            </a:r>
          </a:p>
        </p:txBody>
      </p:sp>
      <p:sp>
        <p:nvSpPr>
          <p:cNvPr id="38" name="任意多边形 37"/>
          <p:cNvSpPr/>
          <p:nvPr/>
        </p:nvSpPr>
        <p:spPr>
          <a:xfrm>
            <a:off x="947469" y="1667107"/>
            <a:ext cx="984643" cy="605829"/>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a:off x="9512458" y="758260"/>
            <a:ext cx="1178389" cy="725037"/>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任意多边形 41"/>
          <p:cNvSpPr/>
          <p:nvPr/>
        </p:nvSpPr>
        <p:spPr>
          <a:xfrm>
            <a:off x="10318569" y="2327644"/>
            <a:ext cx="633795" cy="389960"/>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Freeform 28"/>
          <p:cNvSpPr>
            <a:spLocks noEditPoints="1"/>
          </p:cNvSpPr>
          <p:nvPr/>
        </p:nvSpPr>
        <p:spPr bwMode="auto">
          <a:xfrm>
            <a:off x="1894756" y="3973557"/>
            <a:ext cx="714540" cy="536882"/>
          </a:xfrm>
          <a:custGeom>
            <a:gdLst>
              <a:gd fmla="*/ 40 w 192" name="T0"/>
              <a:gd fmla="*/ 118 h 144" name="T1"/>
              <a:gd fmla="*/ 40 w 192" name="T2"/>
              <a:gd fmla="*/ 118 h 144" name="T3"/>
              <a:gd fmla="*/ 56 w 192" name="T4"/>
              <a:gd fmla="*/ 116 h 144" name="T5"/>
              <a:gd fmla="*/ 97 w 192" name="T6"/>
              <a:gd fmla="*/ 137 h 144" name="T7"/>
              <a:gd fmla="*/ 99 w 192" name="T8"/>
              <a:gd fmla="*/ 137 h 144" name="T9"/>
              <a:gd fmla="*/ 140 w 192" name="T10"/>
              <a:gd fmla="*/ 116 h 144" name="T11"/>
              <a:gd fmla="*/ 156 w 192" name="T12"/>
              <a:gd fmla="*/ 118 h 144" name="T13"/>
              <a:gd fmla="*/ 156 w 192" name="T14"/>
              <a:gd fmla="*/ 118 h 144" name="T15"/>
              <a:gd fmla="*/ 156 w 192" name="T16"/>
              <a:gd fmla="*/ 70 h 144" name="T17"/>
              <a:gd fmla="*/ 96 w 192" name="T18"/>
              <a:gd fmla="*/ 98 h 144" name="T19"/>
              <a:gd fmla="*/ 40 w 192" name="T20"/>
              <a:gd fmla="*/ 72 h 144" name="T21"/>
              <a:gd fmla="*/ 40 w 192" name="T22"/>
              <a:gd fmla="*/ 118 h 144" name="T23"/>
              <a:gd fmla="*/ 96 w 192" name="T24"/>
              <a:gd fmla="*/ 0 h 144" name="T25"/>
              <a:gd fmla="*/ 0 w 192" name="T26"/>
              <a:gd fmla="*/ 44 h 144" name="T27"/>
              <a:gd fmla="*/ 96 w 192" name="T28"/>
              <a:gd fmla="*/ 88 h 144" name="T29"/>
              <a:gd fmla="*/ 192 w 192" name="T30"/>
              <a:gd fmla="*/ 44 h 144" name="T31"/>
              <a:gd fmla="*/ 96 w 192" name="T32"/>
              <a:gd fmla="*/ 0 h 144" name="T33"/>
              <a:gd fmla="*/ 8 w 192" name="T34"/>
              <a:gd fmla="*/ 56 h 144" name="T35"/>
              <a:gd fmla="*/ 4 w 192" name="T36"/>
              <a:gd fmla="*/ 104 h 144" name="T37"/>
              <a:gd fmla="*/ 12 w 192" name="T38"/>
              <a:gd fmla="*/ 104 h 144" name="T39"/>
              <a:gd fmla="*/ 12 w 192" name="T40"/>
              <a:gd fmla="*/ 58 h 144" name="T41"/>
              <a:gd fmla="*/ 8 w 192" name="T42"/>
              <a:gd fmla="*/ 56 h 144" name="T43"/>
              <a:gd fmla="*/ 16 w 192" name="T44"/>
              <a:gd fmla="*/ 144 h 144" name="T45"/>
              <a:gd fmla="*/ 9 w 192" name="T46"/>
              <a:gd fmla="*/ 124 h 144" name="T47"/>
              <a:gd fmla="*/ 16 w 192" name="T48"/>
              <a:gd fmla="*/ 116 h 144" name="T49"/>
              <a:gd fmla="*/ 8 w 192" name="T50"/>
              <a:gd fmla="*/ 108 h 144" name="T51"/>
              <a:gd fmla="*/ 0 w 192" name="T52"/>
              <a:gd fmla="*/ 116 h 144" name="T53"/>
              <a:gd fmla="*/ 7 w 192" name="T54"/>
              <a:gd fmla="*/ 124 h 144" name="T55"/>
              <a:gd fmla="*/ 0 w 192" name="T56"/>
              <a:gd fmla="*/ 144 h 144" name="T57"/>
              <a:gd fmla="*/ 16 w 192" name="T58"/>
              <a:gd fmla="*/ 144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192">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12"/>
          <p:cNvSpPr>
            <a:spLocks noEditPoints="1"/>
          </p:cNvSpPr>
          <p:nvPr/>
        </p:nvSpPr>
        <p:spPr bwMode="auto">
          <a:xfrm>
            <a:off x="3588045" y="3922879"/>
            <a:ext cx="573885" cy="613375"/>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8"/>
          <p:cNvSpPr>
            <a:spLocks noEditPoints="1"/>
          </p:cNvSpPr>
          <p:nvPr/>
        </p:nvSpPr>
        <p:spPr bwMode="auto">
          <a:xfrm rot="2925393">
            <a:off x="5308463" y="3971511"/>
            <a:ext cx="315446" cy="540976"/>
          </a:xfrm>
          <a:custGeom>
            <a:gdLst>
              <a:gd fmla="*/ 24 w 112" name="T0"/>
              <a:gd fmla="*/ 148 h 192" name="T1"/>
              <a:gd fmla="*/ 28 w 112" name="T2"/>
              <a:gd fmla="*/ 52 h 192" name="T3"/>
              <a:gd fmla="*/ 32 w 112" name="T4"/>
              <a:gd fmla="*/ 172 h 192" name="T5"/>
              <a:gd fmla="*/ 8 w 112" name="T6"/>
              <a:gd fmla="*/ 184 h 192" name="T7"/>
              <a:gd fmla="*/ 32 w 112" name="T8"/>
              <a:gd fmla="*/ 172 h 192" name="T9"/>
              <a:gd fmla="*/ 8 w 112" name="T10"/>
              <a:gd fmla="*/ 35 h 192" name="T11"/>
              <a:gd fmla="*/ 32 w 112" name="T12"/>
              <a:gd fmla="*/ 164 h 192" name="T13"/>
              <a:gd fmla="*/ 32 w 112" name="T14"/>
              <a:gd fmla="*/ 192 h 192" name="T15"/>
              <a:gd fmla="*/ 0 w 112" name="T16"/>
              <a:gd fmla="*/ 184 h 192" name="T17"/>
              <a:gd fmla="*/ 0 w 112" name="T18"/>
              <a:gd fmla="*/ 32 h 192" name="T19"/>
              <a:gd fmla="*/ 20 w 112" name="T20"/>
              <a:gd fmla="*/ 0 h 192" name="T21"/>
              <a:gd fmla="*/ 39 w 112" name="T22"/>
              <a:gd fmla="*/ 32 h 192" name="T23"/>
              <a:gd fmla="*/ 40 w 112" name="T24"/>
              <a:gd fmla="*/ 184 h 192" name="T25"/>
              <a:gd fmla="*/ 108 w 112" name="T26"/>
              <a:gd fmla="*/ 164 h 192" name="T27"/>
              <a:gd fmla="*/ 84 w 112" name="T28"/>
              <a:gd fmla="*/ 172 h 192" name="T29"/>
              <a:gd fmla="*/ 108 w 112" name="T30"/>
              <a:gd fmla="*/ 164 h 192" name="T31"/>
              <a:gd fmla="*/ 92 w 112" name="T32"/>
              <a:gd fmla="*/ 140 h 192" name="T33"/>
              <a:gd fmla="*/ 108 w 112" name="T34"/>
              <a:gd fmla="*/ 148 h 192" name="T35"/>
              <a:gd fmla="*/ 108 w 112" name="T36"/>
              <a:gd fmla="*/ 116 h 192" name="T37"/>
              <a:gd fmla="*/ 84 w 112" name="T38"/>
              <a:gd fmla="*/ 124 h 192" name="T39"/>
              <a:gd fmla="*/ 108 w 112" name="T40"/>
              <a:gd fmla="*/ 116 h 192" name="T41"/>
              <a:gd fmla="*/ 92 w 112" name="T42"/>
              <a:gd fmla="*/ 92 h 192" name="T43"/>
              <a:gd fmla="*/ 108 w 112" name="T44"/>
              <a:gd fmla="*/ 100 h 192" name="T45"/>
              <a:gd fmla="*/ 108 w 112" name="T46"/>
              <a:gd fmla="*/ 68 h 192" name="T47"/>
              <a:gd fmla="*/ 84 w 112" name="T48"/>
              <a:gd fmla="*/ 76 h 192" name="T49"/>
              <a:gd fmla="*/ 108 w 112" name="T50"/>
              <a:gd fmla="*/ 68 h 192" name="T51"/>
              <a:gd fmla="*/ 92 w 112" name="T52"/>
              <a:gd fmla="*/ 44 h 192" name="T53"/>
              <a:gd fmla="*/ 108 w 112" name="T54"/>
              <a:gd fmla="*/ 52 h 192" name="T55"/>
              <a:gd fmla="*/ 108 w 112" name="T56"/>
              <a:gd fmla="*/ 20 h 192" name="T57"/>
              <a:gd fmla="*/ 84 w 112" name="T58"/>
              <a:gd fmla="*/ 28 h 192" name="T59"/>
              <a:gd fmla="*/ 108 w 112" name="T60"/>
              <a:gd fmla="*/ 20 h 192" name="T61"/>
              <a:gd fmla="*/ 64 w 112" name="T62"/>
              <a:gd fmla="*/ 192 h 192" name="T63"/>
              <a:gd fmla="*/ 56 w 112" name="T64"/>
              <a:gd fmla="*/ 8 h 192" name="T65"/>
              <a:gd fmla="*/ 104 w 112" name="T66"/>
              <a:gd fmla="*/ 0 h 192" name="T67"/>
              <a:gd fmla="*/ 112 w 112" name="T68"/>
              <a:gd fmla="*/ 184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1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7"/>
          <p:cNvSpPr>
            <a:spLocks noEditPoints="1"/>
          </p:cNvSpPr>
          <p:nvPr/>
        </p:nvSpPr>
        <p:spPr bwMode="auto">
          <a:xfrm>
            <a:off x="6742059" y="3985186"/>
            <a:ext cx="583523" cy="491053"/>
          </a:xfrm>
          <a:custGeom>
            <a:gdLst>
              <a:gd fmla="*/ 156 w 192" name="T0"/>
              <a:gd fmla="*/ 17 h 161" name="T1"/>
              <a:gd fmla="*/ 128 w 192" name="T2"/>
              <a:gd fmla="*/ 45 h 161" name="T3"/>
              <a:gd fmla="*/ 64 w 192" name="T4"/>
              <a:gd fmla="*/ 45 h 161" name="T5"/>
              <a:gd fmla="*/ 60 w 192" name="T6"/>
              <a:gd fmla="*/ 29 h 161" name="T7"/>
              <a:gd fmla="*/ 64 w 192" name="T8"/>
              <a:gd fmla="*/ 40 h 161" name="T9"/>
              <a:gd fmla="*/ 70 w 192" name="T10"/>
              <a:gd fmla="*/ 47 h 161" name="T11"/>
              <a:gd fmla="*/ 168 w 192" name="T12"/>
              <a:gd fmla="*/ 109 h 161" name="T13"/>
              <a:gd fmla="*/ 148 w 192" name="T14"/>
              <a:gd fmla="*/ 141 h 161" name="T15"/>
              <a:gd fmla="*/ 168 w 192" name="T16"/>
              <a:gd fmla="*/ 109 h 161" name="T17"/>
              <a:gd fmla="*/ 148 w 192" name="T18"/>
              <a:gd fmla="*/ 81 h 161" name="T19"/>
              <a:gd fmla="*/ 168 w 192" name="T20"/>
              <a:gd fmla="*/ 97 h 161" name="T21"/>
              <a:gd fmla="*/ 136 w 192" name="T22"/>
              <a:gd fmla="*/ 109 h 161" name="T23"/>
              <a:gd fmla="*/ 116 w 192" name="T24"/>
              <a:gd fmla="*/ 141 h 161" name="T25"/>
              <a:gd fmla="*/ 136 w 192" name="T26"/>
              <a:gd fmla="*/ 109 h 161" name="T27"/>
              <a:gd fmla="*/ 116 w 192" name="T28"/>
              <a:gd fmla="*/ 81 h 161" name="T29"/>
              <a:gd fmla="*/ 136 w 192" name="T30"/>
              <a:gd fmla="*/ 97 h 161" name="T31"/>
              <a:gd fmla="*/ 104 w 192" name="T32"/>
              <a:gd fmla="*/ 109 h 161" name="T33"/>
              <a:gd fmla="*/ 84 w 192" name="T34"/>
              <a:gd fmla="*/ 141 h 161" name="T35"/>
              <a:gd fmla="*/ 104 w 192" name="T36"/>
              <a:gd fmla="*/ 109 h 161" name="T37"/>
              <a:gd fmla="*/ 84 w 192" name="T38"/>
              <a:gd fmla="*/ 81 h 161" name="T39"/>
              <a:gd fmla="*/ 104 w 192" name="T40"/>
              <a:gd fmla="*/ 97 h 161" name="T41"/>
              <a:gd fmla="*/ 64 w 192" name="T42"/>
              <a:gd fmla="*/ 25 h 161" name="T43"/>
              <a:gd fmla="*/ 64 w 192" name="T44"/>
              <a:gd fmla="*/ 57 h 161" name="T45"/>
              <a:gd fmla="*/ 64 w 192" name="T46"/>
              <a:gd fmla="*/ 25 h 161" name="T47"/>
              <a:gd fmla="*/ 20 w 192" name="T48"/>
              <a:gd fmla="*/ 109 h 161" name="T49"/>
              <a:gd fmla="*/ 44 w 192" name="T50"/>
              <a:gd fmla="*/ 149 h 161" name="T51"/>
              <a:gd fmla="*/ 40 w 192" name="T52"/>
              <a:gd fmla="*/ 81 h 161" name="T53"/>
              <a:gd fmla="*/ 20 w 192" name="T54"/>
              <a:gd fmla="*/ 97 h 161" name="T55"/>
              <a:gd fmla="*/ 40 w 192" name="T56"/>
              <a:gd fmla="*/ 81 h 161" name="T57"/>
              <a:gd fmla="*/ 72 w 192" name="T58"/>
              <a:gd fmla="*/ 81 h 161" name="T59"/>
              <a:gd fmla="*/ 52 w 192" name="T60"/>
              <a:gd fmla="*/ 97 h 161" name="T61"/>
              <a:gd fmla="*/ 48 w 192" name="T62"/>
              <a:gd fmla="*/ 149 h 161" name="T63"/>
              <a:gd fmla="*/ 72 w 192" name="T64"/>
              <a:gd fmla="*/ 109 h 161" name="T65"/>
              <a:gd fmla="*/ 48 w 192" name="T66"/>
              <a:gd fmla="*/ 149 h 161" name="T67"/>
              <a:gd fmla="*/ 188 w 192" name="T68"/>
              <a:gd fmla="*/ 161 h 161" name="T69"/>
              <a:gd fmla="*/ 4 w 192" name="T70"/>
              <a:gd fmla="*/ 65 h 161" name="T71"/>
              <a:gd fmla="*/ 0 w 192" name="T72"/>
              <a:gd fmla="*/ 61 h 161" name="T73"/>
              <a:gd fmla="*/ 8 w 192" name="T74"/>
              <a:gd fmla="*/ 53 h 161" name="T75"/>
              <a:gd fmla="*/ 123 w 192" name="T76"/>
              <a:gd fmla="*/ 53 h 161" name="T77"/>
              <a:gd fmla="*/ 192 w 192" name="T78"/>
              <a:gd fmla="*/ 53 h 161" name="T79"/>
              <a:gd fmla="*/ 188 w 192" name="T80"/>
              <a:gd fmla="*/ 65 h 1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1" w="192">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11"/>
          <p:cNvSpPr>
            <a:spLocks noEditPoints="1"/>
          </p:cNvSpPr>
          <p:nvPr/>
        </p:nvSpPr>
        <p:spPr bwMode="auto">
          <a:xfrm>
            <a:off x="8311080" y="3961125"/>
            <a:ext cx="682802" cy="536882"/>
          </a:xfrm>
          <a:custGeom>
            <a:gdLst>
              <a:gd fmla="*/ 186 w 390" name="T0"/>
              <a:gd fmla="*/ 267 h 306" name="T1"/>
              <a:gd fmla="*/ 187 w 390" name="T2"/>
              <a:gd fmla="*/ 305 h 306" name="T3"/>
              <a:gd fmla="*/ 154 w 390" name="T4"/>
              <a:gd fmla="*/ 287 h 306" name="T5"/>
              <a:gd fmla="*/ 137 w 390" name="T6"/>
              <a:gd fmla="*/ 208 h 306" name="T7"/>
              <a:gd fmla="*/ 124 w 390" name="T8"/>
              <a:gd fmla="*/ 266 h 306" name="T9"/>
              <a:gd fmla="*/ 108 w 390" name="T10"/>
              <a:gd fmla="*/ 190 h 306" name="T11"/>
              <a:gd fmla="*/ 42 w 390" name="T12"/>
              <a:gd fmla="*/ 210 h 306" name="T13"/>
              <a:gd fmla="*/ 25 w 390" name="T14"/>
              <a:gd fmla="*/ 135 h 306" name="T15"/>
              <a:gd fmla="*/ 11 w 390" name="T16"/>
              <a:gd fmla="*/ 188 h 306" name="T17"/>
              <a:gd fmla="*/ 0 w 390" name="T18"/>
              <a:gd fmla="*/ 154 h 306" name="T19"/>
              <a:gd fmla="*/ 20 w 390" name="T20"/>
              <a:gd fmla="*/ 116 h 306" name="T21"/>
              <a:gd fmla="*/ 189 w 390" name="T22"/>
              <a:gd fmla="*/ 229 h 306" name="T23"/>
              <a:gd fmla="*/ 192 w 390" name="T24"/>
              <a:gd fmla="*/ 240 h 306" name="T25"/>
              <a:gd fmla="*/ 121 w 390" name="T26"/>
              <a:gd fmla="*/ 87 h 306" name="T27"/>
              <a:gd fmla="*/ 131 w 390" name="T28"/>
              <a:gd fmla="*/ 125 h 306" name="T29"/>
              <a:gd fmla="*/ 198 w 390" name="T30"/>
              <a:gd fmla="*/ 115 h 306" name="T31"/>
              <a:gd fmla="*/ 188 w 390" name="T32"/>
              <a:gd fmla="*/ 77 h 306" name="T33"/>
              <a:gd fmla="*/ 327 w 390" name="T34"/>
              <a:gd fmla="*/ 54 h 306" name="T35"/>
              <a:gd fmla="*/ 298 w 390" name="T36"/>
              <a:gd fmla="*/ 5 h 306" name="T37"/>
              <a:gd fmla="*/ 327 w 390" name="T38"/>
              <a:gd fmla="*/ 54 h 306" name="T39"/>
              <a:gd fmla="*/ 126 w 390" name="T40"/>
              <a:gd fmla="*/ 0 h 306" name="T41"/>
              <a:gd fmla="*/ 140 w 390" name="T42"/>
              <a:gd fmla="*/ 54 h 306" name="T43"/>
              <a:gd fmla="*/ 305 w 390" name="T44"/>
              <a:gd fmla="*/ 77 h 306" name="T45"/>
              <a:gd fmla="*/ 238 w 390" name="T46"/>
              <a:gd fmla="*/ 87 h 306" name="T47"/>
              <a:gd fmla="*/ 248 w 390" name="T48"/>
              <a:gd fmla="*/ 125 h 306" name="T49"/>
              <a:gd fmla="*/ 315 w 390" name="T50"/>
              <a:gd fmla="*/ 115 h 306" name="T51"/>
              <a:gd fmla="*/ 305 w 390" name="T52"/>
              <a:gd fmla="*/ 77 h 306" name="T53"/>
              <a:gd fmla="*/ 209 w 390" name="T54"/>
              <a:gd fmla="*/ 62 h 306" name="T55"/>
              <a:gd fmla="*/ 201 w 390" name="T56"/>
              <a:gd fmla="*/ 62 h 306" name="T57"/>
              <a:gd fmla="*/ 107 w 390" name="T58"/>
              <a:gd fmla="*/ 121 h 306" name="T59"/>
              <a:gd fmla="*/ 192 w 390" name="T60"/>
              <a:gd fmla="*/ 140 h 306" name="T61"/>
              <a:gd fmla="*/ 225 w 390" name="T62"/>
              <a:gd fmla="*/ 121 h 306" name="T63"/>
              <a:gd fmla="*/ 309 w 390" name="T64"/>
              <a:gd fmla="*/ 140 h 306" name="T65"/>
              <a:gd fmla="*/ 329 w 390" name="T66"/>
              <a:gd fmla="*/ 62 h 306" name="T67"/>
              <a:gd fmla="*/ 227 w 390" name="T68"/>
              <a:gd fmla="*/ 62 h 306" name="T69"/>
              <a:gd fmla="*/ 209 w 390" name="T70"/>
              <a:gd fmla="*/ 62 h 306" name="T71"/>
              <a:gd fmla="*/ 196 w 390" name="T72"/>
              <a:gd fmla="*/ 294 h 306" name="T73"/>
              <a:gd fmla="*/ 376 w 390" name="T74"/>
              <a:gd fmla="*/ 219 h 306" name="T75"/>
              <a:gd fmla="*/ 384 w 390" name="T76"/>
              <a:gd fmla="*/ 235 h 306" name="T77"/>
              <a:gd fmla="*/ 200 w 390" name="T78"/>
              <a:gd fmla="*/ 257 h 306" name="T79"/>
              <a:gd fmla="*/ 378 w 390" name="T80"/>
              <a:gd fmla="*/ 191 h 306" name="T81"/>
              <a:gd fmla="*/ 198 w 390" name="T82"/>
              <a:gd fmla="*/ 252 h 306" name="T83"/>
              <a:gd fmla="*/ 200 w 390" name="T84"/>
              <a:gd fmla="*/ 257 h 306" name="T85"/>
              <a:gd fmla="*/ 203 w 390" name="T86"/>
              <a:gd fmla="*/ 222 h 306" name="T87"/>
              <a:gd fmla="*/ 375 w 390" name="T88"/>
              <a:gd fmla="*/ 163 h 306" name="T89"/>
              <a:gd fmla="*/ 376 w 390" name="T90"/>
              <a:gd fmla="*/ 147 h 306" name="T91"/>
              <a:gd fmla="*/ 340 w 390" name="T92"/>
              <a:gd fmla="*/ 126 h 306" name="T93"/>
              <a:gd fmla="*/ 351 w 390" name="T94"/>
              <a:gd fmla="*/ 152 h 306" name="T95"/>
              <a:gd fmla="*/ 122 w 390" name="T96"/>
              <a:gd fmla="*/ 152 h 306" name="T97"/>
              <a:gd fmla="*/ 121 w 390" name="T98"/>
              <a:gd fmla="*/ 152 h 306" name="T99"/>
              <a:gd fmla="*/ 95 w 390" name="T100"/>
              <a:gd fmla="*/ 90 h 306" name="T101"/>
              <a:gd fmla="*/ 28 w 390" name="T102"/>
              <a:gd fmla="*/ 94 h 306" name="T103"/>
              <a:gd fmla="*/ 26 w 390" name="T104"/>
              <a:gd fmla="*/ 110 h 306" name="T105"/>
              <a:gd fmla="*/ 194 w 390" name="T106"/>
              <a:gd fmla="*/ 222 h 306" name="T107"/>
              <a:gd fmla="*/ 197 w 390" name="T108"/>
              <a:gd fmla="*/ 36 h 306" name="T109"/>
              <a:gd fmla="*/ 227 w 390" name="T110"/>
              <a:gd fmla="*/ 50 h 306" name="T111"/>
              <a:gd fmla="*/ 183 w 390" name="T112"/>
              <a:gd fmla="*/ 50 h 306" name="T113"/>
              <a:gd fmla="*/ 156 w 390" name="T114"/>
              <a:gd fmla="*/ 50 h 306" name="T115"/>
              <a:gd fmla="*/ 303 w 390" name="T116"/>
              <a:gd fmla="*/ 100 h 306" name="T117"/>
              <a:gd fmla="*/ 300 w 390" name="T118"/>
              <a:gd fmla="*/ 113 h 306" name="T119"/>
              <a:gd fmla="*/ 254 w 390" name="T120"/>
              <a:gd fmla="*/ 89 h 30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06" w="390">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2"/>
          <p:cNvSpPr>
            <a:spLocks noEditPoints="1"/>
          </p:cNvSpPr>
          <p:nvPr/>
        </p:nvSpPr>
        <p:spPr bwMode="auto">
          <a:xfrm>
            <a:off x="9928086" y="3922879"/>
            <a:ext cx="530833" cy="613375"/>
          </a:xfrm>
          <a:custGeom>
            <a:gdLst>
              <a:gd fmla="*/ 277 w 290" name="T0"/>
              <a:gd fmla="*/ 310 h 335" name="T1"/>
              <a:gd fmla="*/ 75 w 290" name="T2"/>
              <a:gd fmla="*/ 310 h 335" name="T3"/>
              <a:gd fmla="*/ 109 w 290" name="T4"/>
              <a:gd fmla="*/ 297 h 335" name="T5"/>
              <a:gd fmla="*/ 116 w 290" name="T6"/>
              <a:gd fmla="*/ 291 h 335" name="T7"/>
              <a:gd fmla="*/ 212 w 290" name="T8"/>
              <a:gd fmla="*/ 152 h 335" name="T9"/>
              <a:gd fmla="*/ 213 w 290" name="T10"/>
              <a:gd fmla="*/ 149 h 335" name="T11"/>
              <a:gd fmla="*/ 213 w 290" name="T12"/>
              <a:gd fmla="*/ 149 h 335" name="T13"/>
              <a:gd fmla="*/ 237 w 290" name="T14"/>
              <a:gd fmla="*/ 115 h 335" name="T15"/>
              <a:gd fmla="*/ 220 w 290" name="T16"/>
              <a:gd fmla="*/ 23 h 335" name="T17"/>
              <a:gd fmla="*/ 215 w 290" name="T18"/>
              <a:gd fmla="*/ 20 h 335" name="T19"/>
              <a:gd fmla="*/ 124 w 290" name="T20"/>
              <a:gd fmla="*/ 37 h 335" name="T21"/>
              <a:gd fmla="*/ 100 w 290" name="T22"/>
              <a:gd fmla="*/ 72 h 335" name="T23"/>
              <a:gd fmla="*/ 101 w 290" name="T24"/>
              <a:gd fmla="*/ 72 h 335" name="T25"/>
              <a:gd fmla="*/ 98 w 290" name="T26"/>
              <a:gd fmla="*/ 74 h 335" name="T27"/>
              <a:gd fmla="*/ 3 w 290" name="T28"/>
              <a:gd fmla="*/ 213 h 335" name="T29"/>
              <a:gd fmla="*/ 0 w 290" name="T30"/>
              <a:gd fmla="*/ 222 h 335" name="T31"/>
              <a:gd fmla="*/ 0 w 290" name="T32"/>
              <a:gd fmla="*/ 318 h 335" name="T33"/>
              <a:gd fmla="*/ 4 w 290" name="T34"/>
              <a:gd fmla="*/ 328 h 335" name="T35"/>
              <a:gd fmla="*/ 15 w 290" name="T36"/>
              <a:gd fmla="*/ 335 h 335" name="T37"/>
              <a:gd fmla="*/ 277 w 290" name="T38"/>
              <a:gd fmla="*/ 335 h 335" name="T39"/>
              <a:gd fmla="*/ 290 w 290" name="T40"/>
              <a:gd fmla="*/ 323 h 335" name="T41"/>
              <a:gd fmla="*/ 277 w 290" name="T42"/>
              <a:gd fmla="*/ 310 h 335" name="T43"/>
              <a:gd fmla="*/ 148 w 290" name="T44"/>
              <a:gd fmla="*/ 54 h 335" name="T45"/>
              <a:gd fmla="*/ 199 w 290" name="T46"/>
              <a:gd fmla="*/ 44 h 335" name="T47"/>
              <a:gd fmla="*/ 204 w 290" name="T48"/>
              <a:gd fmla="*/ 47 h 335" name="T49"/>
              <a:gd fmla="*/ 213 w 290" name="T50"/>
              <a:gd fmla="*/ 99 h 335" name="T51"/>
              <a:gd fmla="*/ 196 w 290" name="T52"/>
              <a:gd fmla="*/ 124 h 335" name="T53"/>
              <a:gd fmla="*/ 130 w 290" name="T54"/>
              <a:gd fmla="*/ 79 h 335" name="T55"/>
              <a:gd fmla="*/ 148 w 290" name="T56"/>
              <a:gd fmla="*/ 54 h 335" name="T57"/>
              <a:gd fmla="*/ 30 w 290" name="T58"/>
              <a:gd fmla="*/ 265 h 335" name="T59"/>
              <a:gd fmla="*/ 29 w 290" name="T60"/>
              <a:gd fmla="*/ 266 h 335" name="T61"/>
              <a:gd fmla="*/ 29 w 290" name="T62"/>
              <a:gd fmla="*/ 226 h 335" name="T63"/>
              <a:gd fmla="*/ 114 w 290" name="T64"/>
              <a:gd fmla="*/ 103 h 335" name="T65"/>
              <a:gd fmla="*/ 134 w 290" name="T66"/>
              <a:gd fmla="*/ 117 h 335" name="T67"/>
              <a:gd fmla="*/ 56 w 290" name="T68"/>
              <a:gd fmla="*/ 231 h 335" name="T69"/>
              <a:gd fmla="*/ 60 w 290" name="T70"/>
              <a:gd fmla="*/ 253 h 335" name="T71"/>
              <a:gd fmla="*/ 81 w 290" name="T72"/>
              <a:gd fmla="*/ 249 h 335" name="T73"/>
              <a:gd fmla="*/ 160 w 290" name="T74"/>
              <a:gd fmla="*/ 134 h 335" name="T75"/>
              <a:gd fmla="*/ 180 w 290" name="T76"/>
              <a:gd fmla="*/ 148 h 335" name="T77"/>
              <a:gd fmla="*/ 95 w 290" name="T78"/>
              <a:gd fmla="*/ 271 h 335" name="T79"/>
              <a:gd fmla="*/ 59 w 290" name="T80"/>
              <a:gd fmla="*/ 285 h 335" name="T81"/>
              <a:gd fmla="*/ 30 w 290" name="T82"/>
              <a:gd fmla="*/ 265 h 33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5" w="290">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274687672"/>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21">
                                  <p:stCondLst>
                                    <p:cond delay="0"/>
                                  </p:stCondLst>
                                  <p:childTnLst>
                                    <p:set>
                                      <p:cBhvr>
                                        <p:cTn dur="1" fill="hold" id="12">
                                          <p:stCondLst>
                                            <p:cond delay="0"/>
                                          </p:stCondLst>
                                        </p:cTn>
                                        <p:tgtEl>
                                          <p:spTgt spid="11"/>
                                        </p:tgtEl>
                                        <p:attrNameLst>
                                          <p:attrName>style.visibility</p:attrName>
                                        </p:attrNameLst>
                                      </p:cBhvr>
                                      <p:to>
                                        <p:strVal val="visible"/>
                                      </p:to>
                                    </p:set>
                                    <p:animEffect filter="barn(inVertical)" transition="in">
                                      <p:cBhvr>
                                        <p:cTn dur="500" id="13"/>
                                        <p:tgtEl>
                                          <p:spTgt spid="11"/>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32"/>
                                        </p:tgtEl>
                                        <p:attrNameLst>
                                          <p:attrName>style.visibility</p:attrName>
                                        </p:attrNameLst>
                                      </p:cBhvr>
                                      <p:to>
                                        <p:strVal val="visible"/>
                                      </p:to>
                                    </p:set>
                                    <p:animEffect filter="wipe(left)" transition="in">
                                      <p:cBhvr>
                                        <p:cTn dur="500" id="17"/>
                                        <p:tgtEl>
                                          <p:spTgt spid="32"/>
                                        </p:tgtEl>
                                      </p:cBhvr>
                                    </p:animEffect>
                                  </p:childTnLst>
                                </p:cTn>
                              </p:par>
                            </p:childTnLst>
                          </p:cTn>
                        </p:par>
                        <p:par>
                          <p:cTn fill="hold" id="18" nodeType="afterGroup">
                            <p:stCondLst>
                              <p:cond delay="2000"/>
                            </p:stCondLst>
                            <p:childTnLst>
                              <p:par>
                                <p:cTn fill="hold" id="19" nodeType="afterEffect" presetClass="entr" presetID="2" presetSubtype="8">
                                  <p:stCondLst>
                                    <p:cond delay="0"/>
                                  </p:stCondLst>
                                  <p:childTnLst>
                                    <p:set>
                                      <p:cBhvr>
                                        <p:cTn dur="1" fill="hold" id="20">
                                          <p:stCondLst>
                                            <p:cond delay="0"/>
                                          </p:stCondLst>
                                        </p:cTn>
                                        <p:tgtEl>
                                          <p:spTgt spid="31"/>
                                        </p:tgtEl>
                                        <p:attrNameLst>
                                          <p:attrName>style.visibility</p:attrName>
                                        </p:attrNameLst>
                                      </p:cBhvr>
                                      <p:to>
                                        <p:strVal val="visible"/>
                                      </p:to>
                                    </p:set>
                                    <p:anim calcmode="lin" valueType="num">
                                      <p:cBhvr additive="base">
                                        <p:cTn dur="500" fill="hold" id="21"/>
                                        <p:tgtEl>
                                          <p:spTgt spid="31"/>
                                        </p:tgtEl>
                                        <p:attrNameLst>
                                          <p:attrName>ppt_x</p:attrName>
                                        </p:attrNameLst>
                                      </p:cBhvr>
                                      <p:tavLst>
                                        <p:tav tm="0">
                                          <p:val>
                                            <p:strVal val="0-#ppt_w/2"/>
                                          </p:val>
                                        </p:tav>
                                        <p:tav tm="100000">
                                          <p:val>
                                            <p:strVal val="#ppt_x"/>
                                          </p:val>
                                        </p:tav>
                                      </p:tavLst>
                                    </p:anim>
                                    <p:anim calcmode="lin" valueType="num">
                                      <p:cBhvr additive="base">
                                        <p:cTn dur="500" fill="hold" id="22"/>
                                        <p:tgtEl>
                                          <p:spTgt spid="31"/>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46"/>
                                        </p:tgtEl>
                                        <p:attrNameLst>
                                          <p:attrName>style.visibility</p:attrName>
                                        </p:attrNameLst>
                                      </p:cBhvr>
                                      <p:to>
                                        <p:strVal val="visible"/>
                                      </p:to>
                                    </p:set>
                                    <p:anim calcmode="lin" valueType="num">
                                      <p:cBhvr additive="base">
                                        <p:cTn dur="500" fill="hold" id="25"/>
                                        <p:tgtEl>
                                          <p:spTgt spid="46"/>
                                        </p:tgtEl>
                                        <p:attrNameLst>
                                          <p:attrName>ppt_x</p:attrName>
                                        </p:attrNameLst>
                                      </p:cBhvr>
                                      <p:tavLst>
                                        <p:tav tm="0">
                                          <p:val>
                                            <p:strVal val="0-#ppt_w/2"/>
                                          </p:val>
                                        </p:tav>
                                        <p:tav tm="100000">
                                          <p:val>
                                            <p:strVal val="#ppt_x"/>
                                          </p:val>
                                        </p:tav>
                                      </p:tavLst>
                                    </p:anim>
                                    <p:anim calcmode="lin" valueType="num">
                                      <p:cBhvr additive="base">
                                        <p:cTn dur="500" fill="hold" id="26"/>
                                        <p:tgtEl>
                                          <p:spTgt spid="46"/>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49"/>
                                        </p:tgtEl>
                                        <p:attrNameLst>
                                          <p:attrName>style.visibility</p:attrName>
                                        </p:attrNameLst>
                                      </p:cBhvr>
                                      <p:to>
                                        <p:strVal val="visible"/>
                                      </p:to>
                                    </p:set>
                                    <p:anim calcmode="lin" valueType="num">
                                      <p:cBhvr additive="base">
                                        <p:cTn dur="500" fill="hold" id="29"/>
                                        <p:tgtEl>
                                          <p:spTgt spid="49"/>
                                        </p:tgtEl>
                                        <p:attrNameLst>
                                          <p:attrName>ppt_x</p:attrName>
                                        </p:attrNameLst>
                                      </p:cBhvr>
                                      <p:tavLst>
                                        <p:tav tm="0">
                                          <p:val>
                                            <p:strVal val="0-#ppt_w/2"/>
                                          </p:val>
                                        </p:tav>
                                        <p:tav tm="100000">
                                          <p:val>
                                            <p:strVal val="#ppt_x"/>
                                          </p:val>
                                        </p:tav>
                                      </p:tavLst>
                                    </p:anim>
                                    <p:anim calcmode="lin" valueType="num">
                                      <p:cBhvr additive="base">
                                        <p:cTn dur="500" fill="hold" id="30"/>
                                        <p:tgtEl>
                                          <p:spTgt spid="49"/>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52"/>
                                        </p:tgtEl>
                                        <p:attrNameLst>
                                          <p:attrName>style.visibility</p:attrName>
                                        </p:attrNameLst>
                                      </p:cBhvr>
                                      <p:to>
                                        <p:strVal val="visible"/>
                                      </p:to>
                                    </p:set>
                                    <p:anim calcmode="lin" valueType="num">
                                      <p:cBhvr additive="base">
                                        <p:cTn dur="500" fill="hold" id="33"/>
                                        <p:tgtEl>
                                          <p:spTgt spid="52"/>
                                        </p:tgtEl>
                                        <p:attrNameLst>
                                          <p:attrName>ppt_x</p:attrName>
                                        </p:attrNameLst>
                                      </p:cBhvr>
                                      <p:tavLst>
                                        <p:tav tm="0">
                                          <p:val>
                                            <p:strVal val="0-#ppt_w/2"/>
                                          </p:val>
                                        </p:tav>
                                        <p:tav tm="100000">
                                          <p:val>
                                            <p:strVal val="#ppt_x"/>
                                          </p:val>
                                        </p:tav>
                                      </p:tavLst>
                                    </p:anim>
                                    <p:anim calcmode="lin" valueType="num">
                                      <p:cBhvr additive="base">
                                        <p:cTn dur="500" fill="hold" id="34"/>
                                        <p:tgtEl>
                                          <p:spTgt spid="52"/>
                                        </p:tgtEl>
                                        <p:attrNameLst>
                                          <p:attrName>ppt_y</p:attrName>
                                        </p:attrNameLst>
                                      </p:cBhvr>
                                      <p:tavLst>
                                        <p:tav tm="0">
                                          <p:val>
                                            <p:strVal val="#ppt_y"/>
                                          </p:val>
                                        </p:tav>
                                        <p:tav tm="100000">
                                          <p:val>
                                            <p:strVal val="#ppt_y"/>
                                          </p:val>
                                        </p:tav>
                                      </p:tavLst>
                                    </p:anim>
                                  </p:childTnLst>
                                </p:cTn>
                              </p:par>
                              <p:par>
                                <p:cTn fill="hold" id="35" nodeType="withEffect" presetClass="entr" presetID="2" presetSubtype="8">
                                  <p:stCondLst>
                                    <p:cond delay="0"/>
                                  </p:stCondLst>
                                  <p:childTnLst>
                                    <p:set>
                                      <p:cBhvr>
                                        <p:cTn dur="1" fill="hold" id="36">
                                          <p:stCondLst>
                                            <p:cond delay="0"/>
                                          </p:stCondLst>
                                        </p:cTn>
                                        <p:tgtEl>
                                          <p:spTgt spid="55"/>
                                        </p:tgtEl>
                                        <p:attrNameLst>
                                          <p:attrName>style.visibility</p:attrName>
                                        </p:attrNameLst>
                                      </p:cBhvr>
                                      <p:to>
                                        <p:strVal val="visible"/>
                                      </p:to>
                                    </p:set>
                                    <p:anim calcmode="lin" valueType="num">
                                      <p:cBhvr additive="base">
                                        <p:cTn dur="500" fill="hold" id="37"/>
                                        <p:tgtEl>
                                          <p:spTgt spid="55"/>
                                        </p:tgtEl>
                                        <p:attrNameLst>
                                          <p:attrName>ppt_x</p:attrName>
                                        </p:attrNameLst>
                                      </p:cBhvr>
                                      <p:tavLst>
                                        <p:tav tm="0">
                                          <p:val>
                                            <p:strVal val="0-#ppt_w/2"/>
                                          </p:val>
                                        </p:tav>
                                        <p:tav tm="100000">
                                          <p:val>
                                            <p:strVal val="#ppt_x"/>
                                          </p:val>
                                        </p:tav>
                                      </p:tavLst>
                                    </p:anim>
                                    <p:anim calcmode="lin" valueType="num">
                                      <p:cBhvr additive="base">
                                        <p:cTn dur="500" fill="hold" id="38"/>
                                        <p:tgtEl>
                                          <p:spTgt spid="55"/>
                                        </p:tgtEl>
                                        <p:attrNameLst>
                                          <p:attrName>ppt_y</p:attrName>
                                        </p:attrNameLst>
                                      </p:cBhvr>
                                      <p:tavLst>
                                        <p:tav tm="0">
                                          <p:val>
                                            <p:strVal val="#ppt_y"/>
                                          </p:val>
                                        </p:tav>
                                        <p:tav tm="100000">
                                          <p:val>
                                            <p:strVal val="#ppt_y"/>
                                          </p:val>
                                        </p:tav>
                                      </p:tavLst>
                                    </p:anim>
                                  </p:childTnLst>
                                </p:cTn>
                              </p:par>
                              <p:par>
                                <p:cTn fill="hold" id="39" nodeType="withEffect" presetClass="entr" presetID="2" presetSubtype="8">
                                  <p:stCondLst>
                                    <p:cond delay="0"/>
                                  </p:stCondLst>
                                  <p:childTnLst>
                                    <p:set>
                                      <p:cBhvr>
                                        <p:cTn dur="1" fill="hold" id="40">
                                          <p:stCondLst>
                                            <p:cond delay="0"/>
                                          </p:stCondLst>
                                        </p:cTn>
                                        <p:tgtEl>
                                          <p:spTgt spid="58"/>
                                        </p:tgtEl>
                                        <p:attrNameLst>
                                          <p:attrName>style.visibility</p:attrName>
                                        </p:attrNameLst>
                                      </p:cBhvr>
                                      <p:to>
                                        <p:strVal val="visible"/>
                                      </p:to>
                                    </p:set>
                                    <p:anim calcmode="lin" valueType="num">
                                      <p:cBhvr additive="base">
                                        <p:cTn dur="500" fill="hold" id="41"/>
                                        <p:tgtEl>
                                          <p:spTgt spid="58"/>
                                        </p:tgtEl>
                                        <p:attrNameLst>
                                          <p:attrName>ppt_x</p:attrName>
                                        </p:attrNameLst>
                                      </p:cBhvr>
                                      <p:tavLst>
                                        <p:tav tm="0">
                                          <p:val>
                                            <p:strVal val="0-#ppt_w/2"/>
                                          </p:val>
                                        </p:tav>
                                        <p:tav tm="100000">
                                          <p:val>
                                            <p:strVal val="#ppt_x"/>
                                          </p:val>
                                        </p:tav>
                                      </p:tavLst>
                                    </p:anim>
                                    <p:anim calcmode="lin" valueType="num">
                                      <p:cBhvr additive="base">
                                        <p:cTn dur="500" fill="hold" id="42"/>
                                        <p:tgtEl>
                                          <p:spTgt spid="58"/>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2500"/>
                            </p:stCondLst>
                            <p:childTnLst>
                              <p:par>
                                <p:cTn fill="hold" grpId="0" id="44" nodeType="afterEffect" presetClass="entr" presetID="42" presetSubtype="0">
                                  <p:stCondLst>
                                    <p:cond delay="0"/>
                                  </p:stCondLst>
                                  <p:childTnLst>
                                    <p:set>
                                      <p:cBhvr>
                                        <p:cTn dur="1" fill="hold" id="45">
                                          <p:stCondLst>
                                            <p:cond delay="0"/>
                                          </p:stCondLst>
                                        </p:cTn>
                                        <p:tgtEl>
                                          <p:spTgt spid="43"/>
                                        </p:tgtEl>
                                        <p:attrNameLst>
                                          <p:attrName>style.visibility</p:attrName>
                                        </p:attrNameLst>
                                      </p:cBhvr>
                                      <p:to>
                                        <p:strVal val="visible"/>
                                      </p:to>
                                    </p:set>
                                    <p:animEffect filter="fade" transition="in">
                                      <p:cBhvr>
                                        <p:cTn dur="500" id="46"/>
                                        <p:tgtEl>
                                          <p:spTgt spid="43"/>
                                        </p:tgtEl>
                                      </p:cBhvr>
                                    </p:animEffect>
                                    <p:anim calcmode="lin" valueType="num">
                                      <p:cBhvr>
                                        <p:cTn dur="500" fill="hold" id="47"/>
                                        <p:tgtEl>
                                          <p:spTgt spid="43"/>
                                        </p:tgtEl>
                                        <p:attrNameLst>
                                          <p:attrName>ppt_x</p:attrName>
                                        </p:attrNameLst>
                                      </p:cBhvr>
                                      <p:tavLst>
                                        <p:tav tm="0">
                                          <p:val>
                                            <p:strVal val="#ppt_x"/>
                                          </p:val>
                                        </p:tav>
                                        <p:tav tm="100000">
                                          <p:val>
                                            <p:strVal val="#ppt_x"/>
                                          </p:val>
                                        </p:tav>
                                      </p:tavLst>
                                    </p:anim>
                                    <p:anim calcmode="lin" valueType="num">
                                      <p:cBhvr>
                                        <p:cTn dur="500" fill="hold" id="48"/>
                                        <p:tgtEl>
                                          <p:spTgt spid="43"/>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3000"/>
                            </p:stCondLst>
                            <p:childTnLst>
                              <p:par>
                                <p:cTn fill="hold" grpId="0" id="50" nodeType="afterEffect" presetClass="entr" presetID="42" presetSubtype="0">
                                  <p:stCondLst>
                                    <p:cond delay="0"/>
                                  </p:stCondLst>
                                  <p:childTnLst>
                                    <p:set>
                                      <p:cBhvr>
                                        <p:cTn dur="1" fill="hold" id="51">
                                          <p:stCondLst>
                                            <p:cond delay="0"/>
                                          </p:stCondLst>
                                        </p:cTn>
                                        <p:tgtEl>
                                          <p:spTgt spid="44"/>
                                        </p:tgtEl>
                                        <p:attrNameLst>
                                          <p:attrName>style.visibility</p:attrName>
                                        </p:attrNameLst>
                                      </p:cBhvr>
                                      <p:to>
                                        <p:strVal val="visible"/>
                                      </p:to>
                                    </p:set>
                                    <p:animEffect filter="fade" transition="in">
                                      <p:cBhvr>
                                        <p:cTn dur="500" id="52"/>
                                        <p:tgtEl>
                                          <p:spTgt spid="44"/>
                                        </p:tgtEl>
                                      </p:cBhvr>
                                    </p:animEffect>
                                    <p:anim calcmode="lin" valueType="num">
                                      <p:cBhvr>
                                        <p:cTn dur="500" fill="hold" id="53"/>
                                        <p:tgtEl>
                                          <p:spTgt spid="44"/>
                                        </p:tgtEl>
                                        <p:attrNameLst>
                                          <p:attrName>ppt_x</p:attrName>
                                        </p:attrNameLst>
                                      </p:cBhvr>
                                      <p:tavLst>
                                        <p:tav tm="0">
                                          <p:val>
                                            <p:strVal val="#ppt_x"/>
                                          </p:val>
                                        </p:tav>
                                        <p:tav tm="100000">
                                          <p:val>
                                            <p:strVal val="#ppt_x"/>
                                          </p:val>
                                        </p:tav>
                                      </p:tavLst>
                                    </p:anim>
                                    <p:anim calcmode="lin" valueType="num">
                                      <p:cBhvr>
                                        <p:cTn dur="500" fill="hold" id="54"/>
                                        <p:tgtEl>
                                          <p:spTgt spid="44"/>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3500"/>
                            </p:stCondLst>
                            <p:childTnLst>
                              <p:par>
                                <p:cTn fill="hold" grpId="0" id="56" nodeType="afterEffect" presetClass="entr" presetID="42" presetSubtype="0">
                                  <p:stCondLst>
                                    <p:cond delay="0"/>
                                  </p:stCondLst>
                                  <p:childTnLst>
                                    <p:set>
                                      <p:cBhvr>
                                        <p:cTn dur="1" fill="hold" id="57">
                                          <p:stCondLst>
                                            <p:cond delay="0"/>
                                          </p:stCondLst>
                                        </p:cTn>
                                        <p:tgtEl>
                                          <p:spTgt spid="45"/>
                                        </p:tgtEl>
                                        <p:attrNameLst>
                                          <p:attrName>style.visibility</p:attrName>
                                        </p:attrNameLst>
                                      </p:cBhvr>
                                      <p:to>
                                        <p:strVal val="visible"/>
                                      </p:to>
                                    </p:set>
                                    <p:animEffect filter="fade" transition="in">
                                      <p:cBhvr>
                                        <p:cTn dur="500" id="58"/>
                                        <p:tgtEl>
                                          <p:spTgt spid="45"/>
                                        </p:tgtEl>
                                      </p:cBhvr>
                                    </p:animEffect>
                                    <p:anim calcmode="lin" valueType="num">
                                      <p:cBhvr>
                                        <p:cTn dur="500" fill="hold" id="59"/>
                                        <p:tgtEl>
                                          <p:spTgt spid="45"/>
                                        </p:tgtEl>
                                        <p:attrNameLst>
                                          <p:attrName>ppt_x</p:attrName>
                                        </p:attrNameLst>
                                      </p:cBhvr>
                                      <p:tavLst>
                                        <p:tav tm="0">
                                          <p:val>
                                            <p:strVal val="#ppt_x"/>
                                          </p:val>
                                        </p:tav>
                                        <p:tav tm="100000">
                                          <p:val>
                                            <p:strVal val="#ppt_x"/>
                                          </p:val>
                                        </p:tav>
                                      </p:tavLst>
                                    </p:anim>
                                    <p:anim calcmode="lin" valueType="num">
                                      <p:cBhvr>
                                        <p:cTn dur="500" fill="hold" id="60"/>
                                        <p:tgtEl>
                                          <p:spTgt spid="45"/>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000"/>
                            </p:stCondLst>
                            <p:childTnLst>
                              <p:par>
                                <p:cTn fill="hold" grpId="0" id="62" nodeType="afterEffect" presetClass="entr" presetID="42" presetSubtype="0">
                                  <p:stCondLst>
                                    <p:cond delay="0"/>
                                  </p:stCondLst>
                                  <p:childTnLst>
                                    <p:set>
                                      <p:cBhvr>
                                        <p:cTn dur="1" fill="hold" id="63">
                                          <p:stCondLst>
                                            <p:cond delay="0"/>
                                          </p:stCondLst>
                                        </p:cTn>
                                        <p:tgtEl>
                                          <p:spTgt spid="70"/>
                                        </p:tgtEl>
                                        <p:attrNameLst>
                                          <p:attrName>style.visibility</p:attrName>
                                        </p:attrNameLst>
                                      </p:cBhvr>
                                      <p:to>
                                        <p:strVal val="visible"/>
                                      </p:to>
                                    </p:set>
                                    <p:animEffect filter="fade" transition="in">
                                      <p:cBhvr>
                                        <p:cTn dur="500" id="64"/>
                                        <p:tgtEl>
                                          <p:spTgt spid="70"/>
                                        </p:tgtEl>
                                      </p:cBhvr>
                                    </p:animEffect>
                                    <p:anim calcmode="lin" valueType="num">
                                      <p:cBhvr>
                                        <p:cTn dur="500" fill="hold" id="65"/>
                                        <p:tgtEl>
                                          <p:spTgt spid="70"/>
                                        </p:tgtEl>
                                        <p:attrNameLst>
                                          <p:attrName>ppt_x</p:attrName>
                                        </p:attrNameLst>
                                      </p:cBhvr>
                                      <p:tavLst>
                                        <p:tav tm="0">
                                          <p:val>
                                            <p:strVal val="#ppt_x"/>
                                          </p:val>
                                        </p:tav>
                                        <p:tav tm="100000">
                                          <p:val>
                                            <p:strVal val="#ppt_x"/>
                                          </p:val>
                                        </p:tav>
                                      </p:tavLst>
                                    </p:anim>
                                    <p:anim calcmode="lin" valueType="num">
                                      <p:cBhvr>
                                        <p:cTn dur="500" fill="hold" id="66"/>
                                        <p:tgtEl>
                                          <p:spTgt spid="70"/>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4500"/>
                            </p:stCondLst>
                            <p:childTnLst>
                              <p:par>
                                <p:cTn fill="hold" grpId="0" id="68" nodeType="afterEffect" presetClass="entr" presetID="42" presetSubtype="0">
                                  <p:stCondLst>
                                    <p:cond delay="0"/>
                                  </p:stCondLst>
                                  <p:childTnLst>
                                    <p:set>
                                      <p:cBhvr>
                                        <p:cTn dur="1" fill="hold" id="69">
                                          <p:stCondLst>
                                            <p:cond delay="0"/>
                                          </p:stCondLst>
                                        </p:cTn>
                                        <p:tgtEl>
                                          <p:spTgt spid="71"/>
                                        </p:tgtEl>
                                        <p:attrNameLst>
                                          <p:attrName>style.visibility</p:attrName>
                                        </p:attrNameLst>
                                      </p:cBhvr>
                                      <p:to>
                                        <p:strVal val="visible"/>
                                      </p:to>
                                    </p:set>
                                    <p:animEffect filter="fade" transition="in">
                                      <p:cBhvr>
                                        <p:cTn dur="500" id="70"/>
                                        <p:tgtEl>
                                          <p:spTgt spid="71"/>
                                        </p:tgtEl>
                                      </p:cBhvr>
                                    </p:animEffect>
                                    <p:anim calcmode="lin" valueType="num">
                                      <p:cBhvr>
                                        <p:cTn dur="500" fill="hold" id="71"/>
                                        <p:tgtEl>
                                          <p:spTgt spid="71"/>
                                        </p:tgtEl>
                                        <p:attrNameLst>
                                          <p:attrName>ppt_x</p:attrName>
                                        </p:attrNameLst>
                                      </p:cBhvr>
                                      <p:tavLst>
                                        <p:tav tm="0">
                                          <p:val>
                                            <p:strVal val="#ppt_x"/>
                                          </p:val>
                                        </p:tav>
                                        <p:tav tm="100000">
                                          <p:val>
                                            <p:strVal val="#ppt_x"/>
                                          </p:val>
                                        </p:tav>
                                      </p:tavLst>
                                    </p:anim>
                                    <p:anim calcmode="lin" valueType="num">
                                      <p:cBhvr>
                                        <p:cTn dur="500" fill="hold" id="72"/>
                                        <p:tgtEl>
                                          <p:spTgt spid="71"/>
                                        </p:tgtEl>
                                        <p:attrNameLst>
                                          <p:attrName>ppt_y</p:attrName>
                                        </p:attrNameLst>
                                      </p:cBhvr>
                                      <p:tavLst>
                                        <p:tav tm="0">
                                          <p:val>
                                            <p:strVal val="#ppt_y+.1"/>
                                          </p:val>
                                        </p:tav>
                                        <p:tav tm="100000">
                                          <p:val>
                                            <p:strVal val="#ppt_y"/>
                                          </p:val>
                                        </p:tav>
                                      </p:tavLst>
                                    </p:anim>
                                  </p:childTnLst>
                                </p:cTn>
                              </p:par>
                            </p:childTnLst>
                          </p:cTn>
                        </p:par>
                        <p:par>
                          <p:cTn fill="hold" id="73" nodeType="afterGroup">
                            <p:stCondLst>
                              <p:cond delay="5000"/>
                            </p:stCondLst>
                            <p:childTnLst>
                              <p:par>
                                <p:cTn fill="hold" grpId="0" id="74" nodeType="afterEffect" presetClass="entr" presetID="42" presetSubtype="0">
                                  <p:stCondLst>
                                    <p:cond delay="0"/>
                                  </p:stCondLst>
                                  <p:childTnLst>
                                    <p:set>
                                      <p:cBhvr>
                                        <p:cTn dur="1" fill="hold" id="75">
                                          <p:stCondLst>
                                            <p:cond delay="0"/>
                                          </p:stCondLst>
                                        </p:cTn>
                                        <p:tgtEl>
                                          <p:spTgt spid="72"/>
                                        </p:tgtEl>
                                        <p:attrNameLst>
                                          <p:attrName>style.visibility</p:attrName>
                                        </p:attrNameLst>
                                      </p:cBhvr>
                                      <p:to>
                                        <p:strVal val="visible"/>
                                      </p:to>
                                    </p:set>
                                    <p:animEffect filter="fade" transition="in">
                                      <p:cBhvr>
                                        <p:cTn dur="500" id="76"/>
                                        <p:tgtEl>
                                          <p:spTgt spid="72"/>
                                        </p:tgtEl>
                                      </p:cBhvr>
                                    </p:animEffect>
                                    <p:anim calcmode="lin" valueType="num">
                                      <p:cBhvr>
                                        <p:cTn dur="500" fill="hold" id="77"/>
                                        <p:tgtEl>
                                          <p:spTgt spid="72"/>
                                        </p:tgtEl>
                                        <p:attrNameLst>
                                          <p:attrName>ppt_x</p:attrName>
                                        </p:attrNameLst>
                                      </p:cBhvr>
                                      <p:tavLst>
                                        <p:tav tm="0">
                                          <p:val>
                                            <p:strVal val="#ppt_x"/>
                                          </p:val>
                                        </p:tav>
                                        <p:tav tm="100000">
                                          <p:val>
                                            <p:strVal val="#ppt_x"/>
                                          </p:val>
                                        </p:tav>
                                      </p:tavLst>
                                    </p:anim>
                                    <p:anim calcmode="lin" valueType="num">
                                      <p:cBhvr>
                                        <p:cTn dur="500" fill="hold" id="78"/>
                                        <p:tgtEl>
                                          <p:spTgt spid="72"/>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5500"/>
                            </p:stCondLst>
                            <p:childTnLst>
                              <p:par>
                                <p:cTn fill="hold" grpId="0" id="80" nodeType="afterEffect" presetClass="entr" presetID="22" presetSubtype="8">
                                  <p:stCondLst>
                                    <p:cond delay="0"/>
                                  </p:stCondLst>
                                  <p:childTnLst>
                                    <p:set>
                                      <p:cBhvr>
                                        <p:cTn dur="1" fill="hold" id="81">
                                          <p:stCondLst>
                                            <p:cond delay="0"/>
                                          </p:stCondLst>
                                        </p:cTn>
                                        <p:tgtEl>
                                          <p:spTgt spid="6"/>
                                        </p:tgtEl>
                                        <p:attrNameLst>
                                          <p:attrName>style.visibility</p:attrName>
                                        </p:attrNameLst>
                                      </p:cBhvr>
                                      <p:to>
                                        <p:strVal val="visible"/>
                                      </p:to>
                                    </p:set>
                                    <p:animEffect filter="wipe(left)" transition="in">
                                      <p:cBhvr>
                                        <p:cTn dur="200" id="82"/>
                                        <p:tgtEl>
                                          <p:spTgt spid="6"/>
                                        </p:tgtEl>
                                      </p:cBhvr>
                                    </p:animEffect>
                                  </p:childTnLst>
                                </p:cTn>
                              </p:par>
                            </p:childTnLst>
                          </p:cTn>
                        </p:par>
                        <p:par>
                          <p:cTn fill="hold" id="83" nodeType="afterGroup">
                            <p:stCondLst>
                              <p:cond delay="5700"/>
                            </p:stCondLst>
                            <p:childTnLst>
                              <p:par>
                                <p:cTn fill="hold" grpId="0" id="84" nodeType="afterEffect" presetClass="entr" presetID="22" presetSubtype="8">
                                  <p:stCondLst>
                                    <p:cond delay="0"/>
                                  </p:stCondLst>
                                  <p:childTnLst>
                                    <p:set>
                                      <p:cBhvr>
                                        <p:cTn dur="1" fill="hold" id="85">
                                          <p:stCondLst>
                                            <p:cond delay="0"/>
                                          </p:stCondLst>
                                        </p:cTn>
                                        <p:tgtEl>
                                          <p:spTgt spid="8"/>
                                        </p:tgtEl>
                                        <p:attrNameLst>
                                          <p:attrName>style.visibility</p:attrName>
                                        </p:attrNameLst>
                                      </p:cBhvr>
                                      <p:to>
                                        <p:strVal val="visible"/>
                                      </p:to>
                                    </p:set>
                                    <p:animEffect filter="wipe(left)" transition="in">
                                      <p:cBhvr>
                                        <p:cTn dur="200" id="86"/>
                                        <p:tgtEl>
                                          <p:spTgt spid="8"/>
                                        </p:tgtEl>
                                      </p:cBhvr>
                                    </p:animEffect>
                                  </p:childTnLst>
                                </p:cTn>
                              </p:par>
                            </p:childTnLst>
                          </p:cTn>
                        </p:par>
                        <p:par>
                          <p:cTn fill="hold" id="87" nodeType="afterGroup">
                            <p:stCondLst>
                              <p:cond delay="5900"/>
                            </p:stCondLst>
                            <p:childTnLst>
                              <p:par>
                                <p:cTn fill="hold" grpId="0" id="88" nodeType="afterEffect" presetClass="entr" presetID="22" presetSubtype="8">
                                  <p:stCondLst>
                                    <p:cond delay="0"/>
                                  </p:stCondLst>
                                  <p:childTnLst>
                                    <p:set>
                                      <p:cBhvr>
                                        <p:cTn dur="1" fill="hold" id="89">
                                          <p:stCondLst>
                                            <p:cond delay="0"/>
                                          </p:stCondLst>
                                        </p:cTn>
                                        <p:tgtEl>
                                          <p:spTgt spid="10"/>
                                        </p:tgtEl>
                                        <p:attrNameLst>
                                          <p:attrName>style.visibility</p:attrName>
                                        </p:attrNameLst>
                                      </p:cBhvr>
                                      <p:to>
                                        <p:strVal val="visible"/>
                                      </p:to>
                                    </p:set>
                                    <p:animEffect filter="wipe(left)" transition="in">
                                      <p:cBhvr>
                                        <p:cTn dur="200" id="90"/>
                                        <p:tgtEl>
                                          <p:spTgt spid="10"/>
                                        </p:tgtEl>
                                      </p:cBhvr>
                                    </p:animEffect>
                                  </p:childTnLst>
                                </p:cTn>
                              </p:par>
                            </p:childTnLst>
                          </p:cTn>
                        </p:par>
                        <p:par>
                          <p:cTn fill="hold" id="91" nodeType="afterGroup">
                            <p:stCondLst>
                              <p:cond delay="6100"/>
                            </p:stCondLst>
                            <p:childTnLst>
                              <p:par>
                                <p:cTn fill="hold" grpId="0" id="92" nodeType="afterEffect" presetClass="entr" presetID="22" presetSubtype="8">
                                  <p:stCondLst>
                                    <p:cond delay="0"/>
                                  </p:stCondLst>
                                  <p:childTnLst>
                                    <p:set>
                                      <p:cBhvr>
                                        <p:cTn dur="1" fill="hold" id="93">
                                          <p:stCondLst>
                                            <p:cond delay="0"/>
                                          </p:stCondLst>
                                        </p:cTn>
                                        <p:tgtEl>
                                          <p:spTgt spid="12"/>
                                        </p:tgtEl>
                                        <p:attrNameLst>
                                          <p:attrName>style.visibility</p:attrName>
                                        </p:attrNameLst>
                                      </p:cBhvr>
                                      <p:to>
                                        <p:strVal val="visible"/>
                                      </p:to>
                                    </p:set>
                                    <p:animEffect filter="wipe(left)" transition="in">
                                      <p:cBhvr>
                                        <p:cTn dur="200" id="94"/>
                                        <p:tgtEl>
                                          <p:spTgt spid="12"/>
                                        </p:tgtEl>
                                      </p:cBhvr>
                                    </p:animEffect>
                                  </p:childTnLst>
                                </p:cTn>
                              </p:par>
                            </p:childTnLst>
                          </p:cTn>
                        </p:par>
                        <p:par>
                          <p:cTn fill="hold" id="95" nodeType="afterGroup">
                            <p:stCondLst>
                              <p:cond delay="6300"/>
                            </p:stCondLst>
                            <p:childTnLst>
                              <p:par>
                                <p:cTn fill="hold" grpId="0" id="96" nodeType="afterEffect" presetClass="entr" presetID="22" presetSubtype="8">
                                  <p:stCondLst>
                                    <p:cond delay="0"/>
                                  </p:stCondLst>
                                  <p:childTnLst>
                                    <p:set>
                                      <p:cBhvr>
                                        <p:cTn dur="1" fill="hold" id="97">
                                          <p:stCondLst>
                                            <p:cond delay="0"/>
                                          </p:stCondLst>
                                        </p:cTn>
                                        <p:tgtEl>
                                          <p:spTgt spid="14"/>
                                        </p:tgtEl>
                                        <p:attrNameLst>
                                          <p:attrName>style.visibility</p:attrName>
                                        </p:attrNameLst>
                                      </p:cBhvr>
                                      <p:to>
                                        <p:strVal val="visible"/>
                                      </p:to>
                                    </p:set>
                                    <p:animEffect filter="wipe(left)" transition="in">
                                      <p:cBhvr>
                                        <p:cTn dur="200" id="98"/>
                                        <p:tgtEl>
                                          <p:spTgt spid="14"/>
                                        </p:tgtEl>
                                      </p:cBhvr>
                                    </p:animEffect>
                                  </p:childTnLst>
                                </p:cTn>
                              </p:par>
                            </p:childTnLst>
                          </p:cTn>
                        </p:par>
                        <p:par>
                          <p:cTn fill="hold" id="99" nodeType="afterGroup">
                            <p:stCondLst>
                              <p:cond delay="6500"/>
                            </p:stCondLst>
                            <p:childTnLst>
                              <p:par>
                                <p:cTn fill="hold" grpId="0" id="100" nodeType="afterEffect" presetClass="entr" presetID="22" presetSubtype="8">
                                  <p:stCondLst>
                                    <p:cond delay="0"/>
                                  </p:stCondLst>
                                  <p:childTnLst>
                                    <p:set>
                                      <p:cBhvr>
                                        <p:cTn dur="1" fill="hold" id="101">
                                          <p:stCondLst>
                                            <p:cond delay="0"/>
                                          </p:stCondLst>
                                        </p:cTn>
                                        <p:tgtEl>
                                          <p:spTgt spid="24"/>
                                        </p:tgtEl>
                                        <p:attrNameLst>
                                          <p:attrName>style.visibility</p:attrName>
                                        </p:attrNameLst>
                                      </p:cBhvr>
                                      <p:to>
                                        <p:strVal val="visible"/>
                                      </p:to>
                                    </p:set>
                                    <p:animEffect filter="wipe(left)" transition="in">
                                      <p:cBhvr>
                                        <p:cTn dur="200" id="102"/>
                                        <p:tgtEl>
                                          <p:spTgt spid="24"/>
                                        </p:tgtEl>
                                      </p:cBhvr>
                                    </p:animEffect>
                                  </p:childTnLst>
                                </p:cTn>
                              </p:par>
                              <p:par>
                                <p:cTn fill="hold" grpId="0" id="103" nodeType="withEffect" presetClass="entr" presetID="2" presetSubtype="2">
                                  <p:stCondLst>
                                    <p:cond delay="3000"/>
                                  </p:stCondLst>
                                  <p:childTnLst>
                                    <p:set>
                                      <p:cBhvr>
                                        <p:cTn dur="1" fill="hold" id="104">
                                          <p:stCondLst>
                                            <p:cond delay="0"/>
                                          </p:stCondLst>
                                        </p:cTn>
                                        <p:tgtEl>
                                          <p:spTgt spid="38"/>
                                        </p:tgtEl>
                                        <p:attrNameLst>
                                          <p:attrName>style.visibility</p:attrName>
                                        </p:attrNameLst>
                                      </p:cBhvr>
                                      <p:to>
                                        <p:strVal val="visible"/>
                                      </p:to>
                                    </p:set>
                                    <p:anim calcmode="lin" valueType="num">
                                      <p:cBhvr additive="base">
                                        <p:cTn dur="1250" fill="hold" id="105"/>
                                        <p:tgtEl>
                                          <p:spTgt spid="38"/>
                                        </p:tgtEl>
                                        <p:attrNameLst>
                                          <p:attrName>ppt_x</p:attrName>
                                        </p:attrNameLst>
                                      </p:cBhvr>
                                      <p:tavLst>
                                        <p:tav tm="0">
                                          <p:val>
                                            <p:strVal val="1+#ppt_w/2"/>
                                          </p:val>
                                        </p:tav>
                                        <p:tav tm="100000">
                                          <p:val>
                                            <p:strVal val="#ppt_x"/>
                                          </p:val>
                                        </p:tav>
                                      </p:tavLst>
                                    </p:anim>
                                    <p:anim calcmode="lin" valueType="num">
                                      <p:cBhvr additive="base">
                                        <p:cTn dur="1250" fill="hold" id="106"/>
                                        <p:tgtEl>
                                          <p:spTgt spid="38"/>
                                        </p:tgtEl>
                                        <p:attrNameLst>
                                          <p:attrName>ppt_y</p:attrName>
                                        </p:attrNameLst>
                                      </p:cBhvr>
                                      <p:tavLst>
                                        <p:tav tm="0">
                                          <p:val>
                                            <p:strVal val="#ppt_y"/>
                                          </p:val>
                                        </p:tav>
                                        <p:tav tm="100000">
                                          <p:val>
                                            <p:strVal val="#ppt_y"/>
                                          </p:val>
                                        </p:tav>
                                      </p:tavLst>
                                    </p:anim>
                                  </p:childTnLst>
                                </p:cTn>
                              </p:par>
                              <p:par>
                                <p:cTn fill="hold" grpId="0" id="107" nodeType="withEffect" presetClass="entr" presetID="2" presetSubtype="2">
                                  <p:stCondLst>
                                    <p:cond delay="2500"/>
                                  </p:stCondLst>
                                  <p:childTnLst>
                                    <p:set>
                                      <p:cBhvr>
                                        <p:cTn dur="1" fill="hold" id="108">
                                          <p:stCondLst>
                                            <p:cond delay="0"/>
                                          </p:stCondLst>
                                        </p:cTn>
                                        <p:tgtEl>
                                          <p:spTgt spid="39"/>
                                        </p:tgtEl>
                                        <p:attrNameLst>
                                          <p:attrName>style.visibility</p:attrName>
                                        </p:attrNameLst>
                                      </p:cBhvr>
                                      <p:to>
                                        <p:strVal val="visible"/>
                                      </p:to>
                                    </p:set>
                                    <p:anim calcmode="lin" valueType="num">
                                      <p:cBhvr additive="base">
                                        <p:cTn dur="1250" fill="hold" id="109"/>
                                        <p:tgtEl>
                                          <p:spTgt spid="39"/>
                                        </p:tgtEl>
                                        <p:attrNameLst>
                                          <p:attrName>ppt_x</p:attrName>
                                        </p:attrNameLst>
                                      </p:cBhvr>
                                      <p:tavLst>
                                        <p:tav tm="0">
                                          <p:val>
                                            <p:strVal val="1+#ppt_w/2"/>
                                          </p:val>
                                        </p:tav>
                                        <p:tav tm="100000">
                                          <p:val>
                                            <p:strVal val="#ppt_x"/>
                                          </p:val>
                                        </p:tav>
                                      </p:tavLst>
                                    </p:anim>
                                    <p:anim calcmode="lin" valueType="num">
                                      <p:cBhvr additive="base">
                                        <p:cTn dur="1250" fill="hold" id="110"/>
                                        <p:tgtEl>
                                          <p:spTgt spid="39"/>
                                        </p:tgtEl>
                                        <p:attrNameLst>
                                          <p:attrName>ppt_y</p:attrName>
                                        </p:attrNameLst>
                                      </p:cBhvr>
                                      <p:tavLst>
                                        <p:tav tm="0">
                                          <p:val>
                                            <p:strVal val="#ppt_y"/>
                                          </p:val>
                                        </p:tav>
                                        <p:tav tm="100000">
                                          <p:val>
                                            <p:strVal val="#ppt_y"/>
                                          </p:val>
                                        </p:tav>
                                      </p:tavLst>
                                    </p:anim>
                                  </p:childTnLst>
                                </p:cTn>
                              </p:par>
                              <p:par>
                                <p:cTn fill="hold" grpId="0" id="111" nodeType="withEffect" presetClass="entr" presetID="2" presetSubtype="2">
                                  <p:stCondLst>
                                    <p:cond delay="2500"/>
                                  </p:stCondLst>
                                  <p:childTnLst>
                                    <p:set>
                                      <p:cBhvr>
                                        <p:cTn dur="1" fill="hold" id="112">
                                          <p:stCondLst>
                                            <p:cond delay="0"/>
                                          </p:stCondLst>
                                        </p:cTn>
                                        <p:tgtEl>
                                          <p:spTgt spid="42"/>
                                        </p:tgtEl>
                                        <p:attrNameLst>
                                          <p:attrName>style.visibility</p:attrName>
                                        </p:attrNameLst>
                                      </p:cBhvr>
                                      <p:to>
                                        <p:strVal val="visible"/>
                                      </p:to>
                                    </p:set>
                                    <p:anim calcmode="lin" valueType="num">
                                      <p:cBhvr additive="base">
                                        <p:cTn dur="1250" fill="hold" id="113"/>
                                        <p:tgtEl>
                                          <p:spTgt spid="42"/>
                                        </p:tgtEl>
                                        <p:attrNameLst>
                                          <p:attrName>ppt_x</p:attrName>
                                        </p:attrNameLst>
                                      </p:cBhvr>
                                      <p:tavLst>
                                        <p:tav tm="0">
                                          <p:val>
                                            <p:strVal val="1+#ppt_w/2"/>
                                          </p:val>
                                        </p:tav>
                                        <p:tav tm="100000">
                                          <p:val>
                                            <p:strVal val="#ppt_x"/>
                                          </p:val>
                                        </p:tav>
                                      </p:tavLst>
                                    </p:anim>
                                    <p:anim calcmode="lin" valueType="num">
                                      <p:cBhvr additive="base">
                                        <p:cTn dur="1250" fill="hold" id="114"/>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P grpId="0" spid="12"/>
      <p:bldP grpId="0" spid="14"/>
      <p:bldP grpId="0" spid="24"/>
      <p:bldP grpId="0" spid="32"/>
      <p:bldP grpId="0" spid="38"/>
      <p:bldP grpId="0" spid="39"/>
      <p:bldP grpId="0" spid="42"/>
      <p:bldP grpId="0" spid="43"/>
      <p:bldP grpId="0" spid="44"/>
      <p:bldP grpId="0" spid="45"/>
      <p:bldP grpId="0" spid="70"/>
      <p:bldP grpId="0" spid="71"/>
      <p:bldP grpId="0" spid="7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矩形 3"/>
          <p:cNvSpPr>
            <a:spLocks noChangeArrowheads="1"/>
          </p:cNvSpPr>
          <p:nvPr/>
        </p:nvSpPr>
        <p:spPr bwMode="auto">
          <a:xfrm>
            <a:off x="2720349"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案例分析</a:t>
            </a:r>
          </a:p>
        </p:txBody>
      </p:sp>
      <p:sp>
        <p:nvSpPr>
          <p:cNvPr id="86" name="矩形 47"/>
          <p:cNvSpPr>
            <a:spLocks noChangeArrowheads="1"/>
          </p:cNvSpPr>
          <p:nvPr/>
        </p:nvSpPr>
        <p:spPr bwMode="auto">
          <a:xfrm>
            <a:off x="2257280" y="5733960"/>
            <a:ext cx="920345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mtClean="0" sz="1400">
                <a:solidFill>
                  <a:srgbClr val="202A36"/>
                </a:solidFill>
                <a:sym charset="-122" panose="020b0503020204020204" pitchFamily="34" typeface="微软雅黑"/>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166" name="组合 165"/>
          <p:cNvGrpSpPr/>
          <p:nvPr/>
        </p:nvGrpSpPr>
        <p:grpSpPr>
          <a:xfrm>
            <a:off x="2563329" y="1916369"/>
            <a:ext cx="4082454" cy="136082"/>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7170548" y="1916369"/>
            <a:ext cx="4082454" cy="136082"/>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6466513"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10</a:t>
            </a:r>
          </a:p>
        </p:txBody>
      </p:sp>
      <p:sp>
        <p:nvSpPr>
          <p:cNvPr id="191" name="TextBox 133"/>
          <p:cNvSpPr txBox="1"/>
          <p:nvPr/>
        </p:nvSpPr>
        <p:spPr>
          <a:xfrm>
            <a:off x="6020106"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20</a:t>
            </a:r>
          </a:p>
        </p:txBody>
      </p:sp>
      <p:sp>
        <p:nvSpPr>
          <p:cNvPr id="192" name="TextBox 134"/>
          <p:cNvSpPr txBox="1"/>
          <p:nvPr/>
        </p:nvSpPr>
        <p:spPr>
          <a:xfrm>
            <a:off x="5566500"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30</a:t>
            </a:r>
          </a:p>
        </p:txBody>
      </p:sp>
      <p:sp>
        <p:nvSpPr>
          <p:cNvPr id="193" name="TextBox 135"/>
          <p:cNvSpPr txBox="1"/>
          <p:nvPr/>
        </p:nvSpPr>
        <p:spPr>
          <a:xfrm>
            <a:off x="5112895"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40</a:t>
            </a:r>
          </a:p>
        </p:txBody>
      </p:sp>
      <p:sp>
        <p:nvSpPr>
          <p:cNvPr id="194" name="TextBox 136"/>
          <p:cNvSpPr txBox="1"/>
          <p:nvPr/>
        </p:nvSpPr>
        <p:spPr>
          <a:xfrm>
            <a:off x="4659289"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50</a:t>
            </a:r>
          </a:p>
        </p:txBody>
      </p:sp>
      <p:sp>
        <p:nvSpPr>
          <p:cNvPr id="195" name="TextBox 137"/>
          <p:cNvSpPr txBox="1"/>
          <p:nvPr/>
        </p:nvSpPr>
        <p:spPr>
          <a:xfrm>
            <a:off x="4205683"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60</a:t>
            </a:r>
          </a:p>
        </p:txBody>
      </p:sp>
      <p:sp>
        <p:nvSpPr>
          <p:cNvPr id="196" name="TextBox 138"/>
          <p:cNvSpPr txBox="1"/>
          <p:nvPr/>
        </p:nvSpPr>
        <p:spPr>
          <a:xfrm>
            <a:off x="3752078"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70</a:t>
            </a:r>
          </a:p>
        </p:txBody>
      </p:sp>
      <p:sp>
        <p:nvSpPr>
          <p:cNvPr id="197" name="TextBox 139"/>
          <p:cNvSpPr txBox="1"/>
          <p:nvPr/>
        </p:nvSpPr>
        <p:spPr>
          <a:xfrm>
            <a:off x="3298472"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80</a:t>
            </a:r>
          </a:p>
        </p:txBody>
      </p:sp>
      <p:sp>
        <p:nvSpPr>
          <p:cNvPr id="198" name="TextBox 140"/>
          <p:cNvSpPr txBox="1"/>
          <p:nvPr/>
        </p:nvSpPr>
        <p:spPr>
          <a:xfrm>
            <a:off x="2844866"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90</a:t>
            </a:r>
          </a:p>
        </p:txBody>
      </p:sp>
      <p:sp>
        <p:nvSpPr>
          <p:cNvPr id="199" name="TextBox 141"/>
          <p:cNvSpPr txBox="1"/>
          <p:nvPr/>
        </p:nvSpPr>
        <p:spPr>
          <a:xfrm>
            <a:off x="2348849" y="1654633"/>
            <a:ext cx="435293"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100</a:t>
            </a:r>
          </a:p>
        </p:txBody>
      </p:sp>
      <p:sp>
        <p:nvSpPr>
          <p:cNvPr id="200" name="TextBox 142"/>
          <p:cNvSpPr txBox="1"/>
          <p:nvPr/>
        </p:nvSpPr>
        <p:spPr>
          <a:xfrm>
            <a:off x="7000492"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10</a:t>
            </a:r>
          </a:p>
        </p:txBody>
      </p:sp>
      <p:sp>
        <p:nvSpPr>
          <p:cNvPr id="201" name="TextBox 143"/>
          <p:cNvSpPr txBox="1"/>
          <p:nvPr/>
        </p:nvSpPr>
        <p:spPr>
          <a:xfrm>
            <a:off x="7452085"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20</a:t>
            </a:r>
          </a:p>
        </p:txBody>
      </p:sp>
      <p:sp>
        <p:nvSpPr>
          <p:cNvPr id="202" name="TextBox 144"/>
          <p:cNvSpPr txBox="1"/>
          <p:nvPr/>
        </p:nvSpPr>
        <p:spPr>
          <a:xfrm>
            <a:off x="7905690"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30</a:t>
            </a:r>
          </a:p>
        </p:txBody>
      </p:sp>
      <p:sp>
        <p:nvSpPr>
          <p:cNvPr id="203" name="TextBox 145"/>
          <p:cNvSpPr txBox="1"/>
          <p:nvPr/>
        </p:nvSpPr>
        <p:spPr>
          <a:xfrm>
            <a:off x="8359298"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40</a:t>
            </a:r>
          </a:p>
        </p:txBody>
      </p:sp>
      <p:sp>
        <p:nvSpPr>
          <p:cNvPr id="204" name="TextBox 146"/>
          <p:cNvSpPr txBox="1"/>
          <p:nvPr/>
        </p:nvSpPr>
        <p:spPr>
          <a:xfrm>
            <a:off x="8812904"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50</a:t>
            </a:r>
          </a:p>
        </p:txBody>
      </p:sp>
      <p:sp>
        <p:nvSpPr>
          <p:cNvPr id="205" name="TextBox 147"/>
          <p:cNvSpPr txBox="1"/>
          <p:nvPr/>
        </p:nvSpPr>
        <p:spPr>
          <a:xfrm>
            <a:off x="9266509"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60</a:t>
            </a:r>
          </a:p>
        </p:txBody>
      </p:sp>
      <p:sp>
        <p:nvSpPr>
          <p:cNvPr id="206" name="TextBox 148"/>
          <p:cNvSpPr txBox="1"/>
          <p:nvPr/>
        </p:nvSpPr>
        <p:spPr>
          <a:xfrm>
            <a:off x="9720113"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70</a:t>
            </a:r>
          </a:p>
        </p:txBody>
      </p:sp>
      <p:sp>
        <p:nvSpPr>
          <p:cNvPr id="207" name="TextBox 149"/>
          <p:cNvSpPr txBox="1"/>
          <p:nvPr/>
        </p:nvSpPr>
        <p:spPr>
          <a:xfrm>
            <a:off x="10173720"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80</a:t>
            </a:r>
          </a:p>
        </p:txBody>
      </p:sp>
      <p:sp>
        <p:nvSpPr>
          <p:cNvPr id="208" name="TextBox 150"/>
          <p:cNvSpPr txBox="1"/>
          <p:nvPr/>
        </p:nvSpPr>
        <p:spPr>
          <a:xfrm>
            <a:off x="10627324" y="1654633"/>
            <a:ext cx="351155"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90</a:t>
            </a:r>
          </a:p>
        </p:txBody>
      </p:sp>
      <p:sp>
        <p:nvSpPr>
          <p:cNvPr id="209" name="TextBox 151"/>
          <p:cNvSpPr txBox="1"/>
          <p:nvPr/>
        </p:nvSpPr>
        <p:spPr>
          <a:xfrm>
            <a:off x="11038523" y="1654633"/>
            <a:ext cx="435293" cy="264262"/>
          </a:xfrm>
          <a:prstGeom prst="rect">
            <a:avLst/>
          </a:prstGeom>
          <a:noFill/>
        </p:spPr>
        <p:txBody>
          <a:bodyPr rtlCol="0" wrap="none">
            <a:spAutoFit/>
          </a:bodyPr>
          <a:lstStyle/>
          <a:p>
            <a:r>
              <a:rPr altLang="zh-CN" lang="en-US" sz="1134">
                <a:solidFill>
                  <a:srgbClr val="202A36"/>
                </a:solidFill>
                <a:latin charset="-122" panose="020b0503020204020204" pitchFamily="34" typeface="微软雅黑"/>
                <a:ea charset="-122" panose="020b0503020204020204" pitchFamily="34" typeface="微软雅黑"/>
              </a:rPr>
              <a:t>100</a:t>
            </a:r>
          </a:p>
        </p:txBody>
      </p:sp>
      <p:sp>
        <p:nvSpPr>
          <p:cNvPr id="210" name="五边形 209"/>
          <p:cNvSpPr/>
          <p:nvPr/>
        </p:nvSpPr>
        <p:spPr>
          <a:xfrm flipH="1">
            <a:off x="3642610" y="2294394"/>
            <a:ext cx="3003174"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11" name="五边形 210"/>
          <p:cNvSpPr/>
          <p:nvPr/>
        </p:nvSpPr>
        <p:spPr>
          <a:xfrm flipH="1">
            <a:off x="4798837" y="2780039"/>
            <a:ext cx="1846947"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12" name="五边形 211"/>
          <p:cNvSpPr/>
          <p:nvPr/>
        </p:nvSpPr>
        <p:spPr>
          <a:xfrm flipH="1">
            <a:off x="4096215" y="3265685"/>
            <a:ext cx="2549568"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13" name="五边形 212"/>
          <p:cNvSpPr/>
          <p:nvPr/>
        </p:nvSpPr>
        <p:spPr>
          <a:xfrm flipH="1">
            <a:off x="2592674" y="3751330"/>
            <a:ext cx="405311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14" name="五边形 213"/>
          <p:cNvSpPr/>
          <p:nvPr/>
        </p:nvSpPr>
        <p:spPr>
          <a:xfrm flipH="1">
            <a:off x="3298474" y="4236976"/>
            <a:ext cx="3347311"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15" name="五边形 214"/>
          <p:cNvSpPr/>
          <p:nvPr/>
        </p:nvSpPr>
        <p:spPr>
          <a:xfrm flipH="1">
            <a:off x="4377752" y="4722621"/>
            <a:ext cx="226803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16" name="五边形 215"/>
          <p:cNvSpPr/>
          <p:nvPr/>
        </p:nvSpPr>
        <p:spPr>
          <a:xfrm flipH="1">
            <a:off x="5284963" y="5208714"/>
            <a:ext cx="1360820"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17" name="TextBox 159"/>
          <p:cNvSpPr txBox="1"/>
          <p:nvPr/>
        </p:nvSpPr>
        <p:spPr>
          <a:xfrm>
            <a:off x="3041582" y="2302060"/>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18" name="TextBox 160"/>
          <p:cNvSpPr txBox="1"/>
          <p:nvPr/>
        </p:nvSpPr>
        <p:spPr>
          <a:xfrm>
            <a:off x="4175226" y="2788296"/>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19" name="TextBox 161"/>
          <p:cNvSpPr txBox="1"/>
          <p:nvPr/>
        </p:nvSpPr>
        <p:spPr>
          <a:xfrm>
            <a:off x="3499002" y="3273573"/>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20" name="TextBox 162"/>
          <p:cNvSpPr txBox="1"/>
          <p:nvPr/>
        </p:nvSpPr>
        <p:spPr>
          <a:xfrm>
            <a:off x="2049549" y="3751333"/>
            <a:ext cx="519430" cy="293065"/>
          </a:xfrm>
          <a:prstGeom prst="rect">
            <a:avLst/>
          </a:prstGeom>
          <a:noFill/>
        </p:spPr>
        <p:txBody>
          <a:bodyPr rtlCol="0" wrap="none">
            <a:spAutoFit/>
          </a:bodyPr>
          <a:lstStyle/>
          <a:p>
            <a:r>
              <a:rPr altLang="en-US" lang="zh-CN" sz="1323">
                <a:solidFill>
                  <a:schemeClr val="bg1"/>
                </a:solidFill>
                <a:latin charset="-122" panose="020b0503020204020204" pitchFamily="34" typeface="微软雅黑"/>
                <a:ea charset="-122" panose="020b0503020204020204" pitchFamily="34" typeface="微软雅黑"/>
              </a:rPr>
              <a:t>文字</a:t>
            </a:r>
          </a:p>
        </p:txBody>
      </p:sp>
      <p:sp>
        <p:nvSpPr>
          <p:cNvPr id="221" name="TextBox 163"/>
          <p:cNvSpPr txBox="1"/>
          <p:nvPr/>
        </p:nvSpPr>
        <p:spPr>
          <a:xfrm>
            <a:off x="2759830" y="4244643"/>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22" name="TextBox 164"/>
          <p:cNvSpPr txBox="1"/>
          <p:nvPr/>
        </p:nvSpPr>
        <p:spPr>
          <a:xfrm>
            <a:off x="3752080" y="4730879"/>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23" name="TextBox 165"/>
          <p:cNvSpPr txBox="1"/>
          <p:nvPr/>
        </p:nvSpPr>
        <p:spPr>
          <a:xfrm>
            <a:off x="4651672" y="5216158"/>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24" name="五边形 223"/>
          <p:cNvSpPr/>
          <p:nvPr/>
        </p:nvSpPr>
        <p:spPr>
          <a:xfrm>
            <a:off x="7170549" y="2294394"/>
            <a:ext cx="1532885"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25" name="五边形 224"/>
          <p:cNvSpPr/>
          <p:nvPr/>
        </p:nvSpPr>
        <p:spPr>
          <a:xfrm>
            <a:off x="7170551" y="2780039"/>
            <a:ext cx="289370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26" name="五边形 225"/>
          <p:cNvSpPr/>
          <p:nvPr/>
        </p:nvSpPr>
        <p:spPr>
          <a:xfrm>
            <a:off x="7170548" y="3265685"/>
            <a:ext cx="1814423"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27" name="五边形 226"/>
          <p:cNvSpPr/>
          <p:nvPr/>
        </p:nvSpPr>
        <p:spPr>
          <a:xfrm>
            <a:off x="7170550" y="3751330"/>
            <a:ext cx="3867974"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28" name="五边形 227"/>
          <p:cNvSpPr/>
          <p:nvPr/>
        </p:nvSpPr>
        <p:spPr>
          <a:xfrm>
            <a:off x="7170551" y="4236976"/>
            <a:ext cx="279945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29" name="五边形 228"/>
          <p:cNvSpPr/>
          <p:nvPr/>
        </p:nvSpPr>
        <p:spPr>
          <a:xfrm>
            <a:off x="7170551" y="4722621"/>
            <a:ext cx="324469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30" name="五边形 229"/>
          <p:cNvSpPr/>
          <p:nvPr/>
        </p:nvSpPr>
        <p:spPr>
          <a:xfrm>
            <a:off x="7170551" y="5208716"/>
            <a:ext cx="2391212" cy="298261"/>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solidFill>
                <a:srgbClr val="202A36"/>
              </a:solidFill>
            </a:endParaRPr>
          </a:p>
        </p:txBody>
      </p:sp>
      <p:sp>
        <p:nvSpPr>
          <p:cNvPr id="231" name="TextBox 173"/>
          <p:cNvSpPr txBox="1"/>
          <p:nvPr/>
        </p:nvSpPr>
        <p:spPr>
          <a:xfrm>
            <a:off x="8783184" y="2302060"/>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32" name="TextBox 174"/>
          <p:cNvSpPr txBox="1"/>
          <p:nvPr/>
        </p:nvSpPr>
        <p:spPr>
          <a:xfrm>
            <a:off x="10136633" y="2788296"/>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33" name="TextBox 175"/>
          <p:cNvSpPr txBox="1"/>
          <p:nvPr/>
        </p:nvSpPr>
        <p:spPr>
          <a:xfrm>
            <a:off x="9047981" y="3273573"/>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34" name="TextBox 176"/>
          <p:cNvSpPr txBox="1"/>
          <p:nvPr/>
        </p:nvSpPr>
        <p:spPr>
          <a:xfrm>
            <a:off x="11038524" y="3751333"/>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35" name="TextBox 177"/>
          <p:cNvSpPr txBox="1"/>
          <p:nvPr/>
        </p:nvSpPr>
        <p:spPr>
          <a:xfrm>
            <a:off x="10088899" y="4244643"/>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36" name="TextBox 178"/>
          <p:cNvSpPr txBox="1"/>
          <p:nvPr/>
        </p:nvSpPr>
        <p:spPr>
          <a:xfrm>
            <a:off x="10474175" y="4730879"/>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37" name="TextBox 179"/>
          <p:cNvSpPr txBox="1"/>
          <p:nvPr/>
        </p:nvSpPr>
        <p:spPr>
          <a:xfrm>
            <a:off x="9640716" y="5216158"/>
            <a:ext cx="519430" cy="293065"/>
          </a:xfrm>
          <a:prstGeom prst="rect">
            <a:avLst/>
          </a:prstGeom>
          <a:noFill/>
        </p:spPr>
        <p:txBody>
          <a:bodyPr rtlCol="0" wrap="none">
            <a:spAutoFit/>
          </a:bodyPr>
          <a:lstStyle/>
          <a:p>
            <a:r>
              <a:rPr altLang="en-US" lang="zh-CN" sz="1323">
                <a:solidFill>
                  <a:srgbClr val="202A36"/>
                </a:solidFill>
                <a:latin charset="-122" panose="020b0503020204020204" pitchFamily="34" typeface="微软雅黑"/>
                <a:ea charset="-122" panose="020b0503020204020204" pitchFamily="34" typeface="微软雅黑"/>
              </a:rPr>
              <a:t>文字</a:t>
            </a:r>
          </a:p>
        </p:txBody>
      </p:sp>
      <p:sp>
        <p:nvSpPr>
          <p:cNvPr id="238" name="TextBox 180"/>
          <p:cNvSpPr txBox="1"/>
          <p:nvPr/>
        </p:nvSpPr>
        <p:spPr>
          <a:xfrm>
            <a:off x="6735338" y="2258435"/>
            <a:ext cx="351155" cy="379476"/>
          </a:xfrm>
          <a:prstGeom prst="rect">
            <a:avLst/>
          </a:prstGeom>
          <a:noFill/>
        </p:spPr>
        <p:txBody>
          <a:bodyPr rtlCol="0" wrap="none">
            <a:spAutoFit/>
          </a:bodyPr>
          <a:lstStyle/>
          <a:p>
            <a:r>
              <a:rPr altLang="zh-CN" lang="en-US" sz="1890">
                <a:solidFill>
                  <a:srgbClr val="202A36"/>
                </a:solidFill>
                <a:latin charset="-122" panose="020b0503020204020204" pitchFamily="34" typeface="微软雅黑"/>
                <a:ea charset="-122" panose="020b0503020204020204" pitchFamily="34" typeface="微软雅黑"/>
              </a:rPr>
              <a:t>A</a:t>
            </a:r>
          </a:p>
        </p:txBody>
      </p:sp>
      <p:sp>
        <p:nvSpPr>
          <p:cNvPr id="239" name="TextBox 181"/>
          <p:cNvSpPr txBox="1"/>
          <p:nvPr/>
        </p:nvSpPr>
        <p:spPr>
          <a:xfrm>
            <a:off x="6735338" y="2744081"/>
            <a:ext cx="333693" cy="379476"/>
          </a:xfrm>
          <a:prstGeom prst="rect">
            <a:avLst/>
          </a:prstGeom>
          <a:noFill/>
        </p:spPr>
        <p:txBody>
          <a:bodyPr rtlCol="0" wrap="none">
            <a:spAutoFit/>
          </a:bodyPr>
          <a:lstStyle/>
          <a:p>
            <a:r>
              <a:rPr altLang="zh-CN" lang="en-US" sz="1890">
                <a:solidFill>
                  <a:srgbClr val="202A36"/>
                </a:solidFill>
                <a:latin charset="-122" panose="020b0503020204020204" pitchFamily="34" typeface="微软雅黑"/>
                <a:ea charset="-122" panose="020b0503020204020204" pitchFamily="34" typeface="微软雅黑"/>
              </a:rPr>
              <a:t>B</a:t>
            </a:r>
          </a:p>
        </p:txBody>
      </p:sp>
      <p:sp>
        <p:nvSpPr>
          <p:cNvPr id="240" name="TextBox 182"/>
          <p:cNvSpPr txBox="1"/>
          <p:nvPr/>
        </p:nvSpPr>
        <p:spPr>
          <a:xfrm>
            <a:off x="6735338" y="3229726"/>
            <a:ext cx="343218" cy="379476"/>
          </a:xfrm>
          <a:prstGeom prst="rect">
            <a:avLst/>
          </a:prstGeom>
          <a:noFill/>
        </p:spPr>
        <p:txBody>
          <a:bodyPr rtlCol="0" wrap="none">
            <a:spAutoFit/>
          </a:bodyPr>
          <a:lstStyle/>
          <a:p>
            <a:r>
              <a:rPr altLang="zh-CN" lang="en-US" sz="1890">
                <a:solidFill>
                  <a:srgbClr val="202A36"/>
                </a:solidFill>
                <a:latin charset="-122" panose="020b0503020204020204" pitchFamily="34" typeface="微软雅黑"/>
                <a:ea charset="-122" panose="020b0503020204020204" pitchFamily="34" typeface="微软雅黑"/>
              </a:rPr>
              <a:t>C</a:t>
            </a:r>
          </a:p>
        </p:txBody>
      </p:sp>
      <p:sp>
        <p:nvSpPr>
          <p:cNvPr id="241" name="TextBox 183"/>
          <p:cNvSpPr txBox="1"/>
          <p:nvPr/>
        </p:nvSpPr>
        <p:spPr>
          <a:xfrm>
            <a:off x="6735338" y="3715372"/>
            <a:ext cx="365443" cy="379476"/>
          </a:xfrm>
          <a:prstGeom prst="rect">
            <a:avLst/>
          </a:prstGeom>
          <a:noFill/>
        </p:spPr>
        <p:txBody>
          <a:bodyPr rtlCol="0" wrap="none">
            <a:spAutoFit/>
          </a:bodyPr>
          <a:lstStyle/>
          <a:p>
            <a:r>
              <a:rPr altLang="zh-CN" lang="en-US" sz="1890">
                <a:solidFill>
                  <a:srgbClr val="202A36"/>
                </a:solidFill>
                <a:latin charset="-122" panose="020b0503020204020204" pitchFamily="34" typeface="微软雅黑"/>
                <a:ea charset="-122" panose="020b0503020204020204" pitchFamily="34" typeface="微软雅黑"/>
              </a:rPr>
              <a:t>D</a:t>
            </a:r>
          </a:p>
        </p:txBody>
      </p:sp>
      <p:sp>
        <p:nvSpPr>
          <p:cNvPr id="242" name="TextBox 184"/>
          <p:cNvSpPr txBox="1"/>
          <p:nvPr/>
        </p:nvSpPr>
        <p:spPr>
          <a:xfrm>
            <a:off x="6735338" y="4201017"/>
            <a:ext cx="314643" cy="379476"/>
          </a:xfrm>
          <a:prstGeom prst="rect">
            <a:avLst/>
          </a:prstGeom>
          <a:noFill/>
        </p:spPr>
        <p:txBody>
          <a:bodyPr rtlCol="0" wrap="none">
            <a:spAutoFit/>
          </a:bodyPr>
          <a:lstStyle/>
          <a:p>
            <a:r>
              <a:rPr altLang="zh-CN" lang="en-US" sz="1890">
                <a:solidFill>
                  <a:srgbClr val="202A36"/>
                </a:solidFill>
                <a:latin charset="-122" panose="020b0503020204020204" pitchFamily="34" typeface="微软雅黑"/>
                <a:ea charset="-122" panose="020b0503020204020204" pitchFamily="34" typeface="微软雅黑"/>
              </a:rPr>
              <a:t>E</a:t>
            </a:r>
          </a:p>
        </p:txBody>
      </p:sp>
      <p:sp>
        <p:nvSpPr>
          <p:cNvPr id="243" name="TextBox 185"/>
          <p:cNvSpPr txBox="1"/>
          <p:nvPr/>
        </p:nvSpPr>
        <p:spPr>
          <a:xfrm>
            <a:off x="6735338" y="4686664"/>
            <a:ext cx="309880" cy="379476"/>
          </a:xfrm>
          <a:prstGeom prst="rect">
            <a:avLst/>
          </a:prstGeom>
          <a:noFill/>
        </p:spPr>
        <p:txBody>
          <a:bodyPr rtlCol="0" wrap="none">
            <a:spAutoFit/>
          </a:bodyPr>
          <a:lstStyle/>
          <a:p>
            <a:r>
              <a:rPr altLang="zh-CN" lang="en-US" sz="1890">
                <a:solidFill>
                  <a:srgbClr val="202A36"/>
                </a:solidFill>
                <a:latin charset="-122" panose="020b0503020204020204" pitchFamily="34" typeface="微软雅黑"/>
                <a:ea charset="-122" panose="020b0503020204020204" pitchFamily="34" typeface="微软雅黑"/>
              </a:rPr>
              <a:t>F</a:t>
            </a:r>
          </a:p>
        </p:txBody>
      </p:sp>
      <p:sp>
        <p:nvSpPr>
          <p:cNvPr id="244" name="TextBox 186"/>
          <p:cNvSpPr txBox="1"/>
          <p:nvPr/>
        </p:nvSpPr>
        <p:spPr>
          <a:xfrm>
            <a:off x="6735338" y="5172309"/>
            <a:ext cx="360680" cy="379476"/>
          </a:xfrm>
          <a:prstGeom prst="rect">
            <a:avLst/>
          </a:prstGeom>
          <a:noFill/>
        </p:spPr>
        <p:txBody>
          <a:bodyPr rtlCol="0" wrap="none">
            <a:spAutoFit/>
          </a:bodyPr>
          <a:lstStyle/>
          <a:p>
            <a:r>
              <a:rPr altLang="zh-CN" lang="en-US" sz="1890">
                <a:solidFill>
                  <a:srgbClr val="202A36"/>
                </a:solidFill>
                <a:latin charset="-122" panose="020b0503020204020204" pitchFamily="34" typeface="微软雅黑"/>
                <a:ea charset="-122" panose="020b0503020204020204" pitchFamily="34" typeface="微软雅黑"/>
              </a:rPr>
              <a:t>G</a:t>
            </a:r>
          </a:p>
        </p:txBody>
      </p:sp>
    </p:spTree>
    <p:extLst>
      <p:ext uri="{BB962C8B-B14F-4D97-AF65-F5344CB8AC3E}">
        <p14:creationId val="3971902011"/>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1"/>
                                        </p:tgtEl>
                                        <p:attrNameLst>
                                          <p:attrName>style.visibility</p:attrName>
                                        </p:attrNameLst>
                                      </p:cBhvr>
                                      <p:to>
                                        <p:strVal val="visible"/>
                                      </p:to>
                                    </p:set>
                                    <p:animEffect filter="wipe(left)" transition="in">
                                      <p:cBhvr>
                                        <p:cTn dur="500" id="7"/>
                                        <p:tgtEl>
                                          <p:spTgt spid="81"/>
                                        </p:tgtEl>
                                      </p:cBhvr>
                                    </p:animEffect>
                                  </p:childTnLst>
                                </p:cTn>
                              </p:par>
                            </p:childTnLst>
                          </p:cTn>
                        </p:par>
                        <p:par>
                          <p:cTn fill="hold" id="8" nodeType="afterGroup">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86"/>
                                        </p:tgtEl>
                                        <p:attrNameLst>
                                          <p:attrName>style.visibility</p:attrName>
                                        </p:attrNameLst>
                                      </p:cBhvr>
                                      <p:to>
                                        <p:strVal val="visible"/>
                                      </p:to>
                                    </p:set>
                                    <p:animEffect filter="barn(outVertical)" transition="in">
                                      <p:cBhvr>
                                        <p:cTn dur="500" id="11"/>
                                        <p:tgtEl>
                                          <p:spTgt spid="86"/>
                                        </p:tgtEl>
                                      </p:cBhvr>
                                    </p:animEffect>
                                  </p:childTnLst>
                                </p:cTn>
                              </p:par>
                            </p:childTnLst>
                          </p:cTn>
                        </p:par>
                        <p:par>
                          <p:cTn fill="hold" id="12" nodeType="afterGroup">
                            <p:stCondLst>
                              <p:cond delay="1000"/>
                            </p:stCondLst>
                            <p:childTnLst>
                              <p:par>
                                <p:cTn decel="100000" fill="hold" grpId="0" id="13" nodeType="afterEffect" presetClass="entr" presetID="2" presetSubtype="4">
                                  <p:stCondLst>
                                    <p:cond delay="0"/>
                                  </p:stCondLst>
                                  <p:childTnLst>
                                    <p:set>
                                      <p:cBhvr>
                                        <p:cTn dur="1" fill="hold" id="14">
                                          <p:stCondLst>
                                            <p:cond delay="0"/>
                                          </p:stCondLst>
                                        </p:cTn>
                                        <p:tgtEl>
                                          <p:spTgt spid="238"/>
                                        </p:tgtEl>
                                        <p:attrNameLst>
                                          <p:attrName>style.visibility</p:attrName>
                                        </p:attrNameLst>
                                      </p:cBhvr>
                                      <p:to>
                                        <p:strVal val="visible"/>
                                      </p:to>
                                    </p:set>
                                    <p:anim calcmode="lin" valueType="num">
                                      <p:cBhvr additive="base">
                                        <p:cTn dur="500" fill="hold" id="15"/>
                                        <p:tgtEl>
                                          <p:spTgt spid="238"/>
                                        </p:tgtEl>
                                        <p:attrNameLst>
                                          <p:attrName>ppt_x</p:attrName>
                                        </p:attrNameLst>
                                      </p:cBhvr>
                                      <p:tavLst>
                                        <p:tav tm="0">
                                          <p:val>
                                            <p:strVal val="#ppt_x"/>
                                          </p:val>
                                        </p:tav>
                                        <p:tav tm="100000">
                                          <p:val>
                                            <p:strVal val="#ppt_x"/>
                                          </p:val>
                                        </p:tav>
                                      </p:tavLst>
                                    </p:anim>
                                    <p:anim calcmode="lin" valueType="num">
                                      <p:cBhvr additive="base">
                                        <p:cTn dur="500" fill="hold" id="16"/>
                                        <p:tgtEl>
                                          <p:spTgt spid="238"/>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239"/>
                                        </p:tgtEl>
                                        <p:attrNameLst>
                                          <p:attrName>style.visibility</p:attrName>
                                        </p:attrNameLst>
                                      </p:cBhvr>
                                      <p:to>
                                        <p:strVal val="visible"/>
                                      </p:to>
                                    </p:set>
                                    <p:anim calcmode="lin" valueType="num">
                                      <p:cBhvr additive="base">
                                        <p:cTn dur="500" fill="hold" id="19"/>
                                        <p:tgtEl>
                                          <p:spTgt spid="239"/>
                                        </p:tgtEl>
                                        <p:attrNameLst>
                                          <p:attrName>ppt_x</p:attrName>
                                        </p:attrNameLst>
                                      </p:cBhvr>
                                      <p:tavLst>
                                        <p:tav tm="0">
                                          <p:val>
                                            <p:strVal val="#ppt_x"/>
                                          </p:val>
                                        </p:tav>
                                        <p:tav tm="100000">
                                          <p:val>
                                            <p:strVal val="#ppt_x"/>
                                          </p:val>
                                        </p:tav>
                                      </p:tavLst>
                                    </p:anim>
                                    <p:anim calcmode="lin" valueType="num">
                                      <p:cBhvr additive="base">
                                        <p:cTn dur="500" fill="hold" id="20"/>
                                        <p:tgtEl>
                                          <p:spTgt spid="239"/>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240"/>
                                        </p:tgtEl>
                                        <p:attrNameLst>
                                          <p:attrName>style.visibility</p:attrName>
                                        </p:attrNameLst>
                                      </p:cBhvr>
                                      <p:to>
                                        <p:strVal val="visible"/>
                                      </p:to>
                                    </p:set>
                                    <p:anim calcmode="lin" valueType="num">
                                      <p:cBhvr additive="base">
                                        <p:cTn dur="500" fill="hold" id="23"/>
                                        <p:tgtEl>
                                          <p:spTgt spid="240"/>
                                        </p:tgtEl>
                                        <p:attrNameLst>
                                          <p:attrName>ppt_x</p:attrName>
                                        </p:attrNameLst>
                                      </p:cBhvr>
                                      <p:tavLst>
                                        <p:tav tm="0">
                                          <p:val>
                                            <p:strVal val="#ppt_x"/>
                                          </p:val>
                                        </p:tav>
                                        <p:tav tm="100000">
                                          <p:val>
                                            <p:strVal val="#ppt_x"/>
                                          </p:val>
                                        </p:tav>
                                      </p:tavLst>
                                    </p:anim>
                                    <p:anim calcmode="lin" valueType="num">
                                      <p:cBhvr additive="base">
                                        <p:cTn dur="500" fill="hold" id="24"/>
                                        <p:tgtEl>
                                          <p:spTgt spid="240"/>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241"/>
                                        </p:tgtEl>
                                        <p:attrNameLst>
                                          <p:attrName>style.visibility</p:attrName>
                                        </p:attrNameLst>
                                      </p:cBhvr>
                                      <p:to>
                                        <p:strVal val="visible"/>
                                      </p:to>
                                    </p:set>
                                    <p:anim calcmode="lin" valueType="num">
                                      <p:cBhvr additive="base">
                                        <p:cTn dur="500" fill="hold" id="27"/>
                                        <p:tgtEl>
                                          <p:spTgt spid="241"/>
                                        </p:tgtEl>
                                        <p:attrNameLst>
                                          <p:attrName>ppt_x</p:attrName>
                                        </p:attrNameLst>
                                      </p:cBhvr>
                                      <p:tavLst>
                                        <p:tav tm="0">
                                          <p:val>
                                            <p:strVal val="#ppt_x"/>
                                          </p:val>
                                        </p:tav>
                                        <p:tav tm="100000">
                                          <p:val>
                                            <p:strVal val="#ppt_x"/>
                                          </p:val>
                                        </p:tav>
                                      </p:tavLst>
                                    </p:anim>
                                    <p:anim calcmode="lin" valueType="num">
                                      <p:cBhvr additive="base">
                                        <p:cTn dur="500" fill="hold" id="28"/>
                                        <p:tgtEl>
                                          <p:spTgt spid="241"/>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0"/>
                                  </p:stCondLst>
                                  <p:childTnLst>
                                    <p:set>
                                      <p:cBhvr>
                                        <p:cTn dur="1" fill="hold" id="30">
                                          <p:stCondLst>
                                            <p:cond delay="0"/>
                                          </p:stCondLst>
                                        </p:cTn>
                                        <p:tgtEl>
                                          <p:spTgt spid="242"/>
                                        </p:tgtEl>
                                        <p:attrNameLst>
                                          <p:attrName>style.visibility</p:attrName>
                                        </p:attrNameLst>
                                      </p:cBhvr>
                                      <p:to>
                                        <p:strVal val="visible"/>
                                      </p:to>
                                    </p:set>
                                    <p:anim calcmode="lin" valueType="num">
                                      <p:cBhvr additive="base">
                                        <p:cTn dur="500" fill="hold" id="31"/>
                                        <p:tgtEl>
                                          <p:spTgt spid="242"/>
                                        </p:tgtEl>
                                        <p:attrNameLst>
                                          <p:attrName>ppt_x</p:attrName>
                                        </p:attrNameLst>
                                      </p:cBhvr>
                                      <p:tavLst>
                                        <p:tav tm="0">
                                          <p:val>
                                            <p:strVal val="#ppt_x"/>
                                          </p:val>
                                        </p:tav>
                                        <p:tav tm="100000">
                                          <p:val>
                                            <p:strVal val="#ppt_x"/>
                                          </p:val>
                                        </p:tav>
                                      </p:tavLst>
                                    </p:anim>
                                    <p:anim calcmode="lin" valueType="num">
                                      <p:cBhvr additive="base">
                                        <p:cTn dur="500" fill="hold" id="32"/>
                                        <p:tgtEl>
                                          <p:spTgt spid="242"/>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0"/>
                                  </p:stCondLst>
                                  <p:childTnLst>
                                    <p:set>
                                      <p:cBhvr>
                                        <p:cTn dur="1" fill="hold" id="34">
                                          <p:stCondLst>
                                            <p:cond delay="0"/>
                                          </p:stCondLst>
                                        </p:cTn>
                                        <p:tgtEl>
                                          <p:spTgt spid="243"/>
                                        </p:tgtEl>
                                        <p:attrNameLst>
                                          <p:attrName>style.visibility</p:attrName>
                                        </p:attrNameLst>
                                      </p:cBhvr>
                                      <p:to>
                                        <p:strVal val="visible"/>
                                      </p:to>
                                    </p:set>
                                    <p:anim calcmode="lin" valueType="num">
                                      <p:cBhvr additive="base">
                                        <p:cTn dur="500" fill="hold" id="35"/>
                                        <p:tgtEl>
                                          <p:spTgt spid="243"/>
                                        </p:tgtEl>
                                        <p:attrNameLst>
                                          <p:attrName>ppt_x</p:attrName>
                                        </p:attrNameLst>
                                      </p:cBhvr>
                                      <p:tavLst>
                                        <p:tav tm="0">
                                          <p:val>
                                            <p:strVal val="#ppt_x"/>
                                          </p:val>
                                        </p:tav>
                                        <p:tav tm="100000">
                                          <p:val>
                                            <p:strVal val="#ppt_x"/>
                                          </p:val>
                                        </p:tav>
                                      </p:tavLst>
                                    </p:anim>
                                    <p:anim calcmode="lin" valueType="num">
                                      <p:cBhvr additive="base">
                                        <p:cTn dur="500" fill="hold" id="36"/>
                                        <p:tgtEl>
                                          <p:spTgt spid="243"/>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0"/>
                                  </p:stCondLst>
                                  <p:childTnLst>
                                    <p:set>
                                      <p:cBhvr>
                                        <p:cTn dur="1" fill="hold" id="38">
                                          <p:stCondLst>
                                            <p:cond delay="0"/>
                                          </p:stCondLst>
                                        </p:cTn>
                                        <p:tgtEl>
                                          <p:spTgt spid="244"/>
                                        </p:tgtEl>
                                        <p:attrNameLst>
                                          <p:attrName>style.visibility</p:attrName>
                                        </p:attrNameLst>
                                      </p:cBhvr>
                                      <p:to>
                                        <p:strVal val="visible"/>
                                      </p:to>
                                    </p:set>
                                    <p:anim calcmode="lin" valueType="num">
                                      <p:cBhvr additive="base">
                                        <p:cTn dur="500" fill="hold" id="39"/>
                                        <p:tgtEl>
                                          <p:spTgt spid="244"/>
                                        </p:tgtEl>
                                        <p:attrNameLst>
                                          <p:attrName>ppt_x</p:attrName>
                                        </p:attrNameLst>
                                      </p:cBhvr>
                                      <p:tavLst>
                                        <p:tav tm="0">
                                          <p:val>
                                            <p:strVal val="#ppt_x"/>
                                          </p:val>
                                        </p:tav>
                                        <p:tav tm="100000">
                                          <p:val>
                                            <p:strVal val="#ppt_x"/>
                                          </p:val>
                                        </p:tav>
                                      </p:tavLst>
                                    </p:anim>
                                    <p:anim calcmode="lin" valueType="num">
                                      <p:cBhvr additive="base">
                                        <p:cTn dur="500" fill="hold" id="40"/>
                                        <p:tgtEl>
                                          <p:spTgt spid="24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1500"/>
                            </p:stCondLst>
                            <p:childTnLst>
                              <p:par>
                                <p:cTn fill="hold" grpId="0" id="42" nodeType="afterEffect" presetClass="entr" presetID="22" presetSubtype="8">
                                  <p:stCondLst>
                                    <p:cond delay="0"/>
                                  </p:stCondLst>
                                  <p:childTnLst>
                                    <p:set>
                                      <p:cBhvr>
                                        <p:cTn dur="1" fill="hold" id="43">
                                          <p:stCondLst>
                                            <p:cond delay="0"/>
                                          </p:stCondLst>
                                        </p:cTn>
                                        <p:tgtEl>
                                          <p:spTgt spid="224"/>
                                        </p:tgtEl>
                                        <p:attrNameLst>
                                          <p:attrName>style.visibility</p:attrName>
                                        </p:attrNameLst>
                                      </p:cBhvr>
                                      <p:to>
                                        <p:strVal val="visible"/>
                                      </p:to>
                                    </p:set>
                                    <p:animEffect filter="wipe(left)" transition="in">
                                      <p:cBhvr>
                                        <p:cTn dur="500" id="44"/>
                                        <p:tgtEl>
                                          <p:spTgt spid="224"/>
                                        </p:tgtEl>
                                      </p:cBhvr>
                                    </p:animEffect>
                                  </p:childTnLst>
                                </p:cTn>
                              </p:par>
                              <p:par>
                                <p:cTn fill="hold" grpId="0" id="45" nodeType="withEffect" presetClass="entr" presetID="22" presetSubtype="8">
                                  <p:stCondLst>
                                    <p:cond delay="100"/>
                                  </p:stCondLst>
                                  <p:childTnLst>
                                    <p:set>
                                      <p:cBhvr>
                                        <p:cTn dur="1" fill="hold" id="46">
                                          <p:stCondLst>
                                            <p:cond delay="0"/>
                                          </p:stCondLst>
                                        </p:cTn>
                                        <p:tgtEl>
                                          <p:spTgt spid="225"/>
                                        </p:tgtEl>
                                        <p:attrNameLst>
                                          <p:attrName>style.visibility</p:attrName>
                                        </p:attrNameLst>
                                      </p:cBhvr>
                                      <p:to>
                                        <p:strVal val="visible"/>
                                      </p:to>
                                    </p:set>
                                    <p:animEffect filter="wipe(left)" transition="in">
                                      <p:cBhvr>
                                        <p:cTn dur="500" id="47"/>
                                        <p:tgtEl>
                                          <p:spTgt spid="225"/>
                                        </p:tgtEl>
                                      </p:cBhvr>
                                    </p:animEffect>
                                  </p:childTnLst>
                                </p:cTn>
                              </p:par>
                              <p:par>
                                <p:cTn fill="hold" grpId="0" id="48" nodeType="withEffect" presetClass="entr" presetID="22" presetSubtype="8">
                                  <p:stCondLst>
                                    <p:cond delay="200"/>
                                  </p:stCondLst>
                                  <p:childTnLst>
                                    <p:set>
                                      <p:cBhvr>
                                        <p:cTn dur="1" fill="hold" id="49">
                                          <p:stCondLst>
                                            <p:cond delay="0"/>
                                          </p:stCondLst>
                                        </p:cTn>
                                        <p:tgtEl>
                                          <p:spTgt spid="226"/>
                                        </p:tgtEl>
                                        <p:attrNameLst>
                                          <p:attrName>style.visibility</p:attrName>
                                        </p:attrNameLst>
                                      </p:cBhvr>
                                      <p:to>
                                        <p:strVal val="visible"/>
                                      </p:to>
                                    </p:set>
                                    <p:animEffect filter="wipe(left)" transition="in">
                                      <p:cBhvr>
                                        <p:cTn dur="500" id="50"/>
                                        <p:tgtEl>
                                          <p:spTgt spid="226"/>
                                        </p:tgtEl>
                                      </p:cBhvr>
                                    </p:animEffect>
                                  </p:childTnLst>
                                </p:cTn>
                              </p:par>
                              <p:par>
                                <p:cTn fill="hold" grpId="0" id="51" nodeType="withEffect" presetClass="entr" presetID="22" presetSubtype="8">
                                  <p:stCondLst>
                                    <p:cond delay="300"/>
                                  </p:stCondLst>
                                  <p:childTnLst>
                                    <p:set>
                                      <p:cBhvr>
                                        <p:cTn dur="1" fill="hold" id="52">
                                          <p:stCondLst>
                                            <p:cond delay="0"/>
                                          </p:stCondLst>
                                        </p:cTn>
                                        <p:tgtEl>
                                          <p:spTgt spid="227"/>
                                        </p:tgtEl>
                                        <p:attrNameLst>
                                          <p:attrName>style.visibility</p:attrName>
                                        </p:attrNameLst>
                                      </p:cBhvr>
                                      <p:to>
                                        <p:strVal val="visible"/>
                                      </p:to>
                                    </p:set>
                                    <p:animEffect filter="wipe(left)" transition="in">
                                      <p:cBhvr>
                                        <p:cTn dur="500" id="53"/>
                                        <p:tgtEl>
                                          <p:spTgt spid="227"/>
                                        </p:tgtEl>
                                      </p:cBhvr>
                                    </p:animEffect>
                                  </p:childTnLst>
                                </p:cTn>
                              </p:par>
                              <p:par>
                                <p:cTn fill="hold" grpId="0" id="54" nodeType="withEffect" presetClass="entr" presetID="22" presetSubtype="8">
                                  <p:stCondLst>
                                    <p:cond delay="400"/>
                                  </p:stCondLst>
                                  <p:childTnLst>
                                    <p:set>
                                      <p:cBhvr>
                                        <p:cTn dur="1" fill="hold" id="55">
                                          <p:stCondLst>
                                            <p:cond delay="0"/>
                                          </p:stCondLst>
                                        </p:cTn>
                                        <p:tgtEl>
                                          <p:spTgt spid="228"/>
                                        </p:tgtEl>
                                        <p:attrNameLst>
                                          <p:attrName>style.visibility</p:attrName>
                                        </p:attrNameLst>
                                      </p:cBhvr>
                                      <p:to>
                                        <p:strVal val="visible"/>
                                      </p:to>
                                    </p:set>
                                    <p:animEffect filter="wipe(left)" transition="in">
                                      <p:cBhvr>
                                        <p:cTn dur="500" id="56"/>
                                        <p:tgtEl>
                                          <p:spTgt spid="228"/>
                                        </p:tgtEl>
                                      </p:cBhvr>
                                    </p:animEffect>
                                  </p:childTnLst>
                                </p:cTn>
                              </p:par>
                              <p:par>
                                <p:cTn fill="hold" grpId="0" id="57" nodeType="withEffect" presetClass="entr" presetID="22" presetSubtype="8">
                                  <p:stCondLst>
                                    <p:cond delay="500"/>
                                  </p:stCondLst>
                                  <p:childTnLst>
                                    <p:set>
                                      <p:cBhvr>
                                        <p:cTn dur="1" fill="hold" id="58">
                                          <p:stCondLst>
                                            <p:cond delay="0"/>
                                          </p:stCondLst>
                                        </p:cTn>
                                        <p:tgtEl>
                                          <p:spTgt spid="229"/>
                                        </p:tgtEl>
                                        <p:attrNameLst>
                                          <p:attrName>style.visibility</p:attrName>
                                        </p:attrNameLst>
                                      </p:cBhvr>
                                      <p:to>
                                        <p:strVal val="visible"/>
                                      </p:to>
                                    </p:set>
                                    <p:animEffect filter="wipe(left)" transition="in">
                                      <p:cBhvr>
                                        <p:cTn dur="500" id="59"/>
                                        <p:tgtEl>
                                          <p:spTgt spid="229"/>
                                        </p:tgtEl>
                                      </p:cBhvr>
                                    </p:animEffect>
                                  </p:childTnLst>
                                </p:cTn>
                              </p:par>
                              <p:par>
                                <p:cTn fill="hold" grpId="0" id="60" nodeType="withEffect" presetClass="entr" presetID="22" presetSubtype="8">
                                  <p:stCondLst>
                                    <p:cond delay="600"/>
                                  </p:stCondLst>
                                  <p:childTnLst>
                                    <p:set>
                                      <p:cBhvr>
                                        <p:cTn dur="1" fill="hold" id="61">
                                          <p:stCondLst>
                                            <p:cond delay="0"/>
                                          </p:stCondLst>
                                        </p:cTn>
                                        <p:tgtEl>
                                          <p:spTgt spid="230"/>
                                        </p:tgtEl>
                                        <p:attrNameLst>
                                          <p:attrName>style.visibility</p:attrName>
                                        </p:attrNameLst>
                                      </p:cBhvr>
                                      <p:to>
                                        <p:strVal val="visible"/>
                                      </p:to>
                                    </p:set>
                                    <p:animEffect filter="wipe(left)" transition="in">
                                      <p:cBhvr>
                                        <p:cTn dur="500" id="62"/>
                                        <p:tgtEl>
                                          <p:spTgt spid="230"/>
                                        </p:tgtEl>
                                      </p:cBhvr>
                                    </p:animEffect>
                                  </p:childTnLst>
                                </p:cTn>
                              </p:par>
                              <p:par>
                                <p:cTn fill="hold" grpId="0" id="63" nodeType="withEffect" presetClass="entr" presetID="22" presetSubtype="2">
                                  <p:stCondLst>
                                    <p:cond delay="0"/>
                                  </p:stCondLst>
                                  <p:childTnLst>
                                    <p:set>
                                      <p:cBhvr>
                                        <p:cTn dur="1" fill="hold" id="64">
                                          <p:stCondLst>
                                            <p:cond delay="0"/>
                                          </p:stCondLst>
                                        </p:cTn>
                                        <p:tgtEl>
                                          <p:spTgt spid="210"/>
                                        </p:tgtEl>
                                        <p:attrNameLst>
                                          <p:attrName>style.visibility</p:attrName>
                                        </p:attrNameLst>
                                      </p:cBhvr>
                                      <p:to>
                                        <p:strVal val="visible"/>
                                      </p:to>
                                    </p:set>
                                    <p:animEffect filter="wipe(right)" transition="in">
                                      <p:cBhvr>
                                        <p:cTn dur="500" id="65"/>
                                        <p:tgtEl>
                                          <p:spTgt spid="210"/>
                                        </p:tgtEl>
                                      </p:cBhvr>
                                    </p:animEffect>
                                  </p:childTnLst>
                                </p:cTn>
                              </p:par>
                              <p:par>
                                <p:cTn fill="hold" grpId="0" id="66" nodeType="withEffect" presetClass="entr" presetID="22" presetSubtype="2">
                                  <p:stCondLst>
                                    <p:cond delay="100"/>
                                  </p:stCondLst>
                                  <p:childTnLst>
                                    <p:set>
                                      <p:cBhvr>
                                        <p:cTn dur="1" fill="hold" id="67">
                                          <p:stCondLst>
                                            <p:cond delay="0"/>
                                          </p:stCondLst>
                                        </p:cTn>
                                        <p:tgtEl>
                                          <p:spTgt spid="211"/>
                                        </p:tgtEl>
                                        <p:attrNameLst>
                                          <p:attrName>style.visibility</p:attrName>
                                        </p:attrNameLst>
                                      </p:cBhvr>
                                      <p:to>
                                        <p:strVal val="visible"/>
                                      </p:to>
                                    </p:set>
                                    <p:animEffect filter="wipe(right)" transition="in">
                                      <p:cBhvr>
                                        <p:cTn dur="500" id="68"/>
                                        <p:tgtEl>
                                          <p:spTgt spid="211"/>
                                        </p:tgtEl>
                                      </p:cBhvr>
                                    </p:animEffect>
                                  </p:childTnLst>
                                </p:cTn>
                              </p:par>
                              <p:par>
                                <p:cTn fill="hold" grpId="0" id="69" nodeType="withEffect" presetClass="entr" presetID="22" presetSubtype="2">
                                  <p:stCondLst>
                                    <p:cond delay="200"/>
                                  </p:stCondLst>
                                  <p:childTnLst>
                                    <p:set>
                                      <p:cBhvr>
                                        <p:cTn dur="1" fill="hold" id="70">
                                          <p:stCondLst>
                                            <p:cond delay="0"/>
                                          </p:stCondLst>
                                        </p:cTn>
                                        <p:tgtEl>
                                          <p:spTgt spid="212"/>
                                        </p:tgtEl>
                                        <p:attrNameLst>
                                          <p:attrName>style.visibility</p:attrName>
                                        </p:attrNameLst>
                                      </p:cBhvr>
                                      <p:to>
                                        <p:strVal val="visible"/>
                                      </p:to>
                                    </p:set>
                                    <p:animEffect filter="wipe(right)" transition="in">
                                      <p:cBhvr>
                                        <p:cTn dur="500" id="71"/>
                                        <p:tgtEl>
                                          <p:spTgt spid="212"/>
                                        </p:tgtEl>
                                      </p:cBhvr>
                                    </p:animEffect>
                                  </p:childTnLst>
                                </p:cTn>
                              </p:par>
                              <p:par>
                                <p:cTn fill="hold" grpId="0" id="72" nodeType="withEffect" presetClass="entr" presetID="22" presetSubtype="2">
                                  <p:stCondLst>
                                    <p:cond delay="300"/>
                                  </p:stCondLst>
                                  <p:childTnLst>
                                    <p:set>
                                      <p:cBhvr>
                                        <p:cTn dur="1" fill="hold" id="73">
                                          <p:stCondLst>
                                            <p:cond delay="0"/>
                                          </p:stCondLst>
                                        </p:cTn>
                                        <p:tgtEl>
                                          <p:spTgt spid="213"/>
                                        </p:tgtEl>
                                        <p:attrNameLst>
                                          <p:attrName>style.visibility</p:attrName>
                                        </p:attrNameLst>
                                      </p:cBhvr>
                                      <p:to>
                                        <p:strVal val="visible"/>
                                      </p:to>
                                    </p:set>
                                    <p:animEffect filter="wipe(right)" transition="in">
                                      <p:cBhvr>
                                        <p:cTn dur="500" id="74"/>
                                        <p:tgtEl>
                                          <p:spTgt spid="213"/>
                                        </p:tgtEl>
                                      </p:cBhvr>
                                    </p:animEffect>
                                  </p:childTnLst>
                                </p:cTn>
                              </p:par>
                              <p:par>
                                <p:cTn fill="hold" grpId="0" id="75" nodeType="withEffect" presetClass="entr" presetID="22" presetSubtype="2">
                                  <p:stCondLst>
                                    <p:cond delay="400"/>
                                  </p:stCondLst>
                                  <p:childTnLst>
                                    <p:set>
                                      <p:cBhvr>
                                        <p:cTn dur="1" fill="hold" id="76">
                                          <p:stCondLst>
                                            <p:cond delay="0"/>
                                          </p:stCondLst>
                                        </p:cTn>
                                        <p:tgtEl>
                                          <p:spTgt spid="214"/>
                                        </p:tgtEl>
                                        <p:attrNameLst>
                                          <p:attrName>style.visibility</p:attrName>
                                        </p:attrNameLst>
                                      </p:cBhvr>
                                      <p:to>
                                        <p:strVal val="visible"/>
                                      </p:to>
                                    </p:set>
                                    <p:animEffect filter="wipe(right)" transition="in">
                                      <p:cBhvr>
                                        <p:cTn dur="500" id="77"/>
                                        <p:tgtEl>
                                          <p:spTgt spid="214"/>
                                        </p:tgtEl>
                                      </p:cBhvr>
                                    </p:animEffect>
                                  </p:childTnLst>
                                </p:cTn>
                              </p:par>
                              <p:par>
                                <p:cTn fill="hold" grpId="0" id="78" nodeType="withEffect" presetClass="entr" presetID="22" presetSubtype="2">
                                  <p:stCondLst>
                                    <p:cond delay="500"/>
                                  </p:stCondLst>
                                  <p:childTnLst>
                                    <p:set>
                                      <p:cBhvr>
                                        <p:cTn dur="1" fill="hold" id="79">
                                          <p:stCondLst>
                                            <p:cond delay="0"/>
                                          </p:stCondLst>
                                        </p:cTn>
                                        <p:tgtEl>
                                          <p:spTgt spid="215"/>
                                        </p:tgtEl>
                                        <p:attrNameLst>
                                          <p:attrName>style.visibility</p:attrName>
                                        </p:attrNameLst>
                                      </p:cBhvr>
                                      <p:to>
                                        <p:strVal val="visible"/>
                                      </p:to>
                                    </p:set>
                                    <p:animEffect filter="wipe(right)" transition="in">
                                      <p:cBhvr>
                                        <p:cTn dur="500" id="80"/>
                                        <p:tgtEl>
                                          <p:spTgt spid="215"/>
                                        </p:tgtEl>
                                      </p:cBhvr>
                                    </p:animEffect>
                                  </p:childTnLst>
                                </p:cTn>
                              </p:par>
                              <p:par>
                                <p:cTn fill="hold" grpId="0" id="81" nodeType="withEffect" presetClass="entr" presetID="22" presetSubtype="2">
                                  <p:stCondLst>
                                    <p:cond delay="600"/>
                                  </p:stCondLst>
                                  <p:childTnLst>
                                    <p:set>
                                      <p:cBhvr>
                                        <p:cTn dur="1" fill="hold" id="82">
                                          <p:stCondLst>
                                            <p:cond delay="0"/>
                                          </p:stCondLst>
                                        </p:cTn>
                                        <p:tgtEl>
                                          <p:spTgt spid="216"/>
                                        </p:tgtEl>
                                        <p:attrNameLst>
                                          <p:attrName>style.visibility</p:attrName>
                                        </p:attrNameLst>
                                      </p:cBhvr>
                                      <p:to>
                                        <p:strVal val="visible"/>
                                      </p:to>
                                    </p:set>
                                    <p:animEffect filter="wipe(right)" transition="in">
                                      <p:cBhvr>
                                        <p:cTn dur="500" id="83"/>
                                        <p:tgtEl>
                                          <p:spTgt spid="216"/>
                                        </p:tgtEl>
                                      </p:cBhvr>
                                    </p:animEffect>
                                  </p:childTnLst>
                                </p:cTn>
                              </p:par>
                            </p:childTnLst>
                          </p:cTn>
                        </p:par>
                        <p:par>
                          <p:cTn fill="hold" id="84" nodeType="afterGroup">
                            <p:stCondLst>
                              <p:cond delay="2600"/>
                            </p:stCondLst>
                            <p:childTnLst>
                              <p:par>
                                <p:cTn fill="hold" grpId="0" id="85" nodeType="afterEffect" presetClass="entr" presetID="22" presetSubtype="8">
                                  <p:stCondLst>
                                    <p:cond delay="0"/>
                                  </p:stCondLst>
                                  <p:childTnLst>
                                    <p:set>
                                      <p:cBhvr>
                                        <p:cTn dur="1" fill="hold" id="86">
                                          <p:stCondLst>
                                            <p:cond delay="0"/>
                                          </p:stCondLst>
                                        </p:cTn>
                                        <p:tgtEl>
                                          <p:spTgt spid="231"/>
                                        </p:tgtEl>
                                        <p:attrNameLst>
                                          <p:attrName>style.visibility</p:attrName>
                                        </p:attrNameLst>
                                      </p:cBhvr>
                                      <p:to>
                                        <p:strVal val="visible"/>
                                      </p:to>
                                    </p:set>
                                    <p:animEffect filter="wipe(left)" transition="in">
                                      <p:cBhvr>
                                        <p:cTn dur="500" id="87"/>
                                        <p:tgtEl>
                                          <p:spTgt spid="231"/>
                                        </p:tgtEl>
                                      </p:cBhvr>
                                    </p:animEffect>
                                  </p:childTnLst>
                                </p:cTn>
                              </p:par>
                              <p:par>
                                <p:cTn fill="hold" grpId="0" id="88" nodeType="withEffect" presetClass="entr" presetID="22" presetSubtype="8">
                                  <p:stCondLst>
                                    <p:cond delay="0"/>
                                  </p:stCondLst>
                                  <p:childTnLst>
                                    <p:set>
                                      <p:cBhvr>
                                        <p:cTn dur="1" fill="hold" id="89">
                                          <p:stCondLst>
                                            <p:cond delay="0"/>
                                          </p:stCondLst>
                                        </p:cTn>
                                        <p:tgtEl>
                                          <p:spTgt spid="232"/>
                                        </p:tgtEl>
                                        <p:attrNameLst>
                                          <p:attrName>style.visibility</p:attrName>
                                        </p:attrNameLst>
                                      </p:cBhvr>
                                      <p:to>
                                        <p:strVal val="visible"/>
                                      </p:to>
                                    </p:set>
                                    <p:animEffect filter="wipe(left)" transition="in">
                                      <p:cBhvr>
                                        <p:cTn dur="500" id="90"/>
                                        <p:tgtEl>
                                          <p:spTgt spid="232"/>
                                        </p:tgtEl>
                                      </p:cBhvr>
                                    </p:animEffect>
                                  </p:childTnLst>
                                </p:cTn>
                              </p:par>
                              <p:par>
                                <p:cTn fill="hold" grpId="0" id="91" nodeType="withEffect" presetClass="entr" presetID="22" presetSubtype="8">
                                  <p:stCondLst>
                                    <p:cond delay="0"/>
                                  </p:stCondLst>
                                  <p:childTnLst>
                                    <p:set>
                                      <p:cBhvr>
                                        <p:cTn dur="1" fill="hold" id="92">
                                          <p:stCondLst>
                                            <p:cond delay="0"/>
                                          </p:stCondLst>
                                        </p:cTn>
                                        <p:tgtEl>
                                          <p:spTgt spid="233"/>
                                        </p:tgtEl>
                                        <p:attrNameLst>
                                          <p:attrName>style.visibility</p:attrName>
                                        </p:attrNameLst>
                                      </p:cBhvr>
                                      <p:to>
                                        <p:strVal val="visible"/>
                                      </p:to>
                                    </p:set>
                                    <p:animEffect filter="wipe(left)" transition="in">
                                      <p:cBhvr>
                                        <p:cTn dur="500" id="93"/>
                                        <p:tgtEl>
                                          <p:spTgt spid="233"/>
                                        </p:tgtEl>
                                      </p:cBhvr>
                                    </p:animEffect>
                                  </p:childTnLst>
                                </p:cTn>
                              </p:par>
                              <p:par>
                                <p:cTn fill="hold" grpId="0" id="94" nodeType="withEffect" presetClass="entr" presetID="22" presetSubtype="8">
                                  <p:stCondLst>
                                    <p:cond delay="0"/>
                                  </p:stCondLst>
                                  <p:childTnLst>
                                    <p:set>
                                      <p:cBhvr>
                                        <p:cTn dur="1" fill="hold" id="95">
                                          <p:stCondLst>
                                            <p:cond delay="0"/>
                                          </p:stCondLst>
                                        </p:cTn>
                                        <p:tgtEl>
                                          <p:spTgt spid="234"/>
                                        </p:tgtEl>
                                        <p:attrNameLst>
                                          <p:attrName>style.visibility</p:attrName>
                                        </p:attrNameLst>
                                      </p:cBhvr>
                                      <p:to>
                                        <p:strVal val="visible"/>
                                      </p:to>
                                    </p:set>
                                    <p:animEffect filter="wipe(left)" transition="in">
                                      <p:cBhvr>
                                        <p:cTn dur="500" id="96"/>
                                        <p:tgtEl>
                                          <p:spTgt spid="234"/>
                                        </p:tgtEl>
                                      </p:cBhvr>
                                    </p:animEffect>
                                  </p:childTnLst>
                                </p:cTn>
                              </p:par>
                              <p:par>
                                <p:cTn fill="hold" grpId="0" id="97" nodeType="withEffect" presetClass="entr" presetID="22" presetSubtype="8">
                                  <p:stCondLst>
                                    <p:cond delay="0"/>
                                  </p:stCondLst>
                                  <p:childTnLst>
                                    <p:set>
                                      <p:cBhvr>
                                        <p:cTn dur="1" fill="hold" id="98">
                                          <p:stCondLst>
                                            <p:cond delay="0"/>
                                          </p:stCondLst>
                                        </p:cTn>
                                        <p:tgtEl>
                                          <p:spTgt spid="235"/>
                                        </p:tgtEl>
                                        <p:attrNameLst>
                                          <p:attrName>style.visibility</p:attrName>
                                        </p:attrNameLst>
                                      </p:cBhvr>
                                      <p:to>
                                        <p:strVal val="visible"/>
                                      </p:to>
                                    </p:set>
                                    <p:animEffect filter="wipe(left)" transition="in">
                                      <p:cBhvr>
                                        <p:cTn dur="500" id="99"/>
                                        <p:tgtEl>
                                          <p:spTgt spid="235"/>
                                        </p:tgtEl>
                                      </p:cBhvr>
                                    </p:animEffect>
                                  </p:childTnLst>
                                </p:cTn>
                              </p:par>
                              <p:par>
                                <p:cTn fill="hold" grpId="0" id="100" nodeType="withEffect" presetClass="entr" presetID="22" presetSubtype="8">
                                  <p:stCondLst>
                                    <p:cond delay="0"/>
                                  </p:stCondLst>
                                  <p:childTnLst>
                                    <p:set>
                                      <p:cBhvr>
                                        <p:cTn dur="1" fill="hold" id="101">
                                          <p:stCondLst>
                                            <p:cond delay="0"/>
                                          </p:stCondLst>
                                        </p:cTn>
                                        <p:tgtEl>
                                          <p:spTgt spid="236"/>
                                        </p:tgtEl>
                                        <p:attrNameLst>
                                          <p:attrName>style.visibility</p:attrName>
                                        </p:attrNameLst>
                                      </p:cBhvr>
                                      <p:to>
                                        <p:strVal val="visible"/>
                                      </p:to>
                                    </p:set>
                                    <p:animEffect filter="wipe(left)" transition="in">
                                      <p:cBhvr>
                                        <p:cTn dur="500" id="102"/>
                                        <p:tgtEl>
                                          <p:spTgt spid="236"/>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237"/>
                                        </p:tgtEl>
                                        <p:attrNameLst>
                                          <p:attrName>style.visibility</p:attrName>
                                        </p:attrNameLst>
                                      </p:cBhvr>
                                      <p:to>
                                        <p:strVal val="visible"/>
                                      </p:to>
                                    </p:set>
                                    <p:animEffect filter="wipe(left)" transition="in">
                                      <p:cBhvr>
                                        <p:cTn dur="500" id="105"/>
                                        <p:tgtEl>
                                          <p:spTgt spid="237"/>
                                        </p:tgtEl>
                                      </p:cBhvr>
                                    </p:animEffect>
                                  </p:childTnLst>
                                </p:cTn>
                              </p:par>
                              <p:par>
                                <p:cTn fill="hold" grpId="0" id="106" nodeType="withEffect" presetClass="entr" presetID="22" presetSubtype="2">
                                  <p:stCondLst>
                                    <p:cond delay="0"/>
                                  </p:stCondLst>
                                  <p:childTnLst>
                                    <p:set>
                                      <p:cBhvr>
                                        <p:cTn dur="1" fill="hold" id="107">
                                          <p:stCondLst>
                                            <p:cond delay="0"/>
                                          </p:stCondLst>
                                        </p:cTn>
                                        <p:tgtEl>
                                          <p:spTgt spid="217"/>
                                        </p:tgtEl>
                                        <p:attrNameLst>
                                          <p:attrName>style.visibility</p:attrName>
                                        </p:attrNameLst>
                                      </p:cBhvr>
                                      <p:to>
                                        <p:strVal val="visible"/>
                                      </p:to>
                                    </p:set>
                                    <p:animEffect filter="wipe(right)" transition="in">
                                      <p:cBhvr>
                                        <p:cTn dur="500" id="108"/>
                                        <p:tgtEl>
                                          <p:spTgt spid="217"/>
                                        </p:tgtEl>
                                      </p:cBhvr>
                                    </p:animEffect>
                                  </p:childTnLst>
                                </p:cTn>
                              </p:par>
                              <p:par>
                                <p:cTn fill="hold" grpId="0" id="109" nodeType="withEffect" presetClass="entr" presetID="22" presetSubtype="2">
                                  <p:stCondLst>
                                    <p:cond delay="0"/>
                                  </p:stCondLst>
                                  <p:childTnLst>
                                    <p:set>
                                      <p:cBhvr>
                                        <p:cTn dur="1" fill="hold" id="110">
                                          <p:stCondLst>
                                            <p:cond delay="0"/>
                                          </p:stCondLst>
                                        </p:cTn>
                                        <p:tgtEl>
                                          <p:spTgt spid="218"/>
                                        </p:tgtEl>
                                        <p:attrNameLst>
                                          <p:attrName>style.visibility</p:attrName>
                                        </p:attrNameLst>
                                      </p:cBhvr>
                                      <p:to>
                                        <p:strVal val="visible"/>
                                      </p:to>
                                    </p:set>
                                    <p:animEffect filter="wipe(right)" transition="in">
                                      <p:cBhvr>
                                        <p:cTn dur="500" id="111"/>
                                        <p:tgtEl>
                                          <p:spTgt spid="218"/>
                                        </p:tgtEl>
                                      </p:cBhvr>
                                    </p:animEffect>
                                  </p:childTnLst>
                                </p:cTn>
                              </p:par>
                              <p:par>
                                <p:cTn fill="hold" grpId="0" id="112" nodeType="withEffect" presetClass="entr" presetID="22" presetSubtype="2">
                                  <p:stCondLst>
                                    <p:cond delay="0"/>
                                  </p:stCondLst>
                                  <p:childTnLst>
                                    <p:set>
                                      <p:cBhvr>
                                        <p:cTn dur="1" fill="hold" id="113">
                                          <p:stCondLst>
                                            <p:cond delay="0"/>
                                          </p:stCondLst>
                                        </p:cTn>
                                        <p:tgtEl>
                                          <p:spTgt spid="219"/>
                                        </p:tgtEl>
                                        <p:attrNameLst>
                                          <p:attrName>style.visibility</p:attrName>
                                        </p:attrNameLst>
                                      </p:cBhvr>
                                      <p:to>
                                        <p:strVal val="visible"/>
                                      </p:to>
                                    </p:set>
                                    <p:animEffect filter="wipe(right)" transition="in">
                                      <p:cBhvr>
                                        <p:cTn dur="500" id="114"/>
                                        <p:tgtEl>
                                          <p:spTgt spid="219"/>
                                        </p:tgtEl>
                                      </p:cBhvr>
                                    </p:animEffect>
                                  </p:childTnLst>
                                </p:cTn>
                              </p:par>
                              <p:par>
                                <p:cTn fill="hold" grpId="0" id="115" nodeType="withEffect" presetClass="entr" presetID="22" presetSubtype="2">
                                  <p:stCondLst>
                                    <p:cond delay="0"/>
                                  </p:stCondLst>
                                  <p:childTnLst>
                                    <p:set>
                                      <p:cBhvr>
                                        <p:cTn dur="1" fill="hold" id="116">
                                          <p:stCondLst>
                                            <p:cond delay="0"/>
                                          </p:stCondLst>
                                        </p:cTn>
                                        <p:tgtEl>
                                          <p:spTgt spid="220"/>
                                        </p:tgtEl>
                                        <p:attrNameLst>
                                          <p:attrName>style.visibility</p:attrName>
                                        </p:attrNameLst>
                                      </p:cBhvr>
                                      <p:to>
                                        <p:strVal val="visible"/>
                                      </p:to>
                                    </p:set>
                                    <p:animEffect filter="wipe(right)" transition="in">
                                      <p:cBhvr>
                                        <p:cTn dur="500" id="117"/>
                                        <p:tgtEl>
                                          <p:spTgt spid="220"/>
                                        </p:tgtEl>
                                      </p:cBhvr>
                                    </p:animEffect>
                                  </p:childTnLst>
                                </p:cTn>
                              </p:par>
                              <p:par>
                                <p:cTn fill="hold" grpId="0" id="118" nodeType="withEffect" presetClass="entr" presetID="22" presetSubtype="2">
                                  <p:stCondLst>
                                    <p:cond delay="0"/>
                                  </p:stCondLst>
                                  <p:childTnLst>
                                    <p:set>
                                      <p:cBhvr>
                                        <p:cTn dur="1" fill="hold" id="119">
                                          <p:stCondLst>
                                            <p:cond delay="0"/>
                                          </p:stCondLst>
                                        </p:cTn>
                                        <p:tgtEl>
                                          <p:spTgt spid="221"/>
                                        </p:tgtEl>
                                        <p:attrNameLst>
                                          <p:attrName>style.visibility</p:attrName>
                                        </p:attrNameLst>
                                      </p:cBhvr>
                                      <p:to>
                                        <p:strVal val="visible"/>
                                      </p:to>
                                    </p:set>
                                    <p:animEffect filter="wipe(right)" transition="in">
                                      <p:cBhvr>
                                        <p:cTn dur="500" id="120"/>
                                        <p:tgtEl>
                                          <p:spTgt spid="221"/>
                                        </p:tgtEl>
                                      </p:cBhvr>
                                    </p:animEffect>
                                  </p:childTnLst>
                                </p:cTn>
                              </p:par>
                              <p:par>
                                <p:cTn fill="hold" grpId="0" id="121" nodeType="withEffect" presetClass="entr" presetID="22" presetSubtype="2">
                                  <p:stCondLst>
                                    <p:cond delay="0"/>
                                  </p:stCondLst>
                                  <p:childTnLst>
                                    <p:set>
                                      <p:cBhvr>
                                        <p:cTn dur="1" fill="hold" id="122">
                                          <p:stCondLst>
                                            <p:cond delay="0"/>
                                          </p:stCondLst>
                                        </p:cTn>
                                        <p:tgtEl>
                                          <p:spTgt spid="222"/>
                                        </p:tgtEl>
                                        <p:attrNameLst>
                                          <p:attrName>style.visibility</p:attrName>
                                        </p:attrNameLst>
                                      </p:cBhvr>
                                      <p:to>
                                        <p:strVal val="visible"/>
                                      </p:to>
                                    </p:set>
                                    <p:animEffect filter="wipe(right)" transition="in">
                                      <p:cBhvr>
                                        <p:cTn dur="500" id="123"/>
                                        <p:tgtEl>
                                          <p:spTgt spid="222"/>
                                        </p:tgtEl>
                                      </p:cBhvr>
                                    </p:animEffect>
                                  </p:childTnLst>
                                </p:cTn>
                              </p:par>
                              <p:par>
                                <p:cTn fill="hold" grpId="0" id="124" nodeType="withEffect" presetClass="entr" presetID="22" presetSubtype="2">
                                  <p:stCondLst>
                                    <p:cond delay="0"/>
                                  </p:stCondLst>
                                  <p:childTnLst>
                                    <p:set>
                                      <p:cBhvr>
                                        <p:cTn dur="1" fill="hold" id="125">
                                          <p:stCondLst>
                                            <p:cond delay="0"/>
                                          </p:stCondLst>
                                        </p:cTn>
                                        <p:tgtEl>
                                          <p:spTgt spid="223"/>
                                        </p:tgtEl>
                                        <p:attrNameLst>
                                          <p:attrName>style.visibility</p:attrName>
                                        </p:attrNameLst>
                                      </p:cBhvr>
                                      <p:to>
                                        <p:strVal val="visible"/>
                                      </p:to>
                                    </p:set>
                                    <p:animEffect filter="wipe(right)" transition="in">
                                      <p:cBhvr>
                                        <p:cTn dur="500" id="126"/>
                                        <p:tgtEl>
                                          <p:spTgt spid="223"/>
                                        </p:tgtEl>
                                      </p:cBhvr>
                                    </p:animEffect>
                                  </p:childTnLst>
                                </p:cTn>
                              </p:par>
                            </p:childTnLst>
                          </p:cTn>
                        </p:par>
                        <p:par>
                          <p:cTn fill="hold" id="127" nodeType="afterGroup">
                            <p:stCondLst>
                              <p:cond delay="3100"/>
                            </p:stCondLst>
                            <p:childTnLst>
                              <p:par>
                                <p:cTn fill="hold" id="128" nodeType="afterEffect" presetClass="entr" presetID="10" presetSubtype="0">
                                  <p:stCondLst>
                                    <p:cond delay="0"/>
                                  </p:stCondLst>
                                  <p:childTnLst>
                                    <p:set>
                                      <p:cBhvr>
                                        <p:cTn dur="1" fill="hold" id="129">
                                          <p:stCondLst>
                                            <p:cond delay="0"/>
                                          </p:stCondLst>
                                        </p:cTn>
                                        <p:tgtEl>
                                          <p:spTgt spid="166"/>
                                        </p:tgtEl>
                                        <p:attrNameLst>
                                          <p:attrName>style.visibility</p:attrName>
                                        </p:attrNameLst>
                                      </p:cBhvr>
                                      <p:to>
                                        <p:strVal val="visible"/>
                                      </p:to>
                                    </p:set>
                                    <p:animEffect filter="fade" transition="in">
                                      <p:cBhvr>
                                        <p:cTn dur="500" id="130"/>
                                        <p:tgtEl>
                                          <p:spTgt spid="166"/>
                                        </p:tgtEl>
                                      </p:cBhvr>
                                    </p:animEffect>
                                  </p:childTnLst>
                                </p:cTn>
                              </p:par>
                              <p:par>
                                <p:cTn fill="hold" id="131" nodeType="withEffect" presetClass="entr" presetID="10" presetSubtype="0">
                                  <p:stCondLst>
                                    <p:cond delay="0"/>
                                  </p:stCondLst>
                                  <p:childTnLst>
                                    <p:set>
                                      <p:cBhvr>
                                        <p:cTn dur="1" fill="hold" id="132">
                                          <p:stCondLst>
                                            <p:cond delay="0"/>
                                          </p:stCondLst>
                                        </p:cTn>
                                        <p:tgtEl>
                                          <p:spTgt spid="178"/>
                                        </p:tgtEl>
                                        <p:attrNameLst>
                                          <p:attrName>style.visibility</p:attrName>
                                        </p:attrNameLst>
                                      </p:cBhvr>
                                      <p:to>
                                        <p:strVal val="visible"/>
                                      </p:to>
                                    </p:set>
                                    <p:animEffect filter="fade" transition="in">
                                      <p:cBhvr>
                                        <p:cTn dur="500" id="133"/>
                                        <p:tgtEl>
                                          <p:spTgt spid="178"/>
                                        </p:tgtEl>
                                      </p:cBhvr>
                                    </p:animEffect>
                                  </p:childTnLst>
                                </p:cTn>
                              </p:par>
                            </p:childTnLst>
                          </p:cTn>
                        </p:par>
                        <p:par>
                          <p:cTn fill="hold" id="134" nodeType="afterGroup">
                            <p:stCondLst>
                              <p:cond delay="3600"/>
                            </p:stCondLst>
                            <p:childTnLst>
                              <p:par>
                                <p:cTn fill="hold" grpId="0" id="135" nodeType="afterEffect" presetClass="entr" presetID="12" presetSubtype="4">
                                  <p:stCondLst>
                                    <p:cond delay="0"/>
                                  </p:stCondLst>
                                  <p:childTnLst>
                                    <p:set>
                                      <p:cBhvr>
                                        <p:cTn dur="1" fill="hold" id="136">
                                          <p:stCondLst>
                                            <p:cond delay="0"/>
                                          </p:stCondLst>
                                        </p:cTn>
                                        <p:tgtEl>
                                          <p:spTgt spid="190"/>
                                        </p:tgtEl>
                                        <p:attrNameLst>
                                          <p:attrName>style.visibility</p:attrName>
                                        </p:attrNameLst>
                                      </p:cBhvr>
                                      <p:to>
                                        <p:strVal val="visible"/>
                                      </p:to>
                                    </p:set>
                                    <p:anim calcmode="lin" valueType="num">
                                      <p:cBhvr additive="base">
                                        <p:cTn dur="500" id="137"/>
                                        <p:tgtEl>
                                          <p:spTgt spid="190"/>
                                        </p:tgtEl>
                                        <p:attrNameLst>
                                          <p:attrName>ppt_y</p:attrName>
                                        </p:attrNameLst>
                                      </p:cBhvr>
                                      <p:tavLst>
                                        <p:tav tm="0">
                                          <p:val>
                                            <p:strVal val="#ppt_y+#ppt_h*1.125000"/>
                                          </p:val>
                                        </p:tav>
                                        <p:tav tm="100000">
                                          <p:val>
                                            <p:strVal val="#ppt_y"/>
                                          </p:val>
                                        </p:tav>
                                      </p:tavLst>
                                    </p:anim>
                                    <p:animEffect filter="wipe(up)" transition="in">
                                      <p:cBhvr>
                                        <p:cTn dur="500" id="138"/>
                                        <p:tgtEl>
                                          <p:spTgt spid="190"/>
                                        </p:tgtEl>
                                      </p:cBhvr>
                                    </p:animEffect>
                                  </p:childTnLst>
                                </p:cTn>
                              </p:par>
                              <p:par>
                                <p:cTn fill="hold" grpId="0" id="139" nodeType="withEffect" presetClass="entr" presetID="12" presetSubtype="4">
                                  <p:stCondLst>
                                    <p:cond delay="100"/>
                                  </p:stCondLst>
                                  <p:childTnLst>
                                    <p:set>
                                      <p:cBhvr>
                                        <p:cTn dur="1" fill="hold" id="140">
                                          <p:stCondLst>
                                            <p:cond delay="0"/>
                                          </p:stCondLst>
                                        </p:cTn>
                                        <p:tgtEl>
                                          <p:spTgt spid="191"/>
                                        </p:tgtEl>
                                        <p:attrNameLst>
                                          <p:attrName>style.visibility</p:attrName>
                                        </p:attrNameLst>
                                      </p:cBhvr>
                                      <p:to>
                                        <p:strVal val="visible"/>
                                      </p:to>
                                    </p:set>
                                    <p:anim calcmode="lin" valueType="num">
                                      <p:cBhvr additive="base">
                                        <p:cTn dur="500" id="141"/>
                                        <p:tgtEl>
                                          <p:spTgt spid="191"/>
                                        </p:tgtEl>
                                        <p:attrNameLst>
                                          <p:attrName>ppt_y</p:attrName>
                                        </p:attrNameLst>
                                      </p:cBhvr>
                                      <p:tavLst>
                                        <p:tav tm="0">
                                          <p:val>
                                            <p:strVal val="#ppt_y+#ppt_h*1.125000"/>
                                          </p:val>
                                        </p:tav>
                                        <p:tav tm="100000">
                                          <p:val>
                                            <p:strVal val="#ppt_y"/>
                                          </p:val>
                                        </p:tav>
                                      </p:tavLst>
                                    </p:anim>
                                    <p:animEffect filter="wipe(up)" transition="in">
                                      <p:cBhvr>
                                        <p:cTn dur="500" id="142"/>
                                        <p:tgtEl>
                                          <p:spTgt spid="191"/>
                                        </p:tgtEl>
                                      </p:cBhvr>
                                    </p:animEffect>
                                  </p:childTnLst>
                                </p:cTn>
                              </p:par>
                              <p:par>
                                <p:cTn fill="hold" grpId="0" id="143" nodeType="withEffect" presetClass="entr" presetID="12" presetSubtype="4">
                                  <p:stCondLst>
                                    <p:cond delay="200"/>
                                  </p:stCondLst>
                                  <p:childTnLst>
                                    <p:set>
                                      <p:cBhvr>
                                        <p:cTn dur="1" fill="hold" id="144">
                                          <p:stCondLst>
                                            <p:cond delay="0"/>
                                          </p:stCondLst>
                                        </p:cTn>
                                        <p:tgtEl>
                                          <p:spTgt spid="192"/>
                                        </p:tgtEl>
                                        <p:attrNameLst>
                                          <p:attrName>style.visibility</p:attrName>
                                        </p:attrNameLst>
                                      </p:cBhvr>
                                      <p:to>
                                        <p:strVal val="visible"/>
                                      </p:to>
                                    </p:set>
                                    <p:anim calcmode="lin" valueType="num">
                                      <p:cBhvr additive="base">
                                        <p:cTn dur="500" id="145"/>
                                        <p:tgtEl>
                                          <p:spTgt spid="192"/>
                                        </p:tgtEl>
                                        <p:attrNameLst>
                                          <p:attrName>ppt_y</p:attrName>
                                        </p:attrNameLst>
                                      </p:cBhvr>
                                      <p:tavLst>
                                        <p:tav tm="0">
                                          <p:val>
                                            <p:strVal val="#ppt_y+#ppt_h*1.125000"/>
                                          </p:val>
                                        </p:tav>
                                        <p:tav tm="100000">
                                          <p:val>
                                            <p:strVal val="#ppt_y"/>
                                          </p:val>
                                        </p:tav>
                                      </p:tavLst>
                                    </p:anim>
                                    <p:animEffect filter="wipe(up)" transition="in">
                                      <p:cBhvr>
                                        <p:cTn dur="500" id="146"/>
                                        <p:tgtEl>
                                          <p:spTgt spid="192"/>
                                        </p:tgtEl>
                                      </p:cBhvr>
                                    </p:animEffect>
                                  </p:childTnLst>
                                </p:cTn>
                              </p:par>
                              <p:par>
                                <p:cTn fill="hold" grpId="0" id="147" nodeType="withEffect" presetClass="entr" presetID="12" presetSubtype="4">
                                  <p:stCondLst>
                                    <p:cond delay="300"/>
                                  </p:stCondLst>
                                  <p:childTnLst>
                                    <p:set>
                                      <p:cBhvr>
                                        <p:cTn dur="1" fill="hold" id="148">
                                          <p:stCondLst>
                                            <p:cond delay="0"/>
                                          </p:stCondLst>
                                        </p:cTn>
                                        <p:tgtEl>
                                          <p:spTgt spid="193"/>
                                        </p:tgtEl>
                                        <p:attrNameLst>
                                          <p:attrName>style.visibility</p:attrName>
                                        </p:attrNameLst>
                                      </p:cBhvr>
                                      <p:to>
                                        <p:strVal val="visible"/>
                                      </p:to>
                                    </p:set>
                                    <p:anim calcmode="lin" valueType="num">
                                      <p:cBhvr additive="base">
                                        <p:cTn dur="500" id="149"/>
                                        <p:tgtEl>
                                          <p:spTgt spid="193"/>
                                        </p:tgtEl>
                                        <p:attrNameLst>
                                          <p:attrName>ppt_y</p:attrName>
                                        </p:attrNameLst>
                                      </p:cBhvr>
                                      <p:tavLst>
                                        <p:tav tm="0">
                                          <p:val>
                                            <p:strVal val="#ppt_y+#ppt_h*1.125000"/>
                                          </p:val>
                                        </p:tav>
                                        <p:tav tm="100000">
                                          <p:val>
                                            <p:strVal val="#ppt_y"/>
                                          </p:val>
                                        </p:tav>
                                      </p:tavLst>
                                    </p:anim>
                                    <p:animEffect filter="wipe(up)" transition="in">
                                      <p:cBhvr>
                                        <p:cTn dur="500" id="150"/>
                                        <p:tgtEl>
                                          <p:spTgt spid="193"/>
                                        </p:tgtEl>
                                      </p:cBhvr>
                                    </p:animEffect>
                                  </p:childTnLst>
                                </p:cTn>
                              </p:par>
                              <p:par>
                                <p:cTn fill="hold" grpId="0" id="151" nodeType="withEffect" presetClass="entr" presetID="12" presetSubtype="4">
                                  <p:stCondLst>
                                    <p:cond delay="400"/>
                                  </p:stCondLst>
                                  <p:childTnLst>
                                    <p:set>
                                      <p:cBhvr>
                                        <p:cTn dur="1" fill="hold" id="152">
                                          <p:stCondLst>
                                            <p:cond delay="0"/>
                                          </p:stCondLst>
                                        </p:cTn>
                                        <p:tgtEl>
                                          <p:spTgt spid="194"/>
                                        </p:tgtEl>
                                        <p:attrNameLst>
                                          <p:attrName>style.visibility</p:attrName>
                                        </p:attrNameLst>
                                      </p:cBhvr>
                                      <p:to>
                                        <p:strVal val="visible"/>
                                      </p:to>
                                    </p:set>
                                    <p:anim calcmode="lin" valueType="num">
                                      <p:cBhvr additive="base">
                                        <p:cTn dur="500" id="153"/>
                                        <p:tgtEl>
                                          <p:spTgt spid="194"/>
                                        </p:tgtEl>
                                        <p:attrNameLst>
                                          <p:attrName>ppt_y</p:attrName>
                                        </p:attrNameLst>
                                      </p:cBhvr>
                                      <p:tavLst>
                                        <p:tav tm="0">
                                          <p:val>
                                            <p:strVal val="#ppt_y+#ppt_h*1.125000"/>
                                          </p:val>
                                        </p:tav>
                                        <p:tav tm="100000">
                                          <p:val>
                                            <p:strVal val="#ppt_y"/>
                                          </p:val>
                                        </p:tav>
                                      </p:tavLst>
                                    </p:anim>
                                    <p:animEffect filter="wipe(up)" transition="in">
                                      <p:cBhvr>
                                        <p:cTn dur="500" id="154"/>
                                        <p:tgtEl>
                                          <p:spTgt spid="194"/>
                                        </p:tgtEl>
                                      </p:cBhvr>
                                    </p:animEffect>
                                  </p:childTnLst>
                                </p:cTn>
                              </p:par>
                              <p:par>
                                <p:cTn fill="hold" grpId="0" id="155" nodeType="withEffect" presetClass="entr" presetID="12" presetSubtype="4">
                                  <p:stCondLst>
                                    <p:cond delay="500"/>
                                  </p:stCondLst>
                                  <p:childTnLst>
                                    <p:set>
                                      <p:cBhvr>
                                        <p:cTn dur="1" fill="hold" id="156">
                                          <p:stCondLst>
                                            <p:cond delay="0"/>
                                          </p:stCondLst>
                                        </p:cTn>
                                        <p:tgtEl>
                                          <p:spTgt spid="195"/>
                                        </p:tgtEl>
                                        <p:attrNameLst>
                                          <p:attrName>style.visibility</p:attrName>
                                        </p:attrNameLst>
                                      </p:cBhvr>
                                      <p:to>
                                        <p:strVal val="visible"/>
                                      </p:to>
                                    </p:set>
                                    <p:anim calcmode="lin" valueType="num">
                                      <p:cBhvr additive="base">
                                        <p:cTn dur="500" id="157"/>
                                        <p:tgtEl>
                                          <p:spTgt spid="195"/>
                                        </p:tgtEl>
                                        <p:attrNameLst>
                                          <p:attrName>ppt_y</p:attrName>
                                        </p:attrNameLst>
                                      </p:cBhvr>
                                      <p:tavLst>
                                        <p:tav tm="0">
                                          <p:val>
                                            <p:strVal val="#ppt_y+#ppt_h*1.125000"/>
                                          </p:val>
                                        </p:tav>
                                        <p:tav tm="100000">
                                          <p:val>
                                            <p:strVal val="#ppt_y"/>
                                          </p:val>
                                        </p:tav>
                                      </p:tavLst>
                                    </p:anim>
                                    <p:animEffect filter="wipe(up)" transition="in">
                                      <p:cBhvr>
                                        <p:cTn dur="500" id="158"/>
                                        <p:tgtEl>
                                          <p:spTgt spid="195"/>
                                        </p:tgtEl>
                                      </p:cBhvr>
                                    </p:animEffect>
                                  </p:childTnLst>
                                </p:cTn>
                              </p:par>
                              <p:par>
                                <p:cTn fill="hold" grpId="0" id="159" nodeType="withEffect" presetClass="entr" presetID="12" presetSubtype="4">
                                  <p:stCondLst>
                                    <p:cond delay="600"/>
                                  </p:stCondLst>
                                  <p:childTnLst>
                                    <p:set>
                                      <p:cBhvr>
                                        <p:cTn dur="1" fill="hold" id="160">
                                          <p:stCondLst>
                                            <p:cond delay="0"/>
                                          </p:stCondLst>
                                        </p:cTn>
                                        <p:tgtEl>
                                          <p:spTgt spid="196"/>
                                        </p:tgtEl>
                                        <p:attrNameLst>
                                          <p:attrName>style.visibility</p:attrName>
                                        </p:attrNameLst>
                                      </p:cBhvr>
                                      <p:to>
                                        <p:strVal val="visible"/>
                                      </p:to>
                                    </p:set>
                                    <p:anim calcmode="lin" valueType="num">
                                      <p:cBhvr additive="base">
                                        <p:cTn dur="500" id="161"/>
                                        <p:tgtEl>
                                          <p:spTgt spid="196"/>
                                        </p:tgtEl>
                                        <p:attrNameLst>
                                          <p:attrName>ppt_y</p:attrName>
                                        </p:attrNameLst>
                                      </p:cBhvr>
                                      <p:tavLst>
                                        <p:tav tm="0">
                                          <p:val>
                                            <p:strVal val="#ppt_y+#ppt_h*1.125000"/>
                                          </p:val>
                                        </p:tav>
                                        <p:tav tm="100000">
                                          <p:val>
                                            <p:strVal val="#ppt_y"/>
                                          </p:val>
                                        </p:tav>
                                      </p:tavLst>
                                    </p:anim>
                                    <p:animEffect filter="wipe(up)" transition="in">
                                      <p:cBhvr>
                                        <p:cTn dur="500" id="162"/>
                                        <p:tgtEl>
                                          <p:spTgt spid="196"/>
                                        </p:tgtEl>
                                      </p:cBhvr>
                                    </p:animEffect>
                                  </p:childTnLst>
                                </p:cTn>
                              </p:par>
                              <p:par>
                                <p:cTn fill="hold" grpId="0" id="163" nodeType="withEffect" presetClass="entr" presetID="12" presetSubtype="4">
                                  <p:stCondLst>
                                    <p:cond delay="700"/>
                                  </p:stCondLst>
                                  <p:childTnLst>
                                    <p:set>
                                      <p:cBhvr>
                                        <p:cTn dur="1" fill="hold" id="164">
                                          <p:stCondLst>
                                            <p:cond delay="0"/>
                                          </p:stCondLst>
                                        </p:cTn>
                                        <p:tgtEl>
                                          <p:spTgt spid="197"/>
                                        </p:tgtEl>
                                        <p:attrNameLst>
                                          <p:attrName>style.visibility</p:attrName>
                                        </p:attrNameLst>
                                      </p:cBhvr>
                                      <p:to>
                                        <p:strVal val="visible"/>
                                      </p:to>
                                    </p:set>
                                    <p:anim calcmode="lin" valueType="num">
                                      <p:cBhvr additive="base">
                                        <p:cTn dur="500" id="165"/>
                                        <p:tgtEl>
                                          <p:spTgt spid="197"/>
                                        </p:tgtEl>
                                        <p:attrNameLst>
                                          <p:attrName>ppt_y</p:attrName>
                                        </p:attrNameLst>
                                      </p:cBhvr>
                                      <p:tavLst>
                                        <p:tav tm="0">
                                          <p:val>
                                            <p:strVal val="#ppt_y+#ppt_h*1.125000"/>
                                          </p:val>
                                        </p:tav>
                                        <p:tav tm="100000">
                                          <p:val>
                                            <p:strVal val="#ppt_y"/>
                                          </p:val>
                                        </p:tav>
                                      </p:tavLst>
                                    </p:anim>
                                    <p:animEffect filter="wipe(up)" transition="in">
                                      <p:cBhvr>
                                        <p:cTn dur="500" id="166"/>
                                        <p:tgtEl>
                                          <p:spTgt spid="197"/>
                                        </p:tgtEl>
                                      </p:cBhvr>
                                    </p:animEffect>
                                  </p:childTnLst>
                                </p:cTn>
                              </p:par>
                              <p:par>
                                <p:cTn fill="hold" grpId="0" id="167" nodeType="withEffect" presetClass="entr" presetID="12" presetSubtype="4">
                                  <p:stCondLst>
                                    <p:cond delay="800"/>
                                  </p:stCondLst>
                                  <p:childTnLst>
                                    <p:set>
                                      <p:cBhvr>
                                        <p:cTn dur="1" fill="hold" id="168">
                                          <p:stCondLst>
                                            <p:cond delay="0"/>
                                          </p:stCondLst>
                                        </p:cTn>
                                        <p:tgtEl>
                                          <p:spTgt spid="198"/>
                                        </p:tgtEl>
                                        <p:attrNameLst>
                                          <p:attrName>style.visibility</p:attrName>
                                        </p:attrNameLst>
                                      </p:cBhvr>
                                      <p:to>
                                        <p:strVal val="visible"/>
                                      </p:to>
                                    </p:set>
                                    <p:anim calcmode="lin" valueType="num">
                                      <p:cBhvr additive="base">
                                        <p:cTn dur="500" id="169"/>
                                        <p:tgtEl>
                                          <p:spTgt spid="198"/>
                                        </p:tgtEl>
                                        <p:attrNameLst>
                                          <p:attrName>ppt_y</p:attrName>
                                        </p:attrNameLst>
                                      </p:cBhvr>
                                      <p:tavLst>
                                        <p:tav tm="0">
                                          <p:val>
                                            <p:strVal val="#ppt_y+#ppt_h*1.125000"/>
                                          </p:val>
                                        </p:tav>
                                        <p:tav tm="100000">
                                          <p:val>
                                            <p:strVal val="#ppt_y"/>
                                          </p:val>
                                        </p:tav>
                                      </p:tavLst>
                                    </p:anim>
                                    <p:animEffect filter="wipe(up)" transition="in">
                                      <p:cBhvr>
                                        <p:cTn dur="500" id="170"/>
                                        <p:tgtEl>
                                          <p:spTgt spid="198"/>
                                        </p:tgtEl>
                                      </p:cBhvr>
                                    </p:animEffect>
                                  </p:childTnLst>
                                </p:cTn>
                              </p:par>
                              <p:par>
                                <p:cTn fill="hold" grpId="0" id="171" nodeType="withEffect" presetClass="entr" presetID="12" presetSubtype="4">
                                  <p:stCondLst>
                                    <p:cond delay="900"/>
                                  </p:stCondLst>
                                  <p:childTnLst>
                                    <p:set>
                                      <p:cBhvr>
                                        <p:cTn dur="1" fill="hold" id="172">
                                          <p:stCondLst>
                                            <p:cond delay="0"/>
                                          </p:stCondLst>
                                        </p:cTn>
                                        <p:tgtEl>
                                          <p:spTgt spid="199"/>
                                        </p:tgtEl>
                                        <p:attrNameLst>
                                          <p:attrName>style.visibility</p:attrName>
                                        </p:attrNameLst>
                                      </p:cBhvr>
                                      <p:to>
                                        <p:strVal val="visible"/>
                                      </p:to>
                                    </p:set>
                                    <p:anim calcmode="lin" valueType="num">
                                      <p:cBhvr additive="base">
                                        <p:cTn dur="500" id="173"/>
                                        <p:tgtEl>
                                          <p:spTgt spid="199"/>
                                        </p:tgtEl>
                                        <p:attrNameLst>
                                          <p:attrName>ppt_y</p:attrName>
                                        </p:attrNameLst>
                                      </p:cBhvr>
                                      <p:tavLst>
                                        <p:tav tm="0">
                                          <p:val>
                                            <p:strVal val="#ppt_y+#ppt_h*1.125000"/>
                                          </p:val>
                                        </p:tav>
                                        <p:tav tm="100000">
                                          <p:val>
                                            <p:strVal val="#ppt_y"/>
                                          </p:val>
                                        </p:tav>
                                      </p:tavLst>
                                    </p:anim>
                                    <p:animEffect filter="wipe(up)" transition="in">
                                      <p:cBhvr>
                                        <p:cTn dur="500" id="174"/>
                                        <p:tgtEl>
                                          <p:spTgt spid="199"/>
                                        </p:tgtEl>
                                      </p:cBhvr>
                                    </p:animEffect>
                                  </p:childTnLst>
                                </p:cTn>
                              </p:par>
                              <p:par>
                                <p:cTn fill="hold" grpId="0" id="175" nodeType="withEffect" presetClass="entr" presetID="12" presetSubtype="4">
                                  <p:stCondLst>
                                    <p:cond delay="0"/>
                                  </p:stCondLst>
                                  <p:childTnLst>
                                    <p:set>
                                      <p:cBhvr>
                                        <p:cTn dur="1" fill="hold" id="176">
                                          <p:stCondLst>
                                            <p:cond delay="0"/>
                                          </p:stCondLst>
                                        </p:cTn>
                                        <p:tgtEl>
                                          <p:spTgt spid="200"/>
                                        </p:tgtEl>
                                        <p:attrNameLst>
                                          <p:attrName>style.visibility</p:attrName>
                                        </p:attrNameLst>
                                      </p:cBhvr>
                                      <p:to>
                                        <p:strVal val="visible"/>
                                      </p:to>
                                    </p:set>
                                    <p:anim calcmode="lin" valueType="num">
                                      <p:cBhvr additive="base">
                                        <p:cTn dur="500" id="177"/>
                                        <p:tgtEl>
                                          <p:spTgt spid="200"/>
                                        </p:tgtEl>
                                        <p:attrNameLst>
                                          <p:attrName>ppt_y</p:attrName>
                                        </p:attrNameLst>
                                      </p:cBhvr>
                                      <p:tavLst>
                                        <p:tav tm="0">
                                          <p:val>
                                            <p:strVal val="#ppt_y+#ppt_h*1.125000"/>
                                          </p:val>
                                        </p:tav>
                                        <p:tav tm="100000">
                                          <p:val>
                                            <p:strVal val="#ppt_y"/>
                                          </p:val>
                                        </p:tav>
                                      </p:tavLst>
                                    </p:anim>
                                    <p:animEffect filter="wipe(up)" transition="in">
                                      <p:cBhvr>
                                        <p:cTn dur="500" id="178"/>
                                        <p:tgtEl>
                                          <p:spTgt spid="200"/>
                                        </p:tgtEl>
                                      </p:cBhvr>
                                    </p:animEffect>
                                  </p:childTnLst>
                                </p:cTn>
                              </p:par>
                              <p:par>
                                <p:cTn fill="hold" grpId="0" id="179" nodeType="withEffect" presetClass="entr" presetID="12" presetSubtype="4">
                                  <p:stCondLst>
                                    <p:cond delay="100"/>
                                  </p:stCondLst>
                                  <p:childTnLst>
                                    <p:set>
                                      <p:cBhvr>
                                        <p:cTn dur="1" fill="hold" id="180">
                                          <p:stCondLst>
                                            <p:cond delay="0"/>
                                          </p:stCondLst>
                                        </p:cTn>
                                        <p:tgtEl>
                                          <p:spTgt spid="201"/>
                                        </p:tgtEl>
                                        <p:attrNameLst>
                                          <p:attrName>style.visibility</p:attrName>
                                        </p:attrNameLst>
                                      </p:cBhvr>
                                      <p:to>
                                        <p:strVal val="visible"/>
                                      </p:to>
                                    </p:set>
                                    <p:anim calcmode="lin" valueType="num">
                                      <p:cBhvr additive="base">
                                        <p:cTn dur="500" id="181"/>
                                        <p:tgtEl>
                                          <p:spTgt spid="201"/>
                                        </p:tgtEl>
                                        <p:attrNameLst>
                                          <p:attrName>ppt_y</p:attrName>
                                        </p:attrNameLst>
                                      </p:cBhvr>
                                      <p:tavLst>
                                        <p:tav tm="0">
                                          <p:val>
                                            <p:strVal val="#ppt_y+#ppt_h*1.125000"/>
                                          </p:val>
                                        </p:tav>
                                        <p:tav tm="100000">
                                          <p:val>
                                            <p:strVal val="#ppt_y"/>
                                          </p:val>
                                        </p:tav>
                                      </p:tavLst>
                                    </p:anim>
                                    <p:animEffect filter="wipe(up)" transition="in">
                                      <p:cBhvr>
                                        <p:cTn dur="500" id="182"/>
                                        <p:tgtEl>
                                          <p:spTgt spid="201"/>
                                        </p:tgtEl>
                                      </p:cBhvr>
                                    </p:animEffect>
                                  </p:childTnLst>
                                </p:cTn>
                              </p:par>
                              <p:par>
                                <p:cTn fill="hold" grpId="0" id="183" nodeType="withEffect" presetClass="entr" presetID="12" presetSubtype="4">
                                  <p:stCondLst>
                                    <p:cond delay="200"/>
                                  </p:stCondLst>
                                  <p:childTnLst>
                                    <p:set>
                                      <p:cBhvr>
                                        <p:cTn dur="1" fill="hold" id="184">
                                          <p:stCondLst>
                                            <p:cond delay="0"/>
                                          </p:stCondLst>
                                        </p:cTn>
                                        <p:tgtEl>
                                          <p:spTgt spid="202"/>
                                        </p:tgtEl>
                                        <p:attrNameLst>
                                          <p:attrName>style.visibility</p:attrName>
                                        </p:attrNameLst>
                                      </p:cBhvr>
                                      <p:to>
                                        <p:strVal val="visible"/>
                                      </p:to>
                                    </p:set>
                                    <p:anim calcmode="lin" valueType="num">
                                      <p:cBhvr additive="base">
                                        <p:cTn dur="500" id="185"/>
                                        <p:tgtEl>
                                          <p:spTgt spid="202"/>
                                        </p:tgtEl>
                                        <p:attrNameLst>
                                          <p:attrName>ppt_y</p:attrName>
                                        </p:attrNameLst>
                                      </p:cBhvr>
                                      <p:tavLst>
                                        <p:tav tm="0">
                                          <p:val>
                                            <p:strVal val="#ppt_y+#ppt_h*1.125000"/>
                                          </p:val>
                                        </p:tav>
                                        <p:tav tm="100000">
                                          <p:val>
                                            <p:strVal val="#ppt_y"/>
                                          </p:val>
                                        </p:tav>
                                      </p:tavLst>
                                    </p:anim>
                                    <p:animEffect filter="wipe(up)" transition="in">
                                      <p:cBhvr>
                                        <p:cTn dur="500" id="186"/>
                                        <p:tgtEl>
                                          <p:spTgt spid="202"/>
                                        </p:tgtEl>
                                      </p:cBhvr>
                                    </p:animEffect>
                                  </p:childTnLst>
                                </p:cTn>
                              </p:par>
                              <p:par>
                                <p:cTn fill="hold" grpId="0" id="187" nodeType="withEffect" presetClass="entr" presetID="12" presetSubtype="4">
                                  <p:stCondLst>
                                    <p:cond delay="300"/>
                                  </p:stCondLst>
                                  <p:childTnLst>
                                    <p:set>
                                      <p:cBhvr>
                                        <p:cTn dur="1" fill="hold" id="188">
                                          <p:stCondLst>
                                            <p:cond delay="0"/>
                                          </p:stCondLst>
                                        </p:cTn>
                                        <p:tgtEl>
                                          <p:spTgt spid="203"/>
                                        </p:tgtEl>
                                        <p:attrNameLst>
                                          <p:attrName>style.visibility</p:attrName>
                                        </p:attrNameLst>
                                      </p:cBhvr>
                                      <p:to>
                                        <p:strVal val="visible"/>
                                      </p:to>
                                    </p:set>
                                    <p:anim calcmode="lin" valueType="num">
                                      <p:cBhvr additive="base">
                                        <p:cTn dur="500" id="189"/>
                                        <p:tgtEl>
                                          <p:spTgt spid="203"/>
                                        </p:tgtEl>
                                        <p:attrNameLst>
                                          <p:attrName>ppt_y</p:attrName>
                                        </p:attrNameLst>
                                      </p:cBhvr>
                                      <p:tavLst>
                                        <p:tav tm="0">
                                          <p:val>
                                            <p:strVal val="#ppt_y+#ppt_h*1.125000"/>
                                          </p:val>
                                        </p:tav>
                                        <p:tav tm="100000">
                                          <p:val>
                                            <p:strVal val="#ppt_y"/>
                                          </p:val>
                                        </p:tav>
                                      </p:tavLst>
                                    </p:anim>
                                    <p:animEffect filter="wipe(up)" transition="in">
                                      <p:cBhvr>
                                        <p:cTn dur="500" id="190"/>
                                        <p:tgtEl>
                                          <p:spTgt spid="203"/>
                                        </p:tgtEl>
                                      </p:cBhvr>
                                    </p:animEffect>
                                  </p:childTnLst>
                                </p:cTn>
                              </p:par>
                              <p:par>
                                <p:cTn fill="hold" grpId="0" id="191" nodeType="withEffect" presetClass="entr" presetID="12" presetSubtype="4">
                                  <p:stCondLst>
                                    <p:cond delay="400"/>
                                  </p:stCondLst>
                                  <p:childTnLst>
                                    <p:set>
                                      <p:cBhvr>
                                        <p:cTn dur="1" fill="hold" id="192">
                                          <p:stCondLst>
                                            <p:cond delay="0"/>
                                          </p:stCondLst>
                                        </p:cTn>
                                        <p:tgtEl>
                                          <p:spTgt spid="204"/>
                                        </p:tgtEl>
                                        <p:attrNameLst>
                                          <p:attrName>style.visibility</p:attrName>
                                        </p:attrNameLst>
                                      </p:cBhvr>
                                      <p:to>
                                        <p:strVal val="visible"/>
                                      </p:to>
                                    </p:set>
                                    <p:anim calcmode="lin" valueType="num">
                                      <p:cBhvr additive="base">
                                        <p:cTn dur="500" id="193"/>
                                        <p:tgtEl>
                                          <p:spTgt spid="204"/>
                                        </p:tgtEl>
                                        <p:attrNameLst>
                                          <p:attrName>ppt_y</p:attrName>
                                        </p:attrNameLst>
                                      </p:cBhvr>
                                      <p:tavLst>
                                        <p:tav tm="0">
                                          <p:val>
                                            <p:strVal val="#ppt_y+#ppt_h*1.125000"/>
                                          </p:val>
                                        </p:tav>
                                        <p:tav tm="100000">
                                          <p:val>
                                            <p:strVal val="#ppt_y"/>
                                          </p:val>
                                        </p:tav>
                                      </p:tavLst>
                                    </p:anim>
                                    <p:animEffect filter="wipe(up)" transition="in">
                                      <p:cBhvr>
                                        <p:cTn dur="500" id="194"/>
                                        <p:tgtEl>
                                          <p:spTgt spid="204"/>
                                        </p:tgtEl>
                                      </p:cBhvr>
                                    </p:animEffect>
                                  </p:childTnLst>
                                </p:cTn>
                              </p:par>
                              <p:par>
                                <p:cTn fill="hold" grpId="0" id="195" nodeType="withEffect" presetClass="entr" presetID="12" presetSubtype="4">
                                  <p:stCondLst>
                                    <p:cond delay="500"/>
                                  </p:stCondLst>
                                  <p:childTnLst>
                                    <p:set>
                                      <p:cBhvr>
                                        <p:cTn dur="1" fill="hold" id="196">
                                          <p:stCondLst>
                                            <p:cond delay="0"/>
                                          </p:stCondLst>
                                        </p:cTn>
                                        <p:tgtEl>
                                          <p:spTgt spid="205"/>
                                        </p:tgtEl>
                                        <p:attrNameLst>
                                          <p:attrName>style.visibility</p:attrName>
                                        </p:attrNameLst>
                                      </p:cBhvr>
                                      <p:to>
                                        <p:strVal val="visible"/>
                                      </p:to>
                                    </p:set>
                                    <p:anim calcmode="lin" valueType="num">
                                      <p:cBhvr additive="base">
                                        <p:cTn dur="500" id="197"/>
                                        <p:tgtEl>
                                          <p:spTgt spid="205"/>
                                        </p:tgtEl>
                                        <p:attrNameLst>
                                          <p:attrName>ppt_y</p:attrName>
                                        </p:attrNameLst>
                                      </p:cBhvr>
                                      <p:tavLst>
                                        <p:tav tm="0">
                                          <p:val>
                                            <p:strVal val="#ppt_y+#ppt_h*1.125000"/>
                                          </p:val>
                                        </p:tav>
                                        <p:tav tm="100000">
                                          <p:val>
                                            <p:strVal val="#ppt_y"/>
                                          </p:val>
                                        </p:tav>
                                      </p:tavLst>
                                    </p:anim>
                                    <p:animEffect filter="wipe(up)" transition="in">
                                      <p:cBhvr>
                                        <p:cTn dur="500" id="198"/>
                                        <p:tgtEl>
                                          <p:spTgt spid="205"/>
                                        </p:tgtEl>
                                      </p:cBhvr>
                                    </p:animEffect>
                                  </p:childTnLst>
                                </p:cTn>
                              </p:par>
                              <p:par>
                                <p:cTn fill="hold" grpId="0" id="199" nodeType="withEffect" presetClass="entr" presetID="12" presetSubtype="4">
                                  <p:stCondLst>
                                    <p:cond delay="600"/>
                                  </p:stCondLst>
                                  <p:childTnLst>
                                    <p:set>
                                      <p:cBhvr>
                                        <p:cTn dur="1" fill="hold" id="200">
                                          <p:stCondLst>
                                            <p:cond delay="0"/>
                                          </p:stCondLst>
                                        </p:cTn>
                                        <p:tgtEl>
                                          <p:spTgt spid="206"/>
                                        </p:tgtEl>
                                        <p:attrNameLst>
                                          <p:attrName>style.visibility</p:attrName>
                                        </p:attrNameLst>
                                      </p:cBhvr>
                                      <p:to>
                                        <p:strVal val="visible"/>
                                      </p:to>
                                    </p:set>
                                    <p:anim calcmode="lin" valueType="num">
                                      <p:cBhvr additive="base">
                                        <p:cTn dur="500" id="201"/>
                                        <p:tgtEl>
                                          <p:spTgt spid="206"/>
                                        </p:tgtEl>
                                        <p:attrNameLst>
                                          <p:attrName>ppt_y</p:attrName>
                                        </p:attrNameLst>
                                      </p:cBhvr>
                                      <p:tavLst>
                                        <p:tav tm="0">
                                          <p:val>
                                            <p:strVal val="#ppt_y+#ppt_h*1.125000"/>
                                          </p:val>
                                        </p:tav>
                                        <p:tav tm="100000">
                                          <p:val>
                                            <p:strVal val="#ppt_y"/>
                                          </p:val>
                                        </p:tav>
                                      </p:tavLst>
                                    </p:anim>
                                    <p:animEffect filter="wipe(up)" transition="in">
                                      <p:cBhvr>
                                        <p:cTn dur="500" id="202"/>
                                        <p:tgtEl>
                                          <p:spTgt spid="206"/>
                                        </p:tgtEl>
                                      </p:cBhvr>
                                    </p:animEffect>
                                  </p:childTnLst>
                                </p:cTn>
                              </p:par>
                              <p:par>
                                <p:cTn fill="hold" grpId="0" id="203" nodeType="withEffect" presetClass="entr" presetID="12" presetSubtype="4">
                                  <p:stCondLst>
                                    <p:cond delay="700"/>
                                  </p:stCondLst>
                                  <p:childTnLst>
                                    <p:set>
                                      <p:cBhvr>
                                        <p:cTn dur="1" fill="hold" id="204">
                                          <p:stCondLst>
                                            <p:cond delay="0"/>
                                          </p:stCondLst>
                                        </p:cTn>
                                        <p:tgtEl>
                                          <p:spTgt spid="207"/>
                                        </p:tgtEl>
                                        <p:attrNameLst>
                                          <p:attrName>style.visibility</p:attrName>
                                        </p:attrNameLst>
                                      </p:cBhvr>
                                      <p:to>
                                        <p:strVal val="visible"/>
                                      </p:to>
                                    </p:set>
                                    <p:anim calcmode="lin" valueType="num">
                                      <p:cBhvr additive="base">
                                        <p:cTn dur="500" id="205"/>
                                        <p:tgtEl>
                                          <p:spTgt spid="207"/>
                                        </p:tgtEl>
                                        <p:attrNameLst>
                                          <p:attrName>ppt_y</p:attrName>
                                        </p:attrNameLst>
                                      </p:cBhvr>
                                      <p:tavLst>
                                        <p:tav tm="0">
                                          <p:val>
                                            <p:strVal val="#ppt_y+#ppt_h*1.125000"/>
                                          </p:val>
                                        </p:tav>
                                        <p:tav tm="100000">
                                          <p:val>
                                            <p:strVal val="#ppt_y"/>
                                          </p:val>
                                        </p:tav>
                                      </p:tavLst>
                                    </p:anim>
                                    <p:animEffect filter="wipe(up)" transition="in">
                                      <p:cBhvr>
                                        <p:cTn dur="500" id="206"/>
                                        <p:tgtEl>
                                          <p:spTgt spid="207"/>
                                        </p:tgtEl>
                                      </p:cBhvr>
                                    </p:animEffect>
                                  </p:childTnLst>
                                </p:cTn>
                              </p:par>
                              <p:par>
                                <p:cTn fill="hold" grpId="0" id="207" nodeType="withEffect" presetClass="entr" presetID="12" presetSubtype="4">
                                  <p:stCondLst>
                                    <p:cond delay="800"/>
                                  </p:stCondLst>
                                  <p:childTnLst>
                                    <p:set>
                                      <p:cBhvr>
                                        <p:cTn dur="1" fill="hold" id="208">
                                          <p:stCondLst>
                                            <p:cond delay="0"/>
                                          </p:stCondLst>
                                        </p:cTn>
                                        <p:tgtEl>
                                          <p:spTgt spid="208"/>
                                        </p:tgtEl>
                                        <p:attrNameLst>
                                          <p:attrName>style.visibility</p:attrName>
                                        </p:attrNameLst>
                                      </p:cBhvr>
                                      <p:to>
                                        <p:strVal val="visible"/>
                                      </p:to>
                                    </p:set>
                                    <p:anim calcmode="lin" valueType="num">
                                      <p:cBhvr additive="base">
                                        <p:cTn dur="500" id="209"/>
                                        <p:tgtEl>
                                          <p:spTgt spid="208"/>
                                        </p:tgtEl>
                                        <p:attrNameLst>
                                          <p:attrName>ppt_y</p:attrName>
                                        </p:attrNameLst>
                                      </p:cBhvr>
                                      <p:tavLst>
                                        <p:tav tm="0">
                                          <p:val>
                                            <p:strVal val="#ppt_y+#ppt_h*1.125000"/>
                                          </p:val>
                                        </p:tav>
                                        <p:tav tm="100000">
                                          <p:val>
                                            <p:strVal val="#ppt_y"/>
                                          </p:val>
                                        </p:tav>
                                      </p:tavLst>
                                    </p:anim>
                                    <p:animEffect filter="wipe(up)" transition="in">
                                      <p:cBhvr>
                                        <p:cTn dur="500" id="210"/>
                                        <p:tgtEl>
                                          <p:spTgt spid="208"/>
                                        </p:tgtEl>
                                      </p:cBhvr>
                                    </p:animEffect>
                                  </p:childTnLst>
                                </p:cTn>
                              </p:par>
                              <p:par>
                                <p:cTn fill="hold" grpId="0" id="211" nodeType="withEffect" presetClass="entr" presetID="12" presetSubtype="4">
                                  <p:stCondLst>
                                    <p:cond delay="900"/>
                                  </p:stCondLst>
                                  <p:childTnLst>
                                    <p:set>
                                      <p:cBhvr>
                                        <p:cTn dur="1" fill="hold" id="212">
                                          <p:stCondLst>
                                            <p:cond delay="0"/>
                                          </p:stCondLst>
                                        </p:cTn>
                                        <p:tgtEl>
                                          <p:spTgt spid="209"/>
                                        </p:tgtEl>
                                        <p:attrNameLst>
                                          <p:attrName>style.visibility</p:attrName>
                                        </p:attrNameLst>
                                      </p:cBhvr>
                                      <p:to>
                                        <p:strVal val="visible"/>
                                      </p:to>
                                    </p:set>
                                    <p:anim calcmode="lin" valueType="num">
                                      <p:cBhvr additive="base">
                                        <p:cTn dur="500" id="213"/>
                                        <p:tgtEl>
                                          <p:spTgt spid="209"/>
                                        </p:tgtEl>
                                        <p:attrNameLst>
                                          <p:attrName>ppt_y</p:attrName>
                                        </p:attrNameLst>
                                      </p:cBhvr>
                                      <p:tavLst>
                                        <p:tav tm="0">
                                          <p:val>
                                            <p:strVal val="#ppt_y+#ppt_h*1.125000"/>
                                          </p:val>
                                        </p:tav>
                                        <p:tav tm="100000">
                                          <p:val>
                                            <p:strVal val="#ppt_y"/>
                                          </p:val>
                                        </p:tav>
                                      </p:tavLst>
                                    </p:anim>
                                    <p:animEffect filter="wipe(up)" transition="in">
                                      <p:cBhvr>
                                        <p:cTn dur="500" id="214"/>
                                        <p:tgtEl>
                                          <p:spTgt spid="2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
      <p:bldP grpId="0" spid="86"/>
      <p:bldP grpId="0" spid="190"/>
      <p:bldP grpId="0" spid="191"/>
      <p:bldP grpId="0" spid="192"/>
      <p:bldP grpId="0" spid="193"/>
      <p:bldP grpId="0" spid="194"/>
      <p:bldP grpId="0" spid="195"/>
      <p:bldP grpId="0" spid="196"/>
      <p:bldP grpId="0" spid="197"/>
      <p:bldP grpId="0" spid="198"/>
      <p:bldP grpId="0" spid="199"/>
      <p:bldP grpId="0" spid="200"/>
      <p:bldP grpId="0" spid="201"/>
      <p:bldP grpId="0" spid="202"/>
      <p:bldP grpId="0" spid="203"/>
      <p:bldP grpId="0" spid="204"/>
      <p:bldP grpId="0" spid="205"/>
      <p:bldP grpId="0" spid="206"/>
      <p:bldP grpId="0" spid="207"/>
      <p:bldP grpId="0" spid="208"/>
      <p:bldP grpId="0" spid="209"/>
      <p:bldP grpId="0" spid="210"/>
      <p:bldP grpId="0" spid="211"/>
      <p:bldP grpId="0" spid="212"/>
      <p:bldP grpId="0" spid="213"/>
      <p:bldP grpId="0" spid="214"/>
      <p:bldP grpId="0" spid="215"/>
      <p:bldP grpId="0" spid="216"/>
      <p:bldP grpId="0" spid="217"/>
      <p:bldP grpId="0" spid="218"/>
      <p:bldP grpId="0" spid="219"/>
      <p:bldP grpId="0" spid="220"/>
      <p:bldP grpId="0" spid="221"/>
      <p:bldP grpId="0" spid="222"/>
      <p:bldP grpId="0" spid="223"/>
      <p:bldP grpId="0" spid="224"/>
      <p:bldP grpId="0" spid="225"/>
      <p:bldP grpId="0" spid="226"/>
      <p:bldP grpId="0" spid="227"/>
      <p:bldP grpId="0" spid="228"/>
      <p:bldP grpId="0" spid="229"/>
      <p:bldP grpId="0" spid="230"/>
      <p:bldP grpId="0" spid="231"/>
      <p:bldP grpId="0" spid="232"/>
      <p:bldP grpId="0" spid="233"/>
      <p:bldP grpId="0" spid="234"/>
      <p:bldP grpId="0" spid="235"/>
      <p:bldP grpId="0" spid="236"/>
      <p:bldP grpId="0" spid="237"/>
      <p:bldP grpId="0" spid="238"/>
      <p:bldP grpId="0" spid="239"/>
      <p:bldP grpId="0" spid="240"/>
      <p:bldP grpId="0" spid="241"/>
      <p:bldP grpId="0" spid="242"/>
      <p:bldP grpId="0" spid="243"/>
      <p:bldP grpId="0" spid="24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Freeform 6"/>
          <p:cNvSpPr/>
          <p:nvPr/>
        </p:nvSpPr>
        <p:spPr bwMode="auto">
          <a:xfrm>
            <a:off x="3164483" y="1781437"/>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8" name="Freeform 7"/>
          <p:cNvSpPr/>
          <p:nvPr/>
        </p:nvSpPr>
        <p:spPr bwMode="auto">
          <a:xfrm>
            <a:off x="3164483" y="2905111"/>
            <a:ext cx="265129" cy="497364"/>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9" name="Freeform 8"/>
          <p:cNvSpPr/>
          <p:nvPr/>
        </p:nvSpPr>
        <p:spPr bwMode="auto">
          <a:xfrm>
            <a:off x="3502784" y="1781437"/>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0" name="Freeform 9"/>
          <p:cNvSpPr/>
          <p:nvPr/>
        </p:nvSpPr>
        <p:spPr bwMode="auto">
          <a:xfrm>
            <a:off x="3841085" y="1781437"/>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1" name="Freeform 10"/>
          <p:cNvSpPr/>
          <p:nvPr/>
        </p:nvSpPr>
        <p:spPr bwMode="auto">
          <a:xfrm>
            <a:off x="4180809" y="1781437"/>
            <a:ext cx="266553" cy="1621037"/>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2" name="Freeform 11"/>
          <p:cNvSpPr/>
          <p:nvPr/>
        </p:nvSpPr>
        <p:spPr bwMode="auto">
          <a:xfrm>
            <a:off x="3502784" y="2566451"/>
            <a:ext cx="265129" cy="836024"/>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3" name="Freeform 12"/>
          <p:cNvSpPr/>
          <p:nvPr/>
        </p:nvSpPr>
        <p:spPr bwMode="auto">
          <a:xfrm>
            <a:off x="3841085" y="2216452"/>
            <a:ext cx="266553" cy="1186021"/>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4" name="Freeform 13"/>
          <p:cNvSpPr/>
          <p:nvPr/>
        </p:nvSpPr>
        <p:spPr bwMode="auto">
          <a:xfrm>
            <a:off x="4180809" y="1986901"/>
            <a:ext cx="266553" cy="1415574"/>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5" name="Freeform 14"/>
          <p:cNvSpPr/>
          <p:nvPr/>
        </p:nvSpPr>
        <p:spPr bwMode="auto">
          <a:xfrm>
            <a:off x="5227028" y="1781437"/>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6" name="Freeform 15"/>
          <p:cNvSpPr/>
          <p:nvPr/>
        </p:nvSpPr>
        <p:spPr bwMode="auto">
          <a:xfrm>
            <a:off x="5565171" y="1781437"/>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7" name="Freeform 16"/>
          <p:cNvSpPr/>
          <p:nvPr/>
        </p:nvSpPr>
        <p:spPr bwMode="auto">
          <a:xfrm>
            <a:off x="5904738" y="1781437"/>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8" name="Freeform 17"/>
          <p:cNvSpPr/>
          <p:nvPr/>
        </p:nvSpPr>
        <p:spPr bwMode="auto">
          <a:xfrm>
            <a:off x="6244304" y="1781437"/>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9" name="Freeform 18"/>
          <p:cNvSpPr/>
          <p:nvPr/>
        </p:nvSpPr>
        <p:spPr bwMode="auto">
          <a:xfrm>
            <a:off x="5227028" y="3161586"/>
            <a:ext cx="265129" cy="240888"/>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0" name="Freeform 19"/>
          <p:cNvSpPr/>
          <p:nvPr/>
        </p:nvSpPr>
        <p:spPr bwMode="auto">
          <a:xfrm>
            <a:off x="5565171" y="2573534"/>
            <a:ext cx="266553" cy="82894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1" name="Freeform 20"/>
          <p:cNvSpPr/>
          <p:nvPr/>
        </p:nvSpPr>
        <p:spPr bwMode="auto">
          <a:xfrm>
            <a:off x="5904738" y="1986901"/>
            <a:ext cx="266553" cy="1415574"/>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2" name="Freeform 21"/>
          <p:cNvSpPr/>
          <p:nvPr/>
        </p:nvSpPr>
        <p:spPr bwMode="auto">
          <a:xfrm>
            <a:off x="6244304" y="2780416"/>
            <a:ext cx="266553" cy="622059"/>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3" name="Freeform 22"/>
          <p:cNvSpPr/>
          <p:nvPr/>
        </p:nvSpPr>
        <p:spPr bwMode="auto">
          <a:xfrm>
            <a:off x="7289573" y="1781437"/>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4" name="Freeform 23"/>
          <p:cNvSpPr/>
          <p:nvPr/>
        </p:nvSpPr>
        <p:spPr bwMode="auto">
          <a:xfrm>
            <a:off x="7629931" y="1781437"/>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5" name="Freeform 24"/>
          <p:cNvSpPr/>
          <p:nvPr/>
        </p:nvSpPr>
        <p:spPr bwMode="auto">
          <a:xfrm>
            <a:off x="7968865" y="1781437"/>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6" name="Freeform 25"/>
          <p:cNvSpPr/>
          <p:nvPr/>
        </p:nvSpPr>
        <p:spPr bwMode="auto">
          <a:xfrm>
            <a:off x="8307799" y="1781437"/>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7" name="Freeform 26"/>
          <p:cNvSpPr/>
          <p:nvPr/>
        </p:nvSpPr>
        <p:spPr bwMode="auto">
          <a:xfrm>
            <a:off x="8307799" y="1979814"/>
            <a:ext cx="266553" cy="1422659"/>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8" name="Freeform 27"/>
          <p:cNvSpPr/>
          <p:nvPr/>
        </p:nvSpPr>
        <p:spPr bwMode="auto">
          <a:xfrm>
            <a:off x="7968865" y="2243377"/>
            <a:ext cx="265129" cy="1159099"/>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9" name="Freeform 28"/>
          <p:cNvSpPr/>
          <p:nvPr/>
        </p:nvSpPr>
        <p:spPr bwMode="auto">
          <a:xfrm>
            <a:off x="7629931" y="2573534"/>
            <a:ext cx="265129" cy="82894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0" name="Freeform 29"/>
          <p:cNvSpPr/>
          <p:nvPr/>
        </p:nvSpPr>
        <p:spPr bwMode="auto">
          <a:xfrm>
            <a:off x="7289573" y="2916447"/>
            <a:ext cx="266553" cy="486028"/>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1" name="Freeform 30"/>
          <p:cNvSpPr/>
          <p:nvPr/>
        </p:nvSpPr>
        <p:spPr bwMode="auto">
          <a:xfrm>
            <a:off x="9353542" y="1781437"/>
            <a:ext cx="266553" cy="1621037"/>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2" name="Freeform 31"/>
          <p:cNvSpPr/>
          <p:nvPr/>
        </p:nvSpPr>
        <p:spPr bwMode="auto">
          <a:xfrm>
            <a:off x="9693267" y="1781437"/>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3" name="Freeform 32"/>
          <p:cNvSpPr/>
          <p:nvPr/>
        </p:nvSpPr>
        <p:spPr bwMode="auto">
          <a:xfrm>
            <a:off x="10032992" y="1781437"/>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4" name="Freeform 33"/>
          <p:cNvSpPr/>
          <p:nvPr/>
        </p:nvSpPr>
        <p:spPr bwMode="auto">
          <a:xfrm>
            <a:off x="10371293" y="1781437"/>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5" name="Freeform 34"/>
          <p:cNvSpPr/>
          <p:nvPr/>
        </p:nvSpPr>
        <p:spPr bwMode="auto">
          <a:xfrm>
            <a:off x="10371293" y="1995402"/>
            <a:ext cx="265129" cy="1407073"/>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6" name="Freeform 35"/>
          <p:cNvSpPr/>
          <p:nvPr/>
        </p:nvSpPr>
        <p:spPr bwMode="auto">
          <a:xfrm>
            <a:off x="10032992" y="2118681"/>
            <a:ext cx="265129" cy="1283793"/>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7" name="Freeform 36"/>
          <p:cNvSpPr/>
          <p:nvPr/>
        </p:nvSpPr>
        <p:spPr bwMode="auto">
          <a:xfrm>
            <a:off x="9693267" y="3056728"/>
            <a:ext cx="266553" cy="345746"/>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8" name="Freeform 37"/>
          <p:cNvSpPr/>
          <p:nvPr/>
        </p:nvSpPr>
        <p:spPr bwMode="auto">
          <a:xfrm>
            <a:off x="9353542" y="2414830"/>
            <a:ext cx="266553" cy="987643"/>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89" name="Oval 38"/>
          <p:cNvSpPr>
            <a:spLocks noChangeArrowheads="1"/>
          </p:cNvSpPr>
          <p:nvPr/>
        </p:nvSpPr>
        <p:spPr bwMode="auto">
          <a:xfrm>
            <a:off x="3460970" y="3672698"/>
            <a:ext cx="672799" cy="671079"/>
          </a:xfrm>
          <a:prstGeom prst="ellipse">
            <a:avLst/>
          </a:prstGeom>
          <a:solidFill>
            <a:srgbClr val="202A36"/>
          </a:solidFill>
          <a:ln cap="flat" w="12700">
            <a:noFill/>
            <a:prstDash val="solid"/>
            <a:miter lim="800000"/>
          </a:ln>
          <a:extLst/>
        </p:spPr>
        <p:txBody>
          <a:bodyPr anchor="t" anchorCtr="0" bIns="40943" compatLnSpc="1" lIns="81887" numCol="1" rIns="81887" tIns="40943" vert="horz" wrap="square">
            <a:prstTxWarp prst="textNoShape">
              <a:avLst/>
            </a:prstTxWarp>
          </a:bodyPr>
          <a:lstStyle/>
          <a:p>
            <a:endParaRPr altLang="en-US" lang="zh-CN"/>
          </a:p>
        </p:txBody>
      </p:sp>
      <p:sp>
        <p:nvSpPr>
          <p:cNvPr id="90" name="Freeform 39"/>
          <p:cNvSpPr>
            <a:spLocks noEditPoints="1"/>
          </p:cNvSpPr>
          <p:nvPr/>
        </p:nvSpPr>
        <p:spPr bwMode="auto">
          <a:xfrm>
            <a:off x="3621081" y="3828605"/>
            <a:ext cx="356856" cy="359265"/>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91" name="Oval 40"/>
          <p:cNvSpPr>
            <a:spLocks noChangeArrowheads="1"/>
          </p:cNvSpPr>
          <p:nvPr/>
        </p:nvSpPr>
        <p:spPr bwMode="auto">
          <a:xfrm>
            <a:off x="5521032" y="3672698"/>
            <a:ext cx="675073" cy="671079"/>
          </a:xfrm>
          <a:prstGeom prst="ellipse">
            <a:avLst/>
          </a:prstGeom>
          <a:solidFill>
            <a:srgbClr val="202A36"/>
          </a:solidFill>
          <a:ln cap="flat" w="12700">
            <a:noFill/>
            <a:prstDash val="solid"/>
            <a:miter lim="800000"/>
          </a:ln>
          <a:extLst/>
        </p:spPr>
        <p:txBody>
          <a:bodyPr anchor="t" anchorCtr="0" bIns="40943" compatLnSpc="1" lIns="81887" numCol="1" rIns="81887" tIns="40943" vert="horz" wrap="square">
            <a:prstTxWarp prst="textNoShape">
              <a:avLst/>
            </a:prstTxWarp>
          </a:bodyPr>
          <a:lstStyle/>
          <a:p>
            <a:endParaRPr altLang="en-US" lang="zh-CN"/>
          </a:p>
        </p:txBody>
      </p:sp>
      <p:sp>
        <p:nvSpPr>
          <p:cNvPr id="92" name="Oval 41"/>
          <p:cNvSpPr>
            <a:spLocks noChangeArrowheads="1"/>
          </p:cNvSpPr>
          <p:nvPr/>
        </p:nvSpPr>
        <p:spPr bwMode="auto">
          <a:xfrm>
            <a:off x="7588098" y="3672698"/>
            <a:ext cx="672799" cy="671079"/>
          </a:xfrm>
          <a:prstGeom prst="ellipse">
            <a:avLst/>
          </a:prstGeom>
          <a:solidFill>
            <a:srgbClr val="202A36"/>
          </a:solidFill>
          <a:ln cap="flat" w="12700">
            <a:noFill/>
            <a:prstDash val="solid"/>
            <a:miter lim="800000"/>
          </a:ln>
          <a:extLst/>
        </p:spPr>
        <p:txBody>
          <a:bodyPr anchor="t" anchorCtr="0" bIns="40943" compatLnSpc="1" lIns="81887" numCol="1" rIns="81887" tIns="40943" vert="horz" wrap="square">
            <a:prstTxWarp prst="textNoShape">
              <a:avLst/>
            </a:prstTxWarp>
          </a:bodyPr>
          <a:lstStyle/>
          <a:p>
            <a:endParaRPr altLang="en-US" lang="zh-CN"/>
          </a:p>
        </p:txBody>
      </p:sp>
      <p:sp>
        <p:nvSpPr>
          <p:cNvPr id="93" name="Oval 42"/>
          <p:cNvSpPr>
            <a:spLocks noChangeArrowheads="1"/>
          </p:cNvSpPr>
          <p:nvPr/>
        </p:nvSpPr>
        <p:spPr bwMode="auto">
          <a:xfrm>
            <a:off x="9660013" y="3672698"/>
            <a:ext cx="672799" cy="671079"/>
          </a:xfrm>
          <a:prstGeom prst="ellipse">
            <a:avLst/>
          </a:prstGeom>
          <a:solidFill>
            <a:srgbClr val="202A36"/>
          </a:solidFill>
          <a:ln cap="flat" w="12700">
            <a:noFill/>
            <a:prstDash val="solid"/>
            <a:miter lim="800000"/>
          </a:ln>
          <a:extLst/>
        </p:spPr>
        <p:txBody>
          <a:bodyPr anchor="t" anchorCtr="0" bIns="40943" compatLnSpc="1" lIns="81887" numCol="1" rIns="81887" tIns="40943" vert="horz" wrap="square">
            <a:prstTxWarp prst="textNoShape">
              <a:avLst/>
            </a:prstTxWarp>
          </a:bodyPr>
          <a:lstStyle/>
          <a:p>
            <a:endParaRPr altLang="en-US" lang="zh-CN"/>
          </a:p>
        </p:txBody>
      </p:sp>
      <p:sp>
        <p:nvSpPr>
          <p:cNvPr id="94" name="Freeform 43"/>
          <p:cNvSpPr>
            <a:spLocks noEditPoints="1"/>
          </p:cNvSpPr>
          <p:nvPr/>
        </p:nvSpPr>
        <p:spPr bwMode="auto">
          <a:xfrm>
            <a:off x="7784710" y="3896390"/>
            <a:ext cx="279575" cy="223697"/>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95" name="Freeform 44"/>
          <p:cNvSpPr>
            <a:spLocks noEditPoints="1"/>
          </p:cNvSpPr>
          <p:nvPr/>
        </p:nvSpPr>
        <p:spPr bwMode="auto">
          <a:xfrm>
            <a:off x="5664652" y="3841741"/>
            <a:ext cx="386406" cy="334410"/>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96" name="Freeform 45"/>
          <p:cNvSpPr>
            <a:spLocks noEditPoints="1"/>
          </p:cNvSpPr>
          <p:nvPr/>
        </p:nvSpPr>
        <p:spPr bwMode="auto">
          <a:xfrm>
            <a:off x="9837171" y="3847946"/>
            <a:ext cx="286396" cy="316333"/>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97" name="TextBox 96"/>
          <p:cNvSpPr txBox="1"/>
          <p:nvPr/>
        </p:nvSpPr>
        <p:spPr>
          <a:xfrm>
            <a:off x="2855473" y="4781174"/>
            <a:ext cx="1883794" cy="8229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3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nSpc>
                <a:spcPct val="120000"/>
              </a:lnSpc>
            </a:pPr>
            <a:r>
              <a:rPr altLang="en-US" lang="zh-CN" sz="1000">
                <a:solidFill>
                  <a:srgbClr val="202A36"/>
                </a:solidFill>
              </a:rPr>
              <a:t>您的内容打在这里，或者通过复制您的文本后。您的内容打在这里，或者通过复制您的文本后。</a:t>
            </a:r>
          </a:p>
        </p:txBody>
      </p:sp>
      <p:sp>
        <p:nvSpPr>
          <p:cNvPr id="98" name="TextBox 97"/>
          <p:cNvSpPr txBox="1"/>
          <p:nvPr/>
        </p:nvSpPr>
        <p:spPr>
          <a:xfrm>
            <a:off x="3192076" y="4439235"/>
            <a:ext cx="1198880" cy="39624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rgbClr val="202A36"/>
                </a:solidFill>
              </a:rPr>
              <a:t>添加标题</a:t>
            </a:r>
          </a:p>
        </p:txBody>
      </p:sp>
      <p:sp>
        <p:nvSpPr>
          <p:cNvPr id="99" name="TextBox 98"/>
          <p:cNvSpPr txBox="1"/>
          <p:nvPr/>
        </p:nvSpPr>
        <p:spPr>
          <a:xfrm>
            <a:off x="4935486" y="4781174"/>
            <a:ext cx="1883794" cy="8229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sz="1000">
                <a:solidFill>
                  <a:srgbClr val="202A36"/>
                </a:solidFill>
              </a:rPr>
              <a:t>您的内容打在这里，或者通过复制您的文本后。您的内容打在这里，或者通过复制您的文本后。</a:t>
            </a:r>
          </a:p>
        </p:txBody>
      </p:sp>
      <p:sp>
        <p:nvSpPr>
          <p:cNvPr id="100" name="TextBox 99"/>
          <p:cNvSpPr txBox="1"/>
          <p:nvPr/>
        </p:nvSpPr>
        <p:spPr>
          <a:xfrm>
            <a:off x="5272088" y="4473102"/>
            <a:ext cx="1198880" cy="39624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rgbClr val="202A36"/>
                </a:solidFill>
              </a:rPr>
              <a:t>添加标题</a:t>
            </a:r>
          </a:p>
        </p:txBody>
      </p:sp>
      <p:sp>
        <p:nvSpPr>
          <p:cNvPr id="101" name="TextBox 100"/>
          <p:cNvSpPr txBox="1"/>
          <p:nvPr/>
        </p:nvSpPr>
        <p:spPr>
          <a:xfrm>
            <a:off x="7015497" y="4781174"/>
            <a:ext cx="1883794" cy="8229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sz="1000">
                <a:solidFill>
                  <a:srgbClr val="202A36"/>
                </a:solidFill>
              </a:rPr>
              <a:t>您的内容打在这里，或者通过复制您的文本后。您的内容打在这里，或者通过复制您的文本后。</a:t>
            </a:r>
          </a:p>
        </p:txBody>
      </p:sp>
      <p:sp>
        <p:nvSpPr>
          <p:cNvPr id="102" name="TextBox 101"/>
          <p:cNvSpPr txBox="1"/>
          <p:nvPr/>
        </p:nvSpPr>
        <p:spPr>
          <a:xfrm>
            <a:off x="7352099" y="4473102"/>
            <a:ext cx="1198880" cy="39624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rgbClr val="202A36"/>
                </a:solidFill>
              </a:rPr>
              <a:t>添加标题</a:t>
            </a:r>
          </a:p>
        </p:txBody>
      </p:sp>
      <p:sp>
        <p:nvSpPr>
          <p:cNvPr id="103" name="TextBox 102"/>
          <p:cNvSpPr txBox="1"/>
          <p:nvPr/>
        </p:nvSpPr>
        <p:spPr>
          <a:xfrm>
            <a:off x="9063425" y="4781174"/>
            <a:ext cx="1883794" cy="813406"/>
          </a:xfrm>
          <a:prstGeom prst="rect">
            <a:avLst/>
          </a:prstGeom>
          <a:noFill/>
        </p:spPr>
        <p:txBody>
          <a:bodyPr bIns="40943" lIns="81887" rIns="81887" rtlCol="0" tIns="40943" wrap="square">
            <a:spAutoFit/>
          </a:bodyPr>
          <a:lstStyle/>
          <a:p>
            <a:pPr>
              <a:lnSpc>
                <a:spcPct val="120000"/>
              </a:lnSpc>
            </a:pPr>
            <a:r>
              <a:rPr altLang="en-US" lang="zh-CN" sz="1000">
                <a:solidFill>
                  <a:srgbClr val="202A36"/>
                </a:solidFill>
                <a:latin charset="-122" panose="020b0503020204020204" pitchFamily="34" typeface="微软雅黑"/>
                <a:ea charset="-122" panose="020b0503020204020204" pitchFamily="34" typeface="微软雅黑"/>
              </a:rPr>
              <a:t>您的内容打在这里，或者通过复制您的文本后。您的内容打在这里，或者通过复制您的文本后。</a:t>
            </a:r>
          </a:p>
        </p:txBody>
      </p:sp>
      <p:sp>
        <p:nvSpPr>
          <p:cNvPr id="104" name="TextBox 103"/>
          <p:cNvSpPr txBox="1"/>
          <p:nvPr/>
        </p:nvSpPr>
        <p:spPr>
          <a:xfrm>
            <a:off x="9400028" y="4473102"/>
            <a:ext cx="1198880" cy="39624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rgbClr val="202A36"/>
                </a:solidFill>
              </a:rPr>
              <a:t>添加标题</a:t>
            </a:r>
          </a:p>
        </p:txBody>
      </p:sp>
      <p:sp>
        <p:nvSpPr>
          <p:cNvPr id="50" name="矩形 3"/>
          <p:cNvSpPr>
            <a:spLocks noChangeArrowheads="1"/>
          </p:cNvSpPr>
          <p:nvPr/>
        </p:nvSpPr>
        <p:spPr bwMode="auto">
          <a:xfrm>
            <a:off x="2714414"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案例分析</a:t>
            </a:r>
          </a:p>
        </p:txBody>
      </p:sp>
    </p:spTree>
    <p:extLst>
      <p:ext uri="{BB962C8B-B14F-4D97-AF65-F5344CB8AC3E}">
        <p14:creationId val="2420738127"/>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0"/>
                                        </p:tgtEl>
                                        <p:attrNameLst>
                                          <p:attrName>style.visibility</p:attrName>
                                        </p:attrNameLst>
                                      </p:cBhvr>
                                      <p:to>
                                        <p:strVal val="visible"/>
                                      </p:to>
                                    </p:set>
                                    <p:animEffect filter="wipe(left)" transition="in">
                                      <p:cBhvr>
                                        <p:cTn dur="500" id="7"/>
                                        <p:tgtEl>
                                          <p:spTgt spid="50"/>
                                        </p:tgtEl>
                                      </p:cBhvr>
                                    </p:animEffect>
                                  </p:childTnLst>
                                </p:cTn>
                              </p:par>
                            </p:childTnLst>
                          </p:cTn>
                        </p:par>
                        <p:par>
                          <p:cTn fill="hold" id="8" nodeType="afterGroup">
                            <p:stCondLst>
                              <p:cond delay="500"/>
                            </p:stCondLst>
                            <p:childTnLst>
                              <p:par>
                                <p:cTn fill="hold" grpId="0" id="9" nodeType="afterEffect" presetClass="entr" presetID="45" presetSubtype="0">
                                  <p:stCondLst>
                                    <p:cond delay="0"/>
                                  </p:stCondLst>
                                  <p:childTnLst>
                                    <p:set>
                                      <p:cBhvr>
                                        <p:cTn dur="1" fill="hold" id="10">
                                          <p:stCondLst>
                                            <p:cond delay="0"/>
                                          </p:stCondLst>
                                        </p:cTn>
                                        <p:tgtEl>
                                          <p:spTgt spid="89"/>
                                        </p:tgtEl>
                                        <p:attrNameLst>
                                          <p:attrName>style.visibility</p:attrName>
                                        </p:attrNameLst>
                                      </p:cBhvr>
                                      <p:to>
                                        <p:strVal val="visible"/>
                                      </p:to>
                                    </p:set>
                                    <p:animEffect filter="fade" transition="in">
                                      <p:cBhvr>
                                        <p:cTn dur="500" id="11"/>
                                        <p:tgtEl>
                                          <p:spTgt spid="89"/>
                                        </p:tgtEl>
                                      </p:cBhvr>
                                    </p:animEffect>
                                    <p:anim calcmode="lin" valueType="num">
                                      <p:cBhvr>
                                        <p:cTn dur="500" fill="hold" id="12"/>
                                        <p:tgtEl>
                                          <p:spTgt spid="89"/>
                                        </p:tgtEl>
                                        <p:attrNameLst>
                                          <p:attrName>ppt_w</p:attrName>
                                        </p:attrNameLst>
                                      </p:cBhvr>
                                      <p:tavLst>
                                        <p:tav fmla="#ppt_w*sin(2.5*pi*$)" tm="0">
                                          <p:val>
                                            <p:fltVal val="0"/>
                                          </p:val>
                                        </p:tav>
                                        <p:tav tm="100000">
                                          <p:val>
                                            <p:fltVal val="1"/>
                                          </p:val>
                                        </p:tav>
                                      </p:tavLst>
                                    </p:anim>
                                    <p:anim calcmode="lin" valueType="num">
                                      <p:cBhvr>
                                        <p:cTn dur="500" fill="hold" id="13"/>
                                        <p:tgtEl>
                                          <p:spTgt spid="89"/>
                                        </p:tgtEl>
                                        <p:attrNameLst>
                                          <p:attrName>ppt_h</p:attrName>
                                        </p:attrNameLst>
                                      </p:cBhvr>
                                      <p:tavLst>
                                        <p:tav tm="0">
                                          <p:val>
                                            <p:strVal val="#ppt_h"/>
                                          </p:val>
                                        </p:tav>
                                        <p:tav tm="100000">
                                          <p:val>
                                            <p:strVal val="#ppt_h"/>
                                          </p:val>
                                        </p:tav>
                                      </p:tavLst>
                                    </p:anim>
                                  </p:childTnLst>
                                </p:cTn>
                              </p:par>
                              <p:par>
                                <p:cTn fill="hold" grpId="0" id="14" nodeType="withEffect" presetClass="entr" presetID="45" presetSubtype="0">
                                  <p:stCondLst>
                                    <p:cond delay="0"/>
                                  </p:stCondLst>
                                  <p:childTnLst>
                                    <p:set>
                                      <p:cBhvr>
                                        <p:cTn dur="1" fill="hold" id="15">
                                          <p:stCondLst>
                                            <p:cond delay="0"/>
                                          </p:stCondLst>
                                        </p:cTn>
                                        <p:tgtEl>
                                          <p:spTgt spid="90"/>
                                        </p:tgtEl>
                                        <p:attrNameLst>
                                          <p:attrName>style.visibility</p:attrName>
                                        </p:attrNameLst>
                                      </p:cBhvr>
                                      <p:to>
                                        <p:strVal val="visible"/>
                                      </p:to>
                                    </p:set>
                                    <p:animEffect filter="fade" transition="in">
                                      <p:cBhvr>
                                        <p:cTn dur="500" id="16"/>
                                        <p:tgtEl>
                                          <p:spTgt spid="90"/>
                                        </p:tgtEl>
                                      </p:cBhvr>
                                    </p:animEffect>
                                    <p:anim calcmode="lin" valueType="num">
                                      <p:cBhvr>
                                        <p:cTn dur="500" fill="hold" id="17"/>
                                        <p:tgtEl>
                                          <p:spTgt spid="90"/>
                                        </p:tgtEl>
                                        <p:attrNameLst>
                                          <p:attrName>ppt_w</p:attrName>
                                        </p:attrNameLst>
                                      </p:cBhvr>
                                      <p:tavLst>
                                        <p:tav fmla="#ppt_w*sin(2.5*pi*$)" tm="0">
                                          <p:val>
                                            <p:fltVal val="0"/>
                                          </p:val>
                                        </p:tav>
                                        <p:tav tm="100000">
                                          <p:val>
                                            <p:fltVal val="1"/>
                                          </p:val>
                                        </p:tav>
                                      </p:tavLst>
                                    </p:anim>
                                    <p:anim calcmode="lin" valueType="num">
                                      <p:cBhvr>
                                        <p:cTn dur="500" fill="hold" id="18"/>
                                        <p:tgtEl>
                                          <p:spTgt spid="90"/>
                                        </p:tgtEl>
                                        <p:attrNameLst>
                                          <p:attrName>ppt_h</p:attrName>
                                        </p:attrNameLst>
                                      </p:cBhvr>
                                      <p:tavLst>
                                        <p:tav tm="0">
                                          <p:val>
                                            <p:strVal val="#ppt_h"/>
                                          </p:val>
                                        </p:tav>
                                        <p:tav tm="100000">
                                          <p:val>
                                            <p:strVal val="#ppt_h"/>
                                          </p:val>
                                        </p:tav>
                                      </p:tavLst>
                                    </p:anim>
                                  </p:childTnLst>
                                </p:cTn>
                              </p:par>
                            </p:childTnLst>
                          </p:cTn>
                        </p:par>
                        <p:par>
                          <p:cTn fill="hold" id="19" nodeType="afterGroup">
                            <p:stCondLst>
                              <p:cond delay="1000"/>
                            </p:stCondLst>
                            <p:childTnLst>
                              <p:par>
                                <p:cTn fill="hold" grpId="0" id="20" nodeType="afterEffect" presetClass="entr" presetID="47" presetSubtype="0">
                                  <p:stCondLst>
                                    <p:cond delay="0"/>
                                  </p:stCondLst>
                                  <p:childTnLst>
                                    <p:set>
                                      <p:cBhvr>
                                        <p:cTn dur="1" fill="hold" id="21">
                                          <p:stCondLst>
                                            <p:cond delay="0"/>
                                          </p:stCondLst>
                                        </p:cTn>
                                        <p:tgtEl>
                                          <p:spTgt spid="98"/>
                                        </p:tgtEl>
                                        <p:attrNameLst>
                                          <p:attrName>style.visibility</p:attrName>
                                        </p:attrNameLst>
                                      </p:cBhvr>
                                      <p:to>
                                        <p:strVal val="visible"/>
                                      </p:to>
                                    </p:set>
                                    <p:animEffect filter="fade" transition="in">
                                      <p:cBhvr>
                                        <p:cTn dur="1000" id="22"/>
                                        <p:tgtEl>
                                          <p:spTgt spid="98"/>
                                        </p:tgtEl>
                                      </p:cBhvr>
                                    </p:animEffect>
                                    <p:anim calcmode="lin" valueType="num">
                                      <p:cBhvr>
                                        <p:cTn dur="1000" fill="hold" id="23"/>
                                        <p:tgtEl>
                                          <p:spTgt spid="98"/>
                                        </p:tgtEl>
                                        <p:attrNameLst>
                                          <p:attrName>ppt_x</p:attrName>
                                        </p:attrNameLst>
                                      </p:cBhvr>
                                      <p:tavLst>
                                        <p:tav tm="0">
                                          <p:val>
                                            <p:strVal val="#ppt_x"/>
                                          </p:val>
                                        </p:tav>
                                        <p:tav tm="100000">
                                          <p:val>
                                            <p:strVal val="#ppt_x"/>
                                          </p:val>
                                        </p:tav>
                                      </p:tavLst>
                                    </p:anim>
                                    <p:anim calcmode="lin" valueType="num">
                                      <p:cBhvr>
                                        <p:cTn dur="1000" fill="hold" id="24"/>
                                        <p:tgtEl>
                                          <p:spTgt spid="98"/>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0"/>
                                  </p:stCondLst>
                                  <p:childTnLst>
                                    <p:set>
                                      <p:cBhvr>
                                        <p:cTn dur="1" fill="hold" id="26">
                                          <p:stCondLst>
                                            <p:cond delay="0"/>
                                          </p:stCondLst>
                                        </p:cTn>
                                        <p:tgtEl>
                                          <p:spTgt spid="97"/>
                                        </p:tgtEl>
                                        <p:attrNameLst>
                                          <p:attrName>style.visibility</p:attrName>
                                        </p:attrNameLst>
                                      </p:cBhvr>
                                      <p:to>
                                        <p:strVal val="visible"/>
                                      </p:to>
                                    </p:set>
                                    <p:animEffect filter="fade" transition="in">
                                      <p:cBhvr>
                                        <p:cTn dur="1000" id="27"/>
                                        <p:tgtEl>
                                          <p:spTgt spid="97"/>
                                        </p:tgtEl>
                                      </p:cBhvr>
                                    </p:animEffect>
                                    <p:anim calcmode="lin" valueType="num">
                                      <p:cBhvr>
                                        <p:cTn dur="1000" fill="hold" id="28"/>
                                        <p:tgtEl>
                                          <p:spTgt spid="97"/>
                                        </p:tgtEl>
                                        <p:attrNameLst>
                                          <p:attrName>ppt_x</p:attrName>
                                        </p:attrNameLst>
                                      </p:cBhvr>
                                      <p:tavLst>
                                        <p:tav tm="0">
                                          <p:val>
                                            <p:strVal val="#ppt_x"/>
                                          </p:val>
                                        </p:tav>
                                        <p:tav tm="100000">
                                          <p:val>
                                            <p:strVal val="#ppt_x"/>
                                          </p:val>
                                        </p:tav>
                                      </p:tavLst>
                                    </p:anim>
                                    <p:anim calcmode="lin" valueType="num">
                                      <p:cBhvr>
                                        <p:cTn dur="1000" fill="hold" id="29"/>
                                        <p:tgtEl>
                                          <p:spTgt spid="97"/>
                                        </p:tgtEl>
                                        <p:attrNameLst>
                                          <p:attrName>ppt_y</p:attrName>
                                        </p:attrNameLst>
                                      </p:cBhvr>
                                      <p:tavLst>
                                        <p:tav tm="0">
                                          <p:val>
                                            <p:strVal val="#ppt_y-.1"/>
                                          </p:val>
                                        </p:tav>
                                        <p:tav tm="100000">
                                          <p:val>
                                            <p:strVal val="#ppt_y"/>
                                          </p:val>
                                        </p:tav>
                                      </p:tavLst>
                                    </p:anim>
                                  </p:childTnLst>
                                </p:cTn>
                              </p:par>
                              <p:par>
                                <p:cTn fill="hold" grpId="0" id="30" nodeType="withEffect" presetClass="entr" presetID="22" presetSubtype="4">
                                  <p:stCondLst>
                                    <p:cond delay="0"/>
                                  </p:stCondLst>
                                  <p:childTnLst>
                                    <p:set>
                                      <p:cBhvr>
                                        <p:cTn dur="1" fill="hold" id="31">
                                          <p:stCondLst>
                                            <p:cond delay="0"/>
                                          </p:stCondLst>
                                        </p:cTn>
                                        <p:tgtEl>
                                          <p:spTgt spid="57"/>
                                        </p:tgtEl>
                                        <p:attrNameLst>
                                          <p:attrName>style.visibility</p:attrName>
                                        </p:attrNameLst>
                                      </p:cBhvr>
                                      <p:to>
                                        <p:strVal val="visible"/>
                                      </p:to>
                                    </p:set>
                                    <p:animEffect filter="wipe(down)" transition="in">
                                      <p:cBhvr>
                                        <p:cTn dur="500" id="32"/>
                                        <p:tgtEl>
                                          <p:spTgt spid="57"/>
                                        </p:tgtEl>
                                      </p:cBhvr>
                                    </p:animEffect>
                                  </p:childTnLst>
                                </p:cTn>
                              </p:par>
                              <p:par>
                                <p:cTn fill="hold" grpId="0" id="33" nodeType="withEffect" presetClass="entr" presetID="22" presetSubtype="4">
                                  <p:stCondLst>
                                    <p:cond delay="200"/>
                                  </p:stCondLst>
                                  <p:childTnLst>
                                    <p:set>
                                      <p:cBhvr>
                                        <p:cTn dur="1" fill="hold" id="34">
                                          <p:stCondLst>
                                            <p:cond delay="0"/>
                                          </p:stCondLst>
                                        </p:cTn>
                                        <p:tgtEl>
                                          <p:spTgt spid="59"/>
                                        </p:tgtEl>
                                        <p:attrNameLst>
                                          <p:attrName>style.visibility</p:attrName>
                                        </p:attrNameLst>
                                      </p:cBhvr>
                                      <p:to>
                                        <p:strVal val="visible"/>
                                      </p:to>
                                    </p:set>
                                    <p:animEffect filter="wipe(down)" transition="in">
                                      <p:cBhvr>
                                        <p:cTn dur="500" id="35"/>
                                        <p:tgtEl>
                                          <p:spTgt spid="59"/>
                                        </p:tgtEl>
                                      </p:cBhvr>
                                    </p:animEffect>
                                  </p:childTnLst>
                                </p:cTn>
                              </p:par>
                              <p:par>
                                <p:cTn fill="hold" grpId="0" id="36" nodeType="withEffect" presetClass="entr" presetID="22" presetSubtype="4">
                                  <p:stCondLst>
                                    <p:cond delay="400"/>
                                  </p:stCondLst>
                                  <p:childTnLst>
                                    <p:set>
                                      <p:cBhvr>
                                        <p:cTn dur="1" fill="hold" id="37">
                                          <p:stCondLst>
                                            <p:cond delay="0"/>
                                          </p:stCondLst>
                                        </p:cTn>
                                        <p:tgtEl>
                                          <p:spTgt spid="60"/>
                                        </p:tgtEl>
                                        <p:attrNameLst>
                                          <p:attrName>style.visibility</p:attrName>
                                        </p:attrNameLst>
                                      </p:cBhvr>
                                      <p:to>
                                        <p:strVal val="visible"/>
                                      </p:to>
                                    </p:set>
                                    <p:animEffect filter="wipe(down)" transition="in">
                                      <p:cBhvr>
                                        <p:cTn dur="500" id="38"/>
                                        <p:tgtEl>
                                          <p:spTgt spid="60"/>
                                        </p:tgtEl>
                                      </p:cBhvr>
                                    </p:animEffect>
                                  </p:childTnLst>
                                </p:cTn>
                              </p:par>
                              <p:par>
                                <p:cTn fill="hold" grpId="0" id="39" nodeType="withEffect" presetClass="entr" presetID="22" presetSubtype="4">
                                  <p:stCondLst>
                                    <p:cond delay="600"/>
                                  </p:stCondLst>
                                  <p:childTnLst>
                                    <p:set>
                                      <p:cBhvr>
                                        <p:cTn dur="1" fill="hold" id="40">
                                          <p:stCondLst>
                                            <p:cond delay="0"/>
                                          </p:stCondLst>
                                        </p:cTn>
                                        <p:tgtEl>
                                          <p:spTgt spid="61"/>
                                        </p:tgtEl>
                                        <p:attrNameLst>
                                          <p:attrName>style.visibility</p:attrName>
                                        </p:attrNameLst>
                                      </p:cBhvr>
                                      <p:to>
                                        <p:strVal val="visible"/>
                                      </p:to>
                                    </p:set>
                                    <p:animEffect filter="wipe(down)" transition="in">
                                      <p:cBhvr>
                                        <p:cTn dur="500" id="41"/>
                                        <p:tgtEl>
                                          <p:spTgt spid="61"/>
                                        </p:tgtEl>
                                      </p:cBhvr>
                                    </p:animEffect>
                                  </p:childTnLst>
                                </p:cTn>
                              </p:par>
                            </p:childTnLst>
                          </p:cTn>
                        </p:par>
                        <p:par>
                          <p:cTn fill="hold" id="42" nodeType="afterGroup">
                            <p:stCondLst>
                              <p:cond delay="2100"/>
                            </p:stCondLst>
                            <p:childTnLst>
                              <p:par>
                                <p:cTn fill="hold" grpId="0" id="43" nodeType="afterEffect" presetClass="entr" presetID="22" presetSubtype="4">
                                  <p:stCondLst>
                                    <p:cond delay="0"/>
                                  </p:stCondLst>
                                  <p:childTnLst>
                                    <p:set>
                                      <p:cBhvr>
                                        <p:cTn dur="1" fill="hold" id="44">
                                          <p:stCondLst>
                                            <p:cond delay="0"/>
                                          </p:stCondLst>
                                        </p:cTn>
                                        <p:tgtEl>
                                          <p:spTgt spid="58"/>
                                        </p:tgtEl>
                                        <p:attrNameLst>
                                          <p:attrName>style.visibility</p:attrName>
                                        </p:attrNameLst>
                                      </p:cBhvr>
                                      <p:to>
                                        <p:strVal val="visible"/>
                                      </p:to>
                                    </p:set>
                                    <p:animEffect filter="wipe(down)" transition="in">
                                      <p:cBhvr>
                                        <p:cTn dur="500" id="45"/>
                                        <p:tgtEl>
                                          <p:spTgt spid="58"/>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62"/>
                                        </p:tgtEl>
                                        <p:attrNameLst>
                                          <p:attrName>style.visibility</p:attrName>
                                        </p:attrNameLst>
                                      </p:cBhvr>
                                      <p:to>
                                        <p:strVal val="visible"/>
                                      </p:to>
                                    </p:set>
                                    <p:animEffect filter="wipe(down)" transition="in">
                                      <p:cBhvr>
                                        <p:cTn dur="500" id="48"/>
                                        <p:tgtEl>
                                          <p:spTgt spid="62"/>
                                        </p:tgtEl>
                                      </p:cBhvr>
                                    </p:animEffect>
                                  </p:childTnLst>
                                </p:cTn>
                              </p:par>
                              <p:par>
                                <p:cTn fill="hold" grpId="0" id="49" nodeType="withEffect" presetClass="entr" presetID="22" presetSubtype="4">
                                  <p:stCondLst>
                                    <p:cond delay="0"/>
                                  </p:stCondLst>
                                  <p:childTnLst>
                                    <p:set>
                                      <p:cBhvr>
                                        <p:cTn dur="1" fill="hold" id="50">
                                          <p:stCondLst>
                                            <p:cond delay="0"/>
                                          </p:stCondLst>
                                        </p:cTn>
                                        <p:tgtEl>
                                          <p:spTgt spid="63"/>
                                        </p:tgtEl>
                                        <p:attrNameLst>
                                          <p:attrName>style.visibility</p:attrName>
                                        </p:attrNameLst>
                                      </p:cBhvr>
                                      <p:to>
                                        <p:strVal val="visible"/>
                                      </p:to>
                                    </p:set>
                                    <p:animEffect filter="wipe(down)" transition="in">
                                      <p:cBhvr>
                                        <p:cTn dur="500" id="51"/>
                                        <p:tgtEl>
                                          <p:spTgt spid="63"/>
                                        </p:tgtEl>
                                      </p:cBhvr>
                                    </p:animEffect>
                                  </p:childTnLst>
                                </p:cTn>
                              </p:par>
                              <p:par>
                                <p:cTn fill="hold" grpId="0" id="52" nodeType="withEffect" presetClass="entr" presetID="22" presetSubtype="4">
                                  <p:stCondLst>
                                    <p:cond delay="0"/>
                                  </p:stCondLst>
                                  <p:childTnLst>
                                    <p:set>
                                      <p:cBhvr>
                                        <p:cTn dur="1" fill="hold" id="53">
                                          <p:stCondLst>
                                            <p:cond delay="0"/>
                                          </p:stCondLst>
                                        </p:cTn>
                                        <p:tgtEl>
                                          <p:spTgt spid="64"/>
                                        </p:tgtEl>
                                        <p:attrNameLst>
                                          <p:attrName>style.visibility</p:attrName>
                                        </p:attrNameLst>
                                      </p:cBhvr>
                                      <p:to>
                                        <p:strVal val="visible"/>
                                      </p:to>
                                    </p:set>
                                    <p:animEffect filter="wipe(down)" transition="in">
                                      <p:cBhvr>
                                        <p:cTn dur="500" id="54"/>
                                        <p:tgtEl>
                                          <p:spTgt spid="64"/>
                                        </p:tgtEl>
                                      </p:cBhvr>
                                    </p:animEffect>
                                  </p:childTnLst>
                                </p:cTn>
                              </p:par>
                            </p:childTnLst>
                          </p:cTn>
                        </p:par>
                        <p:par>
                          <p:cTn fill="hold" id="55" nodeType="afterGroup">
                            <p:stCondLst>
                              <p:cond delay="2600"/>
                            </p:stCondLst>
                            <p:childTnLst>
                              <p:par>
                                <p:cTn fill="hold" grpId="0" id="56" nodeType="afterEffect" presetClass="entr" presetID="45" presetSubtype="0">
                                  <p:stCondLst>
                                    <p:cond delay="0"/>
                                  </p:stCondLst>
                                  <p:childTnLst>
                                    <p:set>
                                      <p:cBhvr>
                                        <p:cTn dur="1" fill="hold" id="57">
                                          <p:stCondLst>
                                            <p:cond delay="0"/>
                                          </p:stCondLst>
                                        </p:cTn>
                                        <p:tgtEl>
                                          <p:spTgt spid="91"/>
                                        </p:tgtEl>
                                        <p:attrNameLst>
                                          <p:attrName>style.visibility</p:attrName>
                                        </p:attrNameLst>
                                      </p:cBhvr>
                                      <p:to>
                                        <p:strVal val="visible"/>
                                      </p:to>
                                    </p:set>
                                    <p:animEffect filter="fade" transition="in">
                                      <p:cBhvr>
                                        <p:cTn dur="500" id="58"/>
                                        <p:tgtEl>
                                          <p:spTgt spid="91"/>
                                        </p:tgtEl>
                                      </p:cBhvr>
                                    </p:animEffect>
                                    <p:anim calcmode="lin" valueType="num">
                                      <p:cBhvr>
                                        <p:cTn dur="500" fill="hold" id="59"/>
                                        <p:tgtEl>
                                          <p:spTgt spid="91"/>
                                        </p:tgtEl>
                                        <p:attrNameLst>
                                          <p:attrName>ppt_w</p:attrName>
                                        </p:attrNameLst>
                                      </p:cBhvr>
                                      <p:tavLst>
                                        <p:tav fmla="#ppt_w*sin(2.5*pi*$)" tm="0">
                                          <p:val>
                                            <p:fltVal val="0"/>
                                          </p:val>
                                        </p:tav>
                                        <p:tav tm="100000">
                                          <p:val>
                                            <p:fltVal val="1"/>
                                          </p:val>
                                        </p:tav>
                                      </p:tavLst>
                                    </p:anim>
                                    <p:anim calcmode="lin" valueType="num">
                                      <p:cBhvr>
                                        <p:cTn dur="500" fill="hold" id="60"/>
                                        <p:tgtEl>
                                          <p:spTgt spid="91"/>
                                        </p:tgtEl>
                                        <p:attrNameLst>
                                          <p:attrName>ppt_h</p:attrName>
                                        </p:attrNameLst>
                                      </p:cBhvr>
                                      <p:tavLst>
                                        <p:tav tm="0">
                                          <p:val>
                                            <p:strVal val="#ppt_h"/>
                                          </p:val>
                                        </p:tav>
                                        <p:tav tm="100000">
                                          <p:val>
                                            <p:strVal val="#ppt_h"/>
                                          </p:val>
                                        </p:tav>
                                      </p:tavLst>
                                    </p:anim>
                                  </p:childTnLst>
                                </p:cTn>
                              </p:par>
                              <p:par>
                                <p:cTn fill="hold" grpId="0" id="61" nodeType="withEffect" presetClass="entr" presetID="45" presetSubtype="0">
                                  <p:stCondLst>
                                    <p:cond delay="0"/>
                                  </p:stCondLst>
                                  <p:childTnLst>
                                    <p:set>
                                      <p:cBhvr>
                                        <p:cTn dur="1" fill="hold" id="62">
                                          <p:stCondLst>
                                            <p:cond delay="0"/>
                                          </p:stCondLst>
                                        </p:cTn>
                                        <p:tgtEl>
                                          <p:spTgt spid="95"/>
                                        </p:tgtEl>
                                        <p:attrNameLst>
                                          <p:attrName>style.visibility</p:attrName>
                                        </p:attrNameLst>
                                      </p:cBhvr>
                                      <p:to>
                                        <p:strVal val="visible"/>
                                      </p:to>
                                    </p:set>
                                    <p:animEffect filter="fade" transition="in">
                                      <p:cBhvr>
                                        <p:cTn dur="500" id="63"/>
                                        <p:tgtEl>
                                          <p:spTgt spid="95"/>
                                        </p:tgtEl>
                                      </p:cBhvr>
                                    </p:animEffect>
                                    <p:anim calcmode="lin" valueType="num">
                                      <p:cBhvr>
                                        <p:cTn dur="500" fill="hold" id="64"/>
                                        <p:tgtEl>
                                          <p:spTgt spid="95"/>
                                        </p:tgtEl>
                                        <p:attrNameLst>
                                          <p:attrName>ppt_w</p:attrName>
                                        </p:attrNameLst>
                                      </p:cBhvr>
                                      <p:tavLst>
                                        <p:tav fmla="#ppt_w*sin(2.5*pi*$)" tm="0">
                                          <p:val>
                                            <p:fltVal val="0"/>
                                          </p:val>
                                        </p:tav>
                                        <p:tav tm="100000">
                                          <p:val>
                                            <p:fltVal val="1"/>
                                          </p:val>
                                        </p:tav>
                                      </p:tavLst>
                                    </p:anim>
                                    <p:anim calcmode="lin" valueType="num">
                                      <p:cBhvr>
                                        <p:cTn dur="500" fill="hold" id="65"/>
                                        <p:tgtEl>
                                          <p:spTgt spid="95"/>
                                        </p:tgtEl>
                                        <p:attrNameLst>
                                          <p:attrName>ppt_h</p:attrName>
                                        </p:attrNameLst>
                                      </p:cBhvr>
                                      <p:tavLst>
                                        <p:tav tm="0">
                                          <p:val>
                                            <p:strVal val="#ppt_h"/>
                                          </p:val>
                                        </p:tav>
                                        <p:tav tm="100000">
                                          <p:val>
                                            <p:strVal val="#ppt_h"/>
                                          </p:val>
                                        </p:tav>
                                      </p:tavLst>
                                    </p:anim>
                                  </p:childTnLst>
                                </p:cTn>
                              </p:par>
                            </p:childTnLst>
                          </p:cTn>
                        </p:par>
                        <p:par>
                          <p:cTn fill="hold" id="66" nodeType="afterGroup">
                            <p:stCondLst>
                              <p:cond delay="3100"/>
                            </p:stCondLst>
                            <p:childTnLst>
                              <p:par>
                                <p:cTn fill="hold" grpId="0" id="67" nodeType="afterEffect" presetClass="entr" presetID="47" presetSubtype="0">
                                  <p:stCondLst>
                                    <p:cond delay="0"/>
                                  </p:stCondLst>
                                  <p:childTnLst>
                                    <p:set>
                                      <p:cBhvr>
                                        <p:cTn dur="1" fill="hold" id="68">
                                          <p:stCondLst>
                                            <p:cond delay="0"/>
                                          </p:stCondLst>
                                        </p:cTn>
                                        <p:tgtEl>
                                          <p:spTgt spid="100"/>
                                        </p:tgtEl>
                                        <p:attrNameLst>
                                          <p:attrName>style.visibility</p:attrName>
                                        </p:attrNameLst>
                                      </p:cBhvr>
                                      <p:to>
                                        <p:strVal val="visible"/>
                                      </p:to>
                                    </p:set>
                                    <p:animEffect filter="fade" transition="in">
                                      <p:cBhvr>
                                        <p:cTn dur="1000" id="69"/>
                                        <p:tgtEl>
                                          <p:spTgt spid="100"/>
                                        </p:tgtEl>
                                      </p:cBhvr>
                                    </p:animEffect>
                                    <p:anim calcmode="lin" valueType="num">
                                      <p:cBhvr>
                                        <p:cTn dur="1000" fill="hold" id="70"/>
                                        <p:tgtEl>
                                          <p:spTgt spid="100"/>
                                        </p:tgtEl>
                                        <p:attrNameLst>
                                          <p:attrName>ppt_x</p:attrName>
                                        </p:attrNameLst>
                                      </p:cBhvr>
                                      <p:tavLst>
                                        <p:tav tm="0">
                                          <p:val>
                                            <p:strVal val="#ppt_x"/>
                                          </p:val>
                                        </p:tav>
                                        <p:tav tm="100000">
                                          <p:val>
                                            <p:strVal val="#ppt_x"/>
                                          </p:val>
                                        </p:tav>
                                      </p:tavLst>
                                    </p:anim>
                                    <p:anim calcmode="lin" valueType="num">
                                      <p:cBhvr>
                                        <p:cTn dur="1000" fill="hold" id="71"/>
                                        <p:tgtEl>
                                          <p:spTgt spid="100"/>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0"/>
                                  </p:stCondLst>
                                  <p:childTnLst>
                                    <p:set>
                                      <p:cBhvr>
                                        <p:cTn dur="1" fill="hold" id="73">
                                          <p:stCondLst>
                                            <p:cond delay="0"/>
                                          </p:stCondLst>
                                        </p:cTn>
                                        <p:tgtEl>
                                          <p:spTgt spid="99"/>
                                        </p:tgtEl>
                                        <p:attrNameLst>
                                          <p:attrName>style.visibility</p:attrName>
                                        </p:attrNameLst>
                                      </p:cBhvr>
                                      <p:to>
                                        <p:strVal val="visible"/>
                                      </p:to>
                                    </p:set>
                                    <p:animEffect filter="fade" transition="in">
                                      <p:cBhvr>
                                        <p:cTn dur="1000" id="74"/>
                                        <p:tgtEl>
                                          <p:spTgt spid="99"/>
                                        </p:tgtEl>
                                      </p:cBhvr>
                                    </p:animEffect>
                                    <p:anim calcmode="lin" valueType="num">
                                      <p:cBhvr>
                                        <p:cTn dur="1000" fill="hold" id="75"/>
                                        <p:tgtEl>
                                          <p:spTgt spid="99"/>
                                        </p:tgtEl>
                                        <p:attrNameLst>
                                          <p:attrName>ppt_x</p:attrName>
                                        </p:attrNameLst>
                                      </p:cBhvr>
                                      <p:tavLst>
                                        <p:tav tm="0">
                                          <p:val>
                                            <p:strVal val="#ppt_x"/>
                                          </p:val>
                                        </p:tav>
                                        <p:tav tm="100000">
                                          <p:val>
                                            <p:strVal val="#ppt_x"/>
                                          </p:val>
                                        </p:tav>
                                      </p:tavLst>
                                    </p:anim>
                                    <p:anim calcmode="lin" valueType="num">
                                      <p:cBhvr>
                                        <p:cTn dur="1000" fill="hold" id="76"/>
                                        <p:tgtEl>
                                          <p:spTgt spid="99"/>
                                        </p:tgtEl>
                                        <p:attrNameLst>
                                          <p:attrName>ppt_y</p:attrName>
                                        </p:attrNameLst>
                                      </p:cBhvr>
                                      <p:tavLst>
                                        <p:tav tm="0">
                                          <p:val>
                                            <p:strVal val="#ppt_y-.1"/>
                                          </p:val>
                                        </p:tav>
                                        <p:tav tm="100000">
                                          <p:val>
                                            <p:strVal val="#ppt_y"/>
                                          </p:val>
                                        </p:tav>
                                      </p:tavLst>
                                    </p:anim>
                                  </p:childTnLst>
                                </p:cTn>
                              </p:par>
                              <p:par>
                                <p:cTn fill="hold" grpId="0" id="77" nodeType="withEffect" presetClass="entr" presetID="22" presetSubtype="4">
                                  <p:stCondLst>
                                    <p:cond delay="0"/>
                                  </p:stCondLst>
                                  <p:childTnLst>
                                    <p:set>
                                      <p:cBhvr>
                                        <p:cTn dur="1" fill="hold" id="78">
                                          <p:stCondLst>
                                            <p:cond delay="0"/>
                                          </p:stCondLst>
                                        </p:cTn>
                                        <p:tgtEl>
                                          <p:spTgt spid="65"/>
                                        </p:tgtEl>
                                        <p:attrNameLst>
                                          <p:attrName>style.visibility</p:attrName>
                                        </p:attrNameLst>
                                      </p:cBhvr>
                                      <p:to>
                                        <p:strVal val="visible"/>
                                      </p:to>
                                    </p:set>
                                    <p:animEffect filter="wipe(down)" transition="in">
                                      <p:cBhvr>
                                        <p:cTn dur="500" id="79"/>
                                        <p:tgtEl>
                                          <p:spTgt spid="65"/>
                                        </p:tgtEl>
                                      </p:cBhvr>
                                    </p:animEffect>
                                  </p:childTnLst>
                                </p:cTn>
                              </p:par>
                              <p:par>
                                <p:cTn fill="hold" grpId="0" id="80" nodeType="withEffect" presetClass="entr" presetID="22" presetSubtype="4">
                                  <p:stCondLst>
                                    <p:cond delay="200"/>
                                  </p:stCondLst>
                                  <p:childTnLst>
                                    <p:set>
                                      <p:cBhvr>
                                        <p:cTn dur="1" fill="hold" id="81">
                                          <p:stCondLst>
                                            <p:cond delay="0"/>
                                          </p:stCondLst>
                                        </p:cTn>
                                        <p:tgtEl>
                                          <p:spTgt spid="66"/>
                                        </p:tgtEl>
                                        <p:attrNameLst>
                                          <p:attrName>style.visibility</p:attrName>
                                        </p:attrNameLst>
                                      </p:cBhvr>
                                      <p:to>
                                        <p:strVal val="visible"/>
                                      </p:to>
                                    </p:set>
                                    <p:animEffect filter="wipe(down)" transition="in">
                                      <p:cBhvr>
                                        <p:cTn dur="500" id="82"/>
                                        <p:tgtEl>
                                          <p:spTgt spid="66"/>
                                        </p:tgtEl>
                                      </p:cBhvr>
                                    </p:animEffect>
                                  </p:childTnLst>
                                </p:cTn>
                              </p:par>
                              <p:par>
                                <p:cTn fill="hold" grpId="0" id="83" nodeType="withEffect" presetClass="entr" presetID="22" presetSubtype="4">
                                  <p:stCondLst>
                                    <p:cond delay="400"/>
                                  </p:stCondLst>
                                  <p:childTnLst>
                                    <p:set>
                                      <p:cBhvr>
                                        <p:cTn dur="1" fill="hold" id="84">
                                          <p:stCondLst>
                                            <p:cond delay="0"/>
                                          </p:stCondLst>
                                        </p:cTn>
                                        <p:tgtEl>
                                          <p:spTgt spid="67"/>
                                        </p:tgtEl>
                                        <p:attrNameLst>
                                          <p:attrName>style.visibility</p:attrName>
                                        </p:attrNameLst>
                                      </p:cBhvr>
                                      <p:to>
                                        <p:strVal val="visible"/>
                                      </p:to>
                                    </p:set>
                                    <p:animEffect filter="wipe(down)" transition="in">
                                      <p:cBhvr>
                                        <p:cTn dur="500" id="85"/>
                                        <p:tgtEl>
                                          <p:spTgt spid="67"/>
                                        </p:tgtEl>
                                      </p:cBhvr>
                                    </p:animEffect>
                                  </p:childTnLst>
                                </p:cTn>
                              </p:par>
                              <p:par>
                                <p:cTn fill="hold" grpId="0" id="86" nodeType="withEffect" presetClass="entr" presetID="22" presetSubtype="4">
                                  <p:stCondLst>
                                    <p:cond delay="600"/>
                                  </p:stCondLst>
                                  <p:childTnLst>
                                    <p:set>
                                      <p:cBhvr>
                                        <p:cTn dur="1" fill="hold" id="87">
                                          <p:stCondLst>
                                            <p:cond delay="0"/>
                                          </p:stCondLst>
                                        </p:cTn>
                                        <p:tgtEl>
                                          <p:spTgt spid="68"/>
                                        </p:tgtEl>
                                        <p:attrNameLst>
                                          <p:attrName>style.visibility</p:attrName>
                                        </p:attrNameLst>
                                      </p:cBhvr>
                                      <p:to>
                                        <p:strVal val="visible"/>
                                      </p:to>
                                    </p:set>
                                    <p:animEffect filter="wipe(down)" transition="in">
                                      <p:cBhvr>
                                        <p:cTn dur="500" id="88"/>
                                        <p:tgtEl>
                                          <p:spTgt spid="68"/>
                                        </p:tgtEl>
                                      </p:cBhvr>
                                    </p:animEffect>
                                  </p:childTnLst>
                                </p:cTn>
                              </p:par>
                            </p:childTnLst>
                          </p:cTn>
                        </p:par>
                        <p:par>
                          <p:cTn fill="hold" id="89" nodeType="afterGroup">
                            <p:stCondLst>
                              <p:cond delay="4200"/>
                            </p:stCondLst>
                            <p:childTnLst>
                              <p:par>
                                <p:cTn fill="hold" grpId="0" id="90" nodeType="afterEffect" presetClass="entr" presetID="22" presetSubtype="4">
                                  <p:stCondLst>
                                    <p:cond delay="0"/>
                                  </p:stCondLst>
                                  <p:childTnLst>
                                    <p:set>
                                      <p:cBhvr>
                                        <p:cTn dur="1" fill="hold" id="91">
                                          <p:stCondLst>
                                            <p:cond delay="0"/>
                                          </p:stCondLst>
                                        </p:cTn>
                                        <p:tgtEl>
                                          <p:spTgt spid="69"/>
                                        </p:tgtEl>
                                        <p:attrNameLst>
                                          <p:attrName>style.visibility</p:attrName>
                                        </p:attrNameLst>
                                      </p:cBhvr>
                                      <p:to>
                                        <p:strVal val="visible"/>
                                      </p:to>
                                    </p:set>
                                    <p:animEffect filter="wipe(down)" transition="in">
                                      <p:cBhvr>
                                        <p:cTn dur="500" id="92"/>
                                        <p:tgtEl>
                                          <p:spTgt spid="69"/>
                                        </p:tgtEl>
                                      </p:cBhvr>
                                    </p:animEffect>
                                  </p:childTnLst>
                                </p:cTn>
                              </p:par>
                              <p:par>
                                <p:cTn fill="hold" grpId="0" id="93" nodeType="withEffect" presetClass="entr" presetID="22" presetSubtype="4">
                                  <p:stCondLst>
                                    <p:cond delay="0"/>
                                  </p:stCondLst>
                                  <p:childTnLst>
                                    <p:set>
                                      <p:cBhvr>
                                        <p:cTn dur="1" fill="hold" id="94">
                                          <p:stCondLst>
                                            <p:cond delay="0"/>
                                          </p:stCondLst>
                                        </p:cTn>
                                        <p:tgtEl>
                                          <p:spTgt spid="70"/>
                                        </p:tgtEl>
                                        <p:attrNameLst>
                                          <p:attrName>style.visibility</p:attrName>
                                        </p:attrNameLst>
                                      </p:cBhvr>
                                      <p:to>
                                        <p:strVal val="visible"/>
                                      </p:to>
                                    </p:set>
                                    <p:animEffect filter="wipe(down)" transition="in">
                                      <p:cBhvr>
                                        <p:cTn dur="500" id="95"/>
                                        <p:tgtEl>
                                          <p:spTgt spid="70"/>
                                        </p:tgtEl>
                                      </p:cBhvr>
                                    </p:animEffect>
                                  </p:childTnLst>
                                </p:cTn>
                              </p:par>
                              <p:par>
                                <p:cTn fill="hold" grpId="0" id="96" nodeType="withEffect" presetClass="entr" presetID="22" presetSubtype="4">
                                  <p:stCondLst>
                                    <p:cond delay="0"/>
                                  </p:stCondLst>
                                  <p:childTnLst>
                                    <p:set>
                                      <p:cBhvr>
                                        <p:cTn dur="1" fill="hold" id="97">
                                          <p:stCondLst>
                                            <p:cond delay="0"/>
                                          </p:stCondLst>
                                        </p:cTn>
                                        <p:tgtEl>
                                          <p:spTgt spid="71"/>
                                        </p:tgtEl>
                                        <p:attrNameLst>
                                          <p:attrName>style.visibility</p:attrName>
                                        </p:attrNameLst>
                                      </p:cBhvr>
                                      <p:to>
                                        <p:strVal val="visible"/>
                                      </p:to>
                                    </p:set>
                                    <p:animEffect filter="wipe(down)" transition="in">
                                      <p:cBhvr>
                                        <p:cTn dur="500" id="98"/>
                                        <p:tgtEl>
                                          <p:spTgt spid="71"/>
                                        </p:tgtEl>
                                      </p:cBhvr>
                                    </p:animEffect>
                                  </p:childTnLst>
                                </p:cTn>
                              </p:par>
                              <p:par>
                                <p:cTn fill="hold" grpId="0" id="99" nodeType="withEffect" presetClass="entr" presetID="22" presetSubtype="4">
                                  <p:stCondLst>
                                    <p:cond delay="0"/>
                                  </p:stCondLst>
                                  <p:childTnLst>
                                    <p:set>
                                      <p:cBhvr>
                                        <p:cTn dur="1" fill="hold" id="100">
                                          <p:stCondLst>
                                            <p:cond delay="0"/>
                                          </p:stCondLst>
                                        </p:cTn>
                                        <p:tgtEl>
                                          <p:spTgt spid="72"/>
                                        </p:tgtEl>
                                        <p:attrNameLst>
                                          <p:attrName>style.visibility</p:attrName>
                                        </p:attrNameLst>
                                      </p:cBhvr>
                                      <p:to>
                                        <p:strVal val="visible"/>
                                      </p:to>
                                    </p:set>
                                    <p:animEffect filter="wipe(down)" transition="in">
                                      <p:cBhvr>
                                        <p:cTn dur="500" id="101"/>
                                        <p:tgtEl>
                                          <p:spTgt spid="72"/>
                                        </p:tgtEl>
                                      </p:cBhvr>
                                    </p:animEffect>
                                  </p:childTnLst>
                                </p:cTn>
                              </p:par>
                            </p:childTnLst>
                          </p:cTn>
                        </p:par>
                        <p:par>
                          <p:cTn fill="hold" id="102" nodeType="afterGroup">
                            <p:stCondLst>
                              <p:cond delay="4700"/>
                            </p:stCondLst>
                            <p:childTnLst>
                              <p:par>
                                <p:cTn fill="hold" grpId="0" id="103" nodeType="afterEffect" presetClass="entr" presetID="45" presetSubtype="0">
                                  <p:stCondLst>
                                    <p:cond delay="0"/>
                                  </p:stCondLst>
                                  <p:childTnLst>
                                    <p:set>
                                      <p:cBhvr>
                                        <p:cTn dur="1" fill="hold" id="104">
                                          <p:stCondLst>
                                            <p:cond delay="0"/>
                                          </p:stCondLst>
                                        </p:cTn>
                                        <p:tgtEl>
                                          <p:spTgt spid="92"/>
                                        </p:tgtEl>
                                        <p:attrNameLst>
                                          <p:attrName>style.visibility</p:attrName>
                                        </p:attrNameLst>
                                      </p:cBhvr>
                                      <p:to>
                                        <p:strVal val="visible"/>
                                      </p:to>
                                    </p:set>
                                    <p:animEffect filter="fade" transition="in">
                                      <p:cBhvr>
                                        <p:cTn dur="500" id="105"/>
                                        <p:tgtEl>
                                          <p:spTgt spid="92"/>
                                        </p:tgtEl>
                                      </p:cBhvr>
                                    </p:animEffect>
                                    <p:anim calcmode="lin" valueType="num">
                                      <p:cBhvr>
                                        <p:cTn dur="500" fill="hold" id="106"/>
                                        <p:tgtEl>
                                          <p:spTgt spid="92"/>
                                        </p:tgtEl>
                                        <p:attrNameLst>
                                          <p:attrName>ppt_w</p:attrName>
                                        </p:attrNameLst>
                                      </p:cBhvr>
                                      <p:tavLst>
                                        <p:tav fmla="#ppt_w*sin(2.5*pi*$)" tm="0">
                                          <p:val>
                                            <p:fltVal val="0"/>
                                          </p:val>
                                        </p:tav>
                                        <p:tav tm="100000">
                                          <p:val>
                                            <p:fltVal val="1"/>
                                          </p:val>
                                        </p:tav>
                                      </p:tavLst>
                                    </p:anim>
                                    <p:anim calcmode="lin" valueType="num">
                                      <p:cBhvr>
                                        <p:cTn dur="500" fill="hold" id="107"/>
                                        <p:tgtEl>
                                          <p:spTgt spid="92"/>
                                        </p:tgtEl>
                                        <p:attrNameLst>
                                          <p:attrName>ppt_h</p:attrName>
                                        </p:attrNameLst>
                                      </p:cBhvr>
                                      <p:tavLst>
                                        <p:tav tm="0">
                                          <p:val>
                                            <p:strVal val="#ppt_h"/>
                                          </p:val>
                                        </p:tav>
                                        <p:tav tm="100000">
                                          <p:val>
                                            <p:strVal val="#ppt_h"/>
                                          </p:val>
                                        </p:tav>
                                      </p:tavLst>
                                    </p:anim>
                                  </p:childTnLst>
                                </p:cTn>
                              </p:par>
                              <p:par>
                                <p:cTn fill="hold" grpId="0" id="108" nodeType="withEffect" presetClass="entr" presetID="45" presetSubtype="0">
                                  <p:stCondLst>
                                    <p:cond delay="0"/>
                                  </p:stCondLst>
                                  <p:childTnLst>
                                    <p:set>
                                      <p:cBhvr>
                                        <p:cTn dur="1" fill="hold" id="109">
                                          <p:stCondLst>
                                            <p:cond delay="0"/>
                                          </p:stCondLst>
                                        </p:cTn>
                                        <p:tgtEl>
                                          <p:spTgt spid="94"/>
                                        </p:tgtEl>
                                        <p:attrNameLst>
                                          <p:attrName>style.visibility</p:attrName>
                                        </p:attrNameLst>
                                      </p:cBhvr>
                                      <p:to>
                                        <p:strVal val="visible"/>
                                      </p:to>
                                    </p:set>
                                    <p:animEffect filter="fade" transition="in">
                                      <p:cBhvr>
                                        <p:cTn dur="500" id="110"/>
                                        <p:tgtEl>
                                          <p:spTgt spid="94"/>
                                        </p:tgtEl>
                                      </p:cBhvr>
                                    </p:animEffect>
                                    <p:anim calcmode="lin" valueType="num">
                                      <p:cBhvr>
                                        <p:cTn dur="500" fill="hold" id="111"/>
                                        <p:tgtEl>
                                          <p:spTgt spid="94"/>
                                        </p:tgtEl>
                                        <p:attrNameLst>
                                          <p:attrName>ppt_w</p:attrName>
                                        </p:attrNameLst>
                                      </p:cBhvr>
                                      <p:tavLst>
                                        <p:tav fmla="#ppt_w*sin(2.5*pi*$)" tm="0">
                                          <p:val>
                                            <p:fltVal val="0"/>
                                          </p:val>
                                        </p:tav>
                                        <p:tav tm="100000">
                                          <p:val>
                                            <p:fltVal val="1"/>
                                          </p:val>
                                        </p:tav>
                                      </p:tavLst>
                                    </p:anim>
                                    <p:anim calcmode="lin" valueType="num">
                                      <p:cBhvr>
                                        <p:cTn dur="500" fill="hold" id="112"/>
                                        <p:tgtEl>
                                          <p:spTgt spid="94"/>
                                        </p:tgtEl>
                                        <p:attrNameLst>
                                          <p:attrName>ppt_h</p:attrName>
                                        </p:attrNameLst>
                                      </p:cBhvr>
                                      <p:tavLst>
                                        <p:tav tm="0">
                                          <p:val>
                                            <p:strVal val="#ppt_h"/>
                                          </p:val>
                                        </p:tav>
                                        <p:tav tm="100000">
                                          <p:val>
                                            <p:strVal val="#ppt_h"/>
                                          </p:val>
                                        </p:tav>
                                      </p:tavLst>
                                    </p:anim>
                                  </p:childTnLst>
                                </p:cTn>
                              </p:par>
                            </p:childTnLst>
                          </p:cTn>
                        </p:par>
                        <p:par>
                          <p:cTn fill="hold" id="113" nodeType="afterGroup">
                            <p:stCondLst>
                              <p:cond delay="5200"/>
                            </p:stCondLst>
                            <p:childTnLst>
                              <p:par>
                                <p:cTn fill="hold" grpId="0" id="114" nodeType="afterEffect" presetClass="entr" presetID="47" presetSubtype="0">
                                  <p:stCondLst>
                                    <p:cond delay="0"/>
                                  </p:stCondLst>
                                  <p:childTnLst>
                                    <p:set>
                                      <p:cBhvr>
                                        <p:cTn dur="1" fill="hold" id="115">
                                          <p:stCondLst>
                                            <p:cond delay="0"/>
                                          </p:stCondLst>
                                        </p:cTn>
                                        <p:tgtEl>
                                          <p:spTgt spid="102"/>
                                        </p:tgtEl>
                                        <p:attrNameLst>
                                          <p:attrName>style.visibility</p:attrName>
                                        </p:attrNameLst>
                                      </p:cBhvr>
                                      <p:to>
                                        <p:strVal val="visible"/>
                                      </p:to>
                                    </p:set>
                                    <p:animEffect filter="fade" transition="in">
                                      <p:cBhvr>
                                        <p:cTn dur="1000" id="116"/>
                                        <p:tgtEl>
                                          <p:spTgt spid="102"/>
                                        </p:tgtEl>
                                      </p:cBhvr>
                                    </p:animEffect>
                                    <p:anim calcmode="lin" valueType="num">
                                      <p:cBhvr>
                                        <p:cTn dur="1000" fill="hold" id="117"/>
                                        <p:tgtEl>
                                          <p:spTgt spid="102"/>
                                        </p:tgtEl>
                                        <p:attrNameLst>
                                          <p:attrName>ppt_x</p:attrName>
                                        </p:attrNameLst>
                                      </p:cBhvr>
                                      <p:tavLst>
                                        <p:tav tm="0">
                                          <p:val>
                                            <p:strVal val="#ppt_x"/>
                                          </p:val>
                                        </p:tav>
                                        <p:tav tm="100000">
                                          <p:val>
                                            <p:strVal val="#ppt_x"/>
                                          </p:val>
                                        </p:tav>
                                      </p:tavLst>
                                    </p:anim>
                                    <p:anim calcmode="lin" valueType="num">
                                      <p:cBhvr>
                                        <p:cTn dur="1000" fill="hold" id="118"/>
                                        <p:tgtEl>
                                          <p:spTgt spid="102"/>
                                        </p:tgtEl>
                                        <p:attrNameLst>
                                          <p:attrName>ppt_y</p:attrName>
                                        </p:attrNameLst>
                                      </p:cBhvr>
                                      <p:tavLst>
                                        <p:tav tm="0">
                                          <p:val>
                                            <p:strVal val="#ppt_y-.1"/>
                                          </p:val>
                                        </p:tav>
                                        <p:tav tm="100000">
                                          <p:val>
                                            <p:strVal val="#ppt_y"/>
                                          </p:val>
                                        </p:tav>
                                      </p:tavLst>
                                    </p:anim>
                                  </p:childTnLst>
                                </p:cTn>
                              </p:par>
                              <p:par>
                                <p:cTn fill="hold" grpId="0" id="119" nodeType="withEffect" presetClass="entr" presetID="47" presetSubtype="0">
                                  <p:stCondLst>
                                    <p:cond delay="0"/>
                                  </p:stCondLst>
                                  <p:childTnLst>
                                    <p:set>
                                      <p:cBhvr>
                                        <p:cTn dur="1" fill="hold" id="120">
                                          <p:stCondLst>
                                            <p:cond delay="0"/>
                                          </p:stCondLst>
                                        </p:cTn>
                                        <p:tgtEl>
                                          <p:spTgt spid="101"/>
                                        </p:tgtEl>
                                        <p:attrNameLst>
                                          <p:attrName>style.visibility</p:attrName>
                                        </p:attrNameLst>
                                      </p:cBhvr>
                                      <p:to>
                                        <p:strVal val="visible"/>
                                      </p:to>
                                    </p:set>
                                    <p:animEffect filter="fade" transition="in">
                                      <p:cBhvr>
                                        <p:cTn dur="1000" id="121"/>
                                        <p:tgtEl>
                                          <p:spTgt spid="101"/>
                                        </p:tgtEl>
                                      </p:cBhvr>
                                    </p:animEffect>
                                    <p:anim calcmode="lin" valueType="num">
                                      <p:cBhvr>
                                        <p:cTn dur="1000" fill="hold" id="122"/>
                                        <p:tgtEl>
                                          <p:spTgt spid="101"/>
                                        </p:tgtEl>
                                        <p:attrNameLst>
                                          <p:attrName>ppt_x</p:attrName>
                                        </p:attrNameLst>
                                      </p:cBhvr>
                                      <p:tavLst>
                                        <p:tav tm="0">
                                          <p:val>
                                            <p:strVal val="#ppt_x"/>
                                          </p:val>
                                        </p:tav>
                                        <p:tav tm="100000">
                                          <p:val>
                                            <p:strVal val="#ppt_x"/>
                                          </p:val>
                                        </p:tav>
                                      </p:tavLst>
                                    </p:anim>
                                    <p:anim calcmode="lin" valueType="num">
                                      <p:cBhvr>
                                        <p:cTn dur="1000" fill="hold" id="123"/>
                                        <p:tgtEl>
                                          <p:spTgt spid="101"/>
                                        </p:tgtEl>
                                        <p:attrNameLst>
                                          <p:attrName>ppt_y</p:attrName>
                                        </p:attrNameLst>
                                      </p:cBhvr>
                                      <p:tavLst>
                                        <p:tav tm="0">
                                          <p:val>
                                            <p:strVal val="#ppt_y-.1"/>
                                          </p:val>
                                        </p:tav>
                                        <p:tav tm="100000">
                                          <p:val>
                                            <p:strVal val="#ppt_y"/>
                                          </p:val>
                                        </p:tav>
                                      </p:tavLst>
                                    </p:anim>
                                  </p:childTnLst>
                                </p:cTn>
                              </p:par>
                              <p:par>
                                <p:cTn fill="hold" grpId="0" id="124" nodeType="withEffect" presetClass="entr" presetID="22" presetSubtype="4">
                                  <p:stCondLst>
                                    <p:cond delay="0"/>
                                  </p:stCondLst>
                                  <p:childTnLst>
                                    <p:set>
                                      <p:cBhvr>
                                        <p:cTn dur="1" fill="hold" id="125">
                                          <p:stCondLst>
                                            <p:cond delay="0"/>
                                          </p:stCondLst>
                                        </p:cTn>
                                        <p:tgtEl>
                                          <p:spTgt spid="73"/>
                                        </p:tgtEl>
                                        <p:attrNameLst>
                                          <p:attrName>style.visibility</p:attrName>
                                        </p:attrNameLst>
                                      </p:cBhvr>
                                      <p:to>
                                        <p:strVal val="visible"/>
                                      </p:to>
                                    </p:set>
                                    <p:animEffect filter="wipe(down)" transition="in">
                                      <p:cBhvr>
                                        <p:cTn dur="500" id="126"/>
                                        <p:tgtEl>
                                          <p:spTgt spid="73"/>
                                        </p:tgtEl>
                                      </p:cBhvr>
                                    </p:animEffect>
                                  </p:childTnLst>
                                </p:cTn>
                              </p:par>
                              <p:par>
                                <p:cTn fill="hold" grpId="0" id="127" nodeType="withEffect" presetClass="entr" presetID="22" presetSubtype="4">
                                  <p:stCondLst>
                                    <p:cond delay="200"/>
                                  </p:stCondLst>
                                  <p:childTnLst>
                                    <p:set>
                                      <p:cBhvr>
                                        <p:cTn dur="1" fill="hold" id="128">
                                          <p:stCondLst>
                                            <p:cond delay="0"/>
                                          </p:stCondLst>
                                        </p:cTn>
                                        <p:tgtEl>
                                          <p:spTgt spid="74"/>
                                        </p:tgtEl>
                                        <p:attrNameLst>
                                          <p:attrName>style.visibility</p:attrName>
                                        </p:attrNameLst>
                                      </p:cBhvr>
                                      <p:to>
                                        <p:strVal val="visible"/>
                                      </p:to>
                                    </p:set>
                                    <p:animEffect filter="wipe(down)" transition="in">
                                      <p:cBhvr>
                                        <p:cTn dur="500" id="129"/>
                                        <p:tgtEl>
                                          <p:spTgt spid="74"/>
                                        </p:tgtEl>
                                      </p:cBhvr>
                                    </p:animEffect>
                                  </p:childTnLst>
                                </p:cTn>
                              </p:par>
                              <p:par>
                                <p:cTn fill="hold" grpId="0" id="130" nodeType="withEffect" presetClass="entr" presetID="22" presetSubtype="4">
                                  <p:stCondLst>
                                    <p:cond delay="400"/>
                                  </p:stCondLst>
                                  <p:childTnLst>
                                    <p:set>
                                      <p:cBhvr>
                                        <p:cTn dur="1" fill="hold" id="131">
                                          <p:stCondLst>
                                            <p:cond delay="0"/>
                                          </p:stCondLst>
                                        </p:cTn>
                                        <p:tgtEl>
                                          <p:spTgt spid="75"/>
                                        </p:tgtEl>
                                        <p:attrNameLst>
                                          <p:attrName>style.visibility</p:attrName>
                                        </p:attrNameLst>
                                      </p:cBhvr>
                                      <p:to>
                                        <p:strVal val="visible"/>
                                      </p:to>
                                    </p:set>
                                    <p:animEffect filter="wipe(down)" transition="in">
                                      <p:cBhvr>
                                        <p:cTn dur="500" id="132"/>
                                        <p:tgtEl>
                                          <p:spTgt spid="75"/>
                                        </p:tgtEl>
                                      </p:cBhvr>
                                    </p:animEffect>
                                  </p:childTnLst>
                                </p:cTn>
                              </p:par>
                              <p:par>
                                <p:cTn fill="hold" grpId="0" id="133" nodeType="withEffect" presetClass="entr" presetID="22" presetSubtype="4">
                                  <p:stCondLst>
                                    <p:cond delay="600"/>
                                  </p:stCondLst>
                                  <p:childTnLst>
                                    <p:set>
                                      <p:cBhvr>
                                        <p:cTn dur="1" fill="hold" id="134">
                                          <p:stCondLst>
                                            <p:cond delay="0"/>
                                          </p:stCondLst>
                                        </p:cTn>
                                        <p:tgtEl>
                                          <p:spTgt spid="76"/>
                                        </p:tgtEl>
                                        <p:attrNameLst>
                                          <p:attrName>style.visibility</p:attrName>
                                        </p:attrNameLst>
                                      </p:cBhvr>
                                      <p:to>
                                        <p:strVal val="visible"/>
                                      </p:to>
                                    </p:set>
                                    <p:animEffect filter="wipe(down)" transition="in">
                                      <p:cBhvr>
                                        <p:cTn dur="500" id="135"/>
                                        <p:tgtEl>
                                          <p:spTgt spid="76"/>
                                        </p:tgtEl>
                                      </p:cBhvr>
                                    </p:animEffect>
                                  </p:childTnLst>
                                </p:cTn>
                              </p:par>
                            </p:childTnLst>
                          </p:cTn>
                        </p:par>
                        <p:par>
                          <p:cTn fill="hold" id="136" nodeType="afterGroup">
                            <p:stCondLst>
                              <p:cond delay="6300"/>
                            </p:stCondLst>
                            <p:childTnLst>
                              <p:par>
                                <p:cTn fill="hold" grpId="0" id="137" nodeType="afterEffect" presetClass="entr" presetID="22" presetSubtype="4">
                                  <p:stCondLst>
                                    <p:cond delay="0"/>
                                  </p:stCondLst>
                                  <p:childTnLst>
                                    <p:set>
                                      <p:cBhvr>
                                        <p:cTn dur="1" fill="hold" id="138">
                                          <p:stCondLst>
                                            <p:cond delay="0"/>
                                          </p:stCondLst>
                                        </p:cTn>
                                        <p:tgtEl>
                                          <p:spTgt spid="80"/>
                                        </p:tgtEl>
                                        <p:attrNameLst>
                                          <p:attrName>style.visibility</p:attrName>
                                        </p:attrNameLst>
                                      </p:cBhvr>
                                      <p:to>
                                        <p:strVal val="visible"/>
                                      </p:to>
                                    </p:set>
                                    <p:animEffect filter="wipe(down)" transition="in">
                                      <p:cBhvr>
                                        <p:cTn dur="500" id="139"/>
                                        <p:tgtEl>
                                          <p:spTgt spid="80"/>
                                        </p:tgtEl>
                                      </p:cBhvr>
                                    </p:animEffect>
                                  </p:childTnLst>
                                </p:cTn>
                              </p:par>
                              <p:par>
                                <p:cTn fill="hold" grpId="0" id="140" nodeType="withEffect" presetClass="entr" presetID="22" presetSubtype="4">
                                  <p:stCondLst>
                                    <p:cond delay="0"/>
                                  </p:stCondLst>
                                  <p:childTnLst>
                                    <p:set>
                                      <p:cBhvr>
                                        <p:cTn dur="1" fill="hold" id="141">
                                          <p:stCondLst>
                                            <p:cond delay="0"/>
                                          </p:stCondLst>
                                        </p:cTn>
                                        <p:tgtEl>
                                          <p:spTgt spid="79"/>
                                        </p:tgtEl>
                                        <p:attrNameLst>
                                          <p:attrName>style.visibility</p:attrName>
                                        </p:attrNameLst>
                                      </p:cBhvr>
                                      <p:to>
                                        <p:strVal val="visible"/>
                                      </p:to>
                                    </p:set>
                                    <p:animEffect filter="wipe(down)" transition="in">
                                      <p:cBhvr>
                                        <p:cTn dur="500" id="142"/>
                                        <p:tgtEl>
                                          <p:spTgt spid="79"/>
                                        </p:tgtEl>
                                      </p:cBhvr>
                                    </p:animEffect>
                                  </p:childTnLst>
                                </p:cTn>
                              </p:par>
                              <p:par>
                                <p:cTn fill="hold" grpId="0" id="143" nodeType="withEffect" presetClass="entr" presetID="22" presetSubtype="4">
                                  <p:stCondLst>
                                    <p:cond delay="0"/>
                                  </p:stCondLst>
                                  <p:childTnLst>
                                    <p:set>
                                      <p:cBhvr>
                                        <p:cTn dur="1" fill="hold" id="144">
                                          <p:stCondLst>
                                            <p:cond delay="0"/>
                                          </p:stCondLst>
                                        </p:cTn>
                                        <p:tgtEl>
                                          <p:spTgt spid="78"/>
                                        </p:tgtEl>
                                        <p:attrNameLst>
                                          <p:attrName>style.visibility</p:attrName>
                                        </p:attrNameLst>
                                      </p:cBhvr>
                                      <p:to>
                                        <p:strVal val="visible"/>
                                      </p:to>
                                    </p:set>
                                    <p:animEffect filter="wipe(down)" transition="in">
                                      <p:cBhvr>
                                        <p:cTn dur="500" id="145"/>
                                        <p:tgtEl>
                                          <p:spTgt spid="78"/>
                                        </p:tgtEl>
                                      </p:cBhvr>
                                    </p:animEffect>
                                  </p:childTnLst>
                                </p:cTn>
                              </p:par>
                              <p:par>
                                <p:cTn fill="hold" grpId="0" id="146" nodeType="withEffect" presetClass="entr" presetID="22" presetSubtype="4">
                                  <p:stCondLst>
                                    <p:cond delay="0"/>
                                  </p:stCondLst>
                                  <p:childTnLst>
                                    <p:set>
                                      <p:cBhvr>
                                        <p:cTn dur="1" fill="hold" id="147">
                                          <p:stCondLst>
                                            <p:cond delay="0"/>
                                          </p:stCondLst>
                                        </p:cTn>
                                        <p:tgtEl>
                                          <p:spTgt spid="77"/>
                                        </p:tgtEl>
                                        <p:attrNameLst>
                                          <p:attrName>style.visibility</p:attrName>
                                        </p:attrNameLst>
                                      </p:cBhvr>
                                      <p:to>
                                        <p:strVal val="visible"/>
                                      </p:to>
                                    </p:set>
                                    <p:animEffect filter="wipe(down)" transition="in">
                                      <p:cBhvr>
                                        <p:cTn dur="500" id="148"/>
                                        <p:tgtEl>
                                          <p:spTgt spid="77"/>
                                        </p:tgtEl>
                                      </p:cBhvr>
                                    </p:animEffect>
                                  </p:childTnLst>
                                </p:cTn>
                              </p:par>
                            </p:childTnLst>
                          </p:cTn>
                        </p:par>
                        <p:par>
                          <p:cTn fill="hold" id="149" nodeType="afterGroup">
                            <p:stCondLst>
                              <p:cond delay="6800"/>
                            </p:stCondLst>
                            <p:childTnLst>
                              <p:par>
                                <p:cTn fill="hold" grpId="0" id="150" nodeType="afterEffect" presetClass="entr" presetID="45" presetSubtype="0">
                                  <p:stCondLst>
                                    <p:cond delay="0"/>
                                  </p:stCondLst>
                                  <p:childTnLst>
                                    <p:set>
                                      <p:cBhvr>
                                        <p:cTn dur="1" fill="hold" id="151">
                                          <p:stCondLst>
                                            <p:cond delay="0"/>
                                          </p:stCondLst>
                                        </p:cTn>
                                        <p:tgtEl>
                                          <p:spTgt spid="93"/>
                                        </p:tgtEl>
                                        <p:attrNameLst>
                                          <p:attrName>style.visibility</p:attrName>
                                        </p:attrNameLst>
                                      </p:cBhvr>
                                      <p:to>
                                        <p:strVal val="visible"/>
                                      </p:to>
                                    </p:set>
                                    <p:animEffect filter="fade" transition="in">
                                      <p:cBhvr>
                                        <p:cTn dur="500" id="152"/>
                                        <p:tgtEl>
                                          <p:spTgt spid="93"/>
                                        </p:tgtEl>
                                      </p:cBhvr>
                                    </p:animEffect>
                                    <p:anim calcmode="lin" valueType="num">
                                      <p:cBhvr>
                                        <p:cTn dur="500" fill="hold" id="153"/>
                                        <p:tgtEl>
                                          <p:spTgt spid="93"/>
                                        </p:tgtEl>
                                        <p:attrNameLst>
                                          <p:attrName>ppt_w</p:attrName>
                                        </p:attrNameLst>
                                      </p:cBhvr>
                                      <p:tavLst>
                                        <p:tav fmla="#ppt_w*sin(2.5*pi*$)" tm="0">
                                          <p:val>
                                            <p:fltVal val="0"/>
                                          </p:val>
                                        </p:tav>
                                        <p:tav tm="100000">
                                          <p:val>
                                            <p:fltVal val="1"/>
                                          </p:val>
                                        </p:tav>
                                      </p:tavLst>
                                    </p:anim>
                                    <p:anim calcmode="lin" valueType="num">
                                      <p:cBhvr>
                                        <p:cTn dur="500" fill="hold" id="154"/>
                                        <p:tgtEl>
                                          <p:spTgt spid="93"/>
                                        </p:tgtEl>
                                        <p:attrNameLst>
                                          <p:attrName>ppt_h</p:attrName>
                                        </p:attrNameLst>
                                      </p:cBhvr>
                                      <p:tavLst>
                                        <p:tav tm="0">
                                          <p:val>
                                            <p:strVal val="#ppt_h"/>
                                          </p:val>
                                        </p:tav>
                                        <p:tav tm="100000">
                                          <p:val>
                                            <p:strVal val="#ppt_h"/>
                                          </p:val>
                                        </p:tav>
                                      </p:tavLst>
                                    </p:anim>
                                  </p:childTnLst>
                                </p:cTn>
                              </p:par>
                              <p:par>
                                <p:cTn fill="hold" grpId="0" id="155" nodeType="withEffect" presetClass="entr" presetID="45" presetSubtype="0">
                                  <p:stCondLst>
                                    <p:cond delay="0"/>
                                  </p:stCondLst>
                                  <p:childTnLst>
                                    <p:set>
                                      <p:cBhvr>
                                        <p:cTn dur="1" fill="hold" id="156">
                                          <p:stCondLst>
                                            <p:cond delay="0"/>
                                          </p:stCondLst>
                                        </p:cTn>
                                        <p:tgtEl>
                                          <p:spTgt spid="96"/>
                                        </p:tgtEl>
                                        <p:attrNameLst>
                                          <p:attrName>style.visibility</p:attrName>
                                        </p:attrNameLst>
                                      </p:cBhvr>
                                      <p:to>
                                        <p:strVal val="visible"/>
                                      </p:to>
                                    </p:set>
                                    <p:animEffect filter="fade" transition="in">
                                      <p:cBhvr>
                                        <p:cTn dur="500" id="157"/>
                                        <p:tgtEl>
                                          <p:spTgt spid="96"/>
                                        </p:tgtEl>
                                      </p:cBhvr>
                                    </p:animEffect>
                                    <p:anim calcmode="lin" valueType="num">
                                      <p:cBhvr>
                                        <p:cTn dur="500" fill="hold" id="158"/>
                                        <p:tgtEl>
                                          <p:spTgt spid="96"/>
                                        </p:tgtEl>
                                        <p:attrNameLst>
                                          <p:attrName>ppt_w</p:attrName>
                                        </p:attrNameLst>
                                      </p:cBhvr>
                                      <p:tavLst>
                                        <p:tav fmla="#ppt_w*sin(2.5*pi*$)" tm="0">
                                          <p:val>
                                            <p:fltVal val="0"/>
                                          </p:val>
                                        </p:tav>
                                        <p:tav tm="100000">
                                          <p:val>
                                            <p:fltVal val="1"/>
                                          </p:val>
                                        </p:tav>
                                      </p:tavLst>
                                    </p:anim>
                                    <p:anim calcmode="lin" valueType="num">
                                      <p:cBhvr>
                                        <p:cTn dur="500" fill="hold" id="159"/>
                                        <p:tgtEl>
                                          <p:spTgt spid="96"/>
                                        </p:tgtEl>
                                        <p:attrNameLst>
                                          <p:attrName>ppt_h</p:attrName>
                                        </p:attrNameLst>
                                      </p:cBhvr>
                                      <p:tavLst>
                                        <p:tav tm="0">
                                          <p:val>
                                            <p:strVal val="#ppt_h"/>
                                          </p:val>
                                        </p:tav>
                                        <p:tav tm="100000">
                                          <p:val>
                                            <p:strVal val="#ppt_h"/>
                                          </p:val>
                                        </p:tav>
                                      </p:tavLst>
                                    </p:anim>
                                  </p:childTnLst>
                                </p:cTn>
                              </p:par>
                            </p:childTnLst>
                          </p:cTn>
                        </p:par>
                        <p:par>
                          <p:cTn fill="hold" id="160" nodeType="afterGroup">
                            <p:stCondLst>
                              <p:cond delay="7300"/>
                            </p:stCondLst>
                            <p:childTnLst>
                              <p:par>
                                <p:cTn fill="hold" grpId="0" id="161" nodeType="afterEffect" presetClass="entr" presetID="47" presetSubtype="0">
                                  <p:stCondLst>
                                    <p:cond delay="0"/>
                                  </p:stCondLst>
                                  <p:childTnLst>
                                    <p:set>
                                      <p:cBhvr>
                                        <p:cTn dur="1" fill="hold" id="162">
                                          <p:stCondLst>
                                            <p:cond delay="0"/>
                                          </p:stCondLst>
                                        </p:cTn>
                                        <p:tgtEl>
                                          <p:spTgt spid="104"/>
                                        </p:tgtEl>
                                        <p:attrNameLst>
                                          <p:attrName>style.visibility</p:attrName>
                                        </p:attrNameLst>
                                      </p:cBhvr>
                                      <p:to>
                                        <p:strVal val="visible"/>
                                      </p:to>
                                    </p:set>
                                    <p:animEffect filter="fade" transition="in">
                                      <p:cBhvr>
                                        <p:cTn dur="1000" id="163"/>
                                        <p:tgtEl>
                                          <p:spTgt spid="104"/>
                                        </p:tgtEl>
                                      </p:cBhvr>
                                    </p:animEffect>
                                    <p:anim calcmode="lin" valueType="num">
                                      <p:cBhvr>
                                        <p:cTn dur="1000" fill="hold" id="164"/>
                                        <p:tgtEl>
                                          <p:spTgt spid="104"/>
                                        </p:tgtEl>
                                        <p:attrNameLst>
                                          <p:attrName>ppt_x</p:attrName>
                                        </p:attrNameLst>
                                      </p:cBhvr>
                                      <p:tavLst>
                                        <p:tav tm="0">
                                          <p:val>
                                            <p:strVal val="#ppt_x"/>
                                          </p:val>
                                        </p:tav>
                                        <p:tav tm="100000">
                                          <p:val>
                                            <p:strVal val="#ppt_x"/>
                                          </p:val>
                                        </p:tav>
                                      </p:tavLst>
                                    </p:anim>
                                    <p:anim calcmode="lin" valueType="num">
                                      <p:cBhvr>
                                        <p:cTn dur="1000" fill="hold" id="165"/>
                                        <p:tgtEl>
                                          <p:spTgt spid="104"/>
                                        </p:tgtEl>
                                        <p:attrNameLst>
                                          <p:attrName>ppt_y</p:attrName>
                                        </p:attrNameLst>
                                      </p:cBhvr>
                                      <p:tavLst>
                                        <p:tav tm="0">
                                          <p:val>
                                            <p:strVal val="#ppt_y-.1"/>
                                          </p:val>
                                        </p:tav>
                                        <p:tav tm="100000">
                                          <p:val>
                                            <p:strVal val="#ppt_y"/>
                                          </p:val>
                                        </p:tav>
                                      </p:tavLst>
                                    </p:anim>
                                  </p:childTnLst>
                                </p:cTn>
                              </p:par>
                              <p:par>
                                <p:cTn fill="hold" grpId="0" id="166" nodeType="withEffect" presetClass="entr" presetID="47" presetSubtype="0">
                                  <p:stCondLst>
                                    <p:cond delay="0"/>
                                  </p:stCondLst>
                                  <p:childTnLst>
                                    <p:set>
                                      <p:cBhvr>
                                        <p:cTn dur="1" fill="hold" id="167">
                                          <p:stCondLst>
                                            <p:cond delay="0"/>
                                          </p:stCondLst>
                                        </p:cTn>
                                        <p:tgtEl>
                                          <p:spTgt spid="103"/>
                                        </p:tgtEl>
                                        <p:attrNameLst>
                                          <p:attrName>style.visibility</p:attrName>
                                        </p:attrNameLst>
                                      </p:cBhvr>
                                      <p:to>
                                        <p:strVal val="visible"/>
                                      </p:to>
                                    </p:set>
                                    <p:animEffect filter="fade" transition="in">
                                      <p:cBhvr>
                                        <p:cTn dur="1000" id="168"/>
                                        <p:tgtEl>
                                          <p:spTgt spid="103"/>
                                        </p:tgtEl>
                                      </p:cBhvr>
                                    </p:animEffect>
                                    <p:anim calcmode="lin" valueType="num">
                                      <p:cBhvr>
                                        <p:cTn dur="1000" fill="hold" id="169"/>
                                        <p:tgtEl>
                                          <p:spTgt spid="103"/>
                                        </p:tgtEl>
                                        <p:attrNameLst>
                                          <p:attrName>ppt_x</p:attrName>
                                        </p:attrNameLst>
                                      </p:cBhvr>
                                      <p:tavLst>
                                        <p:tav tm="0">
                                          <p:val>
                                            <p:strVal val="#ppt_x"/>
                                          </p:val>
                                        </p:tav>
                                        <p:tav tm="100000">
                                          <p:val>
                                            <p:strVal val="#ppt_x"/>
                                          </p:val>
                                        </p:tav>
                                      </p:tavLst>
                                    </p:anim>
                                    <p:anim calcmode="lin" valueType="num">
                                      <p:cBhvr>
                                        <p:cTn dur="1000" fill="hold" id="170"/>
                                        <p:tgtEl>
                                          <p:spTgt spid="103"/>
                                        </p:tgtEl>
                                        <p:attrNameLst>
                                          <p:attrName>ppt_y</p:attrName>
                                        </p:attrNameLst>
                                      </p:cBhvr>
                                      <p:tavLst>
                                        <p:tav tm="0">
                                          <p:val>
                                            <p:strVal val="#ppt_y-.1"/>
                                          </p:val>
                                        </p:tav>
                                        <p:tav tm="100000">
                                          <p:val>
                                            <p:strVal val="#ppt_y"/>
                                          </p:val>
                                        </p:tav>
                                      </p:tavLst>
                                    </p:anim>
                                  </p:childTnLst>
                                </p:cTn>
                              </p:par>
                              <p:par>
                                <p:cTn fill="hold" grpId="0" id="171" nodeType="withEffect" presetClass="entr" presetID="22" presetSubtype="4">
                                  <p:stCondLst>
                                    <p:cond delay="0"/>
                                  </p:stCondLst>
                                  <p:childTnLst>
                                    <p:set>
                                      <p:cBhvr>
                                        <p:cTn dur="1" fill="hold" id="172">
                                          <p:stCondLst>
                                            <p:cond delay="0"/>
                                          </p:stCondLst>
                                        </p:cTn>
                                        <p:tgtEl>
                                          <p:spTgt spid="81"/>
                                        </p:tgtEl>
                                        <p:attrNameLst>
                                          <p:attrName>style.visibility</p:attrName>
                                        </p:attrNameLst>
                                      </p:cBhvr>
                                      <p:to>
                                        <p:strVal val="visible"/>
                                      </p:to>
                                    </p:set>
                                    <p:animEffect filter="wipe(down)" transition="in">
                                      <p:cBhvr>
                                        <p:cTn dur="500" id="173"/>
                                        <p:tgtEl>
                                          <p:spTgt spid="81"/>
                                        </p:tgtEl>
                                      </p:cBhvr>
                                    </p:animEffect>
                                  </p:childTnLst>
                                </p:cTn>
                              </p:par>
                              <p:par>
                                <p:cTn fill="hold" grpId="0" id="174" nodeType="withEffect" presetClass="entr" presetID="22" presetSubtype="4">
                                  <p:stCondLst>
                                    <p:cond delay="200"/>
                                  </p:stCondLst>
                                  <p:childTnLst>
                                    <p:set>
                                      <p:cBhvr>
                                        <p:cTn dur="1" fill="hold" id="175">
                                          <p:stCondLst>
                                            <p:cond delay="0"/>
                                          </p:stCondLst>
                                        </p:cTn>
                                        <p:tgtEl>
                                          <p:spTgt spid="82"/>
                                        </p:tgtEl>
                                        <p:attrNameLst>
                                          <p:attrName>style.visibility</p:attrName>
                                        </p:attrNameLst>
                                      </p:cBhvr>
                                      <p:to>
                                        <p:strVal val="visible"/>
                                      </p:to>
                                    </p:set>
                                    <p:animEffect filter="wipe(down)" transition="in">
                                      <p:cBhvr>
                                        <p:cTn dur="500" id="176"/>
                                        <p:tgtEl>
                                          <p:spTgt spid="82"/>
                                        </p:tgtEl>
                                      </p:cBhvr>
                                    </p:animEffect>
                                  </p:childTnLst>
                                </p:cTn>
                              </p:par>
                              <p:par>
                                <p:cTn fill="hold" grpId="0" id="177" nodeType="withEffect" presetClass="entr" presetID="22" presetSubtype="4">
                                  <p:stCondLst>
                                    <p:cond delay="400"/>
                                  </p:stCondLst>
                                  <p:childTnLst>
                                    <p:set>
                                      <p:cBhvr>
                                        <p:cTn dur="1" fill="hold" id="178">
                                          <p:stCondLst>
                                            <p:cond delay="0"/>
                                          </p:stCondLst>
                                        </p:cTn>
                                        <p:tgtEl>
                                          <p:spTgt spid="83"/>
                                        </p:tgtEl>
                                        <p:attrNameLst>
                                          <p:attrName>style.visibility</p:attrName>
                                        </p:attrNameLst>
                                      </p:cBhvr>
                                      <p:to>
                                        <p:strVal val="visible"/>
                                      </p:to>
                                    </p:set>
                                    <p:animEffect filter="wipe(down)" transition="in">
                                      <p:cBhvr>
                                        <p:cTn dur="500" id="179"/>
                                        <p:tgtEl>
                                          <p:spTgt spid="83"/>
                                        </p:tgtEl>
                                      </p:cBhvr>
                                    </p:animEffect>
                                  </p:childTnLst>
                                </p:cTn>
                              </p:par>
                              <p:par>
                                <p:cTn fill="hold" grpId="0" id="180" nodeType="withEffect" presetClass="entr" presetID="22" presetSubtype="4">
                                  <p:stCondLst>
                                    <p:cond delay="600"/>
                                  </p:stCondLst>
                                  <p:childTnLst>
                                    <p:set>
                                      <p:cBhvr>
                                        <p:cTn dur="1" fill="hold" id="181">
                                          <p:stCondLst>
                                            <p:cond delay="0"/>
                                          </p:stCondLst>
                                        </p:cTn>
                                        <p:tgtEl>
                                          <p:spTgt spid="84"/>
                                        </p:tgtEl>
                                        <p:attrNameLst>
                                          <p:attrName>style.visibility</p:attrName>
                                        </p:attrNameLst>
                                      </p:cBhvr>
                                      <p:to>
                                        <p:strVal val="visible"/>
                                      </p:to>
                                    </p:set>
                                    <p:animEffect filter="wipe(down)" transition="in">
                                      <p:cBhvr>
                                        <p:cTn dur="500" id="182"/>
                                        <p:tgtEl>
                                          <p:spTgt spid="84"/>
                                        </p:tgtEl>
                                      </p:cBhvr>
                                    </p:animEffect>
                                  </p:childTnLst>
                                </p:cTn>
                              </p:par>
                            </p:childTnLst>
                          </p:cTn>
                        </p:par>
                        <p:par>
                          <p:cTn fill="hold" id="183" nodeType="afterGroup">
                            <p:stCondLst>
                              <p:cond delay="8400"/>
                            </p:stCondLst>
                            <p:childTnLst>
                              <p:par>
                                <p:cTn fill="hold" grpId="0" id="184" nodeType="afterEffect" presetClass="entr" presetID="22" presetSubtype="4">
                                  <p:stCondLst>
                                    <p:cond delay="0"/>
                                  </p:stCondLst>
                                  <p:childTnLst>
                                    <p:set>
                                      <p:cBhvr>
                                        <p:cTn dur="1" fill="hold" id="185">
                                          <p:stCondLst>
                                            <p:cond delay="0"/>
                                          </p:stCondLst>
                                        </p:cTn>
                                        <p:tgtEl>
                                          <p:spTgt spid="88"/>
                                        </p:tgtEl>
                                        <p:attrNameLst>
                                          <p:attrName>style.visibility</p:attrName>
                                        </p:attrNameLst>
                                      </p:cBhvr>
                                      <p:to>
                                        <p:strVal val="visible"/>
                                      </p:to>
                                    </p:set>
                                    <p:animEffect filter="wipe(down)" transition="in">
                                      <p:cBhvr>
                                        <p:cTn dur="500" id="186"/>
                                        <p:tgtEl>
                                          <p:spTgt spid="88"/>
                                        </p:tgtEl>
                                      </p:cBhvr>
                                    </p:animEffect>
                                  </p:childTnLst>
                                </p:cTn>
                              </p:par>
                              <p:par>
                                <p:cTn fill="hold" grpId="0" id="187" nodeType="withEffect" presetClass="entr" presetID="22" presetSubtype="4">
                                  <p:stCondLst>
                                    <p:cond delay="0"/>
                                  </p:stCondLst>
                                  <p:childTnLst>
                                    <p:set>
                                      <p:cBhvr>
                                        <p:cTn dur="1" fill="hold" id="188">
                                          <p:stCondLst>
                                            <p:cond delay="0"/>
                                          </p:stCondLst>
                                        </p:cTn>
                                        <p:tgtEl>
                                          <p:spTgt spid="87"/>
                                        </p:tgtEl>
                                        <p:attrNameLst>
                                          <p:attrName>style.visibility</p:attrName>
                                        </p:attrNameLst>
                                      </p:cBhvr>
                                      <p:to>
                                        <p:strVal val="visible"/>
                                      </p:to>
                                    </p:set>
                                    <p:animEffect filter="wipe(down)" transition="in">
                                      <p:cBhvr>
                                        <p:cTn dur="500" id="189"/>
                                        <p:tgtEl>
                                          <p:spTgt spid="87"/>
                                        </p:tgtEl>
                                      </p:cBhvr>
                                    </p:animEffect>
                                  </p:childTnLst>
                                </p:cTn>
                              </p:par>
                              <p:par>
                                <p:cTn fill="hold" grpId="0" id="190" nodeType="withEffect" presetClass="entr" presetID="22" presetSubtype="4">
                                  <p:stCondLst>
                                    <p:cond delay="0"/>
                                  </p:stCondLst>
                                  <p:childTnLst>
                                    <p:set>
                                      <p:cBhvr>
                                        <p:cTn dur="1" fill="hold" id="191">
                                          <p:stCondLst>
                                            <p:cond delay="0"/>
                                          </p:stCondLst>
                                        </p:cTn>
                                        <p:tgtEl>
                                          <p:spTgt spid="86"/>
                                        </p:tgtEl>
                                        <p:attrNameLst>
                                          <p:attrName>style.visibility</p:attrName>
                                        </p:attrNameLst>
                                      </p:cBhvr>
                                      <p:to>
                                        <p:strVal val="visible"/>
                                      </p:to>
                                    </p:set>
                                    <p:animEffect filter="wipe(down)" transition="in">
                                      <p:cBhvr>
                                        <p:cTn dur="500" id="192"/>
                                        <p:tgtEl>
                                          <p:spTgt spid="86"/>
                                        </p:tgtEl>
                                      </p:cBhvr>
                                    </p:animEffect>
                                  </p:childTnLst>
                                </p:cTn>
                              </p:par>
                              <p:par>
                                <p:cTn fill="hold" grpId="0" id="193" nodeType="withEffect" presetClass="entr" presetID="22" presetSubtype="4">
                                  <p:stCondLst>
                                    <p:cond delay="0"/>
                                  </p:stCondLst>
                                  <p:childTnLst>
                                    <p:set>
                                      <p:cBhvr>
                                        <p:cTn dur="1" fill="hold" id="194">
                                          <p:stCondLst>
                                            <p:cond delay="0"/>
                                          </p:stCondLst>
                                        </p:cTn>
                                        <p:tgtEl>
                                          <p:spTgt spid="85"/>
                                        </p:tgtEl>
                                        <p:attrNameLst>
                                          <p:attrName>style.visibility</p:attrName>
                                        </p:attrNameLst>
                                      </p:cBhvr>
                                      <p:to>
                                        <p:strVal val="visible"/>
                                      </p:to>
                                    </p:set>
                                    <p:animEffect filter="wipe(down)" transition="in">
                                      <p:cBhvr>
                                        <p:cTn dur="500" id="195"/>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5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3"/>
          <p:cNvSpPr>
            <a:spLocks noChangeArrowheads="1"/>
          </p:cNvSpPr>
          <p:nvPr/>
        </p:nvSpPr>
        <p:spPr bwMode="auto">
          <a:xfrm>
            <a:off x="2714414" y="515424"/>
            <a:ext cx="316736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案例分析：案例一</a:t>
            </a:r>
          </a:p>
        </p:txBody>
      </p:sp>
      <p:grpSp>
        <p:nvGrpSpPr>
          <p:cNvPr id="13" name="组合 12"/>
          <p:cNvGrpSpPr/>
          <p:nvPr/>
        </p:nvGrpSpPr>
        <p:grpSpPr>
          <a:xfrm flipH="1">
            <a:off x="5306701" y="2052013"/>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solidFill>
                  <a:schemeClr val="tx1"/>
                </a:solidFill>
              </a:endParaRPr>
            </a:p>
          </p:txBody>
        </p:sp>
        <p:sp>
          <p:nvSpPr>
            <p:cNvPr id="15" name="矩形 14"/>
            <p:cNvSpPr/>
            <p:nvPr/>
          </p:nvSpPr>
          <p:spPr>
            <a:xfrm>
              <a:off x="813012" y="1545970"/>
              <a:ext cx="2772000" cy="165114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solidFill>
                  <a:schemeClr val="tx1"/>
                </a:solidFill>
              </a:endParaRPr>
            </a:p>
          </p:txBody>
        </p:sp>
      </p:grpSp>
      <p:grpSp>
        <p:nvGrpSpPr>
          <p:cNvPr id="16" name="组合 15"/>
          <p:cNvGrpSpPr/>
          <p:nvPr/>
        </p:nvGrpSpPr>
        <p:grpSpPr>
          <a:xfrm>
            <a:off x="2714414" y="2092775"/>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矩形 17"/>
            <p:cNvSpPr/>
            <p:nvPr/>
          </p:nvSpPr>
          <p:spPr>
            <a:xfrm>
              <a:off x="813012" y="1524499"/>
              <a:ext cx="2772000" cy="17280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19" name="组合 18"/>
          <p:cNvGrpSpPr/>
          <p:nvPr/>
        </p:nvGrpSpPr>
        <p:grpSpPr>
          <a:xfrm>
            <a:off x="3456089" y="3759151"/>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 name="矩形 20"/>
            <p:cNvSpPr/>
            <p:nvPr/>
          </p:nvSpPr>
          <p:spPr>
            <a:xfrm>
              <a:off x="813012" y="1575898"/>
              <a:ext cx="2772000" cy="164435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22" name="TextBox 2"/>
          <p:cNvSpPr txBox="1"/>
          <p:nvPr/>
        </p:nvSpPr>
        <p:spPr>
          <a:xfrm>
            <a:off x="5843699" y="4322524"/>
            <a:ext cx="5612426" cy="1120086"/>
          </a:xfrm>
          <a:prstGeom prst="rect">
            <a:avLst/>
          </a:prstGeom>
          <a:noFill/>
        </p:spPr>
        <p:txBody>
          <a:bodyPr bIns="45693" lIns="91386" rIns="91386" rtlCol="0" tIns="45693" wrap="square">
            <a:spAutoFit/>
          </a:bodyPr>
          <a:lstStyle/>
          <a:p>
            <a:pPr algn="just">
              <a:lnSpc>
                <a:spcPct val="150000"/>
              </a:lnSpc>
            </a:pPr>
            <a:r>
              <a:rPr altLang="en-US" lang="zh-CN" sz="900">
                <a:solidFill>
                  <a:srgbClr val="202A36"/>
                </a:solidFill>
                <a:latin charset="-122" panose="020b0503020204020204" pitchFamily="34" typeface="微软雅黑"/>
                <a:ea charset="-122" panose="020b0503020204020204" pitchFamily="34" typeface="微软雅黑"/>
              </a:rPr>
              <a:t>作为本土成长起来的智能装备企业，立足于本土，服务于本土，将以工业机器人为主导，兼顾其它机器人发展，为全面提升长沙工业的综合竞争力贡献一份力量，推动我省工业机器人的应用和产业化。</a:t>
            </a:r>
          </a:p>
          <a:p>
            <a:pPr algn="just">
              <a:lnSpc>
                <a:spcPct val="150000"/>
              </a:lnSpc>
            </a:pPr>
            <a:r>
              <a:rPr altLang="en-US" lang="zh-CN" sz="900">
                <a:solidFill>
                  <a:srgbClr val="202A36"/>
                </a:solidFill>
                <a:latin charset="-122" panose="020b0503020204020204" pitchFamily="34" typeface="微软雅黑"/>
                <a:ea charset="-122" panose="020b0503020204020204" pitchFamily="34" typeface="微软雅黑"/>
              </a:rPr>
              <a:t>经过近五年的发展，XX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grpSp>
        <p:nvGrpSpPr>
          <p:cNvPr id="23" name="组合 22"/>
          <p:cNvGrpSpPr/>
          <p:nvPr/>
        </p:nvGrpSpPr>
        <p:grpSpPr>
          <a:xfrm>
            <a:off x="9321313" y="2632299"/>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5" name="矩形 24"/>
            <p:cNvSpPr/>
            <p:nvPr/>
          </p:nvSpPr>
          <p:spPr>
            <a:xfrm>
              <a:off x="813012" y="1575898"/>
              <a:ext cx="2772000" cy="164435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Tree>
    <p:extLst>
      <p:ext uri="{BB962C8B-B14F-4D97-AF65-F5344CB8AC3E}">
        <p14:creationId val="1925479222"/>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anim calcmode="lin" valueType="num">
                                      <p:cBhvr>
                                        <p:cTn dur="500" fill="hold" id="12"/>
                                        <p:tgtEl>
                                          <p:spTgt spid="13"/>
                                        </p:tgtEl>
                                        <p:attrNameLst>
                                          <p:attrName>ppt_x</p:attrName>
                                        </p:attrNameLst>
                                      </p:cBhvr>
                                      <p:tavLst>
                                        <p:tav tm="0">
                                          <p:val>
                                            <p:strVal val="#ppt_x"/>
                                          </p:val>
                                        </p:tav>
                                        <p:tav tm="100000">
                                          <p:val>
                                            <p:strVal val="#ppt_x"/>
                                          </p:val>
                                        </p:tav>
                                      </p:tavLst>
                                    </p:anim>
                                    <p:anim calcmode="lin" valueType="num">
                                      <p:cBhvr>
                                        <p:cTn dur="500" fill="hold" id="13"/>
                                        <p:tgtEl>
                                          <p:spTgt spid="1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500" id="17"/>
                                        <p:tgtEl>
                                          <p:spTgt spid="16"/>
                                        </p:tgtEl>
                                      </p:cBhvr>
                                    </p:animEffect>
                                    <p:anim calcmode="lin" valueType="num">
                                      <p:cBhvr>
                                        <p:cTn dur="500" fill="hold" id="18"/>
                                        <p:tgtEl>
                                          <p:spTgt spid="16"/>
                                        </p:tgtEl>
                                        <p:attrNameLst>
                                          <p:attrName>ppt_x</p:attrName>
                                        </p:attrNameLst>
                                      </p:cBhvr>
                                      <p:tavLst>
                                        <p:tav tm="0">
                                          <p:val>
                                            <p:strVal val="#ppt_x"/>
                                          </p:val>
                                        </p:tav>
                                        <p:tav tm="100000">
                                          <p:val>
                                            <p:strVal val="#ppt_x"/>
                                          </p:val>
                                        </p:tav>
                                      </p:tavLst>
                                    </p:anim>
                                    <p:anim calcmode="lin" valueType="num">
                                      <p:cBhvr>
                                        <p:cTn dur="500" fill="hold" id="19"/>
                                        <p:tgtEl>
                                          <p:spTgt spid="1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500" id="23"/>
                                        <p:tgtEl>
                                          <p:spTgt spid="19"/>
                                        </p:tgtEl>
                                      </p:cBhvr>
                                    </p:animEffect>
                                    <p:anim calcmode="lin" valueType="num">
                                      <p:cBhvr>
                                        <p:cTn dur="500" fill="hold" id="24"/>
                                        <p:tgtEl>
                                          <p:spTgt spid="19"/>
                                        </p:tgtEl>
                                        <p:attrNameLst>
                                          <p:attrName>ppt_x</p:attrName>
                                        </p:attrNameLst>
                                      </p:cBhvr>
                                      <p:tavLst>
                                        <p:tav tm="0">
                                          <p:val>
                                            <p:strVal val="#ppt_x"/>
                                          </p:val>
                                        </p:tav>
                                        <p:tav tm="100000">
                                          <p:val>
                                            <p:strVal val="#ppt_x"/>
                                          </p:val>
                                        </p:tav>
                                      </p:tavLst>
                                    </p:anim>
                                    <p:anim calcmode="lin" valueType="num">
                                      <p:cBhvr>
                                        <p:cTn dur="500" fill="hold" id="25"/>
                                        <p:tgtEl>
                                          <p:spTgt spid="19"/>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4">
                                  <p:stCondLst>
                                    <p:cond delay="0"/>
                                  </p:stCondLst>
                                  <p:iterate type="lt">
                                    <p:tmPct val="10000"/>
                                  </p:iterate>
                                  <p:childTnLst>
                                    <p:set>
                                      <p:cBhvr>
                                        <p:cTn dur="1" fill="hold" id="27">
                                          <p:stCondLst>
                                            <p:cond delay="0"/>
                                          </p:stCondLst>
                                        </p:cTn>
                                        <p:tgtEl>
                                          <p:spTgt spid="22"/>
                                        </p:tgtEl>
                                        <p:attrNameLst>
                                          <p:attrName>style.visibility</p:attrName>
                                        </p:attrNameLst>
                                      </p:cBhvr>
                                      <p:to>
                                        <p:strVal val="visible"/>
                                      </p:to>
                                    </p:set>
                                    <p:animEffect filter="wipe(down)" transition="in">
                                      <p:cBhvr>
                                        <p:cTn dur="500" id="28"/>
                                        <p:tgtEl>
                                          <p:spTgt spid="22"/>
                                        </p:tgtEl>
                                      </p:cBhvr>
                                    </p:animEffect>
                                  </p:childTnLst>
                                </p:cTn>
                              </p:par>
                            </p:childTnLst>
                          </p:cTn>
                        </p:par>
                        <p:par>
                          <p:cTn fill="hold" id="29" nodeType="afterGroup">
                            <p:stCondLst>
                              <p:cond delay="2000"/>
                            </p:stCondLst>
                            <p:childTnLst>
                              <p:par>
                                <p:cTn fill="hold" id="30" nodeType="afterEffect" presetClass="entr" presetID="42"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500" id="32"/>
                                        <p:tgtEl>
                                          <p:spTgt spid="23"/>
                                        </p:tgtEl>
                                      </p:cBhvr>
                                    </p:animEffect>
                                    <p:anim calcmode="lin" valueType="num">
                                      <p:cBhvr>
                                        <p:cTn dur="500" fill="hold" id="33"/>
                                        <p:tgtEl>
                                          <p:spTgt spid="23"/>
                                        </p:tgtEl>
                                        <p:attrNameLst>
                                          <p:attrName>ppt_x</p:attrName>
                                        </p:attrNameLst>
                                      </p:cBhvr>
                                      <p:tavLst>
                                        <p:tav tm="0">
                                          <p:val>
                                            <p:strVal val="#ppt_x"/>
                                          </p:val>
                                        </p:tav>
                                        <p:tav tm="100000">
                                          <p:val>
                                            <p:strVal val="#ppt_x"/>
                                          </p:val>
                                        </p:tav>
                                      </p:tavLst>
                                    </p:anim>
                                    <p:anim calcmode="lin" valueType="num">
                                      <p:cBhvr>
                                        <p:cTn dur="500" fill="hold" id="3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3"/>
          <p:cNvSpPr>
            <a:spLocks noChangeArrowheads="1"/>
          </p:cNvSpPr>
          <p:nvPr/>
        </p:nvSpPr>
        <p:spPr bwMode="auto">
          <a:xfrm>
            <a:off x="2714414" y="515424"/>
            <a:ext cx="316736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案例分析：案例二</a:t>
            </a:r>
          </a:p>
        </p:txBody>
      </p:sp>
      <p:sp>
        <p:nvSpPr>
          <p:cNvPr id="11" name="Rounded Rectangle 7"/>
          <p:cNvSpPr/>
          <p:nvPr/>
        </p:nvSpPr>
        <p:spPr>
          <a:xfrm>
            <a:off x="2714414" y="4101403"/>
            <a:ext cx="1524000" cy="1514018"/>
          </a:xfrm>
          <a:prstGeom prst="roundRect">
            <a:avLst>
              <a:gd fmla="val 5429" name="adj"/>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Rounded Rectangle 10"/>
          <p:cNvSpPr/>
          <p:nvPr/>
        </p:nvSpPr>
        <p:spPr>
          <a:xfrm>
            <a:off x="2714414" y="2517227"/>
            <a:ext cx="3048000" cy="1514018"/>
          </a:xfrm>
          <a:prstGeom prst="roundRect">
            <a:avLst>
              <a:gd fmla="val 5429" name="adj"/>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ounded Rectangle 11"/>
          <p:cNvSpPr/>
          <p:nvPr/>
        </p:nvSpPr>
        <p:spPr>
          <a:xfrm>
            <a:off x="4322254" y="4101403"/>
            <a:ext cx="1440160" cy="1514018"/>
          </a:xfrm>
          <a:prstGeom prst="roundRect">
            <a:avLst>
              <a:gd fmla="val 5429" name="adj"/>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ounded Rectangle 12"/>
          <p:cNvSpPr/>
          <p:nvPr/>
        </p:nvSpPr>
        <p:spPr>
          <a:xfrm>
            <a:off x="8306358" y="2517227"/>
            <a:ext cx="1428328" cy="1514018"/>
          </a:xfrm>
          <a:prstGeom prst="roundRect">
            <a:avLst>
              <a:gd fmla="val 5429" name="adj"/>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blipFill dpi="0" rotWithShape="1">
                <a:blip r:embed="rId6"/>
                <a:stretch>
                  <a:fillRect/>
                </a:stretch>
              </a:blipFill>
            </a:endParaRPr>
          </a:p>
        </p:txBody>
      </p:sp>
      <p:sp>
        <p:nvSpPr>
          <p:cNvPr id="15" name="Rounded Rectangle 15"/>
          <p:cNvSpPr/>
          <p:nvPr/>
        </p:nvSpPr>
        <p:spPr>
          <a:xfrm>
            <a:off x="9830358" y="2517227"/>
            <a:ext cx="1524000" cy="1514018"/>
          </a:xfrm>
          <a:prstGeom prst="roundRect">
            <a:avLst>
              <a:gd fmla="val 5429" name="adj"/>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ounded Rectangle 17"/>
          <p:cNvSpPr/>
          <p:nvPr/>
        </p:nvSpPr>
        <p:spPr>
          <a:xfrm>
            <a:off x="8306358" y="4099553"/>
            <a:ext cx="3048000" cy="1514018"/>
          </a:xfrm>
          <a:prstGeom prst="roundRect">
            <a:avLst>
              <a:gd fmla="val 5429" name="adj"/>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Rounded Rectangle 18"/>
          <p:cNvSpPr/>
          <p:nvPr/>
        </p:nvSpPr>
        <p:spPr>
          <a:xfrm>
            <a:off x="5846254" y="2517227"/>
            <a:ext cx="2376264" cy="3098194"/>
          </a:xfrm>
          <a:prstGeom prst="roundRect">
            <a:avLst>
              <a:gd fmla="val 2409" name="adj"/>
            </a:avLst>
          </a:prstGeom>
          <a:blipFill dpi="0" rotWithShape="1">
            <a:blip r:embed="rId1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 Box 7"/>
          <p:cNvSpPr txBox="1">
            <a:spLocks noChangeArrowheads="1"/>
          </p:cNvSpPr>
          <p:nvPr/>
        </p:nvSpPr>
        <p:spPr bwMode="auto">
          <a:xfrm>
            <a:off x="2714414" y="1683710"/>
            <a:ext cx="7848600" cy="548640"/>
          </a:xfrm>
          <a:prstGeom prst="rect">
            <a:avLst/>
          </a:prstGeom>
          <a:noFill/>
          <a:ln w="9525">
            <a:noFill/>
            <a:miter lim="800000"/>
          </a:ln>
        </p:spPr>
        <p:txBody>
          <a:bodyPr anchor="ctr" bIns="22860" lIns="45720" rIns="45720" tIns="22860" wrap="square">
            <a:spAutoFit/>
          </a:bodyPr>
          <a:lstStyle/>
          <a:p>
            <a:pPr>
              <a:lnSpc>
                <a:spcPct val="150000"/>
              </a:lnSpc>
            </a:pPr>
            <a:r>
              <a:rPr altLang="en-US" lang="zh-CN" smtClean="0" sz="1100">
                <a:solidFill>
                  <a:srgbClr val="202A36"/>
                </a:solidFill>
                <a:latin charset="-122" panose="020b0503020204020204" pitchFamily="34" typeface="微软雅黑"/>
                <a:ea charset="-122" panose="020b0503020204020204" pitchFamily="34" typeface="微软雅黑"/>
              </a:rPr>
              <a:t>经过近五年的发展，XX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spTree>
    <p:extLst>
      <p:ext uri="{BB962C8B-B14F-4D97-AF65-F5344CB8AC3E}">
        <p14:creationId val="1385753793"/>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250" fill="hold" id="11"/>
                                        <p:tgtEl>
                                          <p:spTgt spid="12"/>
                                        </p:tgtEl>
                                        <p:attrNameLst>
                                          <p:attrName>ppt_x</p:attrName>
                                        </p:attrNameLst>
                                      </p:cBhvr>
                                      <p:tavLst>
                                        <p:tav tm="0">
                                          <p:val>
                                            <p:strVal val="#ppt_x"/>
                                          </p:val>
                                        </p:tav>
                                        <p:tav tm="100000">
                                          <p:val>
                                            <p:strVal val="#ppt_x"/>
                                          </p:val>
                                        </p:tav>
                                      </p:tavLst>
                                    </p:anim>
                                    <p:anim calcmode="lin" valueType="num">
                                      <p:cBhvr additive="base">
                                        <p:cTn dur="250" fill="hold" id="12"/>
                                        <p:tgtEl>
                                          <p:spTgt spid="1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750"/>
                            </p:stCondLst>
                            <p:childTnLst>
                              <p:par>
                                <p:cTn fill="hold" grpId="0" id="14" nodeType="afterEffect" presetClass="entr" presetID="2" presetSubtype="4">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additive="base">
                                        <p:cTn dur="250" fill="hold" id="16"/>
                                        <p:tgtEl>
                                          <p:spTgt spid="11"/>
                                        </p:tgtEl>
                                        <p:attrNameLst>
                                          <p:attrName>ppt_x</p:attrName>
                                        </p:attrNameLst>
                                      </p:cBhvr>
                                      <p:tavLst>
                                        <p:tav tm="0">
                                          <p:val>
                                            <p:strVal val="#ppt_x"/>
                                          </p:val>
                                        </p:tav>
                                        <p:tav tm="100000">
                                          <p:val>
                                            <p:strVal val="#ppt_x"/>
                                          </p:val>
                                        </p:tav>
                                      </p:tavLst>
                                    </p:anim>
                                    <p:anim calcmode="lin" valueType="num">
                                      <p:cBhvr additive="base">
                                        <p:cTn dur="250" fill="hold" id="17"/>
                                        <p:tgtEl>
                                          <p:spTgt spid="11"/>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 presetSubtype="4">
                                  <p:stCondLst>
                                    <p:cond delay="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250" fill="hold" id="21"/>
                                        <p:tgtEl>
                                          <p:spTgt spid="13"/>
                                        </p:tgtEl>
                                        <p:attrNameLst>
                                          <p:attrName>ppt_x</p:attrName>
                                        </p:attrNameLst>
                                      </p:cBhvr>
                                      <p:tavLst>
                                        <p:tav tm="0">
                                          <p:val>
                                            <p:strVal val="#ppt_x"/>
                                          </p:val>
                                        </p:tav>
                                        <p:tav tm="100000">
                                          <p:val>
                                            <p:strVal val="#ppt_x"/>
                                          </p:val>
                                        </p:tav>
                                      </p:tavLst>
                                    </p:anim>
                                    <p:anim calcmode="lin" valueType="num">
                                      <p:cBhvr additive="base">
                                        <p:cTn dur="250" fill="hold" id="22"/>
                                        <p:tgtEl>
                                          <p:spTgt spid="13"/>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2" presetSubtype="4">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additive="base">
                                        <p:cTn dur="250" fill="hold" id="26"/>
                                        <p:tgtEl>
                                          <p:spTgt spid="17"/>
                                        </p:tgtEl>
                                        <p:attrNameLst>
                                          <p:attrName>ppt_x</p:attrName>
                                        </p:attrNameLst>
                                      </p:cBhvr>
                                      <p:tavLst>
                                        <p:tav tm="0">
                                          <p:val>
                                            <p:strVal val="#ppt_x"/>
                                          </p:val>
                                        </p:tav>
                                        <p:tav tm="100000">
                                          <p:val>
                                            <p:strVal val="#ppt_x"/>
                                          </p:val>
                                        </p:tav>
                                      </p:tavLst>
                                    </p:anim>
                                    <p:anim calcmode="lin" valueType="num">
                                      <p:cBhvr additive="base">
                                        <p:cTn dur="250" fill="hold" id="27"/>
                                        <p:tgtEl>
                                          <p:spTgt spid="17"/>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250" fill="hold" id="31"/>
                                        <p:tgtEl>
                                          <p:spTgt spid="14"/>
                                        </p:tgtEl>
                                        <p:attrNameLst>
                                          <p:attrName>ppt_x</p:attrName>
                                        </p:attrNameLst>
                                      </p:cBhvr>
                                      <p:tavLst>
                                        <p:tav tm="0">
                                          <p:val>
                                            <p:strVal val="#ppt_x"/>
                                          </p:val>
                                        </p:tav>
                                        <p:tav tm="100000">
                                          <p:val>
                                            <p:strVal val="#ppt_x"/>
                                          </p:val>
                                        </p:tav>
                                      </p:tavLst>
                                    </p:anim>
                                    <p:anim calcmode="lin" valueType="num">
                                      <p:cBhvr additive="base">
                                        <p:cTn dur="250" fill="hold" id="32"/>
                                        <p:tgtEl>
                                          <p:spTgt spid="14"/>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1750"/>
                            </p:stCondLst>
                            <p:childTnLst>
                              <p:par>
                                <p:cTn fill="hold" grpId="0" id="34" nodeType="afterEffect" presetClass="entr" presetID="2" presetSubtype="4">
                                  <p:stCondLst>
                                    <p:cond delay="0"/>
                                  </p:stCondLst>
                                  <p:childTnLst>
                                    <p:set>
                                      <p:cBhvr>
                                        <p:cTn dur="1" fill="hold" id="35">
                                          <p:stCondLst>
                                            <p:cond delay="0"/>
                                          </p:stCondLst>
                                        </p:cTn>
                                        <p:tgtEl>
                                          <p:spTgt spid="15"/>
                                        </p:tgtEl>
                                        <p:attrNameLst>
                                          <p:attrName>style.visibility</p:attrName>
                                        </p:attrNameLst>
                                      </p:cBhvr>
                                      <p:to>
                                        <p:strVal val="visible"/>
                                      </p:to>
                                    </p:set>
                                    <p:anim calcmode="lin" valueType="num">
                                      <p:cBhvr additive="base">
                                        <p:cTn dur="250" fill="hold" id="36"/>
                                        <p:tgtEl>
                                          <p:spTgt spid="15"/>
                                        </p:tgtEl>
                                        <p:attrNameLst>
                                          <p:attrName>ppt_x</p:attrName>
                                        </p:attrNameLst>
                                      </p:cBhvr>
                                      <p:tavLst>
                                        <p:tav tm="0">
                                          <p:val>
                                            <p:strVal val="#ppt_x"/>
                                          </p:val>
                                        </p:tav>
                                        <p:tav tm="100000">
                                          <p:val>
                                            <p:strVal val="#ppt_x"/>
                                          </p:val>
                                        </p:tav>
                                      </p:tavLst>
                                    </p:anim>
                                    <p:anim calcmode="lin" valueType="num">
                                      <p:cBhvr additive="base">
                                        <p:cTn dur="250" fill="hold" id="37"/>
                                        <p:tgtEl>
                                          <p:spTgt spid="15"/>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000"/>
                            </p:stCondLst>
                            <p:childTnLst>
                              <p:par>
                                <p:cTn fill="hold" grpId="0" id="39" nodeType="afterEffect" presetClass="entr" presetID="2" presetSubtype="4">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additive="base">
                                        <p:cTn dur="250" fill="hold" id="41"/>
                                        <p:tgtEl>
                                          <p:spTgt spid="16"/>
                                        </p:tgtEl>
                                        <p:attrNameLst>
                                          <p:attrName>ppt_x</p:attrName>
                                        </p:attrNameLst>
                                      </p:cBhvr>
                                      <p:tavLst>
                                        <p:tav tm="0">
                                          <p:val>
                                            <p:strVal val="#ppt_x"/>
                                          </p:val>
                                        </p:tav>
                                        <p:tav tm="100000">
                                          <p:val>
                                            <p:strVal val="#ppt_x"/>
                                          </p:val>
                                        </p:tav>
                                      </p:tavLst>
                                    </p:anim>
                                    <p:anim calcmode="lin" valueType="num">
                                      <p:cBhvr additive="base">
                                        <p:cTn dur="250" fill="hold" id="42"/>
                                        <p:tgtEl>
                                          <p:spTgt spid="16"/>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250"/>
                            </p:stCondLst>
                            <p:childTnLst>
                              <p:par>
                                <p:cTn fill="hold" grpId="0" id="44" nodeType="afterEffect" presetClass="entr" presetID="2" presetSubtype="4">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additive="base">
                                        <p:cTn dur="250" fill="hold" id="46"/>
                                        <p:tgtEl>
                                          <p:spTgt spid="18"/>
                                        </p:tgtEl>
                                        <p:attrNameLst>
                                          <p:attrName>ppt_x</p:attrName>
                                        </p:attrNameLst>
                                      </p:cBhvr>
                                      <p:tavLst>
                                        <p:tav tm="0">
                                          <p:val>
                                            <p:strVal val="#ppt_x"/>
                                          </p:val>
                                        </p:tav>
                                        <p:tav tm="100000">
                                          <p:val>
                                            <p:strVal val="#ppt_x"/>
                                          </p:val>
                                        </p:tav>
                                      </p:tavLst>
                                    </p:anim>
                                    <p:anim calcmode="lin" valueType="num">
                                      <p:cBhvr additive="base">
                                        <p:cTn dur="250" fill="hold" id="47"/>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5969725" y="2990099"/>
            <a:ext cx="2821578" cy="459854"/>
            <a:chOff x="5969725" y="2398387"/>
            <a:chExt cx="2821578" cy="459854"/>
          </a:xfrm>
        </p:grpSpPr>
        <p:sp>
          <p:nvSpPr>
            <p:cNvPr id="14" name="矩形 1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5969725" y="3563726"/>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标题 4"/>
          <p:cNvSpPr txBox="1"/>
          <p:nvPr/>
        </p:nvSpPr>
        <p:spPr>
          <a:xfrm>
            <a:off x="1891142" y="3652055"/>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FCB00F"/>
                </a:solidFill>
                <a:latin charset="-122" panose="020b0503020204020204" pitchFamily="34" typeface="微软雅黑"/>
                <a:ea charset="-122" panose="020b0503020204020204" pitchFamily="34" typeface="微软雅黑"/>
              </a:rPr>
              <a:t>第四章</a:t>
            </a:r>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6155957" y="2429163"/>
            <a:ext cx="1107996" cy="1556074"/>
            <a:chOff x="6155957" y="1837451"/>
            <a:chExt cx="1107996" cy="1556074"/>
          </a:xfrm>
        </p:grpSpPr>
        <p:sp>
          <p:nvSpPr>
            <p:cNvPr id="34" name="矩形 33"/>
            <p:cNvSpPr/>
            <p:nvPr/>
          </p:nvSpPr>
          <p:spPr>
            <a:xfrm>
              <a:off x="6155958" y="1837451"/>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研究目标</a:t>
              </a:r>
            </a:p>
          </p:txBody>
        </p:sp>
        <p:sp>
          <p:nvSpPr>
            <p:cNvPr id="35" name="矩形 34"/>
            <p:cNvSpPr/>
            <p:nvPr/>
          </p:nvSpPr>
          <p:spPr>
            <a:xfrm>
              <a:off x="6155958" y="2442932"/>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研究成果</a:t>
              </a:r>
            </a:p>
          </p:txBody>
        </p:sp>
        <p:sp>
          <p:nvSpPr>
            <p:cNvPr id="36" name="矩形 35"/>
            <p:cNvSpPr/>
            <p:nvPr/>
          </p:nvSpPr>
          <p:spPr>
            <a:xfrm>
              <a:off x="6155958" y="3024194"/>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应用前景</a:t>
              </a:r>
            </a:p>
          </p:txBody>
        </p:sp>
      </p:grpSp>
      <p:sp>
        <p:nvSpPr>
          <p:cNvPr id="37" name="文本框 36"/>
          <p:cNvSpPr txBox="1"/>
          <p:nvPr/>
        </p:nvSpPr>
        <p:spPr>
          <a:xfrm>
            <a:off x="890236" y="4725796"/>
            <a:ext cx="4450080" cy="822960"/>
          </a:xfrm>
          <a:prstGeom prst="rect">
            <a:avLst/>
          </a:prstGeom>
          <a:noFill/>
        </p:spPr>
        <p:txBody>
          <a:bodyPr rtlCol="0" wrap="none">
            <a:spAutoFit/>
          </a:bodyPr>
          <a:lstStyle/>
          <a:p>
            <a:pPr algn="ctr"/>
            <a:r>
              <a:rPr altLang="en-US" b="1" kern="100" lang="zh-CN" smtClean="0" sz="4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研究成果与应用</a:t>
            </a:r>
          </a:p>
        </p:txBody>
      </p:sp>
      <p:sp>
        <p:nvSpPr>
          <p:cNvPr id="38" name="Freeform 7"/>
          <p:cNvSpPr>
            <a:spLocks noEditPoints="1"/>
          </p:cNvSpPr>
          <p:nvPr/>
        </p:nvSpPr>
        <p:spPr bwMode="auto">
          <a:xfrm>
            <a:off x="2393567" y="2381187"/>
            <a:ext cx="1371414" cy="1154089"/>
          </a:xfrm>
          <a:custGeom>
            <a:gdLst>
              <a:gd fmla="*/ 156 w 192" name="T0"/>
              <a:gd fmla="*/ 17 h 161" name="T1"/>
              <a:gd fmla="*/ 128 w 192" name="T2"/>
              <a:gd fmla="*/ 45 h 161" name="T3"/>
              <a:gd fmla="*/ 64 w 192" name="T4"/>
              <a:gd fmla="*/ 45 h 161" name="T5"/>
              <a:gd fmla="*/ 60 w 192" name="T6"/>
              <a:gd fmla="*/ 29 h 161" name="T7"/>
              <a:gd fmla="*/ 64 w 192" name="T8"/>
              <a:gd fmla="*/ 40 h 161" name="T9"/>
              <a:gd fmla="*/ 70 w 192" name="T10"/>
              <a:gd fmla="*/ 47 h 161" name="T11"/>
              <a:gd fmla="*/ 168 w 192" name="T12"/>
              <a:gd fmla="*/ 109 h 161" name="T13"/>
              <a:gd fmla="*/ 148 w 192" name="T14"/>
              <a:gd fmla="*/ 141 h 161" name="T15"/>
              <a:gd fmla="*/ 168 w 192" name="T16"/>
              <a:gd fmla="*/ 109 h 161" name="T17"/>
              <a:gd fmla="*/ 148 w 192" name="T18"/>
              <a:gd fmla="*/ 81 h 161" name="T19"/>
              <a:gd fmla="*/ 168 w 192" name="T20"/>
              <a:gd fmla="*/ 97 h 161" name="T21"/>
              <a:gd fmla="*/ 136 w 192" name="T22"/>
              <a:gd fmla="*/ 109 h 161" name="T23"/>
              <a:gd fmla="*/ 116 w 192" name="T24"/>
              <a:gd fmla="*/ 141 h 161" name="T25"/>
              <a:gd fmla="*/ 136 w 192" name="T26"/>
              <a:gd fmla="*/ 109 h 161" name="T27"/>
              <a:gd fmla="*/ 116 w 192" name="T28"/>
              <a:gd fmla="*/ 81 h 161" name="T29"/>
              <a:gd fmla="*/ 136 w 192" name="T30"/>
              <a:gd fmla="*/ 97 h 161" name="T31"/>
              <a:gd fmla="*/ 104 w 192" name="T32"/>
              <a:gd fmla="*/ 109 h 161" name="T33"/>
              <a:gd fmla="*/ 84 w 192" name="T34"/>
              <a:gd fmla="*/ 141 h 161" name="T35"/>
              <a:gd fmla="*/ 104 w 192" name="T36"/>
              <a:gd fmla="*/ 109 h 161" name="T37"/>
              <a:gd fmla="*/ 84 w 192" name="T38"/>
              <a:gd fmla="*/ 81 h 161" name="T39"/>
              <a:gd fmla="*/ 104 w 192" name="T40"/>
              <a:gd fmla="*/ 97 h 161" name="T41"/>
              <a:gd fmla="*/ 64 w 192" name="T42"/>
              <a:gd fmla="*/ 25 h 161" name="T43"/>
              <a:gd fmla="*/ 64 w 192" name="T44"/>
              <a:gd fmla="*/ 57 h 161" name="T45"/>
              <a:gd fmla="*/ 64 w 192" name="T46"/>
              <a:gd fmla="*/ 25 h 161" name="T47"/>
              <a:gd fmla="*/ 20 w 192" name="T48"/>
              <a:gd fmla="*/ 109 h 161" name="T49"/>
              <a:gd fmla="*/ 44 w 192" name="T50"/>
              <a:gd fmla="*/ 149 h 161" name="T51"/>
              <a:gd fmla="*/ 40 w 192" name="T52"/>
              <a:gd fmla="*/ 81 h 161" name="T53"/>
              <a:gd fmla="*/ 20 w 192" name="T54"/>
              <a:gd fmla="*/ 97 h 161" name="T55"/>
              <a:gd fmla="*/ 40 w 192" name="T56"/>
              <a:gd fmla="*/ 81 h 161" name="T57"/>
              <a:gd fmla="*/ 72 w 192" name="T58"/>
              <a:gd fmla="*/ 81 h 161" name="T59"/>
              <a:gd fmla="*/ 52 w 192" name="T60"/>
              <a:gd fmla="*/ 97 h 161" name="T61"/>
              <a:gd fmla="*/ 48 w 192" name="T62"/>
              <a:gd fmla="*/ 149 h 161" name="T63"/>
              <a:gd fmla="*/ 72 w 192" name="T64"/>
              <a:gd fmla="*/ 109 h 161" name="T65"/>
              <a:gd fmla="*/ 48 w 192" name="T66"/>
              <a:gd fmla="*/ 149 h 161" name="T67"/>
              <a:gd fmla="*/ 188 w 192" name="T68"/>
              <a:gd fmla="*/ 161 h 161" name="T69"/>
              <a:gd fmla="*/ 4 w 192" name="T70"/>
              <a:gd fmla="*/ 65 h 161" name="T71"/>
              <a:gd fmla="*/ 0 w 192" name="T72"/>
              <a:gd fmla="*/ 61 h 161" name="T73"/>
              <a:gd fmla="*/ 8 w 192" name="T74"/>
              <a:gd fmla="*/ 53 h 161" name="T75"/>
              <a:gd fmla="*/ 123 w 192" name="T76"/>
              <a:gd fmla="*/ 53 h 161" name="T77"/>
              <a:gd fmla="*/ 192 w 192" name="T78"/>
              <a:gd fmla="*/ 53 h 161" name="T79"/>
              <a:gd fmla="*/ 188 w 192" name="T80"/>
              <a:gd fmla="*/ 65 h 1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1" w="192">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665236242"/>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500" fill="hold" id="13"/>
                                        <p:tgtEl>
                                          <p:spTgt spid="31"/>
                                        </p:tgtEl>
                                        <p:attrNameLst>
                                          <p:attrName>ppt_w</p:attrName>
                                        </p:attrNameLst>
                                      </p:cBhvr>
                                      <p:tavLst>
                                        <p:tav tm="0">
                                          <p:val>
                                            <p:fltVal val="0"/>
                                          </p:val>
                                        </p:tav>
                                        <p:tav tm="100000">
                                          <p:val>
                                            <p:strVal val="#ppt_w"/>
                                          </p:val>
                                        </p:tav>
                                      </p:tavLst>
                                    </p:anim>
                                    <p:anim calcmode="lin" valueType="num">
                                      <p:cBhvr>
                                        <p:cTn dur="500" fill="hold" id="14"/>
                                        <p:tgtEl>
                                          <p:spTgt spid="31"/>
                                        </p:tgtEl>
                                        <p:attrNameLst>
                                          <p:attrName>ppt_h</p:attrName>
                                        </p:attrNameLst>
                                      </p:cBhvr>
                                      <p:tavLst>
                                        <p:tav tm="0">
                                          <p:val>
                                            <p:fltVal val="0"/>
                                          </p:val>
                                        </p:tav>
                                        <p:tav tm="100000">
                                          <p:val>
                                            <p:strVal val="#ppt_h"/>
                                          </p:val>
                                        </p:tav>
                                      </p:tavLst>
                                    </p:anim>
                                    <p:animEffect filter="fade" transition="in">
                                      <p:cBhvr>
                                        <p:cTn dur="500" id="15"/>
                                        <p:tgtEl>
                                          <p:spTgt spid="31"/>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38"/>
                                        </p:tgtEl>
                                        <p:attrNameLst>
                                          <p:attrName>style.visibility</p:attrName>
                                        </p:attrNameLst>
                                      </p:cBhvr>
                                      <p:to>
                                        <p:strVal val="visible"/>
                                      </p:to>
                                    </p:set>
                                    <p:animEffect filter="fade" transition="in">
                                      <p:cBhvr>
                                        <p:cTn dur="1000" id="19"/>
                                        <p:tgtEl>
                                          <p:spTgt spid="38"/>
                                        </p:tgtEl>
                                      </p:cBhvr>
                                    </p:animEffect>
                                    <p:anim calcmode="lin" valueType="num">
                                      <p:cBhvr>
                                        <p:cTn dur="1000" fill="hold" id="20"/>
                                        <p:tgtEl>
                                          <p:spTgt spid="38"/>
                                        </p:tgtEl>
                                        <p:attrNameLst>
                                          <p:attrName>ppt_x</p:attrName>
                                        </p:attrNameLst>
                                      </p:cBhvr>
                                      <p:tavLst>
                                        <p:tav tm="0">
                                          <p:val>
                                            <p:strVal val="#ppt_x"/>
                                          </p:val>
                                        </p:tav>
                                        <p:tav tm="100000">
                                          <p:val>
                                            <p:strVal val="#ppt_x"/>
                                          </p:val>
                                        </p:tav>
                                      </p:tavLst>
                                    </p:anim>
                                    <p:anim calcmode="lin" valueType="num">
                                      <p:cBhvr>
                                        <p:cTn dur="1000" fill="hold" id="21"/>
                                        <p:tgtEl>
                                          <p:spTgt spid="3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0"/>
                                  </p:iterate>
                                  <p:childTnLst>
                                    <p:set>
                                      <p:cBhvr>
                                        <p:cTn dur="1" fill="hold" id="24">
                                          <p:stCondLst>
                                            <p:cond delay="0"/>
                                          </p:stCondLst>
                                        </p:cTn>
                                        <p:tgtEl>
                                          <p:spTgt spid="30"/>
                                        </p:tgtEl>
                                        <p:attrNameLst>
                                          <p:attrName>style.visibility</p:attrName>
                                        </p:attrNameLst>
                                      </p:cBhvr>
                                      <p:to>
                                        <p:strVal val="visible"/>
                                      </p:to>
                                    </p:set>
                                    <p:anim calcmode="lin" valueType="num">
                                      <p:cBhvr>
                                        <p:cTn dur="500" fill="hold" id="25"/>
                                        <p:tgtEl>
                                          <p:spTgt spid="30"/>
                                        </p:tgtEl>
                                        <p:attrNameLst>
                                          <p:attrName>ppt_w</p:attrName>
                                        </p:attrNameLst>
                                      </p:cBhvr>
                                      <p:tavLst>
                                        <p:tav tm="0">
                                          <p:val>
                                            <p:fltVal val="0"/>
                                          </p:val>
                                        </p:tav>
                                        <p:tav tm="100000">
                                          <p:val>
                                            <p:strVal val="#ppt_w"/>
                                          </p:val>
                                        </p:tav>
                                      </p:tavLst>
                                    </p:anim>
                                    <p:anim calcmode="lin" valueType="num">
                                      <p:cBhvr>
                                        <p:cTn dur="500" fill="hold" id="26"/>
                                        <p:tgtEl>
                                          <p:spTgt spid="30"/>
                                        </p:tgtEl>
                                        <p:attrNameLst>
                                          <p:attrName>ppt_h</p:attrName>
                                        </p:attrNameLst>
                                      </p:cBhvr>
                                      <p:tavLst>
                                        <p:tav tm="0">
                                          <p:val>
                                            <p:fltVal val="0"/>
                                          </p:val>
                                        </p:tav>
                                        <p:tav tm="100000">
                                          <p:val>
                                            <p:strVal val="#ppt_h"/>
                                          </p:val>
                                        </p:tav>
                                      </p:tavLst>
                                    </p:anim>
                                    <p:animEffect filter="fade" transition="in">
                                      <p:cBhvr>
                                        <p:cTn dur="500" id="27"/>
                                        <p:tgtEl>
                                          <p:spTgt spid="30"/>
                                        </p:tgtEl>
                                      </p:cBhvr>
                                    </p:animEffect>
                                  </p:childTnLst>
                                </p:cTn>
                              </p:par>
                            </p:childTnLst>
                          </p:cTn>
                        </p:par>
                        <p:par>
                          <p:cTn fill="hold" id="28" nodeType="afterGroup">
                            <p:stCondLst>
                              <p:cond delay="2500"/>
                            </p:stCondLst>
                            <p:childTnLst>
                              <p:par>
                                <p:cTn fill="hold" grpId="0" id="29" nodeType="afterEffect" presetClass="entr" presetID="9" presetSubtype="0">
                                  <p:stCondLst>
                                    <p:cond delay="0"/>
                                  </p:stCondLst>
                                  <p:childTnLst>
                                    <p:set>
                                      <p:cBhvr>
                                        <p:cTn dur="1" fill="hold" id="30">
                                          <p:stCondLst>
                                            <p:cond delay="0"/>
                                          </p:stCondLst>
                                        </p:cTn>
                                        <p:tgtEl>
                                          <p:spTgt spid="37"/>
                                        </p:tgtEl>
                                        <p:attrNameLst>
                                          <p:attrName>style.visibility</p:attrName>
                                        </p:attrNameLst>
                                      </p:cBhvr>
                                      <p:to>
                                        <p:strVal val="visible"/>
                                      </p:to>
                                    </p:set>
                                    <p:animEffect filter="dissolve" transition="in">
                                      <p:cBhvr>
                                        <p:cTn dur="500" id="31"/>
                                        <p:tgtEl>
                                          <p:spTgt spid="37"/>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9"/>
                                        </p:tgtEl>
                                        <p:attrNameLst>
                                          <p:attrName>style.visibility</p:attrName>
                                        </p:attrNameLst>
                                      </p:cBhvr>
                                      <p:to>
                                        <p:strVal val="visible"/>
                                      </p:to>
                                    </p:set>
                                    <p:animEffect filter="wipe(up)" transition="in">
                                      <p:cBhvr>
                                        <p:cTn dur="500" id="35"/>
                                        <p:tgtEl>
                                          <p:spTgt spid="9"/>
                                        </p:tgtEl>
                                      </p:cBhvr>
                                    </p:animEffect>
                                  </p:childTnLst>
                                </p:cTn>
                              </p:par>
                            </p:childTnLst>
                          </p:cTn>
                        </p:par>
                        <p:par>
                          <p:cTn fill="hold" id="36" nodeType="afterGroup">
                            <p:stCondLst>
                              <p:cond delay="3500"/>
                            </p:stCondLst>
                            <p:childTnLst>
                              <p:par>
                                <p:cTn fill="hold" id="37" nodeType="afterEffect" presetClass="entr" presetID="2" presetSubtype="2">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500" fill="hold" id="39"/>
                                        <p:tgtEl>
                                          <p:spTgt spid="10"/>
                                        </p:tgtEl>
                                        <p:attrNameLst>
                                          <p:attrName>ppt_x</p:attrName>
                                        </p:attrNameLst>
                                      </p:cBhvr>
                                      <p:tavLst>
                                        <p:tav tm="0">
                                          <p:val>
                                            <p:strVal val="1+#ppt_w/2"/>
                                          </p:val>
                                        </p:tav>
                                        <p:tav tm="100000">
                                          <p:val>
                                            <p:strVal val="#ppt_x"/>
                                          </p:val>
                                        </p:tav>
                                      </p:tavLst>
                                    </p:anim>
                                    <p:anim calcmode="lin" valueType="num">
                                      <p:cBhvr additive="base">
                                        <p:cTn dur="500" fill="hold" id="40"/>
                                        <p:tgtEl>
                                          <p:spTgt spid="10"/>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fill="hold" id="42" nodeType="afterEffect" presetClass="entr" presetID="2" presetSubtype="2">
                                  <p:stCondLst>
                                    <p:cond delay="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fill="hold" id="44"/>
                                        <p:tgtEl>
                                          <p:spTgt spid="13"/>
                                        </p:tgtEl>
                                        <p:attrNameLst>
                                          <p:attrName>ppt_x</p:attrName>
                                        </p:attrNameLst>
                                      </p:cBhvr>
                                      <p:tavLst>
                                        <p:tav tm="0">
                                          <p:val>
                                            <p:strVal val="1+#ppt_w/2"/>
                                          </p:val>
                                        </p:tav>
                                        <p:tav tm="100000">
                                          <p:val>
                                            <p:strVal val="#ppt_x"/>
                                          </p:val>
                                        </p:tav>
                                      </p:tavLst>
                                    </p:anim>
                                    <p:anim calcmode="lin" valueType="num">
                                      <p:cBhvr additive="base">
                                        <p:cTn dur="500" fill="hold" id="45"/>
                                        <p:tgtEl>
                                          <p:spTgt spid="13"/>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 presetSubtype="2">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additive="base">
                                        <p:cTn dur="500" fill="hold" id="49"/>
                                        <p:tgtEl>
                                          <p:spTgt spid="16"/>
                                        </p:tgtEl>
                                        <p:attrNameLst>
                                          <p:attrName>ppt_x</p:attrName>
                                        </p:attrNameLst>
                                      </p:cBhvr>
                                      <p:tavLst>
                                        <p:tav tm="0">
                                          <p:val>
                                            <p:strVal val="1+#ppt_w/2"/>
                                          </p:val>
                                        </p:tav>
                                        <p:tav tm="100000">
                                          <p:val>
                                            <p:strVal val="#ppt_x"/>
                                          </p:val>
                                        </p:tav>
                                      </p:tavLst>
                                    </p:anim>
                                    <p:anim calcmode="lin" valueType="num">
                                      <p:cBhvr additive="base">
                                        <p:cTn dur="500" fill="hold" id="50"/>
                                        <p:tgtEl>
                                          <p:spTgt spid="16"/>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47" presetSubtype="0">
                                  <p:stCondLst>
                                    <p:cond delay="0"/>
                                  </p:stCondLst>
                                  <p:childTnLst>
                                    <p:set>
                                      <p:cBhvr>
                                        <p:cTn dur="1" fill="hold" id="53">
                                          <p:stCondLst>
                                            <p:cond delay="0"/>
                                          </p:stCondLst>
                                        </p:cTn>
                                        <p:tgtEl>
                                          <p:spTgt spid="33"/>
                                        </p:tgtEl>
                                        <p:attrNameLst>
                                          <p:attrName>style.visibility</p:attrName>
                                        </p:attrNameLst>
                                      </p:cBhvr>
                                      <p:to>
                                        <p:strVal val="visible"/>
                                      </p:to>
                                    </p:set>
                                    <p:animEffect filter="fade" transition="in">
                                      <p:cBhvr>
                                        <p:cTn dur="1000" id="54"/>
                                        <p:tgtEl>
                                          <p:spTgt spid="33"/>
                                        </p:tgtEl>
                                      </p:cBhvr>
                                    </p:animEffect>
                                    <p:anim calcmode="lin" valueType="num">
                                      <p:cBhvr>
                                        <p:cTn dur="1000" fill="hold" id="55"/>
                                        <p:tgtEl>
                                          <p:spTgt spid="33"/>
                                        </p:tgtEl>
                                        <p:attrNameLst>
                                          <p:attrName>ppt_x</p:attrName>
                                        </p:attrNameLst>
                                      </p:cBhvr>
                                      <p:tavLst>
                                        <p:tav tm="0">
                                          <p:val>
                                            <p:strVal val="#ppt_x"/>
                                          </p:val>
                                        </p:tav>
                                        <p:tav tm="100000">
                                          <p:val>
                                            <p:strVal val="#ppt_x"/>
                                          </p:val>
                                        </p:tav>
                                      </p:tavLst>
                                    </p:anim>
                                    <p:anim calcmode="lin" valueType="num">
                                      <p:cBhvr>
                                        <p:cTn dur="1000" fill="hold" id="56"/>
                                        <p:tgtEl>
                                          <p:spTgt spid="33"/>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000"/>
                            </p:stCondLst>
                            <p:childTnLst>
                              <p:par>
                                <p:cTn fill="hold" grpId="1" id="58" nodeType="afterEffect" presetClass="entr" presetID="10" presetSubtype="0">
                                  <p:stCondLst>
                                    <p:cond delay="0"/>
                                  </p:stCondLst>
                                  <p:childTnLst>
                                    <p:set>
                                      <p:cBhvr>
                                        <p:cTn dur="1" fill="hold" id="59">
                                          <p:stCondLst>
                                            <p:cond delay="0"/>
                                          </p:stCondLst>
                                        </p:cTn>
                                        <p:tgtEl>
                                          <p:spTgt spid="20"/>
                                        </p:tgtEl>
                                        <p:attrNameLst>
                                          <p:attrName>style.visibility</p:attrName>
                                        </p:attrNameLst>
                                      </p:cBhvr>
                                      <p:to>
                                        <p:strVal val="visible"/>
                                      </p:to>
                                    </p:set>
                                    <p:animEffect filter="fade" transition="in">
                                      <p:cBhvr>
                                        <p:cTn dur="500" id="60"/>
                                        <p:tgtEl>
                                          <p:spTgt spid="20"/>
                                        </p:tgtEl>
                                      </p:cBhvr>
                                    </p:animEffect>
                                  </p:childTnLst>
                                </p:cTn>
                              </p:par>
                              <p:par>
                                <p:cTn fill="hold" grpId="1" id="61" nodeType="withEffect" presetClass="entr" presetID="10" presetSubtype="0">
                                  <p:stCondLst>
                                    <p:cond delay="0"/>
                                  </p:stCondLst>
                                  <p:childTnLst>
                                    <p:set>
                                      <p:cBhvr>
                                        <p:cTn dur="1" fill="hold" id="62">
                                          <p:stCondLst>
                                            <p:cond delay="0"/>
                                          </p:stCondLst>
                                        </p:cTn>
                                        <p:tgtEl>
                                          <p:spTgt spid="21"/>
                                        </p:tgtEl>
                                        <p:attrNameLst>
                                          <p:attrName>style.visibility</p:attrName>
                                        </p:attrNameLst>
                                      </p:cBhvr>
                                      <p:to>
                                        <p:strVal val="visible"/>
                                      </p:to>
                                    </p:set>
                                    <p:animEffect filter="fade" transition="in">
                                      <p:cBhvr>
                                        <p:cTn dur="500" id="63"/>
                                        <p:tgtEl>
                                          <p:spTgt spid="21"/>
                                        </p:tgtEl>
                                      </p:cBhvr>
                                    </p:animEffect>
                                  </p:childTnLst>
                                </p:cTn>
                              </p:par>
                              <p:par>
                                <p:cTn fill="hold" grpId="1" id="64" nodeType="withEffect" presetClass="entr" presetID="10" presetSubtype="0">
                                  <p:stCondLst>
                                    <p:cond delay="0"/>
                                  </p:stCondLst>
                                  <p:childTnLst>
                                    <p:set>
                                      <p:cBhvr>
                                        <p:cTn dur="1" fill="hold" id="65">
                                          <p:stCondLst>
                                            <p:cond delay="0"/>
                                          </p:stCondLst>
                                        </p:cTn>
                                        <p:tgtEl>
                                          <p:spTgt spid="22"/>
                                        </p:tgtEl>
                                        <p:attrNameLst>
                                          <p:attrName>style.visibility</p:attrName>
                                        </p:attrNameLst>
                                      </p:cBhvr>
                                      <p:to>
                                        <p:strVal val="visible"/>
                                      </p:to>
                                    </p:set>
                                    <p:animEffect filter="fade" transition="in">
                                      <p:cBhvr>
                                        <p:cTn dur="500" id="66"/>
                                        <p:tgtEl>
                                          <p:spTgt spid="22"/>
                                        </p:tgtEl>
                                      </p:cBhvr>
                                    </p:animEffect>
                                  </p:childTnLst>
                                </p:cTn>
                              </p:par>
                              <p:par>
                                <p:cTn fill="hold" grpId="1" id="67" nodeType="withEffect" presetClass="entr" presetID="10" presetSubtype="0">
                                  <p:stCondLst>
                                    <p:cond delay="0"/>
                                  </p:stCondLst>
                                  <p:childTnLst>
                                    <p:set>
                                      <p:cBhvr>
                                        <p:cTn dur="1" fill="hold" id="68">
                                          <p:stCondLst>
                                            <p:cond delay="0"/>
                                          </p:stCondLst>
                                        </p:cTn>
                                        <p:tgtEl>
                                          <p:spTgt spid="23"/>
                                        </p:tgtEl>
                                        <p:attrNameLst>
                                          <p:attrName>style.visibility</p:attrName>
                                        </p:attrNameLst>
                                      </p:cBhvr>
                                      <p:to>
                                        <p:strVal val="visible"/>
                                      </p:to>
                                    </p:set>
                                    <p:animEffect filter="fade" transition="in">
                                      <p:cBhvr>
                                        <p:cTn dur="500" id="69"/>
                                        <p:tgtEl>
                                          <p:spTgt spid="23"/>
                                        </p:tgtEl>
                                      </p:cBhvr>
                                    </p:animEffect>
                                  </p:childTnLst>
                                </p:cTn>
                              </p:par>
                              <p:par>
                                <p:cTn fill="hold" grpId="1" id="70" nodeType="withEffect" presetClass="entr" presetID="10" presetSubtype="0">
                                  <p:stCondLst>
                                    <p:cond delay="0"/>
                                  </p:stCondLst>
                                  <p:childTnLst>
                                    <p:set>
                                      <p:cBhvr>
                                        <p:cTn dur="1" fill="hold" id="71">
                                          <p:stCondLst>
                                            <p:cond delay="0"/>
                                          </p:stCondLst>
                                        </p:cTn>
                                        <p:tgtEl>
                                          <p:spTgt spid="24"/>
                                        </p:tgtEl>
                                        <p:attrNameLst>
                                          <p:attrName>style.visibility</p:attrName>
                                        </p:attrNameLst>
                                      </p:cBhvr>
                                      <p:to>
                                        <p:strVal val="visible"/>
                                      </p:to>
                                    </p:set>
                                    <p:animEffect filter="fade" transition="in">
                                      <p:cBhvr>
                                        <p:cTn dur="500" id="72"/>
                                        <p:tgtEl>
                                          <p:spTgt spid="24"/>
                                        </p:tgtEl>
                                      </p:cBhvr>
                                    </p:animEffect>
                                  </p:childTnLst>
                                </p:cTn>
                              </p:par>
                              <p:par>
                                <p:cTn fill="hold" grpId="1" id="73" nodeType="withEffect" presetClass="entr" presetID="10" presetSubtype="0">
                                  <p:stCondLst>
                                    <p:cond delay="0"/>
                                  </p:stCondLst>
                                  <p:childTnLst>
                                    <p:set>
                                      <p:cBhvr>
                                        <p:cTn dur="1" fill="hold" id="74">
                                          <p:stCondLst>
                                            <p:cond delay="0"/>
                                          </p:stCondLst>
                                        </p:cTn>
                                        <p:tgtEl>
                                          <p:spTgt spid="25"/>
                                        </p:tgtEl>
                                        <p:attrNameLst>
                                          <p:attrName>style.visibility</p:attrName>
                                        </p:attrNameLst>
                                      </p:cBhvr>
                                      <p:to>
                                        <p:strVal val="visible"/>
                                      </p:to>
                                    </p:set>
                                    <p:animEffect filter="fade" transition="in">
                                      <p:cBhvr>
                                        <p:cTn dur="500" id="75"/>
                                        <p:tgtEl>
                                          <p:spTgt spid="25"/>
                                        </p:tgtEl>
                                      </p:cBhvr>
                                    </p:animEffect>
                                  </p:childTnLst>
                                </p:cTn>
                              </p:par>
                              <p:par>
                                <p:cTn fill="hold" grpId="1" id="76" nodeType="withEffect" presetClass="entr" presetID="10" presetSubtype="0">
                                  <p:stCondLst>
                                    <p:cond delay="0"/>
                                  </p:stCondLst>
                                  <p:childTnLst>
                                    <p:set>
                                      <p:cBhvr>
                                        <p:cTn dur="1" fill="hold" id="77">
                                          <p:stCondLst>
                                            <p:cond delay="0"/>
                                          </p:stCondLst>
                                        </p:cTn>
                                        <p:tgtEl>
                                          <p:spTgt spid="26"/>
                                        </p:tgtEl>
                                        <p:attrNameLst>
                                          <p:attrName>style.visibility</p:attrName>
                                        </p:attrNameLst>
                                      </p:cBhvr>
                                      <p:to>
                                        <p:strVal val="visible"/>
                                      </p:to>
                                    </p:set>
                                    <p:animEffect filter="fade" transition="in">
                                      <p:cBhvr>
                                        <p:cTn dur="500" id="78"/>
                                        <p:tgtEl>
                                          <p:spTgt spid="26"/>
                                        </p:tgtEl>
                                      </p:cBhvr>
                                    </p:animEffect>
                                  </p:childTnLst>
                                </p:cTn>
                              </p:par>
                              <p:par>
                                <p:cTn fill="hold" grpId="1" id="79" nodeType="withEffect" presetClass="entr" presetID="10" presetSubtype="0">
                                  <p:stCondLst>
                                    <p:cond delay="0"/>
                                  </p:stCondLst>
                                  <p:childTnLst>
                                    <p:set>
                                      <p:cBhvr>
                                        <p:cTn dur="1" fill="hold" id="80">
                                          <p:stCondLst>
                                            <p:cond delay="0"/>
                                          </p:stCondLst>
                                        </p:cTn>
                                        <p:tgtEl>
                                          <p:spTgt spid="27"/>
                                        </p:tgtEl>
                                        <p:attrNameLst>
                                          <p:attrName>style.visibility</p:attrName>
                                        </p:attrNameLst>
                                      </p:cBhvr>
                                      <p:to>
                                        <p:strVal val="visible"/>
                                      </p:to>
                                    </p:set>
                                    <p:animEffect filter="fade" transition="in">
                                      <p:cBhvr>
                                        <p:cTn dur="500" id="81"/>
                                        <p:tgtEl>
                                          <p:spTgt spid="27"/>
                                        </p:tgtEl>
                                      </p:cBhvr>
                                    </p:animEffect>
                                  </p:childTnLst>
                                </p:cTn>
                              </p:par>
                              <p:par>
                                <p:cTn fill="hold" grpId="1" id="82" nodeType="withEffect" presetClass="entr" presetID="10" presetSubtype="0">
                                  <p:stCondLst>
                                    <p:cond delay="0"/>
                                  </p:stCondLst>
                                  <p:childTnLst>
                                    <p:set>
                                      <p:cBhvr>
                                        <p:cTn dur="1" fill="hold" id="83">
                                          <p:stCondLst>
                                            <p:cond delay="0"/>
                                          </p:stCondLst>
                                        </p:cTn>
                                        <p:tgtEl>
                                          <p:spTgt spid="28"/>
                                        </p:tgtEl>
                                        <p:attrNameLst>
                                          <p:attrName>style.visibility</p:attrName>
                                        </p:attrNameLst>
                                      </p:cBhvr>
                                      <p:to>
                                        <p:strVal val="visible"/>
                                      </p:to>
                                    </p:set>
                                    <p:animEffect filter="fade" transition="in">
                                      <p:cBhvr>
                                        <p:cTn dur="500" id="84"/>
                                        <p:tgtEl>
                                          <p:spTgt spid="28"/>
                                        </p:tgtEl>
                                      </p:cBhvr>
                                    </p:animEffect>
                                  </p:childTnLst>
                                </p:cTn>
                              </p:par>
                              <p:par>
                                <p:cTn fill="hold" grpId="1" id="85" nodeType="withEffect" presetClass="entr" presetID="10" presetSubtype="0">
                                  <p:stCondLst>
                                    <p:cond delay="0"/>
                                  </p:stCondLst>
                                  <p:childTnLst>
                                    <p:set>
                                      <p:cBhvr>
                                        <p:cTn dur="1" fill="hold" id="86">
                                          <p:stCondLst>
                                            <p:cond delay="0"/>
                                          </p:stCondLst>
                                        </p:cTn>
                                        <p:tgtEl>
                                          <p:spTgt spid="29"/>
                                        </p:tgtEl>
                                        <p:attrNameLst>
                                          <p:attrName>style.visibility</p:attrName>
                                        </p:attrNameLst>
                                      </p:cBhvr>
                                      <p:to>
                                        <p:strVal val="visible"/>
                                      </p:to>
                                    </p:set>
                                    <p:animEffect filter="fade" transition="in">
                                      <p:cBhvr>
                                        <p:cTn dur="500" id="87"/>
                                        <p:tgtEl>
                                          <p:spTgt spid="29"/>
                                        </p:tgtEl>
                                      </p:cBhvr>
                                    </p:animEffect>
                                  </p:childTnLst>
                                </p:cTn>
                              </p:par>
                            </p:childTnLst>
                          </p:cTn>
                        </p:par>
                        <p:par>
                          <p:cTn fill="hold" id="88" nodeType="afterGroup">
                            <p:stCondLst>
                              <p:cond delay="6500"/>
                            </p:stCondLst>
                            <p:childTnLst>
                              <p:par>
                                <p:cTn accel="50000" decel="50000" fill="remove" grpId="0" id="89"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0"/>
                                        <p:tgtEl>
                                          <p:spTgt spid="20"/>
                                        </p:tgtEl>
                                        <p:attrNameLst>
                                          <p:attrName>ppt_x</p:attrName>
                                          <p:attrName>ppt_y</p:attrName>
                                        </p:attrNameLst>
                                      </p:cBhvr>
                                      <p:rCtr x="17" y="18981"/>
                                    </p:animMotion>
                                  </p:childTnLst>
                                </p:cTn>
                              </p:par>
                              <p:par>
                                <p:cTn accel="50000" decel="50000" fill="remove" grpId="0" id="91"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2"/>
                                        <p:tgtEl>
                                          <p:spTgt spid="21"/>
                                        </p:tgtEl>
                                        <p:attrNameLst>
                                          <p:attrName>ppt_x</p:attrName>
                                          <p:attrName>ppt_y</p:attrName>
                                        </p:attrNameLst>
                                      </p:cBhvr>
                                      <p:rCtr x="17" y="18981"/>
                                    </p:animMotion>
                                  </p:childTnLst>
                                </p:cTn>
                              </p:par>
                              <p:par>
                                <p:cTn accel="50000" decel="50000" fill="remove" grpId="0" id="93"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4"/>
                                        <p:tgtEl>
                                          <p:spTgt spid="22"/>
                                        </p:tgtEl>
                                        <p:attrNameLst>
                                          <p:attrName>ppt_x</p:attrName>
                                          <p:attrName>ppt_y</p:attrName>
                                        </p:attrNameLst>
                                      </p:cBhvr>
                                      <p:rCtr x="17" y="18981"/>
                                    </p:animMotion>
                                  </p:childTnLst>
                                </p:cTn>
                              </p:par>
                              <p:par>
                                <p:cTn accel="50000" decel="50000" fill="remove" grpId="0" id="95"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6"/>
                                        <p:tgtEl>
                                          <p:spTgt spid="23"/>
                                        </p:tgtEl>
                                        <p:attrNameLst>
                                          <p:attrName>ppt_x</p:attrName>
                                          <p:attrName>ppt_y</p:attrName>
                                        </p:attrNameLst>
                                      </p:cBhvr>
                                      <p:rCtr x="17" y="18981"/>
                                    </p:animMotion>
                                  </p:childTnLst>
                                </p:cTn>
                              </p:par>
                              <p:par>
                                <p:cTn accel="50000" decel="50000" fill="remove" grpId="0" id="97"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8"/>
                                        <p:tgtEl>
                                          <p:spTgt spid="24"/>
                                        </p:tgtEl>
                                        <p:attrNameLst>
                                          <p:attrName>ppt_x</p:attrName>
                                          <p:attrName>ppt_y</p:attrName>
                                        </p:attrNameLst>
                                      </p:cBhvr>
                                      <p:rCtr x="17" y="18981"/>
                                    </p:animMotion>
                                  </p:childTnLst>
                                </p:cTn>
                              </p:par>
                              <p:par>
                                <p:cTn accel="50000" decel="50000" fill="remove" grpId="0" id="99"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0"/>
                                        <p:tgtEl>
                                          <p:spTgt spid="25"/>
                                        </p:tgtEl>
                                        <p:attrNameLst>
                                          <p:attrName>ppt_x</p:attrName>
                                          <p:attrName>ppt_y</p:attrName>
                                        </p:attrNameLst>
                                      </p:cBhvr>
                                      <p:rCtr x="17" y="18981"/>
                                    </p:animMotion>
                                  </p:childTnLst>
                                </p:cTn>
                              </p:par>
                              <p:par>
                                <p:cTn accel="50000" decel="50000" fill="remove" grpId="0" id="101"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2"/>
                                        <p:tgtEl>
                                          <p:spTgt spid="26"/>
                                        </p:tgtEl>
                                        <p:attrNameLst>
                                          <p:attrName>ppt_x</p:attrName>
                                          <p:attrName>ppt_y</p:attrName>
                                        </p:attrNameLst>
                                      </p:cBhvr>
                                      <p:rCtr x="17" y="18981"/>
                                    </p:animMotion>
                                  </p:childTnLst>
                                </p:cTn>
                              </p:par>
                              <p:par>
                                <p:cTn accel="50000" decel="50000" fill="remove" grpId="0" id="103"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4"/>
                                        <p:tgtEl>
                                          <p:spTgt spid="27"/>
                                        </p:tgtEl>
                                        <p:attrNameLst>
                                          <p:attrName>ppt_x</p:attrName>
                                          <p:attrName>ppt_y</p:attrName>
                                        </p:attrNameLst>
                                      </p:cBhvr>
                                      <p:rCtr x="17" y="18981"/>
                                    </p:animMotion>
                                  </p:childTnLst>
                                </p:cTn>
                              </p:par>
                              <p:par>
                                <p:cTn accel="50000" decel="50000" fill="remove" grpId="0" id="105"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6"/>
                                        <p:tgtEl>
                                          <p:spTgt spid="28"/>
                                        </p:tgtEl>
                                        <p:attrNameLst>
                                          <p:attrName>ppt_x</p:attrName>
                                          <p:attrName>ppt_y</p:attrName>
                                        </p:attrNameLst>
                                      </p:cBhvr>
                                      <p:rCtr x="17" y="18981"/>
                                    </p:animMotion>
                                  </p:childTnLst>
                                </p:cTn>
                              </p:par>
                              <p:par>
                                <p:cTn accel="50000" decel="50000" fill="remove" grpId="0" id="107"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8"/>
                                        <p:tgtEl>
                                          <p:spTgt spid="29"/>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0" spid="31"/>
      <p:bldP grpId="0" spid="37"/>
      <p:bldP grpId="0" spid="3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3"/>
          <p:cNvSpPr>
            <a:spLocks noChangeArrowheads="1"/>
          </p:cNvSpPr>
          <p:nvPr/>
        </p:nvSpPr>
        <p:spPr bwMode="auto">
          <a:xfrm>
            <a:off x="2717683"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研究目标</a:t>
            </a:r>
          </a:p>
        </p:txBody>
      </p:sp>
      <p:grpSp>
        <p:nvGrpSpPr>
          <p:cNvPr id="30" name="组合 29"/>
          <p:cNvGrpSpPr/>
          <p:nvPr/>
        </p:nvGrpSpPr>
        <p:grpSpPr>
          <a:xfrm>
            <a:off x="3675296" y="2182489"/>
            <a:ext cx="1868593" cy="1866715"/>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3" name="组合 32"/>
          <p:cNvGrpSpPr/>
          <p:nvPr/>
        </p:nvGrpSpPr>
        <p:grpSpPr>
          <a:xfrm>
            <a:off x="4817145" y="3322537"/>
            <a:ext cx="2345601" cy="2341845"/>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gdLst>
                <a:gd fmla="*/ 529 w 529" name="T0"/>
                <a:gd fmla="*/ 283 h 528" name="T1"/>
                <a:gd fmla="*/ 506 w 529" name="T2"/>
                <a:gd fmla="*/ 241 h 528" name="T3"/>
                <a:gd fmla="*/ 479 w 529" name="T4"/>
                <a:gd fmla="*/ 200 h 528" name="T5"/>
                <a:gd fmla="*/ 516 w 529" name="T6"/>
                <a:gd fmla="*/ 180 h 528" name="T7"/>
                <a:gd fmla="*/ 479 w 529" name="T8"/>
                <a:gd fmla="*/ 151 h 528" name="T9"/>
                <a:gd fmla="*/ 438 w 529" name="T10"/>
                <a:gd fmla="*/ 123 h 528" name="T11"/>
                <a:gd fmla="*/ 465 w 529" name="T12"/>
                <a:gd fmla="*/ 90 h 528" name="T13"/>
                <a:gd fmla="*/ 420 w 529" name="T14"/>
                <a:gd fmla="*/ 77 h 528" name="T15"/>
                <a:gd fmla="*/ 371 w 529" name="T16"/>
                <a:gd fmla="*/ 67 h 528" name="T17"/>
                <a:gd fmla="*/ 383 w 529" name="T18"/>
                <a:gd fmla="*/ 27 h 528" name="T19"/>
                <a:gd fmla="*/ 336 w 529" name="T20"/>
                <a:gd fmla="*/ 32 h 528" name="T21"/>
                <a:gd fmla="*/ 288 w 529" name="T22"/>
                <a:gd fmla="*/ 42 h 528" name="T23"/>
                <a:gd fmla="*/ 284 w 529" name="T24"/>
                <a:gd fmla="*/ 0 h 528" name="T25"/>
                <a:gd fmla="*/ 242 w 529" name="T26"/>
                <a:gd fmla="*/ 23 h 528" name="T27"/>
                <a:gd fmla="*/ 201 w 529" name="T28"/>
                <a:gd fmla="*/ 50 h 528" name="T29"/>
                <a:gd fmla="*/ 181 w 529" name="T30"/>
                <a:gd fmla="*/ 13 h 528" name="T31"/>
                <a:gd fmla="*/ 152 w 529" name="T32"/>
                <a:gd fmla="*/ 50 h 528" name="T33"/>
                <a:gd fmla="*/ 124 w 529" name="T34"/>
                <a:gd fmla="*/ 91 h 528" name="T35"/>
                <a:gd fmla="*/ 91 w 529" name="T36"/>
                <a:gd fmla="*/ 64 h 528" name="T37"/>
                <a:gd fmla="*/ 78 w 529" name="T38"/>
                <a:gd fmla="*/ 109 h 528" name="T39"/>
                <a:gd fmla="*/ 68 w 529" name="T40"/>
                <a:gd fmla="*/ 158 h 528" name="T41"/>
                <a:gd fmla="*/ 28 w 529" name="T42"/>
                <a:gd fmla="*/ 145 h 528" name="T43"/>
                <a:gd fmla="*/ 33 w 529" name="T44"/>
                <a:gd fmla="*/ 193 h 528" name="T45"/>
                <a:gd fmla="*/ 42 w 529" name="T46"/>
                <a:gd fmla="*/ 241 h 528" name="T47"/>
                <a:gd fmla="*/ 0 w 529" name="T48"/>
                <a:gd fmla="*/ 245 h 528" name="T49"/>
                <a:gd fmla="*/ 24 w 529" name="T50"/>
                <a:gd fmla="*/ 287 h 528" name="T51"/>
                <a:gd fmla="*/ 51 w 529" name="T52"/>
                <a:gd fmla="*/ 328 h 528" name="T53"/>
                <a:gd fmla="*/ 13 w 529" name="T54"/>
                <a:gd fmla="*/ 348 h 528" name="T55"/>
                <a:gd fmla="*/ 51 w 529" name="T56"/>
                <a:gd fmla="*/ 377 h 528" name="T57"/>
                <a:gd fmla="*/ 92 w 529" name="T58"/>
                <a:gd fmla="*/ 405 h 528" name="T59"/>
                <a:gd fmla="*/ 65 w 529" name="T60"/>
                <a:gd fmla="*/ 438 h 528" name="T61"/>
                <a:gd fmla="*/ 110 w 529" name="T62"/>
                <a:gd fmla="*/ 451 h 528" name="T63"/>
                <a:gd fmla="*/ 159 w 529" name="T64"/>
                <a:gd fmla="*/ 461 h 528" name="T65"/>
                <a:gd fmla="*/ 146 w 529" name="T66"/>
                <a:gd fmla="*/ 501 h 528" name="T67"/>
                <a:gd fmla="*/ 193 w 529" name="T68"/>
                <a:gd fmla="*/ 496 h 528" name="T69"/>
                <a:gd fmla="*/ 242 w 529" name="T70"/>
                <a:gd fmla="*/ 486 h 528" name="T71"/>
                <a:gd fmla="*/ 246 w 529" name="T72"/>
                <a:gd fmla="*/ 528 h 528" name="T73"/>
                <a:gd fmla="*/ 288 w 529" name="T74"/>
                <a:gd fmla="*/ 505 h 528" name="T75"/>
                <a:gd fmla="*/ 329 w 529" name="T76"/>
                <a:gd fmla="*/ 478 h 528" name="T77"/>
                <a:gd fmla="*/ 349 w 529" name="T78"/>
                <a:gd fmla="*/ 516 h 528" name="T79"/>
                <a:gd fmla="*/ 378 w 529" name="T80"/>
                <a:gd fmla="*/ 478 h 528" name="T81"/>
                <a:gd fmla="*/ 406 w 529" name="T82"/>
                <a:gd fmla="*/ 437 h 528" name="T83"/>
                <a:gd fmla="*/ 439 w 529" name="T84"/>
                <a:gd fmla="*/ 464 h 528" name="T85"/>
                <a:gd fmla="*/ 452 w 529" name="T86"/>
                <a:gd fmla="*/ 419 h 528" name="T87"/>
                <a:gd fmla="*/ 462 w 529" name="T88"/>
                <a:gd fmla="*/ 370 h 528" name="T89"/>
                <a:gd fmla="*/ 502 w 529" name="T90"/>
                <a:gd fmla="*/ 383 h 528" name="T91"/>
                <a:gd fmla="*/ 496 w 529" name="T92"/>
                <a:gd fmla="*/ 335 h 528" name="T93"/>
                <a:gd fmla="*/ 487 w 529" name="T94"/>
                <a:gd fmla="*/ 287 h 528" name="T95"/>
                <a:gd fmla="*/ 265 w 529" name="T96"/>
                <a:gd fmla="*/ 290 h 528" name="T97"/>
                <a:gd fmla="*/ 265 w 529" name="T98"/>
                <a:gd fmla="*/ 238 h 528" name="T99"/>
                <a:gd fmla="*/ 265 w 529" name="T100"/>
                <a:gd fmla="*/ 290 h 5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28" w="529">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3"/>
            <p:cNvSpPr>
              <a:spLocks noEditPoints="1"/>
            </p:cNvSpPr>
            <p:nvPr/>
          </p:nvSpPr>
          <p:spPr bwMode="auto">
            <a:xfrm>
              <a:off x="5405438" y="2741613"/>
              <a:ext cx="1376363" cy="1381125"/>
            </a:xfrm>
            <a:custGeom>
              <a:gdLst>
                <a:gd fmla="*/ 184 w 367" name="T0"/>
                <a:gd fmla="*/ 0 h 368" name="T1"/>
                <a:gd fmla="*/ 0 w 367" name="T2"/>
                <a:gd fmla="*/ 184 h 368" name="T3"/>
                <a:gd fmla="*/ 184 w 367" name="T4"/>
                <a:gd fmla="*/ 368 h 368" name="T5"/>
                <a:gd fmla="*/ 367 w 367" name="T6"/>
                <a:gd fmla="*/ 184 h 368" name="T7"/>
                <a:gd fmla="*/ 184 w 367" name="T8"/>
                <a:gd fmla="*/ 0 h 368" name="T9"/>
                <a:gd fmla="*/ 184 w 367" name="T10"/>
                <a:gd fmla="*/ 250 h 368" name="T11"/>
                <a:gd fmla="*/ 118 w 367" name="T12"/>
                <a:gd fmla="*/ 184 h 368" name="T13"/>
                <a:gd fmla="*/ 184 w 367" name="T14"/>
                <a:gd fmla="*/ 118 h 368" name="T15"/>
                <a:gd fmla="*/ 250 w 367" name="T16"/>
                <a:gd fmla="*/ 184 h 368" name="T17"/>
                <a:gd fmla="*/ 184 w 367" name="T18"/>
                <a:gd fmla="*/ 250 h 3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8" w="367">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gdLst>
                <a:gd fmla="*/ 309 w 347" name="T0"/>
                <a:gd fmla="*/ 176 h 352" name="T1"/>
                <a:gd fmla="*/ 326 w 347" name="T2"/>
                <a:gd fmla="*/ 150 h 352" name="T3"/>
                <a:gd fmla="*/ 335 w 347" name="T4"/>
                <a:gd fmla="*/ 103 h 352" name="T5"/>
                <a:gd fmla="*/ 294 w 347" name="T6"/>
                <a:gd fmla="*/ 113 h 352" name="T7"/>
                <a:gd fmla="*/ 282 w 347" name="T8"/>
                <a:gd fmla="*/ 65 h 352" name="T9"/>
                <a:gd fmla="*/ 262 w 347" name="T10"/>
                <a:gd fmla="*/ 22 h 352" name="T11"/>
                <a:gd fmla="*/ 234 w 347" name="T12"/>
                <a:gd fmla="*/ 54 h 352" name="T13"/>
                <a:gd fmla="*/ 196 w 347" name="T14"/>
                <a:gd fmla="*/ 23 h 352" name="T15"/>
                <a:gd fmla="*/ 155 w 347" name="T16"/>
                <a:gd fmla="*/ 0 h 352" name="T17"/>
                <a:gd fmla="*/ 151 w 347" name="T18"/>
                <a:gd fmla="*/ 42 h 352" name="T19"/>
                <a:gd fmla="*/ 102 w 347" name="T20"/>
                <a:gd fmla="*/ 39 h 352" name="T21"/>
                <a:gd fmla="*/ 55 w 347" name="T22"/>
                <a:gd fmla="*/ 44 h 352" name="T23"/>
                <a:gd fmla="*/ 77 w 347" name="T24"/>
                <a:gd fmla="*/ 81 h 352" name="T25"/>
                <a:gd fmla="*/ 35 w 347" name="T26"/>
                <a:gd fmla="*/ 107 h 352" name="T27"/>
                <a:gd fmla="*/ 0 w 347" name="T28"/>
                <a:gd fmla="*/ 139 h 352" name="T29"/>
                <a:gd fmla="*/ 39 w 347" name="T30"/>
                <a:gd fmla="*/ 156 h 352" name="T31"/>
                <a:gd fmla="*/ 39 w 347" name="T32"/>
                <a:gd fmla="*/ 195 h 352" name="T33"/>
                <a:gd fmla="*/ 0 w 347" name="T34"/>
                <a:gd fmla="*/ 212 h 352" name="T35"/>
                <a:gd fmla="*/ 35 w 347" name="T36"/>
                <a:gd fmla="*/ 244 h 352" name="T37"/>
                <a:gd fmla="*/ 77 w 347" name="T38"/>
                <a:gd fmla="*/ 271 h 352" name="T39"/>
                <a:gd fmla="*/ 55 w 347" name="T40"/>
                <a:gd fmla="*/ 307 h 352" name="T41"/>
                <a:gd fmla="*/ 102 w 347" name="T42"/>
                <a:gd fmla="*/ 313 h 352" name="T43"/>
                <a:gd fmla="*/ 151 w 347" name="T44"/>
                <a:gd fmla="*/ 309 h 352" name="T45"/>
                <a:gd fmla="*/ 155 w 347" name="T46"/>
                <a:gd fmla="*/ 352 h 352" name="T47"/>
                <a:gd fmla="*/ 196 w 347" name="T48"/>
                <a:gd fmla="*/ 329 h 352" name="T49"/>
                <a:gd fmla="*/ 234 w 347" name="T50"/>
                <a:gd fmla="*/ 297 h 352" name="T51"/>
                <a:gd fmla="*/ 262 w 347" name="T52"/>
                <a:gd fmla="*/ 329 h 352" name="T53"/>
                <a:gd fmla="*/ 282 w 347" name="T54"/>
                <a:gd fmla="*/ 286 h 352" name="T55"/>
                <a:gd fmla="*/ 294 w 347" name="T56"/>
                <a:gd fmla="*/ 239 h 352" name="T57"/>
                <a:gd fmla="*/ 335 w 347" name="T58"/>
                <a:gd fmla="*/ 248 h 352" name="T59"/>
                <a:gd fmla="*/ 326 w 347" name="T60"/>
                <a:gd fmla="*/ 201 h 352" name="T61"/>
                <a:gd fmla="*/ 174 w 347" name="T62"/>
                <a:gd fmla="*/ 201 h 352" name="T63"/>
                <a:gd fmla="*/ 174 w 347" name="T64"/>
                <a:gd fmla="*/ 150 h 352" name="T65"/>
                <a:gd fmla="*/ 174 w 347" name="T66"/>
                <a:gd fmla="*/ 201 h 35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2" w="347">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9"/>
            <p:cNvSpPr>
              <a:spLocks noEditPoints="1"/>
            </p:cNvSpPr>
            <p:nvPr/>
          </p:nvSpPr>
          <p:spPr bwMode="auto">
            <a:xfrm>
              <a:off x="6080125" y="3136900"/>
              <a:ext cx="747713" cy="746125"/>
            </a:xfrm>
            <a:custGeom>
              <a:gdLst>
                <a:gd fmla="*/ 100 w 199" name="T0"/>
                <a:gd fmla="*/ 0 h 199" name="T1"/>
                <a:gd fmla="*/ 0 w 199" name="T2"/>
                <a:gd fmla="*/ 100 h 199" name="T3"/>
                <a:gd fmla="*/ 100 w 199" name="T4"/>
                <a:gd fmla="*/ 199 h 199" name="T5"/>
                <a:gd fmla="*/ 199 w 199" name="T6"/>
                <a:gd fmla="*/ 100 h 199" name="T7"/>
                <a:gd fmla="*/ 100 w 199" name="T8"/>
                <a:gd fmla="*/ 0 h 199" name="T9"/>
                <a:gd fmla="*/ 100 w 199" name="T10"/>
                <a:gd fmla="*/ 150 h 199" name="T11"/>
                <a:gd fmla="*/ 49 w 199" name="T12"/>
                <a:gd fmla="*/ 100 h 199" name="T13"/>
                <a:gd fmla="*/ 100 w 199" name="T14"/>
                <a:gd fmla="*/ 49 h 199" name="T15"/>
                <a:gd fmla="*/ 150 w 199" name="T16"/>
                <a:gd fmla="*/ 100 h 199" name="T17"/>
                <a:gd fmla="*/ 100 w 199" name="T18"/>
                <a:gd fmla="*/ 150 h 1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9" w="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gdLst>
                <a:gd fmla="*/ 421 w 421" name="T0"/>
                <a:gd fmla="*/ 229 h 421" name="T1"/>
                <a:gd fmla="*/ 398 w 421" name="T2"/>
                <a:gd fmla="*/ 188 h 421" name="T3"/>
                <a:gd fmla="*/ 367 w 421" name="T4"/>
                <a:gd fmla="*/ 146 h 421" name="T5"/>
                <a:gd fmla="*/ 402 w 421" name="T6"/>
                <a:gd fmla="*/ 122 h 421" name="T7"/>
                <a:gd fmla="*/ 361 w 421" name="T8"/>
                <a:gd fmla="*/ 97 h 421" name="T9"/>
                <a:gd fmla="*/ 314 w 421" name="T10"/>
                <a:gd fmla="*/ 77 h 421" name="T11"/>
                <a:gd fmla="*/ 332 w 421" name="T12"/>
                <a:gd fmla="*/ 38 h 421" name="T13"/>
                <a:gd fmla="*/ 285 w 421" name="T14"/>
                <a:gd fmla="*/ 37 h 421" name="T15"/>
                <a:gd fmla="*/ 233 w 421" name="T16"/>
                <a:gd fmla="*/ 43 h 421" name="T17"/>
                <a:gd fmla="*/ 229 w 421" name="T18"/>
                <a:gd fmla="*/ 0 h 421" name="T19"/>
                <a:gd fmla="*/ 188 w 421" name="T20"/>
                <a:gd fmla="*/ 23 h 421" name="T21"/>
                <a:gd fmla="*/ 146 w 421" name="T22"/>
                <a:gd fmla="*/ 54 h 421" name="T23"/>
                <a:gd fmla="*/ 122 w 421" name="T24"/>
                <a:gd fmla="*/ 19 h 421" name="T25"/>
                <a:gd fmla="*/ 98 w 421" name="T26"/>
                <a:gd fmla="*/ 60 h 421" name="T27"/>
                <a:gd fmla="*/ 77 w 421" name="T28"/>
                <a:gd fmla="*/ 107 h 421" name="T29"/>
                <a:gd fmla="*/ 38 w 421" name="T30"/>
                <a:gd fmla="*/ 89 h 421" name="T31"/>
                <a:gd fmla="*/ 37 w 421" name="T32"/>
                <a:gd fmla="*/ 136 h 421" name="T33"/>
                <a:gd fmla="*/ 43 w 421" name="T34"/>
                <a:gd fmla="*/ 188 h 421" name="T35"/>
                <a:gd fmla="*/ 0 w 421" name="T36"/>
                <a:gd fmla="*/ 192 h 421" name="T37"/>
                <a:gd fmla="*/ 24 w 421" name="T38"/>
                <a:gd fmla="*/ 233 h 421" name="T39"/>
                <a:gd fmla="*/ 54 w 421" name="T40"/>
                <a:gd fmla="*/ 274 h 421" name="T41"/>
                <a:gd fmla="*/ 19 w 421" name="T42"/>
                <a:gd fmla="*/ 299 h 421" name="T43"/>
                <a:gd fmla="*/ 60 w 421" name="T44"/>
                <a:gd fmla="*/ 323 h 421" name="T45"/>
                <a:gd fmla="*/ 107 w 421" name="T46"/>
                <a:gd fmla="*/ 344 h 421" name="T47"/>
                <a:gd fmla="*/ 89 w 421" name="T48"/>
                <a:gd fmla="*/ 383 h 421" name="T49"/>
                <a:gd fmla="*/ 137 w 421" name="T50"/>
                <a:gd fmla="*/ 384 h 421" name="T51"/>
                <a:gd fmla="*/ 188 w 421" name="T52"/>
                <a:gd fmla="*/ 378 h 421" name="T53"/>
                <a:gd fmla="*/ 192 w 421" name="T54"/>
                <a:gd fmla="*/ 421 h 421" name="T55"/>
                <a:gd fmla="*/ 233 w 421" name="T56"/>
                <a:gd fmla="*/ 397 h 421" name="T57"/>
                <a:gd fmla="*/ 275 w 421" name="T58"/>
                <a:gd fmla="*/ 367 h 421" name="T59"/>
                <a:gd fmla="*/ 299 w 421" name="T60"/>
                <a:gd fmla="*/ 402 h 421" name="T61"/>
                <a:gd fmla="*/ 324 w 421" name="T62"/>
                <a:gd fmla="*/ 361 h 421" name="T63"/>
                <a:gd fmla="*/ 344 w 421" name="T64"/>
                <a:gd fmla="*/ 314 h 421" name="T65"/>
                <a:gd fmla="*/ 383 w 421" name="T66"/>
                <a:gd fmla="*/ 332 h 421" name="T67"/>
                <a:gd fmla="*/ 384 w 421" name="T68"/>
                <a:gd fmla="*/ 284 h 421" name="T69"/>
                <a:gd fmla="*/ 378 w 421" name="T70"/>
                <a:gd fmla="*/ 233 h 421" name="T71"/>
                <a:gd fmla="*/ 211 w 421" name="T72"/>
                <a:gd fmla="*/ 236 h 421" name="T73"/>
                <a:gd fmla="*/ 211 w 421" name="T74"/>
                <a:gd fmla="*/ 185 h 421" name="T75"/>
                <a:gd fmla="*/ 211 w 421" name="T76"/>
                <a:gd fmla="*/ 236 h 4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1" w="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ln>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7"/>
            <p:cNvSpPr>
              <a:spLocks noEditPoints="1"/>
            </p:cNvSpPr>
            <p:nvPr/>
          </p:nvSpPr>
          <p:spPr bwMode="auto">
            <a:xfrm>
              <a:off x="5602288" y="2933700"/>
              <a:ext cx="985838" cy="985838"/>
            </a:xfrm>
            <a:custGeom>
              <a:gdLst>
                <a:gd fmla="*/ 132 w 263" name="T0"/>
                <a:gd fmla="*/ 0 h 263" name="T1"/>
                <a:gd fmla="*/ 0 w 263" name="T2"/>
                <a:gd fmla="*/ 131 h 263" name="T3"/>
                <a:gd fmla="*/ 132 w 263" name="T4"/>
                <a:gd fmla="*/ 263 h 263" name="T5"/>
                <a:gd fmla="*/ 263 w 263" name="T6"/>
                <a:gd fmla="*/ 131 h 263" name="T7"/>
                <a:gd fmla="*/ 132 w 263" name="T8"/>
                <a:gd fmla="*/ 0 h 263" name="T9"/>
                <a:gd fmla="*/ 132 w 263" name="T10"/>
                <a:gd fmla="*/ 190 h 263" name="T11"/>
                <a:gd fmla="*/ 73 w 263" name="T12"/>
                <a:gd fmla="*/ 131 h 263" name="T13"/>
                <a:gd fmla="*/ 132 w 263" name="T14"/>
                <a:gd fmla="*/ 73 h 263" name="T15"/>
                <a:gd fmla="*/ 190 w 263" name="T16"/>
                <a:gd fmla="*/ 131 h 263" name="T17"/>
                <a:gd fmla="*/ 132 w 263" name="T18"/>
                <a:gd fmla="*/ 190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sp>
        <p:nvSpPr>
          <p:cNvPr id="42" name="TextBox 51"/>
          <p:cNvSpPr txBox="1"/>
          <p:nvPr/>
        </p:nvSpPr>
        <p:spPr>
          <a:xfrm>
            <a:off x="2373825" y="3227588"/>
            <a:ext cx="1090039" cy="859536"/>
          </a:xfrm>
          <a:prstGeom prst="rect">
            <a:avLst/>
          </a:prstGeom>
          <a:noFill/>
        </p:spPr>
        <p:txBody>
          <a:bodyPr anchor="ctr" rtlCol="0" wrap="square">
            <a:spAutoFit/>
          </a:bodyPr>
          <a:lstStyle/>
          <a:p>
            <a:pPr>
              <a:lnSpc>
                <a:spcPct val="120000"/>
              </a:lnSpc>
              <a:spcBef>
                <a:spcPct val="0"/>
              </a:spcBef>
              <a:buNone/>
            </a:pPr>
            <a:r>
              <a:rPr altLang="en-US" lang="zh-CN" smtClean="0"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a:t>
            </a:r>
          </a:p>
        </p:txBody>
      </p:sp>
      <p:sp>
        <p:nvSpPr>
          <p:cNvPr id="43" name="矩形 42"/>
          <p:cNvSpPr/>
          <p:nvPr/>
        </p:nvSpPr>
        <p:spPr>
          <a:xfrm>
            <a:off x="3800992" y="1630026"/>
            <a:ext cx="1598895" cy="426720"/>
          </a:xfrm>
          <a:prstGeom prst="rect">
            <a:avLst/>
          </a:prstGeom>
        </p:spPr>
        <p:txBody>
          <a:bodyPr wrap="square">
            <a:spAutoFit/>
          </a:bodyPr>
          <a:lstStyle/>
          <a:p>
            <a:pPr algn="ctr"/>
            <a:r>
              <a:rPr altLang="en-US" b="1" lang="zh-CN" smtClean="0" sz="2200">
                <a:solidFill>
                  <a:srgbClr val="202A36"/>
                </a:solidFill>
                <a:latin charset="-122" panose="020b0503020204020204" pitchFamily="34" typeface="微软雅黑"/>
                <a:ea charset="-122" panose="020b0503020204020204" pitchFamily="34" typeface="微软雅黑"/>
                <a:cs charset="-122" pitchFamily="2" typeface="华文黑体"/>
              </a:rPr>
              <a:t>添加标题</a:t>
            </a:r>
          </a:p>
        </p:txBody>
      </p:sp>
      <p:sp>
        <p:nvSpPr>
          <p:cNvPr id="44" name="TextBox 53"/>
          <p:cNvSpPr txBox="1"/>
          <p:nvPr/>
        </p:nvSpPr>
        <p:spPr>
          <a:xfrm>
            <a:off x="2717683" y="4681195"/>
            <a:ext cx="1734754" cy="859536"/>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rgbClr val="202A36"/>
                </a:solidFill>
              </a:rPr>
              <a:t>您的内容打在这里，或者通过复制您的文本</a:t>
            </a:r>
          </a:p>
        </p:txBody>
      </p:sp>
      <p:sp>
        <p:nvSpPr>
          <p:cNvPr id="45" name="矩形 44"/>
          <p:cNvSpPr/>
          <p:nvPr/>
        </p:nvSpPr>
        <p:spPr>
          <a:xfrm>
            <a:off x="5174455" y="5766676"/>
            <a:ext cx="1598895" cy="426720"/>
          </a:xfrm>
          <a:prstGeom prst="rect">
            <a:avLst/>
          </a:prstGeom>
        </p:spPr>
        <p:txBody>
          <a:bodyPr wrap="square">
            <a:spAutoFit/>
          </a:bodyPr>
          <a:lstStyle/>
          <a:p>
            <a:pPr algn="ctr"/>
            <a:r>
              <a:rPr altLang="en-US" b="1" lang="zh-CN" smtClean="0" sz="2200">
                <a:solidFill>
                  <a:srgbClr val="202A36"/>
                </a:solidFill>
                <a:latin charset="-122" panose="020b0503020204020204" pitchFamily="34" typeface="微软雅黑"/>
                <a:ea charset="-122" panose="020b0503020204020204" pitchFamily="34" typeface="微软雅黑"/>
                <a:cs charset="-122" pitchFamily="2" typeface="华文黑体"/>
              </a:rPr>
              <a:t>添加标题</a:t>
            </a:r>
          </a:p>
        </p:txBody>
      </p:sp>
      <p:sp>
        <p:nvSpPr>
          <p:cNvPr id="46" name="TextBox 55"/>
          <p:cNvSpPr txBox="1"/>
          <p:nvPr/>
        </p:nvSpPr>
        <p:spPr>
          <a:xfrm>
            <a:off x="8785824" y="2302094"/>
            <a:ext cx="1752017" cy="859536"/>
          </a:xfrm>
          <a:prstGeom prst="rect">
            <a:avLst/>
          </a:prstGeom>
          <a:noFill/>
        </p:spPr>
        <p:txBody>
          <a:bodyPr anchor="ctr" rtlCol="0" wrap="square">
            <a:spAutoFit/>
          </a:bodyPr>
          <a:lstStyle>
            <a:defPPr>
              <a:defRPr lang="zh-CN"/>
            </a:defPPr>
            <a:lvl1pPr>
              <a:lnSpc>
                <a:spcPct val="120000"/>
              </a:lnSpc>
              <a:spcBef>
                <a:spcPct val="0"/>
              </a:spcBef>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rgbClr val="202A36"/>
                </a:solidFill>
              </a:rPr>
              <a:t>您的内容打在这里，或者通过复制您的文本</a:t>
            </a:r>
          </a:p>
        </p:txBody>
      </p:sp>
      <p:sp>
        <p:nvSpPr>
          <p:cNvPr id="47" name="矩形 46"/>
          <p:cNvSpPr/>
          <p:nvPr/>
        </p:nvSpPr>
        <p:spPr>
          <a:xfrm>
            <a:off x="6730623" y="2290162"/>
            <a:ext cx="1598895" cy="426720"/>
          </a:xfrm>
          <a:prstGeom prst="rect">
            <a:avLst/>
          </a:prstGeom>
        </p:spPr>
        <p:txBody>
          <a:bodyPr wrap="square">
            <a:spAutoFit/>
          </a:bodyPr>
          <a:lstStyle/>
          <a:p>
            <a:pPr algn="ctr"/>
            <a:r>
              <a:rPr altLang="en-US" b="1" lang="zh-CN" smtClean="0" sz="2200">
                <a:solidFill>
                  <a:srgbClr val="202A36"/>
                </a:solidFill>
                <a:latin charset="-122" panose="020b0503020204020204" pitchFamily="34" typeface="微软雅黑"/>
                <a:ea charset="-122" panose="020b0503020204020204" pitchFamily="34" typeface="微软雅黑"/>
                <a:cs charset="-122" pitchFamily="2" typeface="华文黑体"/>
              </a:rPr>
              <a:t>添加标题</a:t>
            </a:r>
          </a:p>
        </p:txBody>
      </p:sp>
      <p:sp>
        <p:nvSpPr>
          <p:cNvPr id="48" name="TextBox 57"/>
          <p:cNvSpPr txBox="1"/>
          <p:nvPr/>
        </p:nvSpPr>
        <p:spPr>
          <a:xfrm>
            <a:off x="9997580" y="4638989"/>
            <a:ext cx="1427050" cy="603504"/>
          </a:xfrm>
          <a:prstGeom prst="rect">
            <a:avLst/>
          </a:prstGeom>
          <a:noFill/>
        </p:spPr>
        <p:txBody>
          <a:bodyPr anchor="ctr" rtlCol="0" wrap="square">
            <a:spAutoFit/>
          </a:bodyPr>
          <a:lstStyle/>
          <a:p>
            <a:pPr>
              <a:lnSpc>
                <a:spcPct val="120000"/>
              </a:lnSpc>
              <a:spcBef>
                <a:spcPct val="0"/>
              </a:spcBef>
              <a:buNone/>
            </a:pPr>
            <a:r>
              <a:rPr altLang="en-US" lang="zh-CN" smtClean="0"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a:t>
            </a:r>
          </a:p>
        </p:txBody>
      </p:sp>
      <p:sp>
        <p:nvSpPr>
          <p:cNvPr id="49" name="矩形 48"/>
          <p:cNvSpPr/>
          <p:nvPr/>
        </p:nvSpPr>
        <p:spPr>
          <a:xfrm>
            <a:off x="8232478" y="5134277"/>
            <a:ext cx="1598895" cy="426720"/>
          </a:xfrm>
          <a:prstGeom prst="rect">
            <a:avLst/>
          </a:prstGeom>
        </p:spPr>
        <p:txBody>
          <a:bodyPr wrap="square">
            <a:spAutoFit/>
          </a:bodyPr>
          <a:lstStyle/>
          <a:p>
            <a:pPr algn="ctr"/>
            <a:r>
              <a:rPr altLang="en-US" b="1" lang="zh-CN" smtClean="0" sz="2200">
                <a:solidFill>
                  <a:srgbClr val="202A36"/>
                </a:solidFill>
                <a:latin charset="-122" panose="020b0503020204020204" pitchFamily="34" typeface="微软雅黑"/>
                <a:ea charset="-122" panose="020b0503020204020204" pitchFamily="34" typeface="微软雅黑"/>
                <a:cs charset="-122" pitchFamily="2" typeface="华文黑体"/>
              </a:rPr>
              <a:t>添加标题</a:t>
            </a:r>
          </a:p>
        </p:txBody>
      </p:sp>
      <p:cxnSp>
        <p:nvCxnSpPr>
          <p:cNvPr id="50" name="肘形连接符 49"/>
          <p:cNvCxnSpPr/>
          <p:nvPr/>
        </p:nvCxnSpPr>
        <p:spPr>
          <a:xfrm flipV="1" rot="10800000">
            <a:off x="2483723" y="3336159"/>
            <a:ext cx="1333311" cy="798977"/>
          </a:xfrm>
          <a:prstGeom prst="bentConnector3">
            <a:avLst>
              <a:gd fmla="val 25936" name="adj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4" y="4649201"/>
            <a:ext cx="2281997" cy="501116"/>
          </a:xfrm>
          <a:prstGeom prst="bentConnector3">
            <a:avLst>
              <a:gd fmla="val 29965" name="adj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flipV="1" rot="10800000">
            <a:off x="9325915" y="4444076"/>
            <a:ext cx="1855432" cy="527873"/>
          </a:xfrm>
          <a:prstGeom prst="bentConnector3">
            <a:avLst>
              <a:gd fmla="val 65563" name="adj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flipV="1" rot="10800000">
            <a:off x="8129550" y="2284830"/>
            <a:ext cx="2146669" cy="815751"/>
          </a:xfrm>
          <a:prstGeom prst="bentConnector3">
            <a:avLst>
              <a:gd fmla="val 74661" name="adj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37812878"/>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6"/>
                                        </p:tgtEl>
                                        <p:attrNameLst>
                                          <p:attrName>style.visibility</p:attrName>
                                        </p:attrNameLst>
                                      </p:cBhvr>
                                      <p:to>
                                        <p:strVal val="visible"/>
                                      </p:to>
                                    </p:set>
                                    <p:animEffect filter="wipe(left)" transition="in">
                                      <p:cBhvr>
                                        <p:cTn dur="500" id="7"/>
                                        <p:tgtEl>
                                          <p:spTgt spid="26"/>
                                        </p:tgtEl>
                                      </p:cBhvr>
                                    </p:animEffect>
                                  </p:childTnLst>
                                </p:cTn>
                              </p:par>
                            </p:childTnLst>
                          </p:cTn>
                        </p:par>
                        <p:par>
                          <p:cTn fill="hold" id="8" nodeType="afterGroup">
                            <p:stCondLst>
                              <p:cond delay="500"/>
                            </p:stCondLst>
                            <p:childTnLst>
                              <p:par>
                                <p:cTn decel="100000" fill="hold" id="9" nodeType="afterEffect" presetClass="entr" presetID="2" presetSubtype="1">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ppt_x"/>
                                          </p:val>
                                        </p:tav>
                                        <p:tav tm="100000">
                                          <p:val>
                                            <p:strVal val="#ppt_x"/>
                                          </p:val>
                                        </p:tav>
                                      </p:tavLst>
                                    </p:anim>
                                    <p:anim calcmode="lin" valueType="num">
                                      <p:cBhvr additive="base">
                                        <p:cTn dur="500" fill="hold" id="12"/>
                                        <p:tgtEl>
                                          <p:spTgt spid="30"/>
                                        </p:tgtEl>
                                        <p:attrNameLst>
                                          <p:attrName>ppt_y</p:attrName>
                                        </p:attrNameLst>
                                      </p:cBhvr>
                                      <p:tavLst>
                                        <p:tav tm="0">
                                          <p:val>
                                            <p:strVal val="0-#ppt_h/2"/>
                                          </p:val>
                                        </p:tav>
                                        <p:tav tm="100000">
                                          <p:val>
                                            <p:strVal val="#ppt_y"/>
                                          </p:val>
                                        </p:tav>
                                      </p:tavLst>
                                    </p:anim>
                                  </p:childTnLst>
                                </p:cTn>
                              </p:par>
                              <p:par>
                                <p:cTn fill="hold" id="13" nodeType="withEffect" presetClass="emph" presetID="8" presetSubtype="0" repeatCount="indefinite">
                                  <p:stCondLst>
                                    <p:cond delay="0"/>
                                  </p:stCondLst>
                                  <p:childTnLst>
                                    <p:animRot by="-86400000">
                                      <p:cBhvr>
                                        <p:cTn dur="8000" fill="hold" id="14"/>
                                        <p:tgtEl>
                                          <p:spTgt spid="30"/>
                                        </p:tgtEl>
                                        <p:attrNameLst>
                                          <p:attrName>r</p:attrName>
                                        </p:attrNameLst>
                                      </p:cBhvr>
                                    </p:animRot>
                                  </p:childTnLst>
                                </p:cTn>
                              </p:par>
                              <p:par>
                                <p:cTn fill="hold" id="15" nodeType="withEffect" presetClass="entr" presetID="22" presetSubtype="2">
                                  <p:stCondLst>
                                    <p:cond delay="500"/>
                                  </p:stCondLst>
                                  <p:childTnLst>
                                    <p:set>
                                      <p:cBhvr>
                                        <p:cTn dur="1" fill="hold" id="16">
                                          <p:stCondLst>
                                            <p:cond delay="0"/>
                                          </p:stCondLst>
                                        </p:cTn>
                                        <p:tgtEl>
                                          <p:spTgt spid="50"/>
                                        </p:tgtEl>
                                        <p:attrNameLst>
                                          <p:attrName>style.visibility</p:attrName>
                                        </p:attrNameLst>
                                      </p:cBhvr>
                                      <p:to>
                                        <p:strVal val="visible"/>
                                      </p:to>
                                    </p:set>
                                    <p:animEffect filter="wipe(right)" transition="in">
                                      <p:cBhvr>
                                        <p:cTn dur="500" id="17"/>
                                        <p:tgtEl>
                                          <p:spTgt spid="50"/>
                                        </p:tgtEl>
                                      </p:cBhvr>
                                    </p:animEffect>
                                  </p:childTnLst>
                                </p:cTn>
                              </p:par>
                              <p:par>
                                <p:cTn fill="hold" grpId="0" id="18" nodeType="withEffect" presetClass="entr" presetID="53" presetSubtype="0">
                                  <p:stCondLst>
                                    <p:cond delay="500"/>
                                  </p:stCondLst>
                                  <p:childTnLst>
                                    <p:set>
                                      <p:cBhvr>
                                        <p:cTn dur="1" fill="hold" id="19">
                                          <p:stCondLst>
                                            <p:cond delay="0"/>
                                          </p:stCondLst>
                                        </p:cTn>
                                        <p:tgtEl>
                                          <p:spTgt spid="42"/>
                                        </p:tgtEl>
                                        <p:attrNameLst>
                                          <p:attrName>style.visibility</p:attrName>
                                        </p:attrNameLst>
                                      </p:cBhvr>
                                      <p:to>
                                        <p:strVal val="visible"/>
                                      </p:to>
                                    </p:set>
                                    <p:anim calcmode="lin" valueType="num">
                                      <p:cBhvr>
                                        <p:cTn dur="500" fill="hold" id="20"/>
                                        <p:tgtEl>
                                          <p:spTgt spid="42"/>
                                        </p:tgtEl>
                                        <p:attrNameLst>
                                          <p:attrName>ppt_w</p:attrName>
                                        </p:attrNameLst>
                                      </p:cBhvr>
                                      <p:tavLst>
                                        <p:tav tm="0">
                                          <p:val>
                                            <p:fltVal val="0"/>
                                          </p:val>
                                        </p:tav>
                                        <p:tav tm="100000">
                                          <p:val>
                                            <p:strVal val="#ppt_w"/>
                                          </p:val>
                                        </p:tav>
                                      </p:tavLst>
                                    </p:anim>
                                    <p:anim calcmode="lin" valueType="num">
                                      <p:cBhvr>
                                        <p:cTn dur="500" fill="hold" id="21"/>
                                        <p:tgtEl>
                                          <p:spTgt spid="42"/>
                                        </p:tgtEl>
                                        <p:attrNameLst>
                                          <p:attrName>ppt_h</p:attrName>
                                        </p:attrNameLst>
                                      </p:cBhvr>
                                      <p:tavLst>
                                        <p:tav tm="0">
                                          <p:val>
                                            <p:fltVal val="0"/>
                                          </p:val>
                                        </p:tav>
                                        <p:tav tm="100000">
                                          <p:val>
                                            <p:strVal val="#ppt_h"/>
                                          </p:val>
                                        </p:tav>
                                      </p:tavLst>
                                    </p:anim>
                                    <p:animEffect filter="fade" transition="in">
                                      <p:cBhvr>
                                        <p:cTn dur="500" id="22"/>
                                        <p:tgtEl>
                                          <p:spTgt spid="42"/>
                                        </p:tgtEl>
                                      </p:cBhvr>
                                    </p:animEffect>
                                  </p:childTnLst>
                                </p:cTn>
                              </p:par>
                              <p:par>
                                <p:cTn fill="hold" grpId="0" id="23" nodeType="withEffect" presetClass="entr" presetID="10" presetSubtype="0">
                                  <p:stCondLst>
                                    <p:cond delay="500"/>
                                  </p:stCondLst>
                                  <p:childTnLst>
                                    <p:set>
                                      <p:cBhvr>
                                        <p:cTn dur="1" fill="hold" id="24">
                                          <p:stCondLst>
                                            <p:cond delay="0"/>
                                          </p:stCondLst>
                                        </p:cTn>
                                        <p:tgtEl>
                                          <p:spTgt spid="43"/>
                                        </p:tgtEl>
                                        <p:attrNameLst>
                                          <p:attrName>style.visibility</p:attrName>
                                        </p:attrNameLst>
                                      </p:cBhvr>
                                      <p:to>
                                        <p:strVal val="visible"/>
                                      </p:to>
                                    </p:set>
                                    <p:animEffect filter="fade" transition="in">
                                      <p:cBhvr>
                                        <p:cTn dur="500" id="25"/>
                                        <p:tgtEl>
                                          <p:spTgt spid="43"/>
                                        </p:tgtEl>
                                      </p:cBhvr>
                                    </p:animEffect>
                                  </p:childTnLst>
                                </p:cTn>
                              </p:par>
                              <p:par>
                                <p:cTn decel="100000" fill="hold" id="26" nodeType="withEffect" presetClass="entr" presetID="2" presetSubtype="1">
                                  <p:stCondLst>
                                    <p:cond delay="500"/>
                                  </p:stCondLst>
                                  <p:childTnLst>
                                    <p:set>
                                      <p:cBhvr>
                                        <p:cTn dur="1" fill="hold" id="27">
                                          <p:stCondLst>
                                            <p:cond delay="0"/>
                                          </p:stCondLst>
                                        </p:cTn>
                                        <p:tgtEl>
                                          <p:spTgt spid="33"/>
                                        </p:tgtEl>
                                        <p:attrNameLst>
                                          <p:attrName>style.visibility</p:attrName>
                                        </p:attrNameLst>
                                      </p:cBhvr>
                                      <p:to>
                                        <p:strVal val="visible"/>
                                      </p:to>
                                    </p:set>
                                    <p:anim calcmode="lin" valueType="num">
                                      <p:cBhvr additive="base">
                                        <p:cTn dur="500" fill="hold" id="28"/>
                                        <p:tgtEl>
                                          <p:spTgt spid="33"/>
                                        </p:tgtEl>
                                        <p:attrNameLst>
                                          <p:attrName>ppt_x</p:attrName>
                                        </p:attrNameLst>
                                      </p:cBhvr>
                                      <p:tavLst>
                                        <p:tav tm="0">
                                          <p:val>
                                            <p:strVal val="#ppt_x"/>
                                          </p:val>
                                        </p:tav>
                                        <p:tav tm="100000">
                                          <p:val>
                                            <p:strVal val="#ppt_x"/>
                                          </p:val>
                                        </p:tav>
                                      </p:tavLst>
                                    </p:anim>
                                    <p:anim calcmode="lin" valueType="num">
                                      <p:cBhvr additive="base">
                                        <p:cTn dur="500" fill="hold" id="29"/>
                                        <p:tgtEl>
                                          <p:spTgt spid="33"/>
                                        </p:tgtEl>
                                        <p:attrNameLst>
                                          <p:attrName>ppt_y</p:attrName>
                                        </p:attrNameLst>
                                      </p:cBhvr>
                                      <p:tavLst>
                                        <p:tav tm="0">
                                          <p:val>
                                            <p:strVal val="0-#ppt_h/2"/>
                                          </p:val>
                                        </p:tav>
                                        <p:tav tm="100000">
                                          <p:val>
                                            <p:strVal val="#ppt_y"/>
                                          </p:val>
                                        </p:tav>
                                      </p:tavLst>
                                    </p:anim>
                                  </p:childTnLst>
                                </p:cTn>
                              </p:par>
                              <p:par>
                                <p:cTn fill="hold" id="30" nodeType="withEffect" presetClass="emph" presetID="8" presetSubtype="0" repeatCount="indefinite">
                                  <p:stCondLst>
                                    <p:cond delay="500"/>
                                  </p:stCondLst>
                                  <p:childTnLst>
                                    <p:animRot by="76680000">
                                      <p:cBhvr>
                                        <p:cTn dur="7500" fill="hold" id="31"/>
                                        <p:tgtEl>
                                          <p:spTgt spid="33"/>
                                        </p:tgtEl>
                                        <p:attrNameLst>
                                          <p:attrName>r</p:attrName>
                                        </p:attrNameLst>
                                      </p:cBhvr>
                                    </p:animRot>
                                  </p:childTnLst>
                                </p:cTn>
                              </p:par>
                              <p:par>
                                <p:cTn fill="hold" id="32" nodeType="withEffect" presetClass="entr" presetID="22" presetSubtype="2">
                                  <p:stCondLst>
                                    <p:cond delay="1000"/>
                                  </p:stCondLst>
                                  <p:childTnLst>
                                    <p:set>
                                      <p:cBhvr>
                                        <p:cTn dur="1" fill="hold" id="33">
                                          <p:stCondLst>
                                            <p:cond delay="0"/>
                                          </p:stCondLst>
                                        </p:cTn>
                                        <p:tgtEl>
                                          <p:spTgt spid="51"/>
                                        </p:tgtEl>
                                        <p:attrNameLst>
                                          <p:attrName>style.visibility</p:attrName>
                                        </p:attrNameLst>
                                      </p:cBhvr>
                                      <p:to>
                                        <p:strVal val="visible"/>
                                      </p:to>
                                    </p:set>
                                    <p:animEffect filter="wipe(right)" transition="in">
                                      <p:cBhvr>
                                        <p:cTn dur="500" id="34"/>
                                        <p:tgtEl>
                                          <p:spTgt spid="51"/>
                                        </p:tgtEl>
                                      </p:cBhvr>
                                    </p:animEffect>
                                  </p:childTnLst>
                                </p:cTn>
                              </p:par>
                              <p:par>
                                <p:cTn fill="hold" grpId="0" id="35" nodeType="withEffect" presetClass="entr" presetID="53" presetSubtype="0">
                                  <p:stCondLst>
                                    <p:cond delay="1000"/>
                                  </p:stCondLst>
                                  <p:childTnLst>
                                    <p:set>
                                      <p:cBhvr>
                                        <p:cTn dur="1" fill="hold" id="36">
                                          <p:stCondLst>
                                            <p:cond delay="0"/>
                                          </p:stCondLst>
                                        </p:cTn>
                                        <p:tgtEl>
                                          <p:spTgt spid="44"/>
                                        </p:tgtEl>
                                        <p:attrNameLst>
                                          <p:attrName>style.visibility</p:attrName>
                                        </p:attrNameLst>
                                      </p:cBhvr>
                                      <p:to>
                                        <p:strVal val="visible"/>
                                      </p:to>
                                    </p:set>
                                    <p:anim calcmode="lin" valueType="num">
                                      <p:cBhvr>
                                        <p:cTn dur="500" fill="hold" id="37"/>
                                        <p:tgtEl>
                                          <p:spTgt spid="44"/>
                                        </p:tgtEl>
                                        <p:attrNameLst>
                                          <p:attrName>ppt_w</p:attrName>
                                        </p:attrNameLst>
                                      </p:cBhvr>
                                      <p:tavLst>
                                        <p:tav tm="0">
                                          <p:val>
                                            <p:fltVal val="0"/>
                                          </p:val>
                                        </p:tav>
                                        <p:tav tm="100000">
                                          <p:val>
                                            <p:strVal val="#ppt_w"/>
                                          </p:val>
                                        </p:tav>
                                      </p:tavLst>
                                    </p:anim>
                                    <p:anim calcmode="lin" valueType="num">
                                      <p:cBhvr>
                                        <p:cTn dur="500" fill="hold" id="38"/>
                                        <p:tgtEl>
                                          <p:spTgt spid="44"/>
                                        </p:tgtEl>
                                        <p:attrNameLst>
                                          <p:attrName>ppt_h</p:attrName>
                                        </p:attrNameLst>
                                      </p:cBhvr>
                                      <p:tavLst>
                                        <p:tav tm="0">
                                          <p:val>
                                            <p:fltVal val="0"/>
                                          </p:val>
                                        </p:tav>
                                        <p:tav tm="100000">
                                          <p:val>
                                            <p:strVal val="#ppt_h"/>
                                          </p:val>
                                        </p:tav>
                                      </p:tavLst>
                                    </p:anim>
                                    <p:animEffect filter="fade" transition="in">
                                      <p:cBhvr>
                                        <p:cTn dur="500" id="39"/>
                                        <p:tgtEl>
                                          <p:spTgt spid="44"/>
                                        </p:tgtEl>
                                      </p:cBhvr>
                                    </p:animEffect>
                                  </p:childTnLst>
                                </p:cTn>
                              </p:par>
                              <p:par>
                                <p:cTn fill="hold" grpId="0" id="40" nodeType="withEffect" presetClass="entr" presetID="10" presetSubtype="0">
                                  <p:stCondLst>
                                    <p:cond delay="500"/>
                                  </p:stCondLst>
                                  <p:childTnLst>
                                    <p:set>
                                      <p:cBhvr>
                                        <p:cTn dur="1" fill="hold" id="41">
                                          <p:stCondLst>
                                            <p:cond delay="0"/>
                                          </p:stCondLst>
                                        </p:cTn>
                                        <p:tgtEl>
                                          <p:spTgt spid="45"/>
                                        </p:tgtEl>
                                        <p:attrNameLst>
                                          <p:attrName>style.visibility</p:attrName>
                                        </p:attrNameLst>
                                      </p:cBhvr>
                                      <p:to>
                                        <p:strVal val="visible"/>
                                      </p:to>
                                    </p:set>
                                    <p:animEffect filter="fade" transition="in">
                                      <p:cBhvr>
                                        <p:cTn dur="500" id="42"/>
                                        <p:tgtEl>
                                          <p:spTgt spid="45"/>
                                        </p:tgtEl>
                                      </p:cBhvr>
                                    </p:animEffect>
                                  </p:childTnLst>
                                </p:cTn>
                              </p:par>
                              <p:par>
                                <p:cTn decel="100000" fill="hold" id="43" nodeType="withEffect" presetClass="entr" presetID="2" presetSubtype="1">
                                  <p:stCondLst>
                                    <p:cond delay="1000"/>
                                  </p:stCondLst>
                                  <p:childTnLst>
                                    <p:set>
                                      <p:cBhvr>
                                        <p:cTn dur="1" fill="hold" id="44">
                                          <p:stCondLst>
                                            <p:cond delay="0"/>
                                          </p:stCondLst>
                                        </p:cTn>
                                        <p:tgtEl>
                                          <p:spTgt spid="36"/>
                                        </p:tgtEl>
                                        <p:attrNameLst>
                                          <p:attrName>style.visibility</p:attrName>
                                        </p:attrNameLst>
                                      </p:cBhvr>
                                      <p:to>
                                        <p:strVal val="visible"/>
                                      </p:to>
                                    </p:set>
                                    <p:anim calcmode="lin" valueType="num">
                                      <p:cBhvr additive="base">
                                        <p:cTn dur="500" fill="hold" id="45"/>
                                        <p:tgtEl>
                                          <p:spTgt spid="36"/>
                                        </p:tgtEl>
                                        <p:attrNameLst>
                                          <p:attrName>ppt_x</p:attrName>
                                        </p:attrNameLst>
                                      </p:cBhvr>
                                      <p:tavLst>
                                        <p:tav tm="0">
                                          <p:val>
                                            <p:strVal val="#ppt_x"/>
                                          </p:val>
                                        </p:tav>
                                        <p:tav tm="100000">
                                          <p:val>
                                            <p:strVal val="#ppt_x"/>
                                          </p:val>
                                        </p:tav>
                                      </p:tavLst>
                                    </p:anim>
                                    <p:anim calcmode="lin" valueType="num">
                                      <p:cBhvr additive="base">
                                        <p:cTn dur="500" fill="hold" id="46"/>
                                        <p:tgtEl>
                                          <p:spTgt spid="36"/>
                                        </p:tgtEl>
                                        <p:attrNameLst>
                                          <p:attrName>ppt_y</p:attrName>
                                        </p:attrNameLst>
                                      </p:cBhvr>
                                      <p:tavLst>
                                        <p:tav tm="0">
                                          <p:val>
                                            <p:strVal val="0-#ppt_h/2"/>
                                          </p:val>
                                        </p:tav>
                                        <p:tav tm="100000">
                                          <p:val>
                                            <p:strVal val="#ppt_y"/>
                                          </p:val>
                                        </p:tav>
                                      </p:tavLst>
                                    </p:anim>
                                  </p:childTnLst>
                                </p:cTn>
                              </p:par>
                              <p:par>
                                <p:cTn fill="hold" id="47" nodeType="withEffect" presetClass="emph" presetID="8" presetSubtype="0" repeatCount="indefinite">
                                  <p:stCondLst>
                                    <p:cond delay="1000"/>
                                  </p:stCondLst>
                                  <p:childTnLst>
                                    <p:animRot by="-108000000">
                                      <p:cBhvr>
                                        <p:cTn dur="7000" fill="hold" id="48"/>
                                        <p:tgtEl>
                                          <p:spTgt spid="36"/>
                                        </p:tgtEl>
                                        <p:attrNameLst>
                                          <p:attrName>r</p:attrName>
                                        </p:attrNameLst>
                                      </p:cBhvr>
                                    </p:animRot>
                                  </p:childTnLst>
                                </p:cTn>
                              </p:par>
                              <p:par>
                                <p:cTn fill="hold" id="49" nodeType="withEffect" presetClass="entr" presetID="22" presetSubtype="8">
                                  <p:stCondLst>
                                    <p:cond delay="1500"/>
                                  </p:stCondLst>
                                  <p:childTnLst>
                                    <p:set>
                                      <p:cBhvr>
                                        <p:cTn dur="1" fill="hold" id="50">
                                          <p:stCondLst>
                                            <p:cond delay="0"/>
                                          </p:stCondLst>
                                        </p:cTn>
                                        <p:tgtEl>
                                          <p:spTgt spid="53"/>
                                        </p:tgtEl>
                                        <p:attrNameLst>
                                          <p:attrName>style.visibility</p:attrName>
                                        </p:attrNameLst>
                                      </p:cBhvr>
                                      <p:to>
                                        <p:strVal val="visible"/>
                                      </p:to>
                                    </p:set>
                                    <p:animEffect filter="wipe(left)" transition="in">
                                      <p:cBhvr>
                                        <p:cTn dur="500" id="51"/>
                                        <p:tgtEl>
                                          <p:spTgt spid="53"/>
                                        </p:tgtEl>
                                      </p:cBhvr>
                                    </p:animEffect>
                                  </p:childTnLst>
                                </p:cTn>
                              </p:par>
                              <p:par>
                                <p:cTn fill="hold" grpId="0" id="52" nodeType="withEffect" presetClass="entr" presetID="53" presetSubtype="0">
                                  <p:stCondLst>
                                    <p:cond delay="1500"/>
                                  </p:stCondLst>
                                  <p:childTnLst>
                                    <p:set>
                                      <p:cBhvr>
                                        <p:cTn dur="1" fill="hold" id="53">
                                          <p:stCondLst>
                                            <p:cond delay="0"/>
                                          </p:stCondLst>
                                        </p:cTn>
                                        <p:tgtEl>
                                          <p:spTgt spid="46"/>
                                        </p:tgtEl>
                                        <p:attrNameLst>
                                          <p:attrName>style.visibility</p:attrName>
                                        </p:attrNameLst>
                                      </p:cBhvr>
                                      <p:to>
                                        <p:strVal val="visible"/>
                                      </p:to>
                                    </p:set>
                                    <p:anim calcmode="lin" valueType="num">
                                      <p:cBhvr>
                                        <p:cTn dur="500" fill="hold" id="54"/>
                                        <p:tgtEl>
                                          <p:spTgt spid="46"/>
                                        </p:tgtEl>
                                        <p:attrNameLst>
                                          <p:attrName>ppt_w</p:attrName>
                                        </p:attrNameLst>
                                      </p:cBhvr>
                                      <p:tavLst>
                                        <p:tav tm="0">
                                          <p:val>
                                            <p:fltVal val="0"/>
                                          </p:val>
                                        </p:tav>
                                        <p:tav tm="100000">
                                          <p:val>
                                            <p:strVal val="#ppt_w"/>
                                          </p:val>
                                        </p:tav>
                                      </p:tavLst>
                                    </p:anim>
                                    <p:anim calcmode="lin" valueType="num">
                                      <p:cBhvr>
                                        <p:cTn dur="500" fill="hold" id="55"/>
                                        <p:tgtEl>
                                          <p:spTgt spid="46"/>
                                        </p:tgtEl>
                                        <p:attrNameLst>
                                          <p:attrName>ppt_h</p:attrName>
                                        </p:attrNameLst>
                                      </p:cBhvr>
                                      <p:tavLst>
                                        <p:tav tm="0">
                                          <p:val>
                                            <p:fltVal val="0"/>
                                          </p:val>
                                        </p:tav>
                                        <p:tav tm="100000">
                                          <p:val>
                                            <p:strVal val="#ppt_h"/>
                                          </p:val>
                                        </p:tav>
                                      </p:tavLst>
                                    </p:anim>
                                    <p:animEffect filter="fade" transition="in">
                                      <p:cBhvr>
                                        <p:cTn dur="500" id="56"/>
                                        <p:tgtEl>
                                          <p:spTgt spid="46"/>
                                        </p:tgtEl>
                                      </p:cBhvr>
                                    </p:animEffect>
                                  </p:childTnLst>
                                </p:cTn>
                              </p:par>
                              <p:par>
                                <p:cTn fill="hold" grpId="0" id="57" nodeType="withEffect" presetClass="entr" presetID="10" presetSubtype="0">
                                  <p:stCondLst>
                                    <p:cond delay="1000"/>
                                  </p:stCondLst>
                                  <p:childTnLst>
                                    <p:set>
                                      <p:cBhvr>
                                        <p:cTn dur="1" fill="hold" id="58">
                                          <p:stCondLst>
                                            <p:cond delay="0"/>
                                          </p:stCondLst>
                                        </p:cTn>
                                        <p:tgtEl>
                                          <p:spTgt spid="47"/>
                                        </p:tgtEl>
                                        <p:attrNameLst>
                                          <p:attrName>style.visibility</p:attrName>
                                        </p:attrNameLst>
                                      </p:cBhvr>
                                      <p:to>
                                        <p:strVal val="visible"/>
                                      </p:to>
                                    </p:set>
                                    <p:animEffect filter="fade" transition="in">
                                      <p:cBhvr>
                                        <p:cTn dur="500" id="59"/>
                                        <p:tgtEl>
                                          <p:spTgt spid="47"/>
                                        </p:tgtEl>
                                      </p:cBhvr>
                                    </p:animEffect>
                                  </p:childTnLst>
                                </p:cTn>
                              </p:par>
                              <p:par>
                                <p:cTn decel="100000" fill="hold" id="60" nodeType="withEffect" presetClass="entr" presetID="2" presetSubtype="1">
                                  <p:stCondLst>
                                    <p:cond delay="1500"/>
                                  </p:stCondLst>
                                  <p:childTnLst>
                                    <p:set>
                                      <p:cBhvr>
                                        <p:cTn dur="1" fill="hold" id="61">
                                          <p:stCondLst>
                                            <p:cond delay="0"/>
                                          </p:stCondLst>
                                        </p:cTn>
                                        <p:tgtEl>
                                          <p:spTgt spid="39"/>
                                        </p:tgtEl>
                                        <p:attrNameLst>
                                          <p:attrName>style.visibility</p:attrName>
                                        </p:attrNameLst>
                                      </p:cBhvr>
                                      <p:to>
                                        <p:strVal val="visible"/>
                                      </p:to>
                                    </p:set>
                                    <p:anim calcmode="lin" valueType="num">
                                      <p:cBhvr additive="base">
                                        <p:cTn dur="500" fill="hold" id="62"/>
                                        <p:tgtEl>
                                          <p:spTgt spid="39"/>
                                        </p:tgtEl>
                                        <p:attrNameLst>
                                          <p:attrName>ppt_x</p:attrName>
                                        </p:attrNameLst>
                                      </p:cBhvr>
                                      <p:tavLst>
                                        <p:tav tm="0">
                                          <p:val>
                                            <p:strVal val="#ppt_x"/>
                                          </p:val>
                                        </p:tav>
                                        <p:tav tm="100000">
                                          <p:val>
                                            <p:strVal val="#ppt_x"/>
                                          </p:val>
                                        </p:tav>
                                      </p:tavLst>
                                    </p:anim>
                                    <p:anim calcmode="lin" valueType="num">
                                      <p:cBhvr additive="base">
                                        <p:cTn dur="500" fill="hold" id="63"/>
                                        <p:tgtEl>
                                          <p:spTgt spid="39"/>
                                        </p:tgtEl>
                                        <p:attrNameLst>
                                          <p:attrName>ppt_y</p:attrName>
                                        </p:attrNameLst>
                                      </p:cBhvr>
                                      <p:tavLst>
                                        <p:tav tm="0">
                                          <p:val>
                                            <p:strVal val="0-#ppt_h/2"/>
                                          </p:val>
                                        </p:tav>
                                        <p:tav tm="100000">
                                          <p:val>
                                            <p:strVal val="#ppt_y"/>
                                          </p:val>
                                        </p:tav>
                                      </p:tavLst>
                                    </p:anim>
                                  </p:childTnLst>
                                </p:cTn>
                              </p:par>
                              <p:par>
                                <p:cTn fill="hold" id="64" nodeType="withEffect" presetClass="emph" presetID="8" presetSubtype="0" repeatCount="indefinite">
                                  <p:stCondLst>
                                    <p:cond delay="1500"/>
                                  </p:stCondLst>
                                  <p:childTnLst>
                                    <p:animRot by="86400000">
                                      <p:cBhvr>
                                        <p:cTn dur="6500" fill="hold" id="65"/>
                                        <p:tgtEl>
                                          <p:spTgt spid="39"/>
                                        </p:tgtEl>
                                        <p:attrNameLst>
                                          <p:attrName>r</p:attrName>
                                        </p:attrNameLst>
                                      </p:cBhvr>
                                    </p:animRot>
                                  </p:childTnLst>
                                </p:cTn>
                              </p:par>
                              <p:par>
                                <p:cTn fill="hold" id="66" nodeType="withEffect" presetClass="entr" presetID="22" presetSubtype="8">
                                  <p:stCondLst>
                                    <p:cond delay="2000"/>
                                  </p:stCondLst>
                                  <p:childTnLst>
                                    <p:set>
                                      <p:cBhvr>
                                        <p:cTn dur="1" fill="hold" id="67">
                                          <p:stCondLst>
                                            <p:cond delay="0"/>
                                          </p:stCondLst>
                                        </p:cTn>
                                        <p:tgtEl>
                                          <p:spTgt spid="52"/>
                                        </p:tgtEl>
                                        <p:attrNameLst>
                                          <p:attrName>style.visibility</p:attrName>
                                        </p:attrNameLst>
                                      </p:cBhvr>
                                      <p:to>
                                        <p:strVal val="visible"/>
                                      </p:to>
                                    </p:set>
                                    <p:animEffect filter="wipe(left)" transition="in">
                                      <p:cBhvr>
                                        <p:cTn dur="500" id="68"/>
                                        <p:tgtEl>
                                          <p:spTgt spid="52"/>
                                        </p:tgtEl>
                                      </p:cBhvr>
                                    </p:animEffect>
                                  </p:childTnLst>
                                </p:cTn>
                              </p:par>
                              <p:par>
                                <p:cTn fill="hold" grpId="0" id="69" nodeType="withEffect" presetClass="entr" presetID="53" presetSubtype="0">
                                  <p:stCondLst>
                                    <p:cond delay="2000"/>
                                  </p:stCondLst>
                                  <p:childTnLst>
                                    <p:set>
                                      <p:cBhvr>
                                        <p:cTn dur="1" fill="hold" id="70">
                                          <p:stCondLst>
                                            <p:cond delay="0"/>
                                          </p:stCondLst>
                                        </p:cTn>
                                        <p:tgtEl>
                                          <p:spTgt spid="48"/>
                                        </p:tgtEl>
                                        <p:attrNameLst>
                                          <p:attrName>style.visibility</p:attrName>
                                        </p:attrNameLst>
                                      </p:cBhvr>
                                      <p:to>
                                        <p:strVal val="visible"/>
                                      </p:to>
                                    </p:set>
                                    <p:anim calcmode="lin" valueType="num">
                                      <p:cBhvr>
                                        <p:cTn dur="500" fill="hold" id="71"/>
                                        <p:tgtEl>
                                          <p:spTgt spid="48"/>
                                        </p:tgtEl>
                                        <p:attrNameLst>
                                          <p:attrName>ppt_w</p:attrName>
                                        </p:attrNameLst>
                                      </p:cBhvr>
                                      <p:tavLst>
                                        <p:tav tm="0">
                                          <p:val>
                                            <p:fltVal val="0"/>
                                          </p:val>
                                        </p:tav>
                                        <p:tav tm="100000">
                                          <p:val>
                                            <p:strVal val="#ppt_w"/>
                                          </p:val>
                                        </p:tav>
                                      </p:tavLst>
                                    </p:anim>
                                    <p:anim calcmode="lin" valueType="num">
                                      <p:cBhvr>
                                        <p:cTn dur="500" fill="hold" id="72"/>
                                        <p:tgtEl>
                                          <p:spTgt spid="48"/>
                                        </p:tgtEl>
                                        <p:attrNameLst>
                                          <p:attrName>ppt_h</p:attrName>
                                        </p:attrNameLst>
                                      </p:cBhvr>
                                      <p:tavLst>
                                        <p:tav tm="0">
                                          <p:val>
                                            <p:fltVal val="0"/>
                                          </p:val>
                                        </p:tav>
                                        <p:tav tm="100000">
                                          <p:val>
                                            <p:strVal val="#ppt_h"/>
                                          </p:val>
                                        </p:tav>
                                      </p:tavLst>
                                    </p:anim>
                                    <p:animEffect filter="fade" transition="in">
                                      <p:cBhvr>
                                        <p:cTn dur="500" id="73"/>
                                        <p:tgtEl>
                                          <p:spTgt spid="48"/>
                                        </p:tgtEl>
                                      </p:cBhvr>
                                    </p:animEffect>
                                  </p:childTnLst>
                                </p:cTn>
                              </p:par>
                              <p:par>
                                <p:cTn fill="hold" grpId="0" id="74" nodeType="withEffect" presetClass="entr" presetID="10" presetSubtype="0">
                                  <p:stCondLst>
                                    <p:cond delay="1500"/>
                                  </p:stCondLst>
                                  <p:childTnLst>
                                    <p:set>
                                      <p:cBhvr>
                                        <p:cTn dur="1" fill="hold" id="75">
                                          <p:stCondLst>
                                            <p:cond delay="0"/>
                                          </p:stCondLst>
                                        </p:cTn>
                                        <p:tgtEl>
                                          <p:spTgt spid="49"/>
                                        </p:tgtEl>
                                        <p:attrNameLst>
                                          <p:attrName>style.visibility</p:attrName>
                                        </p:attrNameLst>
                                      </p:cBhvr>
                                      <p:to>
                                        <p:strVal val="visible"/>
                                      </p:to>
                                    </p:set>
                                    <p:animEffect filter="fade" transition="in">
                                      <p:cBhvr>
                                        <p:cTn dur="500" id="76"/>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42"/>
      <p:bldP grpId="0" spid="43"/>
      <p:bldP grpId="0" spid="44"/>
      <p:bldP grpId="0" spid="45"/>
      <p:bldP grpId="0" spid="46"/>
      <p:bldP grpId="0" spid="47"/>
      <p:bldP grpId="0" spid="48"/>
      <p:bldP grpId="0" spid="4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六边形 38"/>
          <p:cNvSpPr/>
          <p:nvPr/>
        </p:nvSpPr>
        <p:spPr>
          <a:xfrm rot="5400000">
            <a:off x="9560705" y="2423033"/>
            <a:ext cx="1589193" cy="1369994"/>
          </a:xfrm>
          <a:prstGeom prst="hexagon">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3"/>
          <p:cNvSpPr>
            <a:spLocks noChangeArrowheads="1"/>
          </p:cNvSpPr>
          <p:nvPr/>
        </p:nvSpPr>
        <p:spPr bwMode="auto">
          <a:xfrm>
            <a:off x="2717683"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研究目标</a:t>
            </a:r>
          </a:p>
        </p:txBody>
      </p:sp>
      <p:sp>
        <p:nvSpPr>
          <p:cNvPr id="3" name="Freeform 7"/>
          <p:cNvSpPr/>
          <p:nvPr/>
        </p:nvSpPr>
        <p:spPr>
          <a:xfrm>
            <a:off x="2717683" y="3149362"/>
            <a:ext cx="6038850" cy="1225494"/>
          </a:xfrm>
          <a:custGeom>
            <a:gdLst>
              <a:gd fmla="*/ 0 w 6038850" name="connsiteX0"/>
              <a:gd fmla="*/ 287550 h 1225494" name="connsiteY0"/>
              <a:gd fmla="*/ 2705100 w 6038850" name="connsiteX1"/>
              <a:gd fmla="*/ 39900 h 1225494" name="connsiteY1"/>
              <a:gd fmla="*/ 4832350 w 6038850" name="connsiteX2"/>
              <a:gd fmla="*/ 1005100 h 1225494" name="connsiteY2"/>
              <a:gd fmla="*/ 6038850 w 6038850" name="connsiteX3"/>
              <a:gd fmla="*/ 1163850 h 1225494" name="connsiteY3"/>
            </a:gdLst>
            <a:cxnLst>
              <a:cxn ang="0">
                <a:pos x="connsiteX0" y="connsiteY0"/>
              </a:cxn>
              <a:cxn ang="0">
                <a:pos x="connsiteX1" y="connsiteY1"/>
              </a:cxn>
              <a:cxn ang="0">
                <a:pos x="connsiteX2" y="connsiteY2"/>
              </a:cxn>
              <a:cxn ang="0">
                <a:pos x="connsiteX3" y="connsiteY3"/>
              </a:cxn>
            </a:cxnLst>
            <a:rect b="b" l="l" r="r" t="t"/>
            <a:pathLst>
              <a:path h="1225494" w="6038850">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cmpd="sng" w="28575">
            <a:solidFill>
              <a:srgbClr val="202A36"/>
            </a:solidFill>
            <a:prstDash val="dash"/>
          </a:ln>
        </p:spPr>
        <p:style>
          <a:lnRef idx="1">
            <a:schemeClr val="dk1"/>
          </a:lnRef>
          <a:fillRef idx="0">
            <a:schemeClr val="dk1"/>
          </a:fillRef>
          <a:effectRef idx="0">
            <a:schemeClr val="dk1"/>
          </a:effectRef>
          <a:fontRef idx="minor">
            <a:schemeClr val="tx1"/>
          </a:fontRef>
        </p:style>
        <p:txBody>
          <a:bodyPr anchor="ctr" rtlCol="0"/>
          <a:lstStyle/>
          <a:p>
            <a:pPr algn="ctr"/>
            <a:endParaRPr lang="en-US">
              <a:latin typeface="+mj-ea"/>
              <a:ea typeface="+mj-ea"/>
            </a:endParaRPr>
          </a:p>
        </p:txBody>
      </p:sp>
      <p:grpSp>
        <p:nvGrpSpPr>
          <p:cNvPr id="4" name="组合 3"/>
          <p:cNvGrpSpPr/>
          <p:nvPr/>
        </p:nvGrpSpPr>
        <p:grpSpPr>
          <a:xfrm>
            <a:off x="8772119" y="3568748"/>
            <a:ext cx="849821" cy="635481"/>
            <a:chOff x="6054436" y="2405136"/>
            <a:chExt cx="849821" cy="635481"/>
          </a:xfrm>
          <a:effectLst>
            <a:outerShdw algn="t" blurRad="50800" dir="5400000" dist="38100" rotWithShape="0">
              <a:prstClr val="black">
                <a:alpha val="40000"/>
              </a:prstClr>
            </a:outerShdw>
          </a:effectLst>
        </p:grpSpPr>
        <p:sp>
          <p:nvSpPr>
            <p:cNvPr id="5" name="Freeform 133"/>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w="9525">
                  <a:solidFill>
                    <a:srgbClr val="000000"/>
                  </a:solidFill>
                  <a:round/>
                  <a:headEnd/>
                  <a:tailEnd/>
                </a14:hiddenLine>
              </a:ext>
            </a:extLst>
          </p:spPr>
          <p:txBody>
            <a:bodyPr/>
            <a:lstStyle/>
            <a:p>
              <a:endParaRPr lang="en-US">
                <a:latin typeface="+mj-ea"/>
                <a:ea typeface="+mj-ea"/>
              </a:endParaRPr>
            </a:p>
          </p:txBody>
        </p:sp>
        <p:sp>
          <p:nvSpPr>
            <p:cNvPr id="6" name="Freeform 134"/>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w="9525">
                  <a:solidFill>
                    <a:srgbClr val="000000"/>
                  </a:solidFill>
                  <a:round/>
                  <a:headEnd/>
                  <a:tailEnd/>
                </a14:hiddenLine>
              </a:ext>
            </a:extLst>
          </p:spPr>
          <p:txBody>
            <a:bodyPr/>
            <a:lstStyle/>
            <a:p>
              <a:endParaRPr lang="en-US">
                <a:latin typeface="+mj-ea"/>
                <a:ea typeface="+mj-ea"/>
              </a:endParaRPr>
            </a:p>
          </p:txBody>
        </p:sp>
        <p:sp>
          <p:nvSpPr>
            <p:cNvPr id="7" name="Freeform 135"/>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w="9525">
                  <a:solidFill>
                    <a:srgbClr val="000000"/>
                  </a:solidFill>
                  <a:round/>
                  <a:headEnd/>
                  <a:tailEnd/>
                </a14:hiddenLine>
              </a:ext>
            </a:extLst>
          </p:spPr>
          <p:txBody>
            <a:bodyPr/>
            <a:lstStyle/>
            <a:p>
              <a:endParaRPr lang="en-US">
                <a:latin typeface="+mj-ea"/>
                <a:ea typeface="+mj-ea"/>
              </a:endParaRPr>
            </a:p>
          </p:txBody>
        </p:sp>
        <p:sp>
          <p:nvSpPr>
            <p:cNvPr id="8" name="Freeform 107"/>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a:latin typeface="+mj-ea"/>
                <a:ea typeface="+mj-ea"/>
              </a:endParaRPr>
            </a:p>
          </p:txBody>
        </p:sp>
        <p:sp>
          <p:nvSpPr>
            <p:cNvPr id="9" name="Freeform 107"/>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86" name="connsiteY0"/>
                <a:gd fmla="*/ 10000 w 10000" name="connsiteX1"/>
                <a:gd fmla="*/ 3212 h 10086" name="connsiteY1"/>
                <a:gd fmla="*/ 10000 w 10000" name="connsiteX2"/>
                <a:gd fmla="*/ 3293 h 10086" name="connsiteY2"/>
                <a:gd fmla="*/ 10000 w 10000" name="connsiteX3"/>
                <a:gd fmla="*/ 3293 h 10086" name="connsiteY3"/>
                <a:gd fmla="*/ 6795 w 10000" name="connsiteX4"/>
                <a:gd fmla="*/ 9697 h 10086" name="connsiteY4"/>
                <a:gd fmla="*/ 6635 w 10000" name="connsiteX5"/>
                <a:gd fmla="*/ 9818 h 10086" name="connsiteY5"/>
                <a:gd fmla="*/ 6635 w 10000" name="connsiteX6"/>
                <a:gd fmla="*/ 9818 h 10086" name="connsiteY6"/>
                <a:gd fmla="*/ 6635 w 10000" name="connsiteX7"/>
                <a:gd fmla="*/ 9818 h 10086" name="connsiteY7"/>
                <a:gd fmla="*/ 5897 w 10000" name="connsiteX8"/>
                <a:gd fmla="*/ 10000 h 10086" name="connsiteY8"/>
                <a:gd fmla="*/ 5288 w 10000" name="connsiteX9"/>
                <a:gd fmla="*/ 8384 h 10086" name="connsiteY9"/>
                <a:gd fmla="*/ 3910 w 10000" name="connsiteX10"/>
                <a:gd fmla="*/ 6283 h 10086" name="connsiteY10"/>
                <a:gd fmla="*/ 3910 w 10000" name="connsiteX11"/>
                <a:gd fmla="*/ 6263 h 10086" name="connsiteY11"/>
                <a:gd fmla="*/ 1346 w 10000" name="connsiteX12"/>
                <a:gd fmla="*/ 5333 h 10086" name="connsiteY12"/>
                <a:gd fmla="*/ 0 w 10000" name="connsiteX13"/>
                <a:gd fmla="*/ 3172 h 10086" name="connsiteY13"/>
                <a:gd fmla="*/ 5000 w 10000" name="connsiteX14"/>
                <a:gd fmla="*/ 0 h 10086" name="connsiteY14"/>
                <a:gd fmla="*/ 5000 w 10000" name="connsiteX15"/>
                <a:gd fmla="*/ 0 h 10000" name="connsiteY15"/>
                <a:gd fmla="*/ 5000 w 10000" name="connsiteX16"/>
                <a:gd fmla="*/ 0 h 1000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a:latin typeface="+mj-ea"/>
                <a:ea typeface="+mj-ea"/>
              </a:endParaRPr>
            </a:p>
          </p:txBody>
        </p:sp>
        <p:sp>
          <p:nvSpPr>
            <p:cNvPr id="10" name="Freeform 108"/>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CB00F"/>
            </a:solidFill>
            <a:ln>
              <a:noFill/>
            </a:ln>
          </p:spPr>
          <p:txBody>
            <a:bodyPr/>
            <a:lstStyle/>
            <a:p>
              <a:endParaRPr lang="en-US">
                <a:latin typeface="+mj-ea"/>
                <a:ea typeface="+mj-ea"/>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a:latin typeface="+mj-ea"/>
                <a:ea typeface="+mj-ea"/>
              </a:endParaRPr>
            </a:p>
          </p:txBody>
        </p:sp>
      </p:grpSp>
      <p:sp>
        <p:nvSpPr>
          <p:cNvPr id="27" name="TextBox 26"/>
          <p:cNvSpPr txBox="1"/>
          <p:nvPr/>
        </p:nvSpPr>
        <p:spPr>
          <a:xfrm>
            <a:off x="2948267" y="3828628"/>
            <a:ext cx="1915874" cy="781830"/>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rgbClr val="202A36"/>
                </a:solidFill>
                <a:effectLst/>
                <a:uLnTx/>
                <a:uFillTx/>
                <a:latin typeface="+mj-ea"/>
                <a:ea typeface="+mj-ea"/>
              </a:rPr>
              <a:t>您的内容打在这里，或者通过复制您的文本后，在此框中选择粘贴</a:t>
            </a:r>
          </a:p>
        </p:txBody>
      </p:sp>
      <p:sp>
        <p:nvSpPr>
          <p:cNvPr id="28" name="TextBox 27"/>
          <p:cNvSpPr txBox="1"/>
          <p:nvPr/>
        </p:nvSpPr>
        <p:spPr>
          <a:xfrm>
            <a:off x="4978108" y="1832846"/>
            <a:ext cx="1915874" cy="781830"/>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rgbClr val="202A36"/>
                </a:solidFill>
                <a:effectLst/>
                <a:uLnTx/>
                <a:uFillTx/>
                <a:latin typeface="+mj-ea"/>
                <a:ea typeface="+mj-ea"/>
              </a:rPr>
              <a:t>您的内容打在这里，或者通过复制您的文本后，在此框中选择粘贴</a:t>
            </a:r>
          </a:p>
        </p:txBody>
      </p:sp>
      <p:sp>
        <p:nvSpPr>
          <p:cNvPr id="29" name="TextBox 28"/>
          <p:cNvSpPr txBox="1"/>
          <p:nvPr/>
        </p:nvSpPr>
        <p:spPr>
          <a:xfrm>
            <a:off x="6835201" y="4810583"/>
            <a:ext cx="1915874" cy="781830"/>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rgbClr val="202A36"/>
                </a:solidFill>
                <a:effectLst/>
                <a:uLnTx/>
                <a:uFillTx/>
                <a:latin typeface="+mj-ea"/>
                <a:ea typeface="+mj-ea"/>
              </a:rPr>
              <a:t>您的内容打在这里，或者通过复制您的文本后，在此框中选择粘贴</a:t>
            </a:r>
          </a:p>
        </p:txBody>
      </p:sp>
      <p:sp>
        <p:nvSpPr>
          <p:cNvPr id="30" name="TextBox 29"/>
          <p:cNvSpPr txBox="1"/>
          <p:nvPr/>
        </p:nvSpPr>
        <p:spPr>
          <a:xfrm>
            <a:off x="9590705" y="4041209"/>
            <a:ext cx="1915874" cy="781830"/>
          </a:xfrm>
          <a:prstGeom prst="rect">
            <a:avLst/>
          </a:prstGeom>
          <a:noFill/>
        </p:spPr>
        <p:txBody>
          <a:bodyPr bIns="34299" lIns="68598" rIns="68598" rtlCol="0" tIns="34299"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en-US" b="0" baseline="0" cap="none" i="0" kern="0" kumimoji="0" lang="zh-CN" noProof="0" normalizeH="0" spc="0" strike="noStrike" sz="1200" u="none">
                <a:ln>
                  <a:noFill/>
                </a:ln>
                <a:solidFill>
                  <a:srgbClr val="202A36"/>
                </a:solidFill>
                <a:effectLst/>
                <a:uLnTx/>
                <a:uFillTx/>
                <a:latin typeface="+mj-ea"/>
                <a:ea typeface="+mj-ea"/>
              </a:rPr>
              <a:t>您的内容打在这里，或者通过复制您的文本后，在此框中选择粘贴</a:t>
            </a:r>
          </a:p>
        </p:txBody>
      </p:sp>
      <p:sp>
        <p:nvSpPr>
          <p:cNvPr id="38" name="矩形 37"/>
          <p:cNvSpPr/>
          <p:nvPr/>
        </p:nvSpPr>
        <p:spPr>
          <a:xfrm>
            <a:off x="9826610" y="2902673"/>
            <a:ext cx="1089477" cy="397774"/>
          </a:xfrm>
          <a:prstGeom prst="rect">
            <a:avLst/>
          </a:prstGeom>
        </p:spPr>
        <p:txBody>
          <a:bodyPr bIns="34295" lIns="68589" rIns="68589" tIns="34295" wrap="square">
            <a:spAutoFit/>
          </a:bodyPr>
          <a:lstStyle/>
          <a:p>
            <a:pPr>
              <a:lnSpc>
                <a:spcPct val="120000"/>
              </a:lnSpc>
            </a:pPr>
            <a:r>
              <a:rPr altLang="en-US" b="1" lang="zh-CN" smtClean="0">
                <a:solidFill>
                  <a:srgbClr val="FCB00F"/>
                </a:solidFill>
                <a:latin charset="-122" panose="020b0503020204020204" pitchFamily="34" typeface="微软雅黑"/>
                <a:ea charset="-122" panose="020b0503020204020204" pitchFamily="34" typeface="微软雅黑"/>
              </a:rPr>
              <a:t>完成目标</a:t>
            </a:r>
          </a:p>
        </p:txBody>
      </p:sp>
      <p:grpSp>
        <p:nvGrpSpPr>
          <p:cNvPr id="40" name="组合 39"/>
          <p:cNvGrpSpPr/>
          <p:nvPr/>
        </p:nvGrpSpPr>
        <p:grpSpPr>
          <a:xfrm>
            <a:off x="3406476" y="2713634"/>
            <a:ext cx="1002678" cy="1005578"/>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6"/>
            <p:cNvSpPr>
              <a:spLocks noEditPoints="1"/>
            </p:cNvSpPr>
            <p:nvPr/>
          </p:nvSpPr>
          <p:spPr bwMode="auto">
            <a:xfrm>
              <a:off x="4747940" y="685998"/>
              <a:ext cx="2418310" cy="2425303"/>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组合 42"/>
          <p:cNvGrpSpPr/>
          <p:nvPr/>
        </p:nvGrpSpPr>
        <p:grpSpPr>
          <a:xfrm>
            <a:off x="5321026" y="2832524"/>
            <a:ext cx="1002678" cy="1005578"/>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6"/>
            <p:cNvSpPr>
              <a:spLocks noEditPoints="1"/>
            </p:cNvSpPr>
            <p:nvPr/>
          </p:nvSpPr>
          <p:spPr bwMode="auto">
            <a:xfrm>
              <a:off x="4747940" y="685998"/>
              <a:ext cx="2418310" cy="2425303"/>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7163333" y="3659251"/>
            <a:ext cx="1002678" cy="1005578"/>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6"/>
            <p:cNvSpPr>
              <a:spLocks noEditPoints="1"/>
            </p:cNvSpPr>
            <p:nvPr/>
          </p:nvSpPr>
          <p:spPr bwMode="auto">
            <a:xfrm>
              <a:off x="4747940" y="685998"/>
              <a:ext cx="2418310" cy="2425303"/>
            </a:xfrm>
            <a:custGeom>
              <a:gdLst>
                <a:gd fmla="*/ 592 w 1184" name="T0"/>
                <a:gd fmla="*/ 0 h 1184" name="T1"/>
                <a:gd fmla="*/ 0 w 1184" name="T2"/>
                <a:gd fmla="*/ 592 h 1184" name="T3"/>
                <a:gd fmla="*/ 592 w 1184" name="T4"/>
                <a:gd fmla="*/ 1184 h 1184" name="T5"/>
                <a:gd fmla="*/ 1184 w 1184" name="T6"/>
                <a:gd fmla="*/ 592 h 1184" name="T7"/>
                <a:gd fmla="*/ 592 w 1184" name="T8"/>
                <a:gd fmla="*/ 0 h 1184" name="T9"/>
                <a:gd fmla="*/ 941 w 1184" name="T10"/>
                <a:gd fmla="*/ 941 h 1184" name="T11"/>
                <a:gd fmla="*/ 784 w 1184" name="T12"/>
                <a:gd fmla="*/ 1047 h 1184" name="T13"/>
                <a:gd fmla="*/ 592 w 1184" name="T14"/>
                <a:gd fmla="*/ 1085 h 1184" name="T15"/>
                <a:gd fmla="*/ 400 w 1184" name="T16"/>
                <a:gd fmla="*/ 1047 h 1184" name="T17"/>
                <a:gd fmla="*/ 243 w 1184" name="T18"/>
                <a:gd fmla="*/ 941 h 1184" name="T19"/>
                <a:gd fmla="*/ 137 w 1184" name="T20"/>
                <a:gd fmla="*/ 784 h 1184" name="T21"/>
                <a:gd fmla="*/ 99 w 1184" name="T22"/>
                <a:gd fmla="*/ 592 h 1184" name="T23"/>
                <a:gd fmla="*/ 137 w 1184" name="T24"/>
                <a:gd fmla="*/ 400 h 1184" name="T25"/>
                <a:gd fmla="*/ 243 w 1184" name="T26"/>
                <a:gd fmla="*/ 243 h 1184" name="T27"/>
                <a:gd fmla="*/ 400 w 1184" name="T28"/>
                <a:gd fmla="*/ 137 h 1184" name="T29"/>
                <a:gd fmla="*/ 592 w 1184" name="T30"/>
                <a:gd fmla="*/ 99 h 1184" name="T31"/>
                <a:gd fmla="*/ 784 w 1184" name="T32"/>
                <a:gd fmla="*/ 137 h 1184" name="T33"/>
                <a:gd fmla="*/ 941 w 1184" name="T34"/>
                <a:gd fmla="*/ 243 h 1184" name="T35"/>
                <a:gd fmla="*/ 1047 w 1184" name="T36"/>
                <a:gd fmla="*/ 400 h 1184" name="T37"/>
                <a:gd fmla="*/ 1085 w 1184" name="T38"/>
                <a:gd fmla="*/ 592 h 1184" name="T39"/>
                <a:gd fmla="*/ 1047 w 1184" name="T40"/>
                <a:gd fmla="*/ 784 h 1184" name="T41"/>
                <a:gd fmla="*/ 941 w 1184" name="T42"/>
                <a:gd fmla="*/ 941 h 118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84" w="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 name="Group 30"/>
          <p:cNvGrpSpPr/>
          <p:nvPr/>
        </p:nvGrpSpPr>
        <p:grpSpPr>
          <a:xfrm>
            <a:off x="7529025" y="3988500"/>
            <a:ext cx="317357" cy="278329"/>
            <a:chOff x="3175" y="-1587"/>
            <a:chExt cx="490538" cy="430212"/>
          </a:xfrm>
          <a:solidFill>
            <a:srgbClr val="FCB00F"/>
          </a:solidFill>
        </p:grpSpPr>
        <p:sp>
          <p:nvSpPr>
            <p:cNvPr id="19" name="Freeform 175"/>
            <p:cNvSpPr>
              <a:spLocks noEditPoints="1"/>
            </p:cNvSpPr>
            <p:nvPr/>
          </p:nvSpPr>
          <p:spPr bwMode="auto">
            <a:xfrm>
              <a:off x="3175" y="-1587"/>
              <a:ext cx="490538" cy="430212"/>
            </a:xfrm>
            <a:custGeom>
              <a:gdLst>
                <a:gd fmla="*/ 128 w 128" name="T0"/>
                <a:gd fmla="*/ 66 h 112" name="T1"/>
                <a:gd fmla="*/ 112 w 128" name="T2"/>
                <a:gd fmla="*/ 6 h 112" name="T3"/>
                <a:gd fmla="*/ 104 w 128" name="T4"/>
                <a:gd fmla="*/ 0 h 112" name="T5"/>
                <a:gd fmla="*/ 64 w 128" name="T6"/>
                <a:gd fmla="*/ 0 h 112" name="T7"/>
                <a:gd fmla="*/ 24 w 128" name="T8"/>
                <a:gd fmla="*/ 0 h 112" name="T9"/>
                <a:gd fmla="*/ 16 w 128" name="T10"/>
                <a:gd fmla="*/ 6 h 112" name="T11"/>
                <a:gd fmla="*/ 0 w 128" name="T12"/>
                <a:gd fmla="*/ 66 h 112" name="T13"/>
                <a:gd fmla="*/ 0 w 128" name="T14"/>
                <a:gd fmla="*/ 68 h 112" name="T15"/>
                <a:gd fmla="*/ 0 w 128" name="T16"/>
                <a:gd fmla="*/ 96 h 112" name="T17"/>
                <a:gd fmla="*/ 16 w 128" name="T18"/>
                <a:gd fmla="*/ 112 h 112" name="T19"/>
                <a:gd fmla="*/ 112 w 128" name="T20"/>
                <a:gd fmla="*/ 112 h 112" name="T21"/>
                <a:gd fmla="*/ 128 w 128" name="T22"/>
                <a:gd fmla="*/ 96 h 112" name="T23"/>
                <a:gd fmla="*/ 128 w 128" name="T24"/>
                <a:gd fmla="*/ 68 h 112" name="T25"/>
                <a:gd fmla="*/ 128 w 128" name="T26"/>
                <a:gd fmla="*/ 66 h 112" name="T27"/>
                <a:gd fmla="*/ 120 w 128" name="T28"/>
                <a:gd fmla="*/ 96 h 112" name="T29"/>
                <a:gd fmla="*/ 112 w 128" name="T30"/>
                <a:gd fmla="*/ 104 h 112" name="T31"/>
                <a:gd fmla="*/ 16 w 128" name="T32"/>
                <a:gd fmla="*/ 104 h 112" name="T33"/>
                <a:gd fmla="*/ 8 w 128" name="T34"/>
                <a:gd fmla="*/ 96 h 112" name="T35"/>
                <a:gd fmla="*/ 8 w 128" name="T36"/>
                <a:gd fmla="*/ 68 h 112" name="T37"/>
                <a:gd fmla="*/ 24 w 128" name="T38"/>
                <a:gd fmla="*/ 8 h 112" name="T39"/>
                <a:gd fmla="*/ 104 w 128" name="T40"/>
                <a:gd fmla="*/ 8 h 112" name="T41"/>
                <a:gd fmla="*/ 120 w 128" name="T42"/>
                <a:gd fmla="*/ 68 h 112" name="T43"/>
                <a:gd fmla="*/ 120 w 128" name="T44"/>
                <a:gd fmla="*/ 96 h 1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2" w="128">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a:latin typeface="+mj-ea"/>
                <a:ea typeface="+mj-ea"/>
              </a:endParaRPr>
            </a:p>
          </p:txBody>
        </p:sp>
        <p:sp>
          <p:nvSpPr>
            <p:cNvPr id="20" name="Freeform 176"/>
            <p:cNvSpPr>
              <a:spLocks noEditPoints="1"/>
            </p:cNvSpPr>
            <p:nvPr/>
          </p:nvSpPr>
          <p:spPr bwMode="auto">
            <a:xfrm>
              <a:off x="60325" y="58738"/>
              <a:ext cx="374650" cy="277812"/>
            </a:xfrm>
            <a:custGeom>
              <a:gdLst>
                <a:gd fmla="*/ 80 w 98" name="T0"/>
                <a:gd fmla="*/ 0 h 72" name="T1"/>
                <a:gd fmla="*/ 18 w 98" name="T2"/>
                <a:gd fmla="*/ 0 h 72" name="T3"/>
                <a:gd fmla="*/ 14 w 98" name="T4"/>
                <a:gd fmla="*/ 3 h 72" name="T5"/>
                <a:gd fmla="*/ 0 w 98" name="T6"/>
                <a:gd fmla="*/ 51 h 72" name="T7"/>
                <a:gd fmla="*/ 1 w 98" name="T8"/>
                <a:gd fmla="*/ 54 h 72" name="T9"/>
                <a:gd fmla="*/ 4 w 98" name="T10"/>
                <a:gd fmla="*/ 56 h 72" name="T11"/>
                <a:gd fmla="*/ 16 w 98" name="T12"/>
                <a:gd fmla="*/ 56 h 72" name="T13"/>
                <a:gd fmla="*/ 20 w 98" name="T14"/>
                <a:gd fmla="*/ 56 h 72" name="T15"/>
                <a:gd fmla="*/ 23 w 98" name="T16"/>
                <a:gd fmla="*/ 56 h 72" name="T17"/>
                <a:gd fmla="*/ 28 w 98" name="T18"/>
                <a:gd fmla="*/ 68 h 72" name="T19"/>
                <a:gd fmla="*/ 35 w 98" name="T20"/>
                <a:gd fmla="*/ 72 h 72" name="T21"/>
                <a:gd fmla="*/ 63 w 98" name="T22"/>
                <a:gd fmla="*/ 72 h 72" name="T23"/>
                <a:gd fmla="*/ 70 w 98" name="T24"/>
                <a:gd fmla="*/ 68 h 72" name="T25"/>
                <a:gd fmla="*/ 75 w 98" name="T26"/>
                <a:gd fmla="*/ 56 h 72" name="T27"/>
                <a:gd fmla="*/ 78 w 98" name="T28"/>
                <a:gd fmla="*/ 56 h 72" name="T29"/>
                <a:gd fmla="*/ 82 w 98" name="T30"/>
                <a:gd fmla="*/ 56 h 72" name="T31"/>
                <a:gd fmla="*/ 94 w 98" name="T32"/>
                <a:gd fmla="*/ 56 h 72" name="T33"/>
                <a:gd fmla="*/ 97 w 98" name="T34"/>
                <a:gd fmla="*/ 54 h 72" name="T35"/>
                <a:gd fmla="*/ 98 w 98" name="T36"/>
                <a:gd fmla="*/ 51 h 72" name="T37"/>
                <a:gd fmla="*/ 84 w 98" name="T38"/>
                <a:gd fmla="*/ 3 h 72" name="T39"/>
                <a:gd fmla="*/ 80 w 98" name="T40"/>
                <a:gd fmla="*/ 0 h 72" name="T41"/>
                <a:gd fmla="*/ 82 w 98" name="T42"/>
                <a:gd fmla="*/ 48 h 72" name="T43"/>
                <a:gd fmla="*/ 75 w 98" name="T44"/>
                <a:gd fmla="*/ 48 h 72" name="T45"/>
                <a:gd fmla="*/ 68 w 98" name="T46"/>
                <a:gd fmla="*/ 52 h 72" name="T47"/>
                <a:gd fmla="*/ 63 w 98" name="T48"/>
                <a:gd fmla="*/ 64 h 72" name="T49"/>
                <a:gd fmla="*/ 35 w 98" name="T50"/>
                <a:gd fmla="*/ 64 h 72" name="T51"/>
                <a:gd fmla="*/ 30 w 98" name="T52"/>
                <a:gd fmla="*/ 52 h 72" name="T53"/>
                <a:gd fmla="*/ 23 w 98" name="T54"/>
                <a:gd fmla="*/ 48 h 72" name="T55"/>
                <a:gd fmla="*/ 16 w 98" name="T56"/>
                <a:gd fmla="*/ 48 h 72" name="T57"/>
                <a:gd fmla="*/ 6 w 98" name="T58"/>
                <a:gd fmla="*/ 48 h 72" name="T59"/>
                <a:gd fmla="*/ 18 w 98" name="T60"/>
                <a:gd fmla="*/ 4 h 72" name="T61"/>
                <a:gd fmla="*/ 80 w 98" name="T62"/>
                <a:gd fmla="*/ 4 h 72" name="T63"/>
                <a:gd fmla="*/ 92 w 98" name="T64"/>
                <a:gd fmla="*/ 48 h 72" name="T65"/>
                <a:gd fmla="*/ 82 w 98" name="T66"/>
                <a:gd fmla="*/ 48 h 7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2" w="98">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id-ID">
                <a:latin typeface="+mj-ea"/>
                <a:ea typeface="+mj-ea"/>
              </a:endParaRPr>
            </a:p>
          </p:txBody>
        </p:sp>
      </p:grpSp>
      <p:sp>
        <p:nvSpPr>
          <p:cNvPr id="21" name="Freeform 50"/>
          <p:cNvSpPr>
            <a:spLocks noEditPoints="1"/>
          </p:cNvSpPr>
          <p:nvPr/>
        </p:nvSpPr>
        <p:spPr bwMode="auto">
          <a:xfrm>
            <a:off x="3799929" y="3051206"/>
            <a:ext cx="261823" cy="329775"/>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b="b" l="0" r="r" t="0"/>
            <a:pathLst>
              <a:path h="330" w="262">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ln>
        </p:spPr>
        <p:txBody>
          <a:bodyPr anchor="t" anchorCtr="0" bIns="45720" compatLnSpc="1" lIns="91440" numCol="1" rIns="91440" tIns="45720" vert="horz" wrap="square">
            <a:prstTxWarp prst="textNoShape">
              <a:avLst/>
            </a:prstTxWarp>
          </a:bodyPr>
          <a:lstStyle/>
          <a:p>
            <a:endParaRPr altLang="en-US" lang="ko-KR">
              <a:latin typeface="+mj-ea"/>
              <a:ea typeface="+mj-ea"/>
            </a:endParaRPr>
          </a:p>
        </p:txBody>
      </p:sp>
      <p:sp>
        <p:nvSpPr>
          <p:cNvPr id="22" name="Freeform 48"/>
          <p:cNvSpPr>
            <a:spLocks noEditPoints="1"/>
          </p:cNvSpPr>
          <p:nvPr/>
        </p:nvSpPr>
        <p:spPr bwMode="auto">
          <a:xfrm>
            <a:off x="5693920" y="3174348"/>
            <a:ext cx="242125" cy="354280"/>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b="b" l="0" r="r" t="0"/>
            <a:pathLst>
              <a:path h="221" w="152">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ln>
        </p:spPr>
        <p:txBody>
          <a:bodyPr anchor="t" anchorCtr="0" bIns="45720" compatLnSpc="1" lIns="91440" numCol="1" rIns="91440" tIns="45720" vert="horz" wrap="square">
            <a:prstTxWarp prst="textNoShape">
              <a:avLst/>
            </a:prstTxWarp>
          </a:bodyPr>
          <a:lstStyle/>
          <a:p>
            <a:endParaRPr altLang="en-US" lang="ko-KR">
              <a:latin typeface="+mj-ea"/>
              <a:ea typeface="+mj-ea"/>
            </a:endParaRPr>
          </a:p>
        </p:txBody>
      </p:sp>
    </p:spTree>
    <p:extLst>
      <p:ext uri="{BB962C8B-B14F-4D97-AF65-F5344CB8AC3E}">
        <p14:creationId val="556685673"/>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40"/>
                                        </p:tgtEl>
                                        <p:attrNameLst>
                                          <p:attrName>style.visibility</p:attrName>
                                        </p:attrNameLst>
                                      </p:cBhvr>
                                      <p:to>
                                        <p:strVal val="visible"/>
                                      </p:to>
                                    </p:set>
                                    <p:animEffect filter="fade" transition="in">
                                      <p:cBhvr>
                                        <p:cTn dur="1000" id="11"/>
                                        <p:tgtEl>
                                          <p:spTgt spid="40"/>
                                        </p:tgtEl>
                                      </p:cBhvr>
                                    </p:animEffect>
                                    <p:anim calcmode="lin" valueType="num">
                                      <p:cBhvr>
                                        <p:cTn dur="1000" fill="hold" id="12"/>
                                        <p:tgtEl>
                                          <p:spTgt spid="40"/>
                                        </p:tgtEl>
                                        <p:attrNameLst>
                                          <p:attrName>ppt_x</p:attrName>
                                        </p:attrNameLst>
                                      </p:cBhvr>
                                      <p:tavLst>
                                        <p:tav tm="0">
                                          <p:val>
                                            <p:strVal val="#ppt_x"/>
                                          </p:val>
                                        </p:tav>
                                        <p:tav tm="100000">
                                          <p:val>
                                            <p:strVal val="#ppt_x"/>
                                          </p:val>
                                        </p:tav>
                                      </p:tavLst>
                                    </p:anim>
                                    <p:anim calcmode="lin" valueType="num">
                                      <p:cBhvr>
                                        <p:cTn dur="1000" fill="hold" id="13"/>
                                        <p:tgtEl>
                                          <p:spTgt spid="4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43"/>
                                        </p:tgtEl>
                                        <p:attrNameLst>
                                          <p:attrName>style.visibility</p:attrName>
                                        </p:attrNameLst>
                                      </p:cBhvr>
                                      <p:to>
                                        <p:strVal val="visible"/>
                                      </p:to>
                                    </p:set>
                                    <p:animEffect filter="fade" transition="in">
                                      <p:cBhvr>
                                        <p:cTn dur="1000" id="17"/>
                                        <p:tgtEl>
                                          <p:spTgt spid="43"/>
                                        </p:tgtEl>
                                      </p:cBhvr>
                                    </p:animEffect>
                                    <p:anim calcmode="lin" valueType="num">
                                      <p:cBhvr>
                                        <p:cTn dur="1000" fill="hold" id="18"/>
                                        <p:tgtEl>
                                          <p:spTgt spid="43"/>
                                        </p:tgtEl>
                                        <p:attrNameLst>
                                          <p:attrName>ppt_x</p:attrName>
                                        </p:attrNameLst>
                                      </p:cBhvr>
                                      <p:tavLst>
                                        <p:tav tm="0">
                                          <p:val>
                                            <p:strVal val="#ppt_x"/>
                                          </p:val>
                                        </p:tav>
                                        <p:tav tm="100000">
                                          <p:val>
                                            <p:strVal val="#ppt_x"/>
                                          </p:val>
                                        </p:tav>
                                      </p:tavLst>
                                    </p:anim>
                                    <p:anim calcmode="lin" valueType="num">
                                      <p:cBhvr>
                                        <p:cTn dur="1000" fill="hold" id="19"/>
                                        <p:tgtEl>
                                          <p:spTgt spid="4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id="21" nodeType="afterEffect" presetClass="entr" presetID="42" presetSubtype="0">
                                  <p:stCondLst>
                                    <p:cond delay="0"/>
                                  </p:stCondLst>
                                  <p:childTnLst>
                                    <p:set>
                                      <p:cBhvr>
                                        <p:cTn dur="1" fill="hold" id="22">
                                          <p:stCondLst>
                                            <p:cond delay="0"/>
                                          </p:stCondLst>
                                        </p:cTn>
                                        <p:tgtEl>
                                          <p:spTgt spid="46"/>
                                        </p:tgtEl>
                                        <p:attrNameLst>
                                          <p:attrName>style.visibility</p:attrName>
                                        </p:attrNameLst>
                                      </p:cBhvr>
                                      <p:to>
                                        <p:strVal val="visible"/>
                                      </p:to>
                                    </p:set>
                                    <p:animEffect filter="fade" transition="in">
                                      <p:cBhvr>
                                        <p:cTn dur="1000" id="23"/>
                                        <p:tgtEl>
                                          <p:spTgt spid="46"/>
                                        </p:tgtEl>
                                      </p:cBhvr>
                                    </p:animEffect>
                                    <p:anim calcmode="lin" valueType="num">
                                      <p:cBhvr>
                                        <p:cTn dur="1000" fill="hold" id="24"/>
                                        <p:tgtEl>
                                          <p:spTgt spid="46"/>
                                        </p:tgtEl>
                                        <p:attrNameLst>
                                          <p:attrName>ppt_x</p:attrName>
                                        </p:attrNameLst>
                                      </p:cBhvr>
                                      <p:tavLst>
                                        <p:tav tm="0">
                                          <p:val>
                                            <p:strVal val="#ppt_x"/>
                                          </p:val>
                                        </p:tav>
                                        <p:tav tm="100000">
                                          <p:val>
                                            <p:strVal val="#ppt_x"/>
                                          </p:val>
                                        </p:tav>
                                      </p:tavLst>
                                    </p:anim>
                                    <p:anim calcmode="lin" valueType="num">
                                      <p:cBhvr>
                                        <p:cTn dur="1000" fill="hold" id="25"/>
                                        <p:tgtEl>
                                          <p:spTgt spid="46"/>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500"/>
                            </p:stCondLst>
                            <p:childTnLst>
                              <p:par>
                                <p:cTn fill="hold" grpId="0" id="27" nodeType="afterEffect" presetClass="entr" presetID="42" presetSubtype="0">
                                  <p:stCondLst>
                                    <p:cond delay="0"/>
                                  </p:stCondLst>
                                  <p:childTnLst>
                                    <p:set>
                                      <p:cBhvr>
                                        <p:cTn dur="1" fill="hold" id="28">
                                          <p:stCondLst>
                                            <p:cond delay="0"/>
                                          </p:stCondLst>
                                        </p:cTn>
                                        <p:tgtEl>
                                          <p:spTgt spid="39"/>
                                        </p:tgtEl>
                                        <p:attrNameLst>
                                          <p:attrName>style.visibility</p:attrName>
                                        </p:attrNameLst>
                                      </p:cBhvr>
                                      <p:to>
                                        <p:strVal val="visible"/>
                                      </p:to>
                                    </p:set>
                                    <p:animEffect filter="fade" transition="in">
                                      <p:cBhvr>
                                        <p:cTn dur="1000" id="29"/>
                                        <p:tgtEl>
                                          <p:spTgt spid="39"/>
                                        </p:tgtEl>
                                      </p:cBhvr>
                                    </p:animEffect>
                                    <p:anim calcmode="lin" valueType="num">
                                      <p:cBhvr>
                                        <p:cTn dur="1000" fill="hold" id="30"/>
                                        <p:tgtEl>
                                          <p:spTgt spid="39"/>
                                        </p:tgtEl>
                                        <p:attrNameLst>
                                          <p:attrName>ppt_x</p:attrName>
                                        </p:attrNameLst>
                                      </p:cBhvr>
                                      <p:tavLst>
                                        <p:tav tm="0">
                                          <p:val>
                                            <p:strVal val="#ppt_x"/>
                                          </p:val>
                                        </p:tav>
                                        <p:tav tm="100000">
                                          <p:val>
                                            <p:strVal val="#ppt_x"/>
                                          </p:val>
                                        </p:tav>
                                      </p:tavLst>
                                    </p:anim>
                                    <p:anim calcmode="lin" valueType="num">
                                      <p:cBhvr>
                                        <p:cTn dur="1000" fill="hold" id="31"/>
                                        <p:tgtEl>
                                          <p:spTgt spid="39"/>
                                        </p:tgtEl>
                                        <p:attrNameLst>
                                          <p:attrName>ppt_y</p:attrName>
                                        </p:attrNameLst>
                                      </p:cBhvr>
                                      <p:tavLst>
                                        <p:tav tm="0">
                                          <p:val>
                                            <p:strVal val="#ppt_y+.1"/>
                                          </p:val>
                                        </p:tav>
                                        <p:tav tm="100000">
                                          <p:val>
                                            <p:strVal val="#ppt_y"/>
                                          </p:val>
                                        </p:tav>
                                      </p:tavLst>
                                    </p:anim>
                                  </p:childTnLst>
                                </p:cTn>
                              </p:par>
                              <p:par>
                                <p:cTn fill="hold" id="32" nodeType="withEffect" presetClass="entr" presetID="10" presetSubtype="0">
                                  <p:stCondLst>
                                    <p:cond delay="0"/>
                                  </p:stCondLst>
                                  <p:childTnLst>
                                    <p:set>
                                      <p:cBhvr>
                                        <p:cTn dur="1" fill="hold" id="33">
                                          <p:stCondLst>
                                            <p:cond delay="0"/>
                                          </p:stCondLst>
                                        </p:cTn>
                                        <p:tgtEl>
                                          <p:spTgt spid="4"/>
                                        </p:tgtEl>
                                        <p:attrNameLst>
                                          <p:attrName>style.visibility</p:attrName>
                                        </p:attrNameLst>
                                      </p:cBhvr>
                                      <p:to>
                                        <p:strVal val="visible"/>
                                      </p:to>
                                    </p:set>
                                    <p:animEffect filter="fade" transition="in">
                                      <p:cBhvr>
                                        <p:cTn dur="500" id="34"/>
                                        <p:tgtEl>
                                          <p:spTgt spid="4"/>
                                        </p:tgtEl>
                                      </p:cBhvr>
                                    </p:animEffect>
                                  </p:childTnLst>
                                </p:cTn>
                              </p:par>
                              <p:par>
                                <p:cTn accel="50000" decel="50000" fill="hold" id="35" nodeType="withEffect" presetClass="path" presetID="0" presetSubtype="0">
                                  <p:stCondLst>
                                    <p:cond delay="0"/>
                                  </p:stCondLst>
                                  <p:childTnLst>
                                    <p:animMotion origin="layout" path="M -0.71133 -0.09537 C -0.71133 -0.09514 -0.56107 -0.16181 -0.47709 -0.1419 C -0.3724 -0.13264 -0.39545 -0.14746 -0.20716 0.02291 C -0.01875 0.19328 -0.0431 0.00463 3.125E-06 3.33333E-06" pathEditMode="relative" ptsTypes="AAAA" rAng="0">
                                      <p:cBhvr>
                                        <p:cTn dur="2000" fill="hold" id="36"/>
                                        <p:tgtEl>
                                          <p:spTgt spid="4"/>
                                        </p:tgtEl>
                                        <p:attrNameLst>
                                          <p:attrName>ppt_x</p:attrName>
                                          <p:attrName>ppt_y</p:attrName>
                                        </p:attrNameLst>
                                      </p:cBhvr>
                                      <p:rCtr x="35560" y="6944"/>
                                    </p:animMotion>
                                  </p:childTnLst>
                                </p:cTn>
                              </p:par>
                              <p:par>
                                <p:cTn fill="hold" grpId="0" id="37" nodeType="withEffect" presetClass="entr" presetID="22" presetSubtype="8">
                                  <p:stCondLst>
                                    <p:cond delay="0"/>
                                  </p:stCondLst>
                                  <p:childTnLst>
                                    <p:set>
                                      <p:cBhvr>
                                        <p:cTn dur="1" fill="hold" id="38">
                                          <p:stCondLst>
                                            <p:cond delay="0"/>
                                          </p:stCondLst>
                                        </p:cTn>
                                        <p:tgtEl>
                                          <p:spTgt spid="3"/>
                                        </p:tgtEl>
                                        <p:attrNameLst>
                                          <p:attrName>style.visibility</p:attrName>
                                        </p:attrNameLst>
                                      </p:cBhvr>
                                      <p:to>
                                        <p:strVal val="visible"/>
                                      </p:to>
                                    </p:set>
                                    <p:animEffect filter="wipe(left)" transition="in">
                                      <p:cBhvr>
                                        <p:cTn dur="2000" id="39"/>
                                        <p:tgtEl>
                                          <p:spTgt spid="3"/>
                                        </p:tgtEl>
                                      </p:cBhvr>
                                    </p:animEffect>
                                  </p:childTnLst>
                                </p:cTn>
                              </p:par>
                            </p:childTnLst>
                          </p:cTn>
                        </p:par>
                        <p:par>
                          <p:cTn fill="hold" id="40" nodeType="afterGroup">
                            <p:stCondLst>
                              <p:cond delay="5500"/>
                            </p:stCondLst>
                            <p:childTnLst>
                              <p:par>
                                <p:cTn fill="hold" grpId="0" id="41" nodeType="afterEffect" presetClass="entr" presetID="16" presetSubtype="21">
                                  <p:stCondLst>
                                    <p:cond delay="0"/>
                                  </p:stCondLst>
                                  <p:childTnLst>
                                    <p:set>
                                      <p:cBhvr>
                                        <p:cTn dur="1" fill="hold" id="42">
                                          <p:stCondLst>
                                            <p:cond delay="0"/>
                                          </p:stCondLst>
                                        </p:cTn>
                                        <p:tgtEl>
                                          <p:spTgt spid="38"/>
                                        </p:tgtEl>
                                        <p:attrNameLst>
                                          <p:attrName>style.visibility</p:attrName>
                                        </p:attrNameLst>
                                      </p:cBhvr>
                                      <p:to>
                                        <p:strVal val="visible"/>
                                      </p:to>
                                    </p:set>
                                    <p:animEffect filter="barn(inVertical)" transition="in">
                                      <p:cBhvr>
                                        <p:cTn dur="500" id="43"/>
                                        <p:tgtEl>
                                          <p:spTgt spid="38"/>
                                        </p:tgtEl>
                                      </p:cBhvr>
                                    </p:animEffect>
                                  </p:childTnLst>
                                </p:cTn>
                              </p:par>
                            </p:childTnLst>
                          </p:cTn>
                        </p:par>
                        <p:par>
                          <p:cTn fill="hold" id="44" nodeType="afterGroup">
                            <p:stCondLst>
                              <p:cond delay="6000"/>
                            </p:stCondLst>
                            <p:childTnLst>
                              <p:par>
                                <p:cTn fill="hold" grpId="0"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22"/>
                                        </p:tgtEl>
                                        <p:attrNameLst>
                                          <p:attrName>style.visibility</p:attrName>
                                        </p:attrNameLst>
                                      </p:cBhvr>
                                      <p:to>
                                        <p:strVal val="visible"/>
                                      </p:to>
                                    </p:set>
                                    <p:animEffect filter="fade" transition="in">
                                      <p:cBhvr>
                                        <p:cTn dur="1000" id="52"/>
                                        <p:tgtEl>
                                          <p:spTgt spid="22"/>
                                        </p:tgtEl>
                                      </p:cBhvr>
                                    </p:animEffect>
                                    <p:anim calcmode="lin" valueType="num">
                                      <p:cBhvr>
                                        <p:cTn dur="1000" fill="hold" id="53"/>
                                        <p:tgtEl>
                                          <p:spTgt spid="22"/>
                                        </p:tgtEl>
                                        <p:attrNameLst>
                                          <p:attrName>ppt_x</p:attrName>
                                        </p:attrNameLst>
                                      </p:cBhvr>
                                      <p:tavLst>
                                        <p:tav tm="0">
                                          <p:val>
                                            <p:strVal val="#ppt_x"/>
                                          </p:val>
                                        </p:tav>
                                        <p:tav tm="100000">
                                          <p:val>
                                            <p:strVal val="#ppt_x"/>
                                          </p:val>
                                        </p:tav>
                                      </p:tavLst>
                                    </p:anim>
                                    <p:anim calcmode="lin" valueType="num">
                                      <p:cBhvr>
                                        <p:cTn dur="1000" fill="hold" id="54"/>
                                        <p:tgtEl>
                                          <p:spTgt spid="22"/>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18"/>
                                        </p:tgtEl>
                                        <p:attrNameLst>
                                          <p:attrName>style.visibility</p:attrName>
                                        </p:attrNameLst>
                                      </p:cBhvr>
                                      <p:to>
                                        <p:strVal val="visible"/>
                                      </p:to>
                                    </p:set>
                                    <p:animEffect filter="fade" transition="in">
                                      <p:cBhvr>
                                        <p:cTn dur="1000" id="57"/>
                                        <p:tgtEl>
                                          <p:spTgt spid="18"/>
                                        </p:tgtEl>
                                      </p:cBhvr>
                                    </p:animEffect>
                                    <p:anim calcmode="lin" valueType="num">
                                      <p:cBhvr>
                                        <p:cTn dur="1000" fill="hold" id="58"/>
                                        <p:tgtEl>
                                          <p:spTgt spid="18"/>
                                        </p:tgtEl>
                                        <p:attrNameLst>
                                          <p:attrName>ppt_x</p:attrName>
                                        </p:attrNameLst>
                                      </p:cBhvr>
                                      <p:tavLst>
                                        <p:tav tm="0">
                                          <p:val>
                                            <p:strVal val="#ppt_x"/>
                                          </p:val>
                                        </p:tav>
                                        <p:tav tm="100000">
                                          <p:val>
                                            <p:strVal val="#ppt_x"/>
                                          </p:val>
                                        </p:tav>
                                      </p:tavLst>
                                    </p:anim>
                                    <p:anim calcmode="lin" valueType="num">
                                      <p:cBhvr>
                                        <p:cTn dur="1000" fill="hold" id="59"/>
                                        <p:tgtEl>
                                          <p:spTgt spid="18"/>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7000"/>
                            </p:stCondLst>
                            <p:childTnLst>
                              <p:par>
                                <p:cTn fill="hold" grpId="0" id="61" nodeType="afterEffect" presetClass="entr" presetID="14" presetSubtype="10">
                                  <p:stCondLst>
                                    <p:cond delay="0"/>
                                  </p:stCondLst>
                                  <p:childTnLst>
                                    <p:set>
                                      <p:cBhvr>
                                        <p:cTn dur="1" fill="hold" id="62">
                                          <p:stCondLst>
                                            <p:cond delay="0"/>
                                          </p:stCondLst>
                                        </p:cTn>
                                        <p:tgtEl>
                                          <p:spTgt spid="27"/>
                                        </p:tgtEl>
                                        <p:attrNameLst>
                                          <p:attrName>style.visibility</p:attrName>
                                        </p:attrNameLst>
                                      </p:cBhvr>
                                      <p:to>
                                        <p:strVal val="visible"/>
                                      </p:to>
                                    </p:set>
                                    <p:animEffect filter="randombar(horizontal)" transition="in">
                                      <p:cBhvr>
                                        <p:cTn dur="500" id="63"/>
                                        <p:tgtEl>
                                          <p:spTgt spid="27"/>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28"/>
                                        </p:tgtEl>
                                        <p:attrNameLst>
                                          <p:attrName>style.visibility</p:attrName>
                                        </p:attrNameLst>
                                      </p:cBhvr>
                                      <p:to>
                                        <p:strVal val="visible"/>
                                      </p:to>
                                    </p:set>
                                    <p:animEffect filter="randombar(horizontal)" transition="in">
                                      <p:cBhvr>
                                        <p:cTn dur="500" id="66"/>
                                        <p:tgtEl>
                                          <p:spTgt spid="28"/>
                                        </p:tgtEl>
                                      </p:cBhvr>
                                    </p:animEffect>
                                  </p:childTnLst>
                                </p:cTn>
                              </p:par>
                              <p:par>
                                <p:cTn fill="hold" grpId="0" id="67" nodeType="withEffect" presetClass="entr" presetID="14" presetSubtype="10">
                                  <p:stCondLst>
                                    <p:cond delay="0"/>
                                  </p:stCondLst>
                                  <p:childTnLst>
                                    <p:set>
                                      <p:cBhvr>
                                        <p:cTn dur="1" fill="hold" id="68">
                                          <p:stCondLst>
                                            <p:cond delay="0"/>
                                          </p:stCondLst>
                                        </p:cTn>
                                        <p:tgtEl>
                                          <p:spTgt spid="29"/>
                                        </p:tgtEl>
                                        <p:attrNameLst>
                                          <p:attrName>style.visibility</p:attrName>
                                        </p:attrNameLst>
                                      </p:cBhvr>
                                      <p:to>
                                        <p:strVal val="visible"/>
                                      </p:to>
                                    </p:set>
                                    <p:animEffect filter="randombar(horizontal)" transition="in">
                                      <p:cBhvr>
                                        <p:cTn dur="500" id="69"/>
                                        <p:tgtEl>
                                          <p:spTgt spid="29"/>
                                        </p:tgtEl>
                                      </p:cBhvr>
                                    </p:animEffect>
                                  </p:childTnLst>
                                </p:cTn>
                              </p:par>
                              <p:par>
                                <p:cTn fill="hold" grpId="0" id="70" nodeType="withEffect" presetClass="entr" presetID="14" presetSubtype="10">
                                  <p:stCondLst>
                                    <p:cond delay="0"/>
                                  </p:stCondLst>
                                  <p:childTnLst>
                                    <p:set>
                                      <p:cBhvr>
                                        <p:cTn dur="1" fill="hold" id="71">
                                          <p:stCondLst>
                                            <p:cond delay="0"/>
                                          </p:stCondLst>
                                        </p:cTn>
                                        <p:tgtEl>
                                          <p:spTgt spid="30"/>
                                        </p:tgtEl>
                                        <p:attrNameLst>
                                          <p:attrName>style.visibility</p:attrName>
                                        </p:attrNameLst>
                                      </p:cBhvr>
                                      <p:to>
                                        <p:strVal val="visible"/>
                                      </p:to>
                                    </p:set>
                                    <p:animEffect filter="randombar(horizontal)" transition="in">
                                      <p:cBhvr>
                                        <p:cTn dur="500" id="7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2"/>
      <p:bldP grpId="0" spid="3"/>
      <p:bldP grpId="0" spid="27"/>
      <p:bldP grpId="0" spid="28"/>
      <p:bldP grpId="0" spid="29"/>
      <p:bldP grpId="0" spid="30"/>
      <p:bldP grpId="0" spid="38"/>
      <p:bldP grpId="0" spid="21"/>
      <p:bldP grpId="0" spid="2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2974982"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27" name="矩形 26"/>
          <p:cNvSpPr/>
          <p:nvPr/>
        </p:nvSpPr>
        <p:spPr>
          <a:xfrm>
            <a:off x="2974982"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28" name="矩形 27"/>
          <p:cNvSpPr/>
          <p:nvPr/>
        </p:nvSpPr>
        <p:spPr>
          <a:xfrm>
            <a:off x="4657145"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29" name="矩形 28"/>
          <p:cNvSpPr/>
          <p:nvPr/>
        </p:nvSpPr>
        <p:spPr>
          <a:xfrm>
            <a:off x="4657145"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30" name="矩形 29"/>
          <p:cNvSpPr/>
          <p:nvPr/>
        </p:nvSpPr>
        <p:spPr>
          <a:xfrm>
            <a:off x="6339309"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31" name="矩形 30"/>
          <p:cNvSpPr/>
          <p:nvPr/>
        </p:nvSpPr>
        <p:spPr>
          <a:xfrm>
            <a:off x="6339309"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32" name="矩形 31"/>
          <p:cNvSpPr/>
          <p:nvPr/>
        </p:nvSpPr>
        <p:spPr>
          <a:xfrm>
            <a:off x="8021473"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33" name="矩形 32"/>
          <p:cNvSpPr/>
          <p:nvPr/>
        </p:nvSpPr>
        <p:spPr>
          <a:xfrm>
            <a:off x="8021473"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sp>
        <p:nvSpPr>
          <p:cNvPr id="34" name="矩形 33"/>
          <p:cNvSpPr/>
          <p:nvPr/>
        </p:nvSpPr>
        <p:spPr>
          <a:xfrm>
            <a:off x="9703636"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p>
        </p:txBody>
      </p:sp>
      <p:sp>
        <p:nvSpPr>
          <p:cNvPr id="35" name="矩形 34"/>
          <p:cNvSpPr/>
          <p:nvPr/>
        </p:nvSpPr>
        <p:spPr>
          <a:xfrm>
            <a:off x="9703636"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latin charset="-122" panose="020b0503020204020204" pitchFamily="34" typeface="微软雅黑"/>
                <a:ea charset="-122" panose="020b0503020204020204" pitchFamily="34" typeface="微软雅黑"/>
                <a:cs charset="-122" pitchFamily="2" typeface="华文黑体"/>
              </a:rPr>
              <a:t>点击添加标题</a:t>
            </a:r>
          </a:p>
        </p:txBody>
      </p:sp>
      <p:grpSp>
        <p:nvGrpSpPr>
          <p:cNvPr id="36" name="组合 35"/>
          <p:cNvGrpSpPr/>
          <p:nvPr/>
        </p:nvGrpSpPr>
        <p:grpSpPr>
          <a:xfrm>
            <a:off x="3451565" y="2343199"/>
            <a:ext cx="535474" cy="686136"/>
            <a:chOff x="3095876" y="2479873"/>
            <a:chExt cx="366231" cy="470769"/>
          </a:xfrm>
          <a:solidFill>
            <a:srgbClr val="FCB00F"/>
          </a:solidFill>
        </p:grpSpPr>
        <p:sp>
          <p:nvSpPr>
            <p:cNvPr id="37" name="Freeform 108"/>
            <p:cNvSpPr/>
            <p:nvPr/>
          </p:nvSpPr>
          <p:spPr bwMode="auto">
            <a:xfrm flipH="1">
              <a:off x="3095876" y="289802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38" name="Freeform 109"/>
            <p:cNvSpPr>
              <a:spLocks noEditPoints="1"/>
            </p:cNvSpPr>
            <p:nvPr/>
          </p:nvSpPr>
          <p:spPr bwMode="auto">
            <a:xfrm flipH="1">
              <a:off x="3095876" y="2479873"/>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grpSp>
      <p:sp>
        <p:nvSpPr>
          <p:cNvPr id="41" name="Freeform 64"/>
          <p:cNvSpPr>
            <a:spLocks noEditPoints="1"/>
          </p:cNvSpPr>
          <p:nvPr/>
        </p:nvSpPr>
        <p:spPr bwMode="auto">
          <a:xfrm flipH="1">
            <a:off x="5032891" y="2381677"/>
            <a:ext cx="737149" cy="609178"/>
          </a:xfrm>
          <a:custGeom>
            <a:gdLst>
              <a:gd fmla="*/ 188 w 308" name="T0"/>
              <a:gd fmla="*/ 19 h 256" name="T1"/>
              <a:gd fmla="*/ 154 w 308" name="T2"/>
              <a:gd fmla="*/ 0 h 256" name="T3"/>
              <a:gd fmla="*/ 120 w 308" name="T4"/>
              <a:gd fmla="*/ 19 h 256" name="T5"/>
              <a:gd fmla="*/ 8 w 308" name="T6"/>
              <a:gd fmla="*/ 195 h 256" name="T7"/>
              <a:gd fmla="*/ 7 w 308" name="T8"/>
              <a:gd fmla="*/ 235 h 256" name="T9"/>
              <a:gd fmla="*/ 42 w 308" name="T10"/>
              <a:gd fmla="*/ 256 h 256" name="T11"/>
              <a:gd fmla="*/ 266 w 308" name="T12"/>
              <a:gd fmla="*/ 256 h 256" name="T13"/>
              <a:gd fmla="*/ 301 w 308" name="T14"/>
              <a:gd fmla="*/ 235 h 256" name="T15"/>
              <a:gd fmla="*/ 300 w 308" name="T16"/>
              <a:gd fmla="*/ 195 h 256" name="T17"/>
              <a:gd fmla="*/ 188 w 308" name="T18"/>
              <a:gd fmla="*/ 19 h 256" name="T19"/>
              <a:gd fmla="*/ 154 w 308" name="T20"/>
              <a:gd fmla="*/ 216 h 256" name="T21"/>
              <a:gd fmla="*/ 138 w 308" name="T22"/>
              <a:gd fmla="*/ 200 h 256" name="T23"/>
              <a:gd fmla="*/ 154 w 308" name="T24"/>
              <a:gd fmla="*/ 184 h 256" name="T25"/>
              <a:gd fmla="*/ 170 w 308" name="T26"/>
              <a:gd fmla="*/ 200 h 256" name="T27"/>
              <a:gd fmla="*/ 154 w 308" name="T28"/>
              <a:gd fmla="*/ 216 h 256" name="T29"/>
              <a:gd fmla="*/ 170 w 308" name="T30"/>
              <a:gd fmla="*/ 152 h 256" name="T31"/>
              <a:gd fmla="*/ 154 w 308" name="T32"/>
              <a:gd fmla="*/ 168 h 256" name="T33"/>
              <a:gd fmla="*/ 138 w 308" name="T34"/>
              <a:gd fmla="*/ 152 h 256" name="T35"/>
              <a:gd fmla="*/ 138 w 308" name="T36"/>
              <a:gd fmla="*/ 96 h 256" name="T37"/>
              <a:gd fmla="*/ 154 w 308" name="T38"/>
              <a:gd fmla="*/ 80 h 256" name="T39"/>
              <a:gd fmla="*/ 170 w 308" name="T40"/>
              <a:gd fmla="*/ 96 h 256" name="T41"/>
              <a:gd fmla="*/ 170 w 308" name="T42"/>
              <a:gd fmla="*/ 152 h 2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6" w="308">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a:extLst/>
        </p:spPr>
        <p:txBody>
          <a:bodyPr anchor="t" anchorCtr="0" bIns="37760" compatLnSpc="1" lIns="75520" numCol="1" rIns="75520" tIns="377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grpSp>
        <p:nvGrpSpPr>
          <p:cNvPr id="42" name="组合 41"/>
          <p:cNvGrpSpPr/>
          <p:nvPr/>
        </p:nvGrpSpPr>
        <p:grpSpPr>
          <a:xfrm>
            <a:off x="6853543" y="2352461"/>
            <a:ext cx="460172" cy="667613"/>
            <a:chOff x="5690315" y="3674507"/>
            <a:chExt cx="314729" cy="458061"/>
          </a:xfrm>
          <a:solidFill>
            <a:srgbClr val="FCB00F"/>
          </a:solidFill>
        </p:grpSpPr>
        <p:sp>
          <p:nvSpPr>
            <p:cNvPr id="43"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44"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grpSp>
      <p:sp>
        <p:nvSpPr>
          <p:cNvPr id="45" name="Freeform 9"/>
          <p:cNvSpPr/>
          <p:nvPr/>
        </p:nvSpPr>
        <p:spPr bwMode="auto">
          <a:xfrm flipH="1">
            <a:off x="8383296" y="2447416"/>
            <a:ext cx="764993" cy="477702"/>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CB00F"/>
          </a:solidFill>
          <a:ln>
            <a:noFill/>
          </a:ln>
          <a:extLst/>
        </p:spPr>
        <p:txBody>
          <a:bodyPr anchor="t" anchorCtr="0" bIns="37760" compatLnSpc="1" lIns="75520" numCol="1" rIns="75520" tIns="377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grpSp>
        <p:nvGrpSpPr>
          <p:cNvPr id="46" name="组合 45"/>
          <p:cNvGrpSpPr/>
          <p:nvPr/>
        </p:nvGrpSpPr>
        <p:grpSpPr>
          <a:xfrm>
            <a:off x="10121881" y="2380947"/>
            <a:ext cx="652151" cy="610641"/>
            <a:chOff x="1784487" y="2486066"/>
            <a:chExt cx="446032" cy="418971"/>
          </a:xfrm>
          <a:solidFill>
            <a:srgbClr val="FCB00F"/>
          </a:solidFill>
        </p:grpSpPr>
        <p:sp>
          <p:nvSpPr>
            <p:cNvPr id="47" name="Freeform 68"/>
            <p:cNvSpPr/>
            <p:nvPr/>
          </p:nvSpPr>
          <p:spPr bwMode="auto">
            <a:xfrm flipH="1">
              <a:off x="1784487" y="2669491"/>
              <a:ext cx="66153" cy="235546"/>
            </a:xfrm>
            <a:custGeom>
              <a:gdLst>
                <a:gd fmla="*/ 24 w 40" name="T0"/>
                <a:gd fmla="*/ 0 h 144" name="T1"/>
                <a:gd fmla="*/ 0 w 40" name="T2"/>
                <a:gd fmla="*/ 0 h 144" name="T3"/>
                <a:gd fmla="*/ 0 w 40" name="T4"/>
                <a:gd fmla="*/ 100 h 144" name="T5"/>
                <a:gd fmla="*/ 9 w 40" name="T6"/>
                <a:gd fmla="*/ 108 h 144" name="T7"/>
                <a:gd fmla="*/ 9 w 40" name="T8"/>
                <a:gd fmla="*/ 109 h 144" name="T9"/>
                <a:gd fmla="*/ 11 w 40" name="T10"/>
                <a:gd fmla="*/ 111 h 144" name="T11"/>
                <a:gd fmla="*/ 12 w 40" name="T12"/>
                <a:gd fmla="*/ 113 h 144" name="T13"/>
                <a:gd fmla="*/ 13 w 40" name="T14"/>
                <a:gd fmla="*/ 115 h 144" name="T15"/>
                <a:gd fmla="*/ 14 w 40" name="T16"/>
                <a:gd fmla="*/ 117 h 144" name="T17"/>
                <a:gd fmla="*/ 15 w 40" name="T18"/>
                <a:gd fmla="*/ 119 h 144" name="T19"/>
                <a:gd fmla="*/ 15 w 40" name="T20"/>
                <a:gd fmla="*/ 122 h 144" name="T21"/>
                <a:gd fmla="*/ 16 w 40" name="T22"/>
                <a:gd fmla="*/ 123 h 144" name="T23"/>
                <a:gd fmla="*/ 16 w 40" name="T24"/>
                <a:gd fmla="*/ 128 h 144" name="T25"/>
                <a:gd fmla="*/ 15 w 40" name="T26"/>
                <a:gd fmla="*/ 133 h 144" name="T27"/>
                <a:gd fmla="*/ 15 w 40" name="T28"/>
                <a:gd fmla="*/ 136 h 144" name="T29"/>
                <a:gd fmla="*/ 14 w 40" name="T30"/>
                <a:gd fmla="*/ 138 h 144" name="T31"/>
                <a:gd fmla="*/ 12 w 40" name="T32"/>
                <a:gd fmla="*/ 144 h 144" name="T33"/>
                <a:gd fmla="*/ 24 w 40" name="T34"/>
                <a:gd fmla="*/ 144 h 144" name="T35"/>
                <a:gd fmla="*/ 40 w 40" name="T36"/>
                <a:gd fmla="*/ 128 h 144" name="T37"/>
                <a:gd fmla="*/ 40 w 40" name="T38"/>
                <a:gd fmla="*/ 16 h 144" name="T39"/>
                <a:gd fmla="*/ 24 w 40" name="T40"/>
                <a:gd fmla="*/ 0 h 1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4" w="40">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48" name="Freeform 69"/>
            <p:cNvSpPr/>
            <p:nvPr/>
          </p:nvSpPr>
          <p:spPr bwMode="auto">
            <a:xfrm flipH="1">
              <a:off x="1850640" y="2852915"/>
              <a:ext cx="313727" cy="52121"/>
            </a:xfrm>
            <a:custGeom>
              <a:gdLst>
                <a:gd fmla="*/ 191 w 192" name="T0"/>
                <a:gd fmla="*/ 10 h 32" name="T1"/>
                <a:gd fmla="*/ 189 w 192" name="T2"/>
                <a:gd fmla="*/ 8 h 32" name="T3"/>
                <a:gd fmla="*/ 188 w 192" name="T4"/>
                <a:gd fmla="*/ 6 h 32" name="T5"/>
                <a:gd fmla="*/ 187 w 192" name="T6"/>
                <a:gd fmla="*/ 4 h 32" name="T7"/>
                <a:gd fmla="*/ 184 w 192" name="T8"/>
                <a:gd fmla="*/ 3 h 32" name="T9"/>
                <a:gd fmla="*/ 181 w 192" name="T10"/>
                <a:gd fmla="*/ 1 h 32" name="T11"/>
                <a:gd fmla="*/ 176 w 192" name="T12"/>
                <a:gd fmla="*/ 0 h 32" name="T13"/>
                <a:gd fmla="*/ 16 w 192" name="T14"/>
                <a:gd fmla="*/ 0 h 32" name="T15"/>
                <a:gd fmla="*/ 11 w 192" name="T16"/>
                <a:gd fmla="*/ 1 h 32" name="T17"/>
                <a:gd fmla="*/ 8 w 192" name="T18"/>
                <a:gd fmla="*/ 3 h 32" name="T19"/>
                <a:gd fmla="*/ 5 w 192" name="T20"/>
                <a:gd fmla="*/ 4 h 32" name="T21"/>
                <a:gd fmla="*/ 4 w 192" name="T22"/>
                <a:gd fmla="*/ 6 h 32" name="T23"/>
                <a:gd fmla="*/ 3 w 192" name="T24"/>
                <a:gd fmla="*/ 8 h 32" name="T25"/>
                <a:gd fmla="*/ 1 w 192" name="T26"/>
                <a:gd fmla="*/ 10 h 32" name="T27"/>
                <a:gd fmla="*/ 1 w 192" name="T28"/>
                <a:gd fmla="*/ 11 h 32" name="T29"/>
                <a:gd fmla="*/ 0 w 192" name="T30"/>
                <a:gd fmla="*/ 16 h 32" name="T31"/>
                <a:gd fmla="*/ 2 w 192" name="T32"/>
                <a:gd fmla="*/ 24 h 32" name="T33"/>
                <a:gd fmla="*/ 3 w 192" name="T34"/>
                <a:gd fmla="*/ 25 h 32" name="T35"/>
                <a:gd fmla="*/ 16 w 192" name="T36"/>
                <a:gd fmla="*/ 32 h 32" name="T37"/>
                <a:gd fmla="*/ 176 w 192" name="T38"/>
                <a:gd fmla="*/ 32 h 32" name="T39"/>
                <a:gd fmla="*/ 189 w 192" name="T40"/>
                <a:gd fmla="*/ 25 h 32" name="T41"/>
                <a:gd fmla="*/ 190 w 192" name="T42"/>
                <a:gd fmla="*/ 24 h 32" name="T43"/>
                <a:gd fmla="*/ 192 w 192" name="T44"/>
                <a:gd fmla="*/ 16 h 32" name="T45"/>
                <a:gd fmla="*/ 191 w 192" name="T46"/>
                <a:gd fmla="*/ 11 h 32" name="T47"/>
                <a:gd fmla="*/ 191 w 192" name="T48"/>
                <a:gd fmla="*/ 10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19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49" name="Freeform 70"/>
            <p:cNvSpPr/>
            <p:nvPr/>
          </p:nvSpPr>
          <p:spPr bwMode="auto">
            <a:xfrm flipH="1">
              <a:off x="2164366" y="2669491"/>
              <a:ext cx="66153" cy="235546"/>
            </a:xfrm>
            <a:custGeom>
              <a:gdLst>
                <a:gd fmla="*/ 40 w 40" name="T0"/>
                <a:gd fmla="*/ 96 h 144" name="T1"/>
                <a:gd fmla="*/ 40 w 40" name="T2"/>
                <a:gd fmla="*/ 64 h 144" name="T3"/>
                <a:gd fmla="*/ 24 w 40" name="T4"/>
                <a:gd fmla="*/ 64 h 144" name="T5"/>
                <a:gd fmla="*/ 24 w 40" name="T6"/>
                <a:gd fmla="*/ 48 h 144" name="T7"/>
                <a:gd fmla="*/ 40 w 40" name="T8"/>
                <a:gd fmla="*/ 48 h 144" name="T9"/>
                <a:gd fmla="*/ 40 w 40" name="T10"/>
                <a:gd fmla="*/ 32 h 144" name="T11"/>
                <a:gd fmla="*/ 24 w 40" name="T12"/>
                <a:gd fmla="*/ 32 h 144" name="T13"/>
                <a:gd fmla="*/ 24 w 40" name="T14"/>
                <a:gd fmla="*/ 16 h 144" name="T15"/>
                <a:gd fmla="*/ 40 w 40" name="T16"/>
                <a:gd fmla="*/ 16 h 144" name="T17"/>
                <a:gd fmla="*/ 40 w 40" name="T18"/>
                <a:gd fmla="*/ 0 h 144" name="T19"/>
                <a:gd fmla="*/ 16 w 40" name="T20"/>
                <a:gd fmla="*/ 0 h 144" name="T21"/>
                <a:gd fmla="*/ 0 w 40" name="T22"/>
                <a:gd fmla="*/ 16 h 144" name="T23"/>
                <a:gd fmla="*/ 0 w 40" name="T24"/>
                <a:gd fmla="*/ 128 h 144" name="T25"/>
                <a:gd fmla="*/ 16 w 40" name="T26"/>
                <a:gd fmla="*/ 144 h 144" name="T27"/>
                <a:gd fmla="*/ 28 w 40" name="T28"/>
                <a:gd fmla="*/ 144 h 144" name="T29"/>
                <a:gd fmla="*/ 26 w 40" name="T30"/>
                <a:gd fmla="*/ 138 h 144" name="T31"/>
                <a:gd fmla="*/ 25 w 40" name="T32"/>
                <a:gd fmla="*/ 136 h 144" name="T33"/>
                <a:gd fmla="*/ 25 w 40" name="T34"/>
                <a:gd fmla="*/ 133 h 144" name="T35"/>
                <a:gd fmla="*/ 24 w 40" name="T36"/>
                <a:gd fmla="*/ 128 h 144" name="T37"/>
                <a:gd fmla="*/ 24 w 40" name="T38"/>
                <a:gd fmla="*/ 123 h 144" name="T39"/>
                <a:gd fmla="*/ 25 w 40" name="T40"/>
                <a:gd fmla="*/ 122 h 144" name="T41"/>
                <a:gd fmla="*/ 25 w 40" name="T42"/>
                <a:gd fmla="*/ 119 h 144" name="T43"/>
                <a:gd fmla="*/ 26 w 40" name="T44"/>
                <a:gd fmla="*/ 117 h 144" name="T45"/>
                <a:gd fmla="*/ 27 w 40" name="T46"/>
                <a:gd fmla="*/ 115 h 144" name="T47"/>
                <a:gd fmla="*/ 28 w 40" name="T48"/>
                <a:gd fmla="*/ 113 h 144" name="T49"/>
                <a:gd fmla="*/ 29 w 40" name="T50"/>
                <a:gd fmla="*/ 111 h 144" name="T51"/>
                <a:gd fmla="*/ 31 w 40" name="T52"/>
                <a:gd fmla="*/ 109 h 144" name="T53"/>
                <a:gd fmla="*/ 31 w 40" name="T54"/>
                <a:gd fmla="*/ 108 h 144" name="T55"/>
                <a:gd fmla="*/ 40 w 40" name="T56"/>
                <a:gd fmla="*/ 100 h 144" name="T57"/>
                <a:gd fmla="*/ 40 w 40" name="T58"/>
                <a:gd fmla="*/ 96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40">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50" name="Freeform 71"/>
            <p:cNvSpPr/>
            <p:nvPr/>
          </p:nvSpPr>
          <p:spPr bwMode="auto">
            <a:xfrm flipH="1">
              <a:off x="1863670" y="2486066"/>
              <a:ext cx="91211" cy="91211"/>
            </a:xfrm>
            <a:custGeom>
              <a:gdLst>
                <a:gd fmla="*/ 16 w 56" name="T0"/>
                <a:gd fmla="*/ 56 h 56" name="T1"/>
                <a:gd fmla="*/ 56 w 56" name="T2"/>
                <a:gd fmla="*/ 56 h 56" name="T3"/>
                <a:gd fmla="*/ 0 w 56" name="T4"/>
                <a:gd fmla="*/ 0 h 56" name="T5"/>
                <a:gd fmla="*/ 0 w 56" name="T6"/>
                <a:gd fmla="*/ 40 h 56" name="T7"/>
                <a:gd fmla="*/ 16 w 56" name="T8"/>
                <a:gd fmla="*/ 56 h 56" name="T9"/>
              </a:gdLst>
              <a:cxnLst>
                <a:cxn ang="0">
                  <a:pos x="T0" y="T1"/>
                </a:cxn>
                <a:cxn ang="0">
                  <a:pos x="T2" y="T3"/>
                </a:cxn>
                <a:cxn ang="0">
                  <a:pos x="T4" y="T5"/>
                </a:cxn>
                <a:cxn ang="0">
                  <a:pos x="T6" y="T7"/>
                </a:cxn>
                <a:cxn ang="0">
                  <a:pos x="T8" y="T9"/>
                </a:cxn>
              </a:cxnLst>
              <a:rect b="b" l="0" r="r" t="0"/>
              <a:pathLst>
                <a:path h="56" w="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51" name="Freeform 72"/>
            <p:cNvSpPr/>
            <p:nvPr/>
          </p:nvSpPr>
          <p:spPr bwMode="auto">
            <a:xfrm flipH="1">
              <a:off x="1863670" y="2486066"/>
              <a:ext cx="287666" cy="157365"/>
            </a:xfrm>
            <a:custGeom>
              <a:gdLst>
                <a:gd fmla="*/ 176 w 176" name="T0"/>
                <a:gd fmla="*/ 72 h 96" name="T1"/>
                <a:gd fmla="*/ 120 w 176" name="T2"/>
                <a:gd fmla="*/ 72 h 96" name="T3"/>
                <a:gd fmla="*/ 104 w 176" name="T4"/>
                <a:gd fmla="*/ 56 h 96" name="T5"/>
                <a:gd fmla="*/ 104 w 176" name="T6"/>
                <a:gd fmla="*/ 40 h 96" name="T7"/>
                <a:gd fmla="*/ 104 w 176" name="T8"/>
                <a:gd fmla="*/ 0 h 96" name="T9"/>
                <a:gd fmla="*/ 16 w 176" name="T10"/>
                <a:gd fmla="*/ 0 h 96" name="T11"/>
                <a:gd fmla="*/ 0 w 176" name="T12"/>
                <a:gd fmla="*/ 16 h 96" name="T13"/>
                <a:gd fmla="*/ 0 w 176" name="T14"/>
                <a:gd fmla="*/ 96 h 96" name="T15"/>
                <a:gd fmla="*/ 176 w 176" name="T16"/>
                <a:gd fmla="*/ 96 h 96" name="T17"/>
                <a:gd fmla="*/ 176 w 176" name="T18"/>
                <a:gd fmla="*/ 72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17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sp>
          <p:nvSpPr>
            <p:cNvPr id="5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ysClr lastClr="000000" val="windowText"/>
                </a:solidFill>
                <a:latin typeface="Calibri"/>
                <a:ea typeface="宋体"/>
              </a:endParaRPr>
            </a:p>
          </p:txBody>
        </p:sp>
      </p:grpSp>
      <p:grpSp>
        <p:nvGrpSpPr>
          <p:cNvPr id="53" name="组合 52"/>
          <p:cNvGrpSpPr/>
          <p:nvPr/>
        </p:nvGrpSpPr>
        <p:grpSpPr>
          <a:xfrm>
            <a:off x="3629984" y="3233548"/>
            <a:ext cx="6907291" cy="178070"/>
            <a:chOff x="1918742" y="3212976"/>
            <a:chExt cx="8352927" cy="216024"/>
          </a:xfrm>
          <a:solidFill>
            <a:srgbClr val="FCB00F"/>
          </a:solidFill>
        </p:grpSpPr>
        <p:sp>
          <p:nvSpPr>
            <p:cNvPr id="54" name="椭圆 53"/>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等腰三角形 59"/>
          <p:cNvSpPr/>
          <p:nvPr/>
        </p:nvSpPr>
        <p:spPr>
          <a:xfrm flipV="1">
            <a:off x="3615692"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rgbClr val="202A36"/>
              </a:solidFill>
            </a:endParaRPr>
          </a:p>
        </p:txBody>
      </p:sp>
      <p:sp>
        <p:nvSpPr>
          <p:cNvPr id="61" name="等腰三角形 60"/>
          <p:cNvSpPr/>
          <p:nvPr/>
        </p:nvSpPr>
        <p:spPr>
          <a:xfrm flipV="1">
            <a:off x="5297856"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rgbClr val="202A36"/>
              </a:solidFill>
            </a:endParaRPr>
          </a:p>
        </p:txBody>
      </p:sp>
      <p:sp>
        <p:nvSpPr>
          <p:cNvPr id="62" name="等腰三角形 61"/>
          <p:cNvSpPr/>
          <p:nvPr/>
        </p:nvSpPr>
        <p:spPr>
          <a:xfrm flipV="1">
            <a:off x="6980020"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rgbClr val="202A36"/>
              </a:solidFill>
            </a:endParaRPr>
          </a:p>
        </p:txBody>
      </p:sp>
      <p:sp>
        <p:nvSpPr>
          <p:cNvPr id="63" name="等腰三角形 62"/>
          <p:cNvSpPr/>
          <p:nvPr/>
        </p:nvSpPr>
        <p:spPr>
          <a:xfrm flipV="1">
            <a:off x="8662183"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rgbClr val="202A36"/>
              </a:solidFill>
            </a:endParaRPr>
          </a:p>
        </p:txBody>
      </p:sp>
      <p:sp>
        <p:nvSpPr>
          <p:cNvPr id="64" name="等腰三角形 63"/>
          <p:cNvSpPr/>
          <p:nvPr/>
        </p:nvSpPr>
        <p:spPr>
          <a:xfrm flipV="1">
            <a:off x="10344347"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endParaRPr altLang="en-US" lang="zh-CN">
              <a:solidFill>
                <a:srgbClr val="202A36"/>
              </a:solidFill>
            </a:endParaRPr>
          </a:p>
        </p:txBody>
      </p:sp>
      <p:sp>
        <p:nvSpPr>
          <p:cNvPr id="65" name="TextBox 64"/>
          <p:cNvSpPr txBox="1"/>
          <p:nvPr/>
        </p:nvSpPr>
        <p:spPr>
          <a:xfrm>
            <a:off x="3186582" y="4828517"/>
            <a:ext cx="1065440" cy="349840"/>
          </a:xfrm>
          <a:prstGeom prst="rect">
            <a:avLst/>
          </a:prstGeom>
          <a:noFill/>
        </p:spPr>
        <p:txBody>
          <a:bodyPr bIns="37760" lIns="75520" rIns="75520" rtlCol="0" tIns="37760" wrap="none">
            <a:spAutoFit/>
          </a:bodyPr>
          <a:lstStyle/>
          <a:p>
            <a:pPr algn="ctr"/>
            <a:r>
              <a:rPr altLang="en-US" b="1" lang="zh-CN" smtClean="0">
                <a:solidFill>
                  <a:srgbClr val="202A36"/>
                </a:solidFill>
                <a:latin charset="-122" panose="020b0503020204020204" pitchFamily="34" typeface="微软雅黑"/>
                <a:ea charset="-122" panose="020b0503020204020204" pitchFamily="34" typeface="微软雅黑"/>
              </a:rPr>
              <a:t>添加文字</a:t>
            </a:r>
          </a:p>
        </p:txBody>
      </p:sp>
      <p:sp>
        <p:nvSpPr>
          <p:cNvPr id="66" name="TextBox 65"/>
          <p:cNvSpPr txBox="1"/>
          <p:nvPr/>
        </p:nvSpPr>
        <p:spPr>
          <a:xfrm>
            <a:off x="4868745" y="4828517"/>
            <a:ext cx="1065440" cy="349840"/>
          </a:xfrm>
          <a:prstGeom prst="rect">
            <a:avLst/>
          </a:prstGeom>
          <a:noFill/>
        </p:spPr>
        <p:txBody>
          <a:bodyPr bIns="37760" lIns="75520" rIns="75520" rtlCol="0" tIns="37760" wrap="none">
            <a:spAutoFit/>
          </a:bodyPr>
          <a:lstStyle/>
          <a:p>
            <a:pPr algn="ctr"/>
            <a:r>
              <a:rPr altLang="en-US" b="1" lang="zh-CN">
                <a:solidFill>
                  <a:srgbClr val="202A36"/>
                </a:solidFill>
                <a:latin charset="-122" panose="020b0503020204020204" pitchFamily="34" typeface="微软雅黑"/>
                <a:ea charset="-122" panose="020b0503020204020204" pitchFamily="34" typeface="微软雅黑"/>
              </a:rPr>
              <a:t>添加文字</a:t>
            </a:r>
          </a:p>
        </p:txBody>
      </p:sp>
      <p:sp>
        <p:nvSpPr>
          <p:cNvPr id="67" name="TextBox 66"/>
          <p:cNvSpPr txBox="1"/>
          <p:nvPr/>
        </p:nvSpPr>
        <p:spPr>
          <a:xfrm>
            <a:off x="6550909" y="4828517"/>
            <a:ext cx="1065440" cy="349840"/>
          </a:xfrm>
          <a:prstGeom prst="rect">
            <a:avLst/>
          </a:prstGeom>
          <a:noFill/>
        </p:spPr>
        <p:txBody>
          <a:bodyPr bIns="37760" lIns="75520" rIns="75520" rtlCol="0" tIns="37760" wrap="none">
            <a:spAutoFit/>
          </a:bodyPr>
          <a:lstStyle/>
          <a:p>
            <a:pPr algn="ctr"/>
            <a:r>
              <a:rPr altLang="en-US" b="1" lang="zh-CN">
                <a:solidFill>
                  <a:srgbClr val="202A36"/>
                </a:solidFill>
                <a:latin charset="-122" panose="020b0503020204020204" pitchFamily="34" typeface="微软雅黑"/>
                <a:ea charset="-122" panose="020b0503020204020204" pitchFamily="34" typeface="微软雅黑"/>
              </a:rPr>
              <a:t>添加文字</a:t>
            </a:r>
          </a:p>
        </p:txBody>
      </p:sp>
      <p:sp>
        <p:nvSpPr>
          <p:cNvPr id="68" name="TextBox 67"/>
          <p:cNvSpPr txBox="1"/>
          <p:nvPr/>
        </p:nvSpPr>
        <p:spPr>
          <a:xfrm>
            <a:off x="8233073" y="4828517"/>
            <a:ext cx="1065440" cy="349840"/>
          </a:xfrm>
          <a:prstGeom prst="rect">
            <a:avLst/>
          </a:prstGeom>
          <a:noFill/>
        </p:spPr>
        <p:txBody>
          <a:bodyPr bIns="37760" lIns="75520" rIns="75520" rtlCol="0" tIns="37760" wrap="none">
            <a:spAutoFit/>
          </a:bodyPr>
          <a:lstStyle/>
          <a:p>
            <a:pPr algn="ctr"/>
            <a:r>
              <a:rPr altLang="en-US" b="1" lang="zh-CN">
                <a:solidFill>
                  <a:srgbClr val="202A36"/>
                </a:solidFill>
                <a:latin charset="-122" panose="020b0503020204020204" pitchFamily="34" typeface="微软雅黑"/>
                <a:ea charset="-122" panose="020b0503020204020204" pitchFamily="34" typeface="微软雅黑"/>
              </a:rPr>
              <a:t>添加文字</a:t>
            </a:r>
          </a:p>
        </p:txBody>
      </p:sp>
      <p:sp>
        <p:nvSpPr>
          <p:cNvPr id="69" name="TextBox 68"/>
          <p:cNvSpPr txBox="1"/>
          <p:nvPr/>
        </p:nvSpPr>
        <p:spPr>
          <a:xfrm>
            <a:off x="9915237" y="4828517"/>
            <a:ext cx="1065440" cy="349840"/>
          </a:xfrm>
          <a:prstGeom prst="rect">
            <a:avLst/>
          </a:prstGeom>
          <a:noFill/>
        </p:spPr>
        <p:txBody>
          <a:bodyPr bIns="37760" lIns="75520" rIns="75520" rtlCol="0" tIns="37760" wrap="none">
            <a:spAutoFit/>
          </a:bodyPr>
          <a:lstStyle/>
          <a:p>
            <a:pPr algn="ctr"/>
            <a:r>
              <a:rPr altLang="en-US" b="1" lang="zh-CN">
                <a:solidFill>
                  <a:srgbClr val="202A36"/>
                </a:solidFill>
                <a:latin charset="-122" panose="020b0503020204020204" pitchFamily="34" typeface="微软雅黑"/>
                <a:ea charset="-122" panose="020b0503020204020204" pitchFamily="34" typeface="微软雅黑"/>
              </a:rPr>
              <a:t>添加文字</a:t>
            </a:r>
          </a:p>
        </p:txBody>
      </p:sp>
      <p:sp>
        <p:nvSpPr>
          <p:cNvPr id="70" name="矩形 69"/>
          <p:cNvSpPr/>
          <p:nvPr/>
        </p:nvSpPr>
        <p:spPr>
          <a:xfrm>
            <a:off x="2974982" y="5251673"/>
            <a:ext cx="8217295" cy="48568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7760" lIns="75520" rIns="75520" rtlCol="0" tIns="37760"/>
          <a:lstStyle/>
          <a:p>
            <a:pPr algn="ctr"/>
            <a:r>
              <a:rPr altLang="en-US" lang="zh-CN" sz="2300">
                <a:solidFill>
                  <a:srgbClr val="202A36"/>
                </a:solidFill>
                <a:latin charset="-122" panose="020b0503020204020204" pitchFamily="34" typeface="微软雅黑"/>
                <a:ea charset="-122" panose="020b0503020204020204" pitchFamily="34" typeface="微软雅黑"/>
              </a:rPr>
              <a:t>研究成果</a:t>
            </a:r>
          </a:p>
        </p:txBody>
      </p:sp>
      <p:sp>
        <p:nvSpPr>
          <p:cNvPr id="71" name="矩形 3"/>
          <p:cNvSpPr>
            <a:spLocks noChangeArrowheads="1"/>
          </p:cNvSpPr>
          <p:nvPr/>
        </p:nvSpPr>
        <p:spPr bwMode="auto">
          <a:xfrm>
            <a:off x="2733999"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研究成果</a:t>
            </a:r>
          </a:p>
        </p:txBody>
      </p:sp>
    </p:spTree>
    <p:extLst>
      <p:ext uri="{BB962C8B-B14F-4D97-AF65-F5344CB8AC3E}">
        <p14:creationId val="3150995224"/>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1"/>
                                        </p:tgtEl>
                                        <p:attrNameLst>
                                          <p:attrName>style.visibility</p:attrName>
                                        </p:attrNameLst>
                                      </p:cBhvr>
                                      <p:to>
                                        <p:strVal val="visible"/>
                                      </p:to>
                                    </p:set>
                                    <p:animEffect filter="wipe(left)" transition="in">
                                      <p:cBhvr>
                                        <p:cTn dur="500" id="7"/>
                                        <p:tgtEl>
                                          <p:spTgt spid="71"/>
                                        </p:tgtEl>
                                      </p:cBhvr>
                                    </p:animEffect>
                                  </p:childTnLst>
                                </p:cTn>
                              </p:par>
                            </p:childTnLst>
                          </p:cTn>
                        </p:par>
                        <p:par>
                          <p:cTn fill="hold" id="8" nodeType="afterGroup">
                            <p:stCondLst>
                              <p:cond delay="500"/>
                            </p:stCondLst>
                            <p:childTnLst>
                              <p:par>
                                <p:cTn fill="hold" grpId="0" id="9" nodeType="afterEffect" presetClass="entr" presetID="2" presetSubtype="4">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ppt_x"/>
                                          </p:val>
                                        </p:tav>
                                        <p:tav tm="100000">
                                          <p:val>
                                            <p:strVal val="#ppt_x"/>
                                          </p:val>
                                        </p:tav>
                                      </p:tavLst>
                                    </p:anim>
                                    <p:anim calcmode="lin" valueType="num">
                                      <p:cBhvr additive="base">
                                        <p:cTn dur="500" fill="hold" id="12"/>
                                        <p:tgtEl>
                                          <p:spTgt spid="26"/>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500" fill="hold" id="15"/>
                                        <p:tgtEl>
                                          <p:spTgt spid="27"/>
                                        </p:tgtEl>
                                        <p:attrNameLst>
                                          <p:attrName>ppt_x</p:attrName>
                                        </p:attrNameLst>
                                      </p:cBhvr>
                                      <p:tavLst>
                                        <p:tav tm="0">
                                          <p:val>
                                            <p:strVal val="#ppt_x"/>
                                          </p:val>
                                        </p:tav>
                                        <p:tav tm="100000">
                                          <p:val>
                                            <p:strVal val="#ppt_x"/>
                                          </p:val>
                                        </p:tav>
                                      </p:tavLst>
                                    </p:anim>
                                    <p:anim calcmode="lin" valueType="num">
                                      <p:cBhvr additive="base">
                                        <p:cTn dur="500" fill="hold" id="16"/>
                                        <p:tgtEl>
                                          <p:spTgt spid="27"/>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4">
                                  <p:stCondLst>
                                    <p:cond delay="50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500" fill="hold" id="19"/>
                                        <p:tgtEl>
                                          <p:spTgt spid="28"/>
                                        </p:tgtEl>
                                        <p:attrNameLst>
                                          <p:attrName>ppt_x</p:attrName>
                                        </p:attrNameLst>
                                      </p:cBhvr>
                                      <p:tavLst>
                                        <p:tav tm="0">
                                          <p:val>
                                            <p:strVal val="#ppt_x"/>
                                          </p:val>
                                        </p:tav>
                                        <p:tav tm="100000">
                                          <p:val>
                                            <p:strVal val="#ppt_x"/>
                                          </p:val>
                                        </p:tav>
                                      </p:tavLst>
                                    </p:anim>
                                    <p:anim calcmode="lin" valueType="num">
                                      <p:cBhvr additive="base">
                                        <p:cTn dur="500" fill="hold" id="20"/>
                                        <p:tgtEl>
                                          <p:spTgt spid="28"/>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1">
                                  <p:stCondLst>
                                    <p:cond delay="500"/>
                                  </p:stCondLst>
                                  <p:childTnLst>
                                    <p:set>
                                      <p:cBhvr>
                                        <p:cTn dur="1" fill="hold" id="22">
                                          <p:stCondLst>
                                            <p:cond delay="0"/>
                                          </p:stCondLst>
                                        </p:cTn>
                                        <p:tgtEl>
                                          <p:spTgt spid="29"/>
                                        </p:tgtEl>
                                        <p:attrNameLst>
                                          <p:attrName>style.visibility</p:attrName>
                                        </p:attrNameLst>
                                      </p:cBhvr>
                                      <p:to>
                                        <p:strVal val="visible"/>
                                      </p:to>
                                    </p:set>
                                    <p:anim calcmode="lin" valueType="num">
                                      <p:cBhvr additive="base">
                                        <p:cTn dur="500" fill="hold" id="23"/>
                                        <p:tgtEl>
                                          <p:spTgt spid="29"/>
                                        </p:tgtEl>
                                        <p:attrNameLst>
                                          <p:attrName>ppt_x</p:attrName>
                                        </p:attrNameLst>
                                      </p:cBhvr>
                                      <p:tavLst>
                                        <p:tav tm="0">
                                          <p:val>
                                            <p:strVal val="#ppt_x"/>
                                          </p:val>
                                        </p:tav>
                                        <p:tav tm="100000">
                                          <p:val>
                                            <p:strVal val="#ppt_x"/>
                                          </p:val>
                                        </p:tav>
                                      </p:tavLst>
                                    </p:anim>
                                    <p:anim calcmode="lin" valueType="num">
                                      <p:cBhvr additive="base">
                                        <p:cTn dur="500" fill="hold" id="24"/>
                                        <p:tgtEl>
                                          <p:spTgt spid="29"/>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4">
                                  <p:stCondLst>
                                    <p:cond delay="1000"/>
                                  </p:stCondLst>
                                  <p:childTnLst>
                                    <p:set>
                                      <p:cBhvr>
                                        <p:cTn dur="1" fill="hold" id="26">
                                          <p:stCondLst>
                                            <p:cond delay="0"/>
                                          </p:stCondLst>
                                        </p:cTn>
                                        <p:tgtEl>
                                          <p:spTgt spid="30"/>
                                        </p:tgtEl>
                                        <p:attrNameLst>
                                          <p:attrName>style.visibility</p:attrName>
                                        </p:attrNameLst>
                                      </p:cBhvr>
                                      <p:to>
                                        <p:strVal val="visible"/>
                                      </p:to>
                                    </p:set>
                                    <p:anim calcmode="lin" valueType="num">
                                      <p:cBhvr additive="base">
                                        <p:cTn dur="500" fill="hold" id="27"/>
                                        <p:tgtEl>
                                          <p:spTgt spid="30"/>
                                        </p:tgtEl>
                                        <p:attrNameLst>
                                          <p:attrName>ppt_x</p:attrName>
                                        </p:attrNameLst>
                                      </p:cBhvr>
                                      <p:tavLst>
                                        <p:tav tm="0">
                                          <p:val>
                                            <p:strVal val="#ppt_x"/>
                                          </p:val>
                                        </p:tav>
                                        <p:tav tm="100000">
                                          <p:val>
                                            <p:strVal val="#ppt_x"/>
                                          </p:val>
                                        </p:tav>
                                      </p:tavLst>
                                    </p:anim>
                                    <p:anim calcmode="lin" valueType="num">
                                      <p:cBhvr additive="base">
                                        <p:cTn dur="500" fill="hold" id="28"/>
                                        <p:tgtEl>
                                          <p:spTgt spid="3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1">
                                  <p:stCondLst>
                                    <p:cond delay="100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ppt_x"/>
                                          </p:val>
                                        </p:tav>
                                        <p:tav tm="100000">
                                          <p:val>
                                            <p:strVal val="#ppt_x"/>
                                          </p:val>
                                        </p:tav>
                                      </p:tavLst>
                                    </p:anim>
                                    <p:anim calcmode="lin" valueType="num">
                                      <p:cBhvr additive="base">
                                        <p:cTn dur="500" fill="hold" id="32"/>
                                        <p:tgtEl>
                                          <p:spTgt spid="31"/>
                                        </p:tgtEl>
                                        <p:attrNameLst>
                                          <p:attrName>ppt_y</p:attrName>
                                        </p:attrNameLst>
                                      </p:cBhvr>
                                      <p:tavLst>
                                        <p:tav tm="0">
                                          <p:val>
                                            <p:strVal val="0-#ppt_h/2"/>
                                          </p:val>
                                        </p:tav>
                                        <p:tav tm="100000">
                                          <p:val>
                                            <p:strVal val="#ppt_y"/>
                                          </p:val>
                                        </p:tav>
                                      </p:tavLst>
                                    </p:anim>
                                  </p:childTnLst>
                                </p:cTn>
                              </p:par>
                              <p:par>
                                <p:cTn fill="hold" grpId="0" id="33" nodeType="withEffect" presetClass="entr" presetID="2" presetSubtype="4">
                                  <p:stCondLst>
                                    <p:cond delay="1500"/>
                                  </p:stCondLst>
                                  <p:childTnLst>
                                    <p:set>
                                      <p:cBhvr>
                                        <p:cTn dur="1" fill="hold" id="34">
                                          <p:stCondLst>
                                            <p:cond delay="0"/>
                                          </p:stCondLst>
                                        </p:cTn>
                                        <p:tgtEl>
                                          <p:spTgt spid="32"/>
                                        </p:tgtEl>
                                        <p:attrNameLst>
                                          <p:attrName>style.visibility</p:attrName>
                                        </p:attrNameLst>
                                      </p:cBhvr>
                                      <p:to>
                                        <p:strVal val="visible"/>
                                      </p:to>
                                    </p:set>
                                    <p:anim calcmode="lin" valueType="num">
                                      <p:cBhvr additive="base">
                                        <p:cTn dur="500" fill="hold" id="35"/>
                                        <p:tgtEl>
                                          <p:spTgt spid="32"/>
                                        </p:tgtEl>
                                        <p:attrNameLst>
                                          <p:attrName>ppt_x</p:attrName>
                                        </p:attrNameLst>
                                      </p:cBhvr>
                                      <p:tavLst>
                                        <p:tav tm="0">
                                          <p:val>
                                            <p:strVal val="#ppt_x"/>
                                          </p:val>
                                        </p:tav>
                                        <p:tav tm="100000">
                                          <p:val>
                                            <p:strVal val="#ppt_x"/>
                                          </p:val>
                                        </p:tav>
                                      </p:tavLst>
                                    </p:anim>
                                    <p:anim calcmode="lin" valueType="num">
                                      <p:cBhvr additive="base">
                                        <p:cTn dur="500" fill="hold" id="36"/>
                                        <p:tgtEl>
                                          <p:spTgt spid="32"/>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1">
                                  <p:stCondLst>
                                    <p:cond delay="1500"/>
                                  </p:stCondLst>
                                  <p:childTnLst>
                                    <p:set>
                                      <p:cBhvr>
                                        <p:cTn dur="1" fill="hold" id="38">
                                          <p:stCondLst>
                                            <p:cond delay="0"/>
                                          </p:stCondLst>
                                        </p:cTn>
                                        <p:tgtEl>
                                          <p:spTgt spid="33"/>
                                        </p:tgtEl>
                                        <p:attrNameLst>
                                          <p:attrName>style.visibility</p:attrName>
                                        </p:attrNameLst>
                                      </p:cBhvr>
                                      <p:to>
                                        <p:strVal val="visible"/>
                                      </p:to>
                                    </p:set>
                                    <p:anim calcmode="lin" valueType="num">
                                      <p:cBhvr additive="base">
                                        <p:cTn dur="500" fill="hold" id="39"/>
                                        <p:tgtEl>
                                          <p:spTgt spid="33"/>
                                        </p:tgtEl>
                                        <p:attrNameLst>
                                          <p:attrName>ppt_x</p:attrName>
                                        </p:attrNameLst>
                                      </p:cBhvr>
                                      <p:tavLst>
                                        <p:tav tm="0">
                                          <p:val>
                                            <p:strVal val="#ppt_x"/>
                                          </p:val>
                                        </p:tav>
                                        <p:tav tm="100000">
                                          <p:val>
                                            <p:strVal val="#ppt_x"/>
                                          </p:val>
                                        </p:tav>
                                      </p:tavLst>
                                    </p:anim>
                                    <p:anim calcmode="lin" valueType="num">
                                      <p:cBhvr additive="base">
                                        <p:cTn dur="500" fill="hold" id="40"/>
                                        <p:tgtEl>
                                          <p:spTgt spid="33"/>
                                        </p:tgtEl>
                                        <p:attrNameLst>
                                          <p:attrName>ppt_y</p:attrName>
                                        </p:attrNameLst>
                                      </p:cBhvr>
                                      <p:tavLst>
                                        <p:tav tm="0">
                                          <p:val>
                                            <p:strVal val="0-#ppt_h/2"/>
                                          </p:val>
                                        </p:tav>
                                        <p:tav tm="100000">
                                          <p:val>
                                            <p:strVal val="#ppt_y"/>
                                          </p:val>
                                        </p:tav>
                                      </p:tavLst>
                                    </p:anim>
                                  </p:childTnLst>
                                </p:cTn>
                              </p:par>
                              <p:par>
                                <p:cTn fill="hold" grpId="0" id="41" nodeType="withEffect" presetClass="entr" presetID="2" presetSubtype="4">
                                  <p:stCondLst>
                                    <p:cond delay="2000"/>
                                  </p:stCondLst>
                                  <p:childTnLst>
                                    <p:set>
                                      <p:cBhvr>
                                        <p:cTn dur="1" fill="hold" id="42">
                                          <p:stCondLst>
                                            <p:cond delay="0"/>
                                          </p:stCondLst>
                                        </p:cTn>
                                        <p:tgtEl>
                                          <p:spTgt spid="34"/>
                                        </p:tgtEl>
                                        <p:attrNameLst>
                                          <p:attrName>style.visibility</p:attrName>
                                        </p:attrNameLst>
                                      </p:cBhvr>
                                      <p:to>
                                        <p:strVal val="visible"/>
                                      </p:to>
                                    </p:set>
                                    <p:anim calcmode="lin" valueType="num">
                                      <p:cBhvr additive="base">
                                        <p:cTn dur="500" fill="hold" id="43"/>
                                        <p:tgtEl>
                                          <p:spTgt spid="34"/>
                                        </p:tgtEl>
                                        <p:attrNameLst>
                                          <p:attrName>ppt_x</p:attrName>
                                        </p:attrNameLst>
                                      </p:cBhvr>
                                      <p:tavLst>
                                        <p:tav tm="0">
                                          <p:val>
                                            <p:strVal val="#ppt_x"/>
                                          </p:val>
                                        </p:tav>
                                        <p:tav tm="100000">
                                          <p:val>
                                            <p:strVal val="#ppt_x"/>
                                          </p:val>
                                        </p:tav>
                                      </p:tavLst>
                                    </p:anim>
                                    <p:anim calcmode="lin" valueType="num">
                                      <p:cBhvr additive="base">
                                        <p:cTn dur="500" fill="hold" id="44"/>
                                        <p:tgtEl>
                                          <p:spTgt spid="34"/>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1">
                                  <p:stCondLst>
                                    <p:cond delay="2000"/>
                                  </p:stCondLst>
                                  <p:childTnLst>
                                    <p:set>
                                      <p:cBhvr>
                                        <p:cTn dur="1" fill="hold" id="46">
                                          <p:stCondLst>
                                            <p:cond delay="0"/>
                                          </p:stCondLst>
                                        </p:cTn>
                                        <p:tgtEl>
                                          <p:spTgt spid="35"/>
                                        </p:tgtEl>
                                        <p:attrNameLst>
                                          <p:attrName>style.visibility</p:attrName>
                                        </p:attrNameLst>
                                      </p:cBhvr>
                                      <p:to>
                                        <p:strVal val="visible"/>
                                      </p:to>
                                    </p:set>
                                    <p:anim calcmode="lin" valueType="num">
                                      <p:cBhvr additive="base">
                                        <p:cTn dur="500" fill="hold" id="47"/>
                                        <p:tgtEl>
                                          <p:spTgt spid="35"/>
                                        </p:tgtEl>
                                        <p:attrNameLst>
                                          <p:attrName>ppt_x</p:attrName>
                                        </p:attrNameLst>
                                      </p:cBhvr>
                                      <p:tavLst>
                                        <p:tav tm="0">
                                          <p:val>
                                            <p:strVal val="#ppt_x"/>
                                          </p:val>
                                        </p:tav>
                                        <p:tav tm="100000">
                                          <p:val>
                                            <p:strVal val="#ppt_x"/>
                                          </p:val>
                                        </p:tav>
                                      </p:tavLst>
                                    </p:anim>
                                    <p:anim calcmode="lin" valueType="num">
                                      <p:cBhvr additive="base">
                                        <p:cTn dur="500" fill="hold" id="48"/>
                                        <p:tgtEl>
                                          <p:spTgt spid="35"/>
                                        </p:tgtEl>
                                        <p:attrNameLst>
                                          <p:attrName>ppt_y</p:attrName>
                                        </p:attrNameLst>
                                      </p:cBhvr>
                                      <p:tavLst>
                                        <p:tav tm="0">
                                          <p:val>
                                            <p:strVal val="0-#ppt_h/2"/>
                                          </p:val>
                                        </p:tav>
                                        <p:tav tm="100000">
                                          <p:val>
                                            <p:strVal val="#ppt_y"/>
                                          </p:val>
                                        </p:tav>
                                      </p:tavLst>
                                    </p:anim>
                                  </p:childTnLst>
                                </p:cTn>
                              </p:par>
                              <p:par>
                                <p:cTn fill="hold" id="49" nodeType="withEffect" presetClass="entr" presetID="42" presetSubtype="0">
                                  <p:stCondLst>
                                    <p:cond delay="2500"/>
                                  </p:stCondLst>
                                  <p:childTnLst>
                                    <p:set>
                                      <p:cBhvr>
                                        <p:cTn dur="1" fill="hold" id="50">
                                          <p:stCondLst>
                                            <p:cond delay="0"/>
                                          </p:stCondLst>
                                        </p:cTn>
                                        <p:tgtEl>
                                          <p:spTgt spid="36"/>
                                        </p:tgtEl>
                                        <p:attrNameLst>
                                          <p:attrName>style.visibility</p:attrName>
                                        </p:attrNameLst>
                                      </p:cBhvr>
                                      <p:to>
                                        <p:strVal val="visible"/>
                                      </p:to>
                                    </p:set>
                                    <p:animEffect filter="fade" transition="in">
                                      <p:cBhvr>
                                        <p:cTn dur="1000" id="51"/>
                                        <p:tgtEl>
                                          <p:spTgt spid="36"/>
                                        </p:tgtEl>
                                      </p:cBhvr>
                                    </p:animEffect>
                                    <p:anim calcmode="lin" valueType="num">
                                      <p:cBhvr>
                                        <p:cTn dur="1000" fill="hold" id="52"/>
                                        <p:tgtEl>
                                          <p:spTgt spid="36"/>
                                        </p:tgtEl>
                                        <p:attrNameLst>
                                          <p:attrName>ppt_x</p:attrName>
                                        </p:attrNameLst>
                                      </p:cBhvr>
                                      <p:tavLst>
                                        <p:tav tm="0">
                                          <p:val>
                                            <p:strVal val="#ppt_x"/>
                                          </p:val>
                                        </p:tav>
                                        <p:tav tm="100000">
                                          <p:val>
                                            <p:strVal val="#ppt_x"/>
                                          </p:val>
                                        </p:tav>
                                      </p:tavLst>
                                    </p:anim>
                                    <p:anim calcmode="lin" valueType="num">
                                      <p:cBhvr>
                                        <p:cTn dur="1000" fill="hold" id="53"/>
                                        <p:tgtEl>
                                          <p:spTgt spid="36"/>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2500"/>
                                  </p:stCondLst>
                                  <p:childTnLst>
                                    <p:set>
                                      <p:cBhvr>
                                        <p:cTn dur="1" fill="hold" id="55">
                                          <p:stCondLst>
                                            <p:cond delay="0"/>
                                          </p:stCondLst>
                                        </p:cTn>
                                        <p:tgtEl>
                                          <p:spTgt spid="41"/>
                                        </p:tgtEl>
                                        <p:attrNameLst>
                                          <p:attrName>style.visibility</p:attrName>
                                        </p:attrNameLst>
                                      </p:cBhvr>
                                      <p:to>
                                        <p:strVal val="visible"/>
                                      </p:to>
                                    </p:set>
                                    <p:animEffect filter="fade" transition="in">
                                      <p:cBhvr>
                                        <p:cTn dur="1000" id="56"/>
                                        <p:tgtEl>
                                          <p:spTgt spid="41"/>
                                        </p:tgtEl>
                                      </p:cBhvr>
                                    </p:animEffect>
                                    <p:anim calcmode="lin" valueType="num">
                                      <p:cBhvr>
                                        <p:cTn dur="1000" fill="hold" id="57"/>
                                        <p:tgtEl>
                                          <p:spTgt spid="41"/>
                                        </p:tgtEl>
                                        <p:attrNameLst>
                                          <p:attrName>ppt_x</p:attrName>
                                        </p:attrNameLst>
                                      </p:cBhvr>
                                      <p:tavLst>
                                        <p:tav tm="0">
                                          <p:val>
                                            <p:strVal val="#ppt_x"/>
                                          </p:val>
                                        </p:tav>
                                        <p:tav tm="100000">
                                          <p:val>
                                            <p:strVal val="#ppt_x"/>
                                          </p:val>
                                        </p:tav>
                                      </p:tavLst>
                                    </p:anim>
                                    <p:anim calcmode="lin" valueType="num">
                                      <p:cBhvr>
                                        <p:cTn dur="1000" fill="hold" id="58"/>
                                        <p:tgtEl>
                                          <p:spTgt spid="41"/>
                                        </p:tgtEl>
                                        <p:attrNameLst>
                                          <p:attrName>ppt_y</p:attrName>
                                        </p:attrNameLst>
                                      </p:cBhvr>
                                      <p:tavLst>
                                        <p:tav tm="0">
                                          <p:val>
                                            <p:strVal val="#ppt_y+.1"/>
                                          </p:val>
                                        </p:tav>
                                        <p:tav tm="100000">
                                          <p:val>
                                            <p:strVal val="#ppt_y"/>
                                          </p:val>
                                        </p:tav>
                                      </p:tavLst>
                                    </p:anim>
                                  </p:childTnLst>
                                </p:cTn>
                              </p:par>
                              <p:par>
                                <p:cTn fill="hold" id="59" nodeType="withEffect" presetClass="entr" presetID="42" presetSubtype="0">
                                  <p:stCondLst>
                                    <p:cond delay="2500"/>
                                  </p:stCondLst>
                                  <p:childTnLst>
                                    <p:set>
                                      <p:cBhvr>
                                        <p:cTn dur="1" fill="hold" id="60">
                                          <p:stCondLst>
                                            <p:cond delay="0"/>
                                          </p:stCondLst>
                                        </p:cTn>
                                        <p:tgtEl>
                                          <p:spTgt spid="42"/>
                                        </p:tgtEl>
                                        <p:attrNameLst>
                                          <p:attrName>style.visibility</p:attrName>
                                        </p:attrNameLst>
                                      </p:cBhvr>
                                      <p:to>
                                        <p:strVal val="visible"/>
                                      </p:to>
                                    </p:set>
                                    <p:animEffect filter="fade" transition="in">
                                      <p:cBhvr>
                                        <p:cTn dur="1000" id="61"/>
                                        <p:tgtEl>
                                          <p:spTgt spid="42"/>
                                        </p:tgtEl>
                                      </p:cBhvr>
                                    </p:animEffect>
                                    <p:anim calcmode="lin" valueType="num">
                                      <p:cBhvr>
                                        <p:cTn dur="1000" fill="hold" id="62"/>
                                        <p:tgtEl>
                                          <p:spTgt spid="42"/>
                                        </p:tgtEl>
                                        <p:attrNameLst>
                                          <p:attrName>ppt_x</p:attrName>
                                        </p:attrNameLst>
                                      </p:cBhvr>
                                      <p:tavLst>
                                        <p:tav tm="0">
                                          <p:val>
                                            <p:strVal val="#ppt_x"/>
                                          </p:val>
                                        </p:tav>
                                        <p:tav tm="100000">
                                          <p:val>
                                            <p:strVal val="#ppt_x"/>
                                          </p:val>
                                        </p:tav>
                                      </p:tavLst>
                                    </p:anim>
                                    <p:anim calcmode="lin" valueType="num">
                                      <p:cBhvr>
                                        <p:cTn dur="1000" fill="hold" id="63"/>
                                        <p:tgtEl>
                                          <p:spTgt spid="42"/>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2500"/>
                                  </p:stCondLst>
                                  <p:childTnLst>
                                    <p:set>
                                      <p:cBhvr>
                                        <p:cTn dur="1" fill="hold" id="65">
                                          <p:stCondLst>
                                            <p:cond delay="0"/>
                                          </p:stCondLst>
                                        </p:cTn>
                                        <p:tgtEl>
                                          <p:spTgt spid="45"/>
                                        </p:tgtEl>
                                        <p:attrNameLst>
                                          <p:attrName>style.visibility</p:attrName>
                                        </p:attrNameLst>
                                      </p:cBhvr>
                                      <p:to>
                                        <p:strVal val="visible"/>
                                      </p:to>
                                    </p:set>
                                    <p:animEffect filter="fade" transition="in">
                                      <p:cBhvr>
                                        <p:cTn dur="1000" id="66"/>
                                        <p:tgtEl>
                                          <p:spTgt spid="45"/>
                                        </p:tgtEl>
                                      </p:cBhvr>
                                    </p:animEffect>
                                    <p:anim calcmode="lin" valueType="num">
                                      <p:cBhvr>
                                        <p:cTn dur="1000" fill="hold" id="67"/>
                                        <p:tgtEl>
                                          <p:spTgt spid="45"/>
                                        </p:tgtEl>
                                        <p:attrNameLst>
                                          <p:attrName>ppt_x</p:attrName>
                                        </p:attrNameLst>
                                      </p:cBhvr>
                                      <p:tavLst>
                                        <p:tav tm="0">
                                          <p:val>
                                            <p:strVal val="#ppt_x"/>
                                          </p:val>
                                        </p:tav>
                                        <p:tav tm="100000">
                                          <p:val>
                                            <p:strVal val="#ppt_x"/>
                                          </p:val>
                                        </p:tav>
                                      </p:tavLst>
                                    </p:anim>
                                    <p:anim calcmode="lin" valueType="num">
                                      <p:cBhvr>
                                        <p:cTn dur="1000" fill="hold" id="68"/>
                                        <p:tgtEl>
                                          <p:spTgt spid="45"/>
                                        </p:tgtEl>
                                        <p:attrNameLst>
                                          <p:attrName>ppt_y</p:attrName>
                                        </p:attrNameLst>
                                      </p:cBhvr>
                                      <p:tavLst>
                                        <p:tav tm="0">
                                          <p:val>
                                            <p:strVal val="#ppt_y+.1"/>
                                          </p:val>
                                        </p:tav>
                                        <p:tav tm="100000">
                                          <p:val>
                                            <p:strVal val="#ppt_y"/>
                                          </p:val>
                                        </p:tav>
                                      </p:tavLst>
                                    </p:anim>
                                  </p:childTnLst>
                                </p:cTn>
                              </p:par>
                              <p:par>
                                <p:cTn fill="hold" id="69" nodeType="withEffect" presetClass="entr" presetID="42" presetSubtype="0">
                                  <p:stCondLst>
                                    <p:cond delay="2500"/>
                                  </p:stCondLst>
                                  <p:childTnLst>
                                    <p:set>
                                      <p:cBhvr>
                                        <p:cTn dur="1" fill="hold" id="70">
                                          <p:stCondLst>
                                            <p:cond delay="0"/>
                                          </p:stCondLst>
                                        </p:cTn>
                                        <p:tgtEl>
                                          <p:spTgt spid="46"/>
                                        </p:tgtEl>
                                        <p:attrNameLst>
                                          <p:attrName>style.visibility</p:attrName>
                                        </p:attrNameLst>
                                      </p:cBhvr>
                                      <p:to>
                                        <p:strVal val="visible"/>
                                      </p:to>
                                    </p:set>
                                    <p:animEffect filter="fade" transition="in">
                                      <p:cBhvr>
                                        <p:cTn dur="1000" id="71"/>
                                        <p:tgtEl>
                                          <p:spTgt spid="46"/>
                                        </p:tgtEl>
                                      </p:cBhvr>
                                    </p:animEffect>
                                    <p:anim calcmode="lin" valueType="num">
                                      <p:cBhvr>
                                        <p:cTn dur="1000" fill="hold" id="72"/>
                                        <p:tgtEl>
                                          <p:spTgt spid="46"/>
                                        </p:tgtEl>
                                        <p:attrNameLst>
                                          <p:attrName>ppt_x</p:attrName>
                                        </p:attrNameLst>
                                      </p:cBhvr>
                                      <p:tavLst>
                                        <p:tav tm="0">
                                          <p:val>
                                            <p:strVal val="#ppt_x"/>
                                          </p:val>
                                        </p:tav>
                                        <p:tav tm="100000">
                                          <p:val>
                                            <p:strVal val="#ppt_x"/>
                                          </p:val>
                                        </p:tav>
                                      </p:tavLst>
                                    </p:anim>
                                    <p:anim calcmode="lin" valueType="num">
                                      <p:cBhvr>
                                        <p:cTn dur="1000" fill="hold" id="73"/>
                                        <p:tgtEl>
                                          <p:spTgt spid="46"/>
                                        </p:tgtEl>
                                        <p:attrNameLst>
                                          <p:attrName>ppt_y</p:attrName>
                                        </p:attrNameLst>
                                      </p:cBhvr>
                                      <p:tavLst>
                                        <p:tav tm="0">
                                          <p:val>
                                            <p:strVal val="#ppt_y+.1"/>
                                          </p:val>
                                        </p:tav>
                                        <p:tav tm="100000">
                                          <p:val>
                                            <p:strVal val="#ppt_y"/>
                                          </p:val>
                                        </p:tav>
                                      </p:tavLst>
                                    </p:anim>
                                  </p:childTnLst>
                                </p:cTn>
                              </p:par>
                              <p:par>
                                <p:cTn fill="hold" id="74" nodeType="withEffect" presetClass="entr" presetID="22" presetSubtype="8">
                                  <p:stCondLst>
                                    <p:cond delay="3000"/>
                                  </p:stCondLst>
                                  <p:childTnLst>
                                    <p:set>
                                      <p:cBhvr>
                                        <p:cTn dur="1" fill="hold" id="75">
                                          <p:stCondLst>
                                            <p:cond delay="0"/>
                                          </p:stCondLst>
                                        </p:cTn>
                                        <p:tgtEl>
                                          <p:spTgt spid="53"/>
                                        </p:tgtEl>
                                        <p:attrNameLst>
                                          <p:attrName>style.visibility</p:attrName>
                                        </p:attrNameLst>
                                      </p:cBhvr>
                                      <p:to>
                                        <p:strVal val="visible"/>
                                      </p:to>
                                    </p:set>
                                    <p:animEffect filter="wipe(left)" transition="in">
                                      <p:cBhvr>
                                        <p:cTn dur="500" id="76"/>
                                        <p:tgtEl>
                                          <p:spTgt spid="53"/>
                                        </p:tgtEl>
                                      </p:cBhvr>
                                    </p:animEffect>
                                  </p:childTnLst>
                                </p:cTn>
                              </p:par>
                              <p:par>
                                <p:cTn fill="hold" grpId="0" id="77" nodeType="withEffect" presetClass="entr" presetID="10" presetSubtype="0">
                                  <p:stCondLst>
                                    <p:cond delay="2500"/>
                                  </p:stCondLst>
                                  <p:childTnLst>
                                    <p:set>
                                      <p:cBhvr>
                                        <p:cTn dur="1" fill="hold" id="78">
                                          <p:stCondLst>
                                            <p:cond delay="0"/>
                                          </p:stCondLst>
                                        </p:cTn>
                                        <p:tgtEl>
                                          <p:spTgt spid="60"/>
                                        </p:tgtEl>
                                        <p:attrNameLst>
                                          <p:attrName>style.visibility</p:attrName>
                                        </p:attrNameLst>
                                      </p:cBhvr>
                                      <p:to>
                                        <p:strVal val="visible"/>
                                      </p:to>
                                    </p:set>
                                    <p:animEffect filter="fade" transition="in">
                                      <p:cBhvr>
                                        <p:cTn dur="500" id="79"/>
                                        <p:tgtEl>
                                          <p:spTgt spid="60"/>
                                        </p:tgtEl>
                                      </p:cBhvr>
                                    </p:animEffect>
                                  </p:childTnLst>
                                </p:cTn>
                              </p:par>
                              <p:par>
                                <p:cTn fill="hold" grpId="0" id="80" nodeType="withEffect" presetClass="entr" presetID="42" presetSubtype="0">
                                  <p:stCondLst>
                                    <p:cond delay="2500"/>
                                  </p:stCondLst>
                                  <p:childTnLst>
                                    <p:set>
                                      <p:cBhvr>
                                        <p:cTn dur="1" fill="hold" id="81">
                                          <p:stCondLst>
                                            <p:cond delay="0"/>
                                          </p:stCondLst>
                                        </p:cTn>
                                        <p:tgtEl>
                                          <p:spTgt spid="65"/>
                                        </p:tgtEl>
                                        <p:attrNameLst>
                                          <p:attrName>style.visibility</p:attrName>
                                        </p:attrNameLst>
                                      </p:cBhvr>
                                      <p:to>
                                        <p:strVal val="visible"/>
                                      </p:to>
                                    </p:set>
                                    <p:animEffect filter="fade" transition="in">
                                      <p:cBhvr>
                                        <p:cTn dur="500" id="82"/>
                                        <p:tgtEl>
                                          <p:spTgt spid="65"/>
                                        </p:tgtEl>
                                      </p:cBhvr>
                                    </p:animEffect>
                                    <p:anim calcmode="lin" valueType="num">
                                      <p:cBhvr>
                                        <p:cTn dur="500" fill="hold" id="83"/>
                                        <p:tgtEl>
                                          <p:spTgt spid="65"/>
                                        </p:tgtEl>
                                        <p:attrNameLst>
                                          <p:attrName>ppt_x</p:attrName>
                                        </p:attrNameLst>
                                      </p:cBhvr>
                                      <p:tavLst>
                                        <p:tav tm="0">
                                          <p:val>
                                            <p:strVal val="#ppt_x"/>
                                          </p:val>
                                        </p:tav>
                                        <p:tav tm="100000">
                                          <p:val>
                                            <p:strVal val="#ppt_x"/>
                                          </p:val>
                                        </p:tav>
                                      </p:tavLst>
                                    </p:anim>
                                    <p:anim calcmode="lin" valueType="num">
                                      <p:cBhvr>
                                        <p:cTn dur="500" fill="hold" id="84"/>
                                        <p:tgtEl>
                                          <p:spTgt spid="65"/>
                                        </p:tgtEl>
                                        <p:attrNameLst>
                                          <p:attrName>ppt_y</p:attrName>
                                        </p:attrNameLst>
                                      </p:cBhvr>
                                      <p:tavLst>
                                        <p:tav tm="0">
                                          <p:val>
                                            <p:strVal val="#ppt_y+.1"/>
                                          </p:val>
                                        </p:tav>
                                        <p:tav tm="100000">
                                          <p:val>
                                            <p:strVal val="#ppt_y"/>
                                          </p:val>
                                        </p:tav>
                                      </p:tavLst>
                                    </p:anim>
                                  </p:childTnLst>
                                </p:cTn>
                              </p:par>
                              <p:par>
                                <p:cTn fill="hold" grpId="0" id="85" nodeType="withEffect" presetClass="entr" presetID="10" presetSubtype="0">
                                  <p:stCondLst>
                                    <p:cond delay="3000"/>
                                  </p:stCondLst>
                                  <p:childTnLst>
                                    <p:set>
                                      <p:cBhvr>
                                        <p:cTn dur="1" fill="hold" id="86">
                                          <p:stCondLst>
                                            <p:cond delay="0"/>
                                          </p:stCondLst>
                                        </p:cTn>
                                        <p:tgtEl>
                                          <p:spTgt spid="61"/>
                                        </p:tgtEl>
                                        <p:attrNameLst>
                                          <p:attrName>style.visibility</p:attrName>
                                        </p:attrNameLst>
                                      </p:cBhvr>
                                      <p:to>
                                        <p:strVal val="visible"/>
                                      </p:to>
                                    </p:set>
                                    <p:animEffect filter="fade" transition="in">
                                      <p:cBhvr>
                                        <p:cTn dur="500" id="87"/>
                                        <p:tgtEl>
                                          <p:spTgt spid="61"/>
                                        </p:tgtEl>
                                      </p:cBhvr>
                                    </p:animEffect>
                                  </p:childTnLst>
                                </p:cTn>
                              </p:par>
                              <p:par>
                                <p:cTn fill="hold" grpId="0" id="88" nodeType="withEffect" presetClass="entr" presetID="10" presetSubtype="0">
                                  <p:stCondLst>
                                    <p:cond delay="3500"/>
                                  </p:stCondLst>
                                  <p:childTnLst>
                                    <p:set>
                                      <p:cBhvr>
                                        <p:cTn dur="1" fill="hold" id="89">
                                          <p:stCondLst>
                                            <p:cond delay="0"/>
                                          </p:stCondLst>
                                        </p:cTn>
                                        <p:tgtEl>
                                          <p:spTgt spid="62"/>
                                        </p:tgtEl>
                                        <p:attrNameLst>
                                          <p:attrName>style.visibility</p:attrName>
                                        </p:attrNameLst>
                                      </p:cBhvr>
                                      <p:to>
                                        <p:strVal val="visible"/>
                                      </p:to>
                                    </p:set>
                                    <p:animEffect filter="fade" transition="in">
                                      <p:cBhvr>
                                        <p:cTn dur="500" id="90"/>
                                        <p:tgtEl>
                                          <p:spTgt spid="62"/>
                                        </p:tgtEl>
                                      </p:cBhvr>
                                    </p:animEffect>
                                  </p:childTnLst>
                                </p:cTn>
                              </p:par>
                              <p:par>
                                <p:cTn fill="hold" grpId="0" id="91" nodeType="withEffect" presetClass="entr" presetID="10" presetSubtype="0">
                                  <p:stCondLst>
                                    <p:cond delay="4000"/>
                                  </p:stCondLst>
                                  <p:childTnLst>
                                    <p:set>
                                      <p:cBhvr>
                                        <p:cTn dur="1" fill="hold" id="92">
                                          <p:stCondLst>
                                            <p:cond delay="0"/>
                                          </p:stCondLst>
                                        </p:cTn>
                                        <p:tgtEl>
                                          <p:spTgt spid="63"/>
                                        </p:tgtEl>
                                        <p:attrNameLst>
                                          <p:attrName>style.visibility</p:attrName>
                                        </p:attrNameLst>
                                      </p:cBhvr>
                                      <p:to>
                                        <p:strVal val="visible"/>
                                      </p:to>
                                    </p:set>
                                    <p:animEffect filter="fade" transition="in">
                                      <p:cBhvr>
                                        <p:cTn dur="500" id="93"/>
                                        <p:tgtEl>
                                          <p:spTgt spid="63"/>
                                        </p:tgtEl>
                                      </p:cBhvr>
                                    </p:animEffect>
                                  </p:childTnLst>
                                </p:cTn>
                              </p:par>
                              <p:par>
                                <p:cTn fill="hold" grpId="0" id="94" nodeType="withEffect" presetClass="entr" presetID="10" presetSubtype="0">
                                  <p:stCondLst>
                                    <p:cond delay="4500"/>
                                  </p:stCondLst>
                                  <p:childTnLst>
                                    <p:set>
                                      <p:cBhvr>
                                        <p:cTn dur="1" fill="hold" id="95">
                                          <p:stCondLst>
                                            <p:cond delay="0"/>
                                          </p:stCondLst>
                                        </p:cTn>
                                        <p:tgtEl>
                                          <p:spTgt spid="64"/>
                                        </p:tgtEl>
                                        <p:attrNameLst>
                                          <p:attrName>style.visibility</p:attrName>
                                        </p:attrNameLst>
                                      </p:cBhvr>
                                      <p:to>
                                        <p:strVal val="visible"/>
                                      </p:to>
                                    </p:set>
                                    <p:animEffect filter="fade" transition="in">
                                      <p:cBhvr>
                                        <p:cTn dur="500" id="96"/>
                                        <p:tgtEl>
                                          <p:spTgt spid="64"/>
                                        </p:tgtEl>
                                      </p:cBhvr>
                                    </p:animEffect>
                                  </p:childTnLst>
                                </p:cTn>
                              </p:par>
                              <p:par>
                                <p:cTn fill="hold" grpId="0" id="97" nodeType="withEffect" presetClass="entr" presetID="42" presetSubtype="0">
                                  <p:stCondLst>
                                    <p:cond delay="3000"/>
                                  </p:stCondLst>
                                  <p:childTnLst>
                                    <p:set>
                                      <p:cBhvr>
                                        <p:cTn dur="1" fill="hold" id="98">
                                          <p:stCondLst>
                                            <p:cond delay="0"/>
                                          </p:stCondLst>
                                        </p:cTn>
                                        <p:tgtEl>
                                          <p:spTgt spid="66"/>
                                        </p:tgtEl>
                                        <p:attrNameLst>
                                          <p:attrName>style.visibility</p:attrName>
                                        </p:attrNameLst>
                                      </p:cBhvr>
                                      <p:to>
                                        <p:strVal val="visible"/>
                                      </p:to>
                                    </p:set>
                                    <p:animEffect filter="fade" transition="in">
                                      <p:cBhvr>
                                        <p:cTn dur="500" id="99"/>
                                        <p:tgtEl>
                                          <p:spTgt spid="66"/>
                                        </p:tgtEl>
                                      </p:cBhvr>
                                    </p:animEffect>
                                    <p:anim calcmode="lin" valueType="num">
                                      <p:cBhvr>
                                        <p:cTn dur="500" fill="hold" id="100"/>
                                        <p:tgtEl>
                                          <p:spTgt spid="66"/>
                                        </p:tgtEl>
                                        <p:attrNameLst>
                                          <p:attrName>ppt_x</p:attrName>
                                        </p:attrNameLst>
                                      </p:cBhvr>
                                      <p:tavLst>
                                        <p:tav tm="0">
                                          <p:val>
                                            <p:strVal val="#ppt_x"/>
                                          </p:val>
                                        </p:tav>
                                        <p:tav tm="100000">
                                          <p:val>
                                            <p:strVal val="#ppt_x"/>
                                          </p:val>
                                        </p:tav>
                                      </p:tavLst>
                                    </p:anim>
                                    <p:anim calcmode="lin" valueType="num">
                                      <p:cBhvr>
                                        <p:cTn dur="500" fill="hold" id="101"/>
                                        <p:tgtEl>
                                          <p:spTgt spid="66"/>
                                        </p:tgtEl>
                                        <p:attrNameLst>
                                          <p:attrName>ppt_y</p:attrName>
                                        </p:attrNameLst>
                                      </p:cBhvr>
                                      <p:tavLst>
                                        <p:tav tm="0">
                                          <p:val>
                                            <p:strVal val="#ppt_y+.1"/>
                                          </p:val>
                                        </p:tav>
                                        <p:tav tm="100000">
                                          <p:val>
                                            <p:strVal val="#ppt_y"/>
                                          </p:val>
                                        </p:tav>
                                      </p:tavLst>
                                    </p:anim>
                                  </p:childTnLst>
                                </p:cTn>
                              </p:par>
                              <p:par>
                                <p:cTn fill="hold" grpId="0" id="102" nodeType="withEffect" presetClass="entr" presetID="42" presetSubtype="0">
                                  <p:stCondLst>
                                    <p:cond delay="3500"/>
                                  </p:stCondLst>
                                  <p:childTnLst>
                                    <p:set>
                                      <p:cBhvr>
                                        <p:cTn dur="1" fill="hold" id="103">
                                          <p:stCondLst>
                                            <p:cond delay="0"/>
                                          </p:stCondLst>
                                        </p:cTn>
                                        <p:tgtEl>
                                          <p:spTgt spid="67"/>
                                        </p:tgtEl>
                                        <p:attrNameLst>
                                          <p:attrName>style.visibility</p:attrName>
                                        </p:attrNameLst>
                                      </p:cBhvr>
                                      <p:to>
                                        <p:strVal val="visible"/>
                                      </p:to>
                                    </p:set>
                                    <p:animEffect filter="fade" transition="in">
                                      <p:cBhvr>
                                        <p:cTn dur="500" id="104"/>
                                        <p:tgtEl>
                                          <p:spTgt spid="67"/>
                                        </p:tgtEl>
                                      </p:cBhvr>
                                    </p:animEffect>
                                    <p:anim calcmode="lin" valueType="num">
                                      <p:cBhvr>
                                        <p:cTn dur="500" fill="hold" id="105"/>
                                        <p:tgtEl>
                                          <p:spTgt spid="67"/>
                                        </p:tgtEl>
                                        <p:attrNameLst>
                                          <p:attrName>ppt_x</p:attrName>
                                        </p:attrNameLst>
                                      </p:cBhvr>
                                      <p:tavLst>
                                        <p:tav tm="0">
                                          <p:val>
                                            <p:strVal val="#ppt_x"/>
                                          </p:val>
                                        </p:tav>
                                        <p:tav tm="100000">
                                          <p:val>
                                            <p:strVal val="#ppt_x"/>
                                          </p:val>
                                        </p:tav>
                                      </p:tavLst>
                                    </p:anim>
                                    <p:anim calcmode="lin" valueType="num">
                                      <p:cBhvr>
                                        <p:cTn dur="500" fill="hold" id="106"/>
                                        <p:tgtEl>
                                          <p:spTgt spid="67"/>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4000"/>
                                  </p:stCondLst>
                                  <p:childTnLst>
                                    <p:set>
                                      <p:cBhvr>
                                        <p:cTn dur="1" fill="hold" id="108">
                                          <p:stCondLst>
                                            <p:cond delay="0"/>
                                          </p:stCondLst>
                                        </p:cTn>
                                        <p:tgtEl>
                                          <p:spTgt spid="68"/>
                                        </p:tgtEl>
                                        <p:attrNameLst>
                                          <p:attrName>style.visibility</p:attrName>
                                        </p:attrNameLst>
                                      </p:cBhvr>
                                      <p:to>
                                        <p:strVal val="visible"/>
                                      </p:to>
                                    </p:set>
                                    <p:animEffect filter="fade" transition="in">
                                      <p:cBhvr>
                                        <p:cTn dur="500" id="109"/>
                                        <p:tgtEl>
                                          <p:spTgt spid="68"/>
                                        </p:tgtEl>
                                      </p:cBhvr>
                                    </p:animEffect>
                                    <p:anim calcmode="lin" valueType="num">
                                      <p:cBhvr>
                                        <p:cTn dur="500" fill="hold" id="110"/>
                                        <p:tgtEl>
                                          <p:spTgt spid="68"/>
                                        </p:tgtEl>
                                        <p:attrNameLst>
                                          <p:attrName>ppt_x</p:attrName>
                                        </p:attrNameLst>
                                      </p:cBhvr>
                                      <p:tavLst>
                                        <p:tav tm="0">
                                          <p:val>
                                            <p:strVal val="#ppt_x"/>
                                          </p:val>
                                        </p:tav>
                                        <p:tav tm="100000">
                                          <p:val>
                                            <p:strVal val="#ppt_x"/>
                                          </p:val>
                                        </p:tav>
                                      </p:tavLst>
                                    </p:anim>
                                    <p:anim calcmode="lin" valueType="num">
                                      <p:cBhvr>
                                        <p:cTn dur="500" fill="hold" id="111"/>
                                        <p:tgtEl>
                                          <p:spTgt spid="68"/>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4500"/>
                                  </p:stCondLst>
                                  <p:childTnLst>
                                    <p:set>
                                      <p:cBhvr>
                                        <p:cTn dur="1" fill="hold" id="113">
                                          <p:stCondLst>
                                            <p:cond delay="0"/>
                                          </p:stCondLst>
                                        </p:cTn>
                                        <p:tgtEl>
                                          <p:spTgt spid="69"/>
                                        </p:tgtEl>
                                        <p:attrNameLst>
                                          <p:attrName>style.visibility</p:attrName>
                                        </p:attrNameLst>
                                      </p:cBhvr>
                                      <p:to>
                                        <p:strVal val="visible"/>
                                      </p:to>
                                    </p:set>
                                    <p:animEffect filter="fade" transition="in">
                                      <p:cBhvr>
                                        <p:cTn dur="500" id="114"/>
                                        <p:tgtEl>
                                          <p:spTgt spid="69"/>
                                        </p:tgtEl>
                                      </p:cBhvr>
                                    </p:animEffect>
                                    <p:anim calcmode="lin" valueType="num">
                                      <p:cBhvr>
                                        <p:cTn dur="500" fill="hold" id="115"/>
                                        <p:tgtEl>
                                          <p:spTgt spid="69"/>
                                        </p:tgtEl>
                                        <p:attrNameLst>
                                          <p:attrName>ppt_x</p:attrName>
                                        </p:attrNameLst>
                                      </p:cBhvr>
                                      <p:tavLst>
                                        <p:tav tm="0">
                                          <p:val>
                                            <p:strVal val="#ppt_x"/>
                                          </p:val>
                                        </p:tav>
                                        <p:tav tm="100000">
                                          <p:val>
                                            <p:strVal val="#ppt_x"/>
                                          </p:val>
                                        </p:tav>
                                      </p:tavLst>
                                    </p:anim>
                                    <p:anim calcmode="lin" valueType="num">
                                      <p:cBhvr>
                                        <p:cTn dur="500" fill="hold" id="116"/>
                                        <p:tgtEl>
                                          <p:spTgt spid="69"/>
                                        </p:tgtEl>
                                        <p:attrNameLst>
                                          <p:attrName>ppt_y</p:attrName>
                                        </p:attrNameLst>
                                      </p:cBhvr>
                                      <p:tavLst>
                                        <p:tav tm="0">
                                          <p:val>
                                            <p:strVal val="#ppt_y+.1"/>
                                          </p:val>
                                        </p:tav>
                                        <p:tav tm="100000">
                                          <p:val>
                                            <p:strVal val="#ppt_y"/>
                                          </p:val>
                                        </p:tav>
                                      </p:tavLst>
                                    </p:anim>
                                  </p:childTnLst>
                                </p:cTn>
                              </p:par>
                            </p:childTnLst>
                          </p:cTn>
                        </p:par>
                        <p:par>
                          <p:cTn fill="hold" id="117" nodeType="afterGroup">
                            <p:stCondLst>
                              <p:cond delay="5500"/>
                            </p:stCondLst>
                            <p:childTnLst>
                              <p:par>
                                <p:cTn fill="hold" grpId="0" id="118" nodeType="afterEffect" presetClass="entr" presetID="42" presetSubtype="0">
                                  <p:stCondLst>
                                    <p:cond delay="0"/>
                                  </p:stCondLst>
                                  <p:childTnLst>
                                    <p:set>
                                      <p:cBhvr>
                                        <p:cTn dur="1" fill="hold" id="119">
                                          <p:stCondLst>
                                            <p:cond delay="0"/>
                                          </p:stCondLst>
                                        </p:cTn>
                                        <p:tgtEl>
                                          <p:spTgt spid="70"/>
                                        </p:tgtEl>
                                        <p:attrNameLst>
                                          <p:attrName>style.visibility</p:attrName>
                                        </p:attrNameLst>
                                      </p:cBhvr>
                                      <p:to>
                                        <p:strVal val="visible"/>
                                      </p:to>
                                    </p:set>
                                    <p:animEffect filter="fade" transition="in">
                                      <p:cBhvr>
                                        <p:cTn dur="1000" id="120"/>
                                        <p:tgtEl>
                                          <p:spTgt spid="70"/>
                                        </p:tgtEl>
                                      </p:cBhvr>
                                    </p:animEffect>
                                    <p:anim calcmode="lin" valueType="num">
                                      <p:cBhvr>
                                        <p:cTn dur="1000" fill="hold" id="121"/>
                                        <p:tgtEl>
                                          <p:spTgt spid="70"/>
                                        </p:tgtEl>
                                        <p:attrNameLst>
                                          <p:attrName>ppt_x</p:attrName>
                                        </p:attrNameLst>
                                      </p:cBhvr>
                                      <p:tavLst>
                                        <p:tav tm="0">
                                          <p:val>
                                            <p:strVal val="#ppt_x"/>
                                          </p:val>
                                        </p:tav>
                                        <p:tav tm="100000">
                                          <p:val>
                                            <p:strVal val="#ppt_x"/>
                                          </p:val>
                                        </p:tav>
                                      </p:tavLst>
                                    </p:anim>
                                    <p:anim calcmode="lin" valueType="num">
                                      <p:cBhvr>
                                        <p:cTn dur="1000" fill="hold" id="122"/>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41"/>
      <p:bldP grpId="0" spid="45"/>
      <p:bldP grpId="0" spid="60"/>
      <p:bldP grpId="0" spid="61"/>
      <p:bldP grpId="0" spid="62"/>
      <p:bldP grpId="0" spid="63"/>
      <p:bldP grpId="0" spid="64"/>
      <p:bldP grpId="0" spid="65"/>
      <p:bldP grpId="0" spid="66"/>
      <p:bldP grpId="0" spid="67"/>
      <p:bldP grpId="0" spid="68"/>
      <p:bldP grpId="0" spid="69"/>
      <p:bldP grpId="0" spid="70"/>
      <p:bldP grpId="0" spid="71"/>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89">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100" name="文本框 99"/>
            <p:cNvSpPr txBox="1"/>
            <p:nvPr/>
          </p:nvSpPr>
          <p:spPr>
            <a:xfrm>
              <a:off x="3596580" y="4758224"/>
              <a:ext cx="2088001" cy="310260"/>
            </a:xfrm>
            <a:prstGeom prst="rect">
              <a:avLst/>
            </a:prstGeom>
            <a:noFill/>
          </p:spPr>
          <p:txBody>
            <a:bodyPr rtlCol="0" wrap="square">
              <a:spAutoFit/>
            </a:bodyPr>
            <a:lstStyle/>
            <a:p>
              <a:pPr algn="ctr"/>
              <a:r>
                <a:rPr altLang="zh-CN"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TEXT HERE</a:t>
              </a:r>
            </a:p>
          </p:txBody>
        </p:sp>
        <p:sp>
          <p:nvSpPr>
            <p:cNvPr id="101" name="文本框 100"/>
            <p:cNvSpPr txBox="1"/>
            <p:nvPr/>
          </p:nvSpPr>
          <p:spPr>
            <a:xfrm>
              <a:off x="3596580" y="5299086"/>
              <a:ext cx="2088001" cy="310260"/>
            </a:xfrm>
            <a:prstGeom prst="rect">
              <a:avLst/>
            </a:prstGeom>
            <a:noFill/>
          </p:spPr>
          <p:txBody>
            <a:bodyPr rtlCol="0" wrap="square">
              <a:spAutoFit/>
            </a:bodyPr>
            <a:lstStyle/>
            <a:p>
              <a:pPr algn="ctr"/>
              <a:r>
                <a:rPr altLang="zh-CN"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TEXT HERE</a:t>
              </a:r>
            </a:p>
          </p:txBody>
        </p:sp>
        <p:sp>
          <p:nvSpPr>
            <p:cNvPr id="102" name="文本框 101"/>
            <p:cNvSpPr txBox="1"/>
            <p:nvPr/>
          </p:nvSpPr>
          <p:spPr>
            <a:xfrm>
              <a:off x="3596580" y="4217364"/>
              <a:ext cx="2088001" cy="310260"/>
            </a:xfrm>
            <a:prstGeom prst="rect">
              <a:avLst/>
            </a:prstGeom>
            <a:noFill/>
          </p:spPr>
          <p:txBody>
            <a:bodyPr rtlCol="0" wrap="square">
              <a:spAutoFit/>
            </a:bodyPr>
            <a:lstStyle/>
            <a:p>
              <a:pPr algn="ctr"/>
              <a:r>
                <a:rPr altLang="zh-CN"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TEXT HERE</a:t>
              </a: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89">
                <a:solidFill>
                  <a:srgbClr val="202A36"/>
                </a:solidFill>
                <a:latin charset="0" panose="020b0604020202020204" pitchFamily="34" typeface="Arial"/>
                <a:ea charset="-122" panose="020b0503020204020204" pitchFamily="34" typeface="微软雅黑"/>
                <a:cs charset="0" panose="020b0604020202020204" pitchFamily="34" typeface="Arial"/>
              </a:endParaRPr>
            </a:p>
          </p:txBody>
        </p:sp>
        <p:sp>
          <p:nvSpPr>
            <p:cNvPr id="107" name="文本框 106"/>
            <p:cNvSpPr txBox="1"/>
            <p:nvPr/>
          </p:nvSpPr>
          <p:spPr>
            <a:xfrm>
              <a:off x="3596580" y="4758225"/>
              <a:ext cx="2088001" cy="310260"/>
            </a:xfrm>
            <a:prstGeom prst="rect">
              <a:avLst/>
            </a:prstGeom>
            <a:noFill/>
          </p:spPr>
          <p:txBody>
            <a:bodyPr rtlCol="0" wrap="square">
              <a:spAutoFit/>
            </a:bodyPr>
            <a:lstStyle/>
            <a:p>
              <a:pPr algn="ctr"/>
              <a:r>
                <a:rPr altLang="zh-CN" lang="en-US" sz="1600">
                  <a:solidFill>
                    <a:srgbClr val="202A36"/>
                  </a:solidFill>
                  <a:latin charset="0" panose="020b0604020202020204" pitchFamily="34" typeface="Arial"/>
                  <a:ea charset="-122" panose="020b0503020204020204" pitchFamily="34" typeface="微软雅黑"/>
                  <a:cs charset="0" panose="020b0604020202020204" pitchFamily="34" typeface="Arial"/>
                </a:rPr>
                <a:t>TEXT HERE</a:t>
              </a:r>
            </a:p>
          </p:txBody>
        </p:sp>
        <p:sp>
          <p:nvSpPr>
            <p:cNvPr id="108" name="文本框 107"/>
            <p:cNvSpPr txBox="1"/>
            <p:nvPr/>
          </p:nvSpPr>
          <p:spPr>
            <a:xfrm>
              <a:off x="3596580" y="5299086"/>
              <a:ext cx="2088001" cy="310260"/>
            </a:xfrm>
            <a:prstGeom prst="rect">
              <a:avLst/>
            </a:prstGeom>
            <a:noFill/>
          </p:spPr>
          <p:txBody>
            <a:bodyPr rtlCol="0" wrap="square">
              <a:spAutoFit/>
            </a:bodyPr>
            <a:lstStyle/>
            <a:p>
              <a:pPr algn="ctr"/>
              <a:r>
                <a:rPr altLang="zh-CN" lang="en-US" sz="1600">
                  <a:solidFill>
                    <a:srgbClr val="202A36"/>
                  </a:solidFill>
                  <a:latin charset="0" panose="020b0604020202020204" pitchFamily="34" typeface="Arial"/>
                  <a:ea charset="-122" panose="020b0503020204020204" pitchFamily="34" typeface="微软雅黑"/>
                  <a:cs charset="0" panose="020b0604020202020204" pitchFamily="34" typeface="Arial"/>
                </a:rPr>
                <a:t>TEXT HERE</a:t>
              </a:r>
            </a:p>
          </p:txBody>
        </p:sp>
        <p:sp>
          <p:nvSpPr>
            <p:cNvPr id="109" name="文本框 108"/>
            <p:cNvSpPr txBox="1"/>
            <p:nvPr/>
          </p:nvSpPr>
          <p:spPr>
            <a:xfrm>
              <a:off x="3596580" y="4217364"/>
              <a:ext cx="2088001" cy="310260"/>
            </a:xfrm>
            <a:prstGeom prst="rect">
              <a:avLst/>
            </a:prstGeom>
            <a:noFill/>
          </p:spPr>
          <p:txBody>
            <a:bodyPr rtlCol="0" wrap="square">
              <a:spAutoFit/>
            </a:bodyPr>
            <a:lstStyle/>
            <a:p>
              <a:pPr algn="ctr"/>
              <a:r>
                <a:rPr altLang="zh-CN" lang="en-US" sz="1600">
                  <a:solidFill>
                    <a:srgbClr val="202A36"/>
                  </a:solidFill>
                  <a:latin charset="0" panose="020b0604020202020204" pitchFamily="34" typeface="Arial"/>
                  <a:ea charset="-122" panose="020b0503020204020204" pitchFamily="34" typeface="微软雅黑"/>
                  <a:cs charset="0" panose="020b0604020202020204" pitchFamily="34" typeface="Arial"/>
                </a:rPr>
                <a:t>TEXT HERE</a:t>
              </a:r>
            </a:p>
          </p:txBody>
        </p:sp>
        <p:cxnSp>
          <p:nvCxnSpPr>
            <p:cNvPr id="111" name="直接连接符 110"/>
            <p:cNvCxnSpPr/>
            <p:nvPr/>
          </p:nvCxnSpPr>
          <p:spPr>
            <a:xfrm>
              <a:off x="3596580" y="464348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2489">
                <a:solidFill>
                  <a:schemeClr val="bg1"/>
                </a:solidFill>
                <a:latin charset="0" panose="020b0604020202020204" pitchFamily="34" typeface="Arial"/>
                <a:ea charset="-122" panose="020b0503020204020204" pitchFamily="34" typeface="微软雅黑"/>
                <a:cs charset="0" panose="020b0604020202020204" pitchFamily="34" typeface="Arial"/>
              </a:endParaRPr>
            </a:p>
          </p:txBody>
        </p:sp>
        <p:sp>
          <p:nvSpPr>
            <p:cNvPr id="114" name="文本框 113"/>
            <p:cNvSpPr txBox="1"/>
            <p:nvPr/>
          </p:nvSpPr>
          <p:spPr>
            <a:xfrm>
              <a:off x="3596580" y="4758225"/>
              <a:ext cx="2088001" cy="310260"/>
            </a:xfrm>
            <a:prstGeom prst="rect">
              <a:avLst/>
            </a:prstGeom>
            <a:noFill/>
          </p:spPr>
          <p:txBody>
            <a:bodyPr rtlCol="0" wrap="square">
              <a:spAutoFit/>
            </a:bodyPr>
            <a:lstStyle/>
            <a:p>
              <a:pPr algn="ctr"/>
              <a:r>
                <a:rPr altLang="zh-CN"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TEXT HERE</a:t>
              </a:r>
            </a:p>
          </p:txBody>
        </p:sp>
        <p:sp>
          <p:nvSpPr>
            <p:cNvPr id="115" name="文本框 114"/>
            <p:cNvSpPr txBox="1"/>
            <p:nvPr/>
          </p:nvSpPr>
          <p:spPr>
            <a:xfrm>
              <a:off x="3596580" y="5299086"/>
              <a:ext cx="2088001" cy="310260"/>
            </a:xfrm>
            <a:prstGeom prst="rect">
              <a:avLst/>
            </a:prstGeom>
            <a:noFill/>
          </p:spPr>
          <p:txBody>
            <a:bodyPr rtlCol="0" wrap="square">
              <a:spAutoFit/>
            </a:bodyPr>
            <a:lstStyle/>
            <a:p>
              <a:pPr algn="ctr"/>
              <a:r>
                <a:rPr altLang="zh-CN"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TEXT HERE</a:t>
              </a:r>
            </a:p>
          </p:txBody>
        </p:sp>
        <p:sp>
          <p:nvSpPr>
            <p:cNvPr id="116" name="文本框 115"/>
            <p:cNvSpPr txBox="1"/>
            <p:nvPr/>
          </p:nvSpPr>
          <p:spPr>
            <a:xfrm>
              <a:off x="3596580" y="4217364"/>
              <a:ext cx="2088001" cy="310260"/>
            </a:xfrm>
            <a:prstGeom prst="rect">
              <a:avLst/>
            </a:prstGeom>
            <a:noFill/>
          </p:spPr>
          <p:txBody>
            <a:bodyPr rtlCol="0" wrap="square">
              <a:spAutoFit/>
            </a:bodyPr>
            <a:lstStyle/>
            <a:p>
              <a:pPr algn="ctr"/>
              <a:r>
                <a:rPr altLang="zh-CN" lang="en-US" sz="1600">
                  <a:solidFill>
                    <a:schemeClr val="bg1"/>
                  </a:solidFill>
                  <a:latin charset="0" panose="020b0604020202020204" pitchFamily="34" typeface="Arial"/>
                  <a:ea charset="-122" panose="020b0503020204020204" pitchFamily="34" typeface="微软雅黑"/>
                  <a:cs charset="0" panose="020b0604020202020204" pitchFamily="34" typeface="Arial"/>
                </a:rPr>
                <a:t>TEXT HERE</a:t>
              </a: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75000"/>
                    <a:lumOff val="2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22" name="Freeform 151"/>
            <p:cNvSpPr>
              <a:spLocks noEditPoints="1"/>
            </p:cNvSpPr>
            <p:nvPr/>
          </p:nvSpPr>
          <p:spPr bwMode="auto">
            <a:xfrm>
              <a:off x="4226741" y="2245834"/>
              <a:ext cx="984095" cy="863594"/>
            </a:xfrm>
            <a:custGeom>
              <a:gdLst>
                <a:gd fmla="*/ 93 w 123" name="T0"/>
                <a:gd fmla="*/ 129 h 129" name="T1"/>
                <a:gd fmla="*/ 62 w 123" name="T2"/>
                <a:gd fmla="*/ 111 h 129" name="T3"/>
                <a:gd fmla="*/ 89 w 123" name="T4"/>
                <a:gd fmla="*/ 84 h 129" name="T5"/>
                <a:gd fmla="*/ 91 w 123" name="T6"/>
                <a:gd fmla="*/ 98 h 129" name="T7"/>
                <a:gd fmla="*/ 111 w 123" name="T8"/>
                <a:gd fmla="*/ 70 h 129" name="T9"/>
                <a:gd fmla="*/ 109 w 123" name="T10"/>
                <a:gd fmla="*/ 62 h 129" name="T11"/>
                <a:gd fmla="*/ 114 w 123" name="T12"/>
                <a:gd fmla="*/ 59 h 129" name="T13"/>
                <a:gd fmla="*/ 122 w 123" name="T14"/>
                <a:gd fmla="*/ 79 h 129" name="T15"/>
                <a:gd fmla="*/ 92 w 123" name="T16"/>
                <a:gd fmla="*/ 118 h 129" name="T17"/>
                <a:gd fmla="*/ 93 w 123" name="T18"/>
                <a:gd fmla="*/ 129 h 129" name="T19"/>
                <a:gd fmla="*/ 0 w 123" name="T20"/>
                <a:gd fmla="*/ 58 h 129" name="T21"/>
                <a:gd fmla="*/ 30 w 123" name="T22"/>
                <a:gd fmla="*/ 38 h 129" name="T23"/>
                <a:gd fmla="*/ 42 w 123" name="T24"/>
                <a:gd fmla="*/ 74 h 129" name="T25"/>
                <a:gd fmla="*/ 29 w 123" name="T26"/>
                <a:gd fmla="*/ 69 h 129" name="T27"/>
                <a:gd fmla="*/ 45 w 123" name="T28"/>
                <a:gd fmla="*/ 99 h 129" name="T29"/>
                <a:gd fmla="*/ 53 w 123" name="T30"/>
                <a:gd fmla="*/ 101 h 129" name="T31"/>
                <a:gd fmla="*/ 53 w 123" name="T32"/>
                <a:gd fmla="*/ 107 h 129" name="T33"/>
                <a:gd fmla="*/ 33 w 123" name="T34"/>
                <a:gd fmla="*/ 105 h 129" name="T35"/>
                <a:gd fmla="*/ 11 w 123" name="T36"/>
                <a:gd fmla="*/ 62 h 129" name="T37"/>
                <a:gd fmla="*/ 0 w 123" name="T38"/>
                <a:gd fmla="*/ 58 h 129" name="T39"/>
                <a:gd fmla="*/ 111 w 123" name="T40"/>
                <a:gd fmla="*/ 9 h 129" name="T41"/>
                <a:gd fmla="*/ 102 w 123" name="T42"/>
                <a:gd fmla="*/ 16 h 129" name="T43"/>
                <a:gd fmla="*/ 54 w 123" name="T44"/>
                <a:gd fmla="*/ 12 h 129" name="T45"/>
                <a:gd fmla="*/ 41 w 123" name="T46"/>
                <a:gd fmla="*/ 28 h 129" name="T47"/>
                <a:gd fmla="*/ 46 w 123" name="T48"/>
                <a:gd fmla="*/ 32 h 129" name="T49"/>
                <a:gd fmla="*/ 52 w 123" name="T50"/>
                <a:gd fmla="*/ 26 h 129" name="T51"/>
                <a:gd fmla="*/ 86 w 123" name="T52"/>
                <a:gd fmla="*/ 28 h 129" name="T53"/>
                <a:gd fmla="*/ 75 w 123" name="T54"/>
                <a:gd fmla="*/ 37 h 129" name="T55"/>
                <a:gd fmla="*/ 112 w 123" name="T56"/>
                <a:gd fmla="*/ 46 h 129" name="T57"/>
                <a:gd fmla="*/ 111 w 123" name="T58"/>
                <a:gd fmla="*/ 9 h 12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a:extLst/>
          </p:spPr>
          <p:txBody>
            <a:bodyPr anchor="t" anchorCtr="0" bIns="60960" compatLnSpc="1" lIns="121920" numCol="1" rIns="121920" tIns="60960" vert="horz" wrap="square">
              <a:prstTxWarp prst="textNoShape">
                <a:avLst/>
              </a:prstTxWarp>
            </a:bodyPr>
            <a:lstStyle/>
            <a:p>
              <a:endParaRPr altLang="en-US" lang="zh-CN" sz="2489">
                <a:solidFill>
                  <a:schemeClr val="tx1">
                    <a:lumMod val="75000"/>
                    <a:lumOff val="2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23" name="文本框 122"/>
            <p:cNvSpPr txBox="1"/>
            <p:nvPr/>
          </p:nvSpPr>
          <p:spPr>
            <a:xfrm>
              <a:off x="3691830" y="3351637"/>
              <a:ext cx="2088001" cy="348338"/>
            </a:xfrm>
            <a:prstGeom prst="rect">
              <a:avLst/>
            </a:prstGeom>
            <a:solidFill>
              <a:srgbClr val="202A36"/>
            </a:solidFill>
          </p:spPr>
          <p:txBody>
            <a:bodyPr rtlCol="0" wrap="square">
              <a:spAutoFit/>
            </a:bodyPr>
            <a:lstStyle/>
            <a:p>
              <a:pPr algn="ctr"/>
              <a:r>
                <a:rPr altLang="zh-CN" lang="en-US" sz="187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TEXT HERE</a:t>
              </a: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126" name="文本框 125"/>
            <p:cNvSpPr txBox="1"/>
            <p:nvPr/>
          </p:nvSpPr>
          <p:spPr>
            <a:xfrm>
              <a:off x="6358830" y="3351636"/>
              <a:ext cx="2088001" cy="348338"/>
            </a:xfrm>
            <a:prstGeom prst="rect">
              <a:avLst/>
            </a:prstGeom>
            <a:grpFill/>
          </p:spPr>
          <p:txBody>
            <a:bodyPr rtlCol="0" wrap="square">
              <a:spAutoFit/>
            </a:bodyPr>
            <a:lstStyle>
              <a:defPPr>
                <a:defRPr lang="zh-CN"/>
              </a:defPPr>
              <a:lvl1pPr algn="ctr">
                <a:defRPr sz="1600">
                  <a:solidFill>
                    <a:srgbClr val="E7E7E7"/>
                  </a:solidFill>
                  <a:latin charset="0" panose="00000500000000000000" pitchFamily="50" typeface="TeXGyreAdventor"/>
                </a:defRPr>
              </a:lvl1pPr>
            </a:lstStyle>
            <a:p>
              <a:r>
                <a:rPr altLang="zh-CN" lang="en-US" sz="1867">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TEXT HERE</a:t>
              </a: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tx1">
                    <a:lumMod val="75000"/>
                    <a:lumOff val="2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29" name="Freeform 145"/>
            <p:cNvSpPr>
              <a:spLocks noEditPoints="1"/>
            </p:cNvSpPr>
            <p:nvPr/>
          </p:nvSpPr>
          <p:spPr bwMode="auto">
            <a:xfrm>
              <a:off x="9712449" y="2282643"/>
              <a:ext cx="958600" cy="826785"/>
            </a:xfrm>
            <a:custGeom>
              <a:gdLst>
                <a:gd fmla="*/ 95 w 111" name="T0"/>
                <a:gd fmla="*/ 16 h 111" name="T1"/>
                <a:gd fmla="*/ 95 w 111" name="T2"/>
                <a:gd fmla="*/ 94 h 111" name="T3"/>
                <a:gd fmla="*/ 16 w 111" name="T4"/>
                <a:gd fmla="*/ 94 h 111" name="T5"/>
                <a:gd fmla="*/ 16 w 111" name="T6"/>
                <a:gd fmla="*/ 16 h 111" name="T7"/>
                <a:gd fmla="*/ 51 w 111" name="T8"/>
                <a:gd fmla="*/ 100 h 111" name="T9"/>
                <a:gd fmla="*/ 38 w 111" name="T10"/>
                <a:gd fmla="*/ 85 h 111" name="T11"/>
                <a:gd fmla="*/ 51 w 111" name="T12"/>
                <a:gd fmla="*/ 100 h 111" name="T13"/>
                <a:gd fmla="*/ 51 w 111" name="T14"/>
                <a:gd fmla="*/ 60 h 111" name="T15"/>
                <a:gd fmla="*/ 35 w 111" name="T16"/>
                <a:gd fmla="*/ 75 h 111" name="T17"/>
                <a:gd fmla="*/ 51 w 111" name="T18"/>
                <a:gd fmla="*/ 50 h 111" name="T19"/>
                <a:gd fmla="*/ 35 w 111" name="T20"/>
                <a:gd fmla="*/ 36 h 111" name="T21"/>
                <a:gd fmla="*/ 51 w 111" name="T22"/>
                <a:gd fmla="*/ 50 h 111" name="T23"/>
                <a:gd fmla="*/ 51 w 111" name="T24"/>
                <a:gd fmla="*/ 10 h 111" name="T25"/>
                <a:gd fmla="*/ 38 w 111" name="T26"/>
                <a:gd fmla="*/ 25 h 111" name="T27"/>
                <a:gd fmla="*/ 61 w 111" name="T28"/>
                <a:gd fmla="*/ 10 h 111" name="T29"/>
                <a:gd fmla="*/ 73 w 111" name="T30"/>
                <a:gd fmla="*/ 25 h 111" name="T31"/>
                <a:gd fmla="*/ 61 w 111" name="T32"/>
                <a:gd fmla="*/ 10 h 111" name="T33"/>
                <a:gd fmla="*/ 61 w 111" name="T34"/>
                <a:gd fmla="*/ 50 h 111" name="T35"/>
                <a:gd fmla="*/ 77 w 111" name="T36"/>
                <a:gd fmla="*/ 36 h 111" name="T37"/>
                <a:gd fmla="*/ 61 w 111" name="T38"/>
                <a:gd fmla="*/ 60 h 111" name="T39"/>
                <a:gd fmla="*/ 77 w 111" name="T40"/>
                <a:gd fmla="*/ 75 h 111" name="T41"/>
                <a:gd fmla="*/ 61 w 111" name="T42"/>
                <a:gd fmla="*/ 60 h 111" name="T43"/>
                <a:gd fmla="*/ 61 w 111" name="T44"/>
                <a:gd fmla="*/ 100 h 111" name="T45"/>
                <a:gd fmla="*/ 73 w 111" name="T46"/>
                <a:gd fmla="*/ 85 h 111" name="T47"/>
                <a:gd fmla="*/ 11 w 111" name="T48"/>
                <a:gd fmla="*/ 50 h 111" name="T49"/>
                <a:gd fmla="*/ 24 w 111" name="T50"/>
                <a:gd fmla="*/ 39 h 111" name="T51"/>
                <a:gd fmla="*/ 11 w 111" name="T52"/>
                <a:gd fmla="*/ 50 h 111" name="T53"/>
                <a:gd fmla="*/ 100 w 111" name="T54"/>
                <a:gd fmla="*/ 50 h 111" name="T55"/>
                <a:gd fmla="*/ 87 w 111" name="T56"/>
                <a:gd fmla="*/ 39 h 111" name="T57"/>
                <a:gd fmla="*/ 100 w 111" name="T58"/>
                <a:gd fmla="*/ 60 h 111" name="T59"/>
                <a:gd fmla="*/ 87 w 111" name="T60"/>
                <a:gd fmla="*/ 71 h 111" name="T61"/>
                <a:gd fmla="*/ 100 w 111" name="T62"/>
                <a:gd fmla="*/ 60 h 111" name="T63"/>
                <a:gd fmla="*/ 11 w 111" name="T64"/>
                <a:gd fmla="*/ 60 h 111" name="T65"/>
                <a:gd fmla="*/ 24 w 111" name="T66"/>
                <a:gd fmla="*/ 71 h 111" name="T67"/>
                <a:gd fmla="*/ 96 w 111" name="T68"/>
                <a:gd fmla="*/ 77 h 111" name="T69"/>
                <a:gd fmla="*/ 84 w 111" name="T70"/>
                <a:gd fmla="*/ 82 h 111" name="T71"/>
                <a:gd fmla="*/ 79 w 111" name="T72"/>
                <a:gd fmla="*/ 95 h 111" name="T73"/>
                <a:gd fmla="*/ 96 w 111" name="T74"/>
                <a:gd fmla="*/ 77 h 111" name="T75"/>
                <a:gd fmla="*/ 18 w 111" name="T76"/>
                <a:gd fmla="*/ 78 h 111" name="T77"/>
                <a:gd fmla="*/ 23 w 111" name="T78"/>
                <a:gd fmla="*/ 88 h 111" name="T79"/>
                <a:gd fmla="*/ 32 w 111" name="T80"/>
                <a:gd fmla="*/ 93 h 111" name="T81"/>
                <a:gd fmla="*/ 15 w 111" name="T82"/>
                <a:gd fmla="*/ 33 h 111" name="T83"/>
                <a:gd fmla="*/ 27 w 111" name="T84"/>
                <a:gd fmla="*/ 28 h 111" name="T85"/>
                <a:gd fmla="*/ 33 w 111" name="T86"/>
                <a:gd fmla="*/ 16 h 111" name="T87"/>
                <a:gd fmla="*/ 15 w 111" name="T88"/>
                <a:gd fmla="*/ 33 h 111" name="T89"/>
                <a:gd fmla="*/ 94 w 111" name="T90"/>
                <a:gd fmla="*/ 32 h 111" name="T91"/>
                <a:gd fmla="*/ 88 w 111" name="T92"/>
                <a:gd fmla="*/ 23 h 111" name="T93"/>
                <a:gd fmla="*/ 80 w 111" name="T94"/>
                <a:gd fmla="*/ 17 h 1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a:extLst/>
          </p:spPr>
          <p:txBody>
            <a:bodyPr anchor="t" anchorCtr="0" bIns="60960" compatLnSpc="1" lIns="121920" numCol="1" rIns="121920" tIns="60960" vert="horz" wrap="square">
              <a:prstTxWarp prst="textNoShape">
                <a:avLst/>
              </a:prstTxWarp>
            </a:bodyPr>
            <a:lstStyle/>
            <a:p>
              <a:endParaRPr altLang="en-US" lang="zh-CN" sz="2489">
                <a:solidFill>
                  <a:schemeClr val="tx1">
                    <a:lumMod val="75000"/>
                    <a:lumOff val="2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130" name="文本框 129"/>
            <p:cNvSpPr txBox="1"/>
            <p:nvPr/>
          </p:nvSpPr>
          <p:spPr>
            <a:xfrm>
              <a:off x="9140130" y="3351636"/>
              <a:ext cx="2088001" cy="348338"/>
            </a:xfrm>
            <a:prstGeom prst="rect">
              <a:avLst/>
            </a:prstGeom>
            <a:solidFill>
              <a:srgbClr val="202A36"/>
            </a:solidFill>
          </p:spPr>
          <p:txBody>
            <a:bodyPr rtlCol="0" wrap="square">
              <a:spAutoFit/>
            </a:bodyPr>
            <a:lstStyle>
              <a:defPPr>
                <a:defRPr lang="zh-CN"/>
              </a:defPPr>
              <a:lvl1pPr algn="ctr">
                <a:defRPr sz="1600">
                  <a:solidFill>
                    <a:srgbClr val="9DA8B1"/>
                  </a:solidFill>
                  <a:latin charset="0" panose="00000500000000000000" pitchFamily="50" typeface="TeXGyreAdventor"/>
                </a:defRPr>
              </a:lvl1pPr>
            </a:lstStyle>
            <a:p>
              <a:r>
                <a:rPr altLang="zh-CN" lang="en-US" sz="1867">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TEXT HERE</a:t>
              </a:r>
            </a:p>
          </p:txBody>
        </p:sp>
      </p:grpSp>
      <p:sp>
        <p:nvSpPr>
          <p:cNvPr id="131" name="Freeform 123"/>
          <p:cNvSpPr>
            <a:spLocks noEditPoints="1"/>
          </p:cNvSpPr>
          <p:nvPr/>
        </p:nvSpPr>
        <p:spPr bwMode="auto">
          <a:xfrm>
            <a:off x="6494164" y="2472219"/>
            <a:ext cx="806400" cy="570138"/>
          </a:xfrm>
          <a:custGeom>
            <a:gdLst>
              <a:gd fmla="*/ 0 w 61" name="T0"/>
              <a:gd fmla="*/ 5 h 40" name="T1"/>
              <a:gd fmla="*/ 0 w 61" name="T2"/>
              <a:gd fmla="*/ 5 h 40" name="T3"/>
              <a:gd fmla="*/ 0 w 61" name="T4"/>
              <a:gd fmla="*/ 35 h 40" name="T5"/>
              <a:gd fmla="*/ 0 w 61" name="T6"/>
              <a:gd fmla="*/ 35 h 40" name="T7"/>
              <a:gd fmla="*/ 16 w 61" name="T8"/>
              <a:gd fmla="*/ 20 h 40" name="T9"/>
              <a:gd fmla="*/ 0 w 61" name="T10"/>
              <a:gd fmla="*/ 5 h 40" name="T11"/>
              <a:gd fmla="*/ 19 w 61" name="T12"/>
              <a:gd fmla="*/ 17 h 40" name="T13"/>
              <a:gd fmla="*/ 22 w 61" name="T14"/>
              <a:gd fmla="*/ 20 h 40" name="T15"/>
              <a:gd fmla="*/ 26 w 61" name="T16"/>
              <a:gd fmla="*/ 23 h 40" name="T17"/>
              <a:gd fmla="*/ 31 w 61" name="T18"/>
              <a:gd fmla="*/ 25 h 40" name="T19"/>
              <a:gd fmla="*/ 36 w 61" name="T20"/>
              <a:gd fmla="*/ 23 h 40" name="T21"/>
              <a:gd fmla="*/ 38 w 61" name="T22"/>
              <a:gd fmla="*/ 21 h 40" name="T23"/>
              <a:gd fmla="*/ 42 w 61" name="T24"/>
              <a:gd fmla="*/ 17 h 40" name="T25"/>
              <a:gd fmla="*/ 58 w 61" name="T26"/>
              <a:gd fmla="*/ 2 h 40" name="T27"/>
              <a:gd fmla="*/ 59 w 61" name="T28"/>
              <a:gd fmla="*/ 0 h 40" name="T29"/>
              <a:gd fmla="*/ 2 w 61" name="T30"/>
              <a:gd fmla="*/ 0 h 40" name="T31"/>
              <a:gd fmla="*/ 3 w 61" name="T32"/>
              <a:gd fmla="*/ 1 h 40" name="T33"/>
              <a:gd fmla="*/ 19 w 61" name="T34"/>
              <a:gd fmla="*/ 17 h 40" name="T35"/>
              <a:gd fmla="*/ 42 w 61" name="T36"/>
              <a:gd fmla="*/ 24 h 40" name="T37"/>
              <a:gd fmla="*/ 38 w 61" name="T38"/>
              <a:gd fmla="*/ 27 h 40" name="T39"/>
              <a:gd fmla="*/ 31 w 61" name="T40"/>
              <a:gd fmla="*/ 30 h 40" name="T41"/>
              <a:gd fmla="*/ 23 w 61" name="T42"/>
              <a:gd fmla="*/ 27 h 40" name="T43"/>
              <a:gd fmla="*/ 19 w 61" name="T44"/>
              <a:gd fmla="*/ 23 h 40" name="T45"/>
              <a:gd fmla="*/ 3 w 61" name="T46"/>
              <a:gd fmla="*/ 39 h 40" name="T47"/>
              <a:gd fmla="*/ 2 w 61" name="T48"/>
              <a:gd fmla="*/ 40 h 40" name="T49"/>
              <a:gd fmla="*/ 59 w 61" name="T50"/>
              <a:gd fmla="*/ 40 h 40" name="T51"/>
              <a:gd fmla="*/ 58 w 61" name="T52"/>
              <a:gd fmla="*/ 39 h 40" name="T53"/>
              <a:gd fmla="*/ 42 w 61" name="T54"/>
              <a:gd fmla="*/ 24 h 40" name="T55"/>
              <a:gd fmla="*/ 60 w 61" name="T56"/>
              <a:gd fmla="*/ 6 h 40" name="T57"/>
              <a:gd fmla="*/ 45 w 61" name="T58"/>
              <a:gd fmla="*/ 21 h 40" name="T59"/>
              <a:gd fmla="*/ 60 w 61" name="T60"/>
              <a:gd fmla="*/ 36 h 40" name="T61"/>
              <a:gd fmla="*/ 61 w 61" name="T62"/>
              <a:gd fmla="*/ 36 h 40" name="T63"/>
              <a:gd fmla="*/ 61 w 61" name="T64"/>
              <a:gd fmla="*/ 5 h 40" name="T65"/>
              <a:gd fmla="*/ 60 w 61" name="T66"/>
              <a:gd fmla="*/ 6 h 4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0" w="61">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a:extLst/>
        </p:spPr>
        <p:txBody>
          <a:bodyPr anchor="t" anchorCtr="0" bIns="45716" compatLnSpc="1" lIns="91431" numCol="1" rIns="91431" tIns="45716" vert="horz" wrap="square">
            <a:prstTxWarp prst="textNoShape">
              <a:avLst/>
            </a:prstTxWarp>
          </a:bodyPr>
          <a:lstStyle/>
          <a:p>
            <a:endParaRPr altLang="en-US" lang="zh-CN" sz="2489"/>
          </a:p>
        </p:txBody>
      </p:sp>
      <p:sp>
        <p:nvSpPr>
          <p:cNvPr id="132" name="矩形 3"/>
          <p:cNvSpPr>
            <a:spLocks noChangeArrowheads="1"/>
          </p:cNvSpPr>
          <p:nvPr/>
        </p:nvSpPr>
        <p:spPr bwMode="auto">
          <a:xfrm>
            <a:off x="2739723"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应用前景</a:t>
            </a:r>
          </a:p>
        </p:txBody>
      </p:sp>
    </p:spTree>
    <p:extLst>
      <p:ext uri="{BB962C8B-B14F-4D97-AF65-F5344CB8AC3E}">
        <p14:creationId val="2987377384"/>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2"/>
                                        </p:tgtEl>
                                        <p:attrNameLst>
                                          <p:attrName>style.visibility</p:attrName>
                                        </p:attrNameLst>
                                      </p:cBhvr>
                                      <p:to>
                                        <p:strVal val="visible"/>
                                      </p:to>
                                    </p:set>
                                    <p:animEffect filter="wipe(left)" transition="in">
                                      <p:cBhvr>
                                        <p:cTn dur="500" id="7"/>
                                        <p:tgtEl>
                                          <p:spTgt spid="132"/>
                                        </p:tgtEl>
                                      </p:cBhvr>
                                    </p:animEffect>
                                  </p:childTnLst>
                                </p:cTn>
                              </p:par>
                            </p:childTnLst>
                          </p:cTn>
                        </p:par>
                        <p:par>
                          <p:cTn fill="hold" id="8" nodeType="afterGroup">
                            <p:stCondLst>
                              <p:cond delay="500"/>
                            </p:stCondLst>
                            <p:childTnLst>
                              <p:par>
                                <p:cTn fill="hold" id="9" nodeType="afterEffect" presetClass="entr" presetID="16" presetSubtype="21">
                                  <p:stCondLst>
                                    <p:cond delay="250"/>
                                  </p:stCondLst>
                                  <p:childTnLst>
                                    <p:set>
                                      <p:cBhvr>
                                        <p:cTn dur="1" fill="hold" id="10">
                                          <p:stCondLst>
                                            <p:cond delay="0"/>
                                          </p:stCondLst>
                                        </p:cTn>
                                        <p:tgtEl>
                                          <p:spTgt spid="127"/>
                                        </p:tgtEl>
                                        <p:attrNameLst>
                                          <p:attrName>style.visibility</p:attrName>
                                        </p:attrNameLst>
                                      </p:cBhvr>
                                      <p:to>
                                        <p:strVal val="visible"/>
                                      </p:to>
                                    </p:set>
                                    <p:animEffect filter="barn(inVertical)" transition="in">
                                      <p:cBhvr>
                                        <p:cTn dur="500" id="11"/>
                                        <p:tgtEl>
                                          <p:spTgt spid="127"/>
                                        </p:tgtEl>
                                      </p:cBhvr>
                                    </p:animEffect>
                                  </p:childTnLst>
                                </p:cTn>
                              </p:par>
                              <p:par>
                                <p:cTn fill="hold" id="12" nodeType="withEffect" presetClass="entr" presetID="16" presetSubtype="21">
                                  <p:stCondLst>
                                    <p:cond delay="250"/>
                                  </p:stCondLst>
                                  <p:childTnLst>
                                    <p:set>
                                      <p:cBhvr>
                                        <p:cTn dur="1" fill="hold" id="13">
                                          <p:stCondLst>
                                            <p:cond delay="0"/>
                                          </p:stCondLst>
                                        </p:cTn>
                                        <p:tgtEl>
                                          <p:spTgt spid="113"/>
                                        </p:tgtEl>
                                        <p:attrNameLst>
                                          <p:attrName>style.visibility</p:attrName>
                                        </p:attrNameLst>
                                      </p:cBhvr>
                                      <p:to>
                                        <p:strVal val="visible"/>
                                      </p:to>
                                    </p:set>
                                    <p:animEffect filter="barn(inVertical)" transition="in">
                                      <p:cBhvr>
                                        <p:cTn dur="500" id="14"/>
                                        <p:tgtEl>
                                          <p:spTgt spid="113"/>
                                        </p:tgtEl>
                                      </p:cBhvr>
                                    </p:animEffect>
                                  </p:childTnLst>
                                </p:cTn>
                              </p:par>
                              <p:par>
                                <p:cTn fill="hold" id="15" nodeType="withEffect" presetClass="entr" presetID="16" presetSubtype="21">
                                  <p:stCondLst>
                                    <p:cond delay="1250"/>
                                  </p:stCondLst>
                                  <p:childTnLst>
                                    <p:set>
                                      <p:cBhvr>
                                        <p:cTn dur="1" fill="hold" id="16">
                                          <p:stCondLst>
                                            <p:cond delay="0"/>
                                          </p:stCondLst>
                                        </p:cTn>
                                        <p:tgtEl>
                                          <p:spTgt spid="124"/>
                                        </p:tgtEl>
                                        <p:attrNameLst>
                                          <p:attrName>style.visibility</p:attrName>
                                        </p:attrNameLst>
                                      </p:cBhvr>
                                      <p:to>
                                        <p:strVal val="visible"/>
                                      </p:to>
                                    </p:set>
                                    <p:animEffect filter="barn(inVertical)" transition="in">
                                      <p:cBhvr>
                                        <p:cTn dur="500" id="17"/>
                                        <p:tgtEl>
                                          <p:spTgt spid="124"/>
                                        </p:tgtEl>
                                      </p:cBhvr>
                                    </p:animEffect>
                                  </p:childTnLst>
                                </p:cTn>
                              </p:par>
                              <p:par>
                                <p:cTn fill="hold" grpId="0" id="18" nodeType="withEffect" presetClass="entr" presetID="16" presetSubtype="21">
                                  <p:stCondLst>
                                    <p:cond delay="1500"/>
                                  </p:stCondLst>
                                  <p:childTnLst>
                                    <p:set>
                                      <p:cBhvr>
                                        <p:cTn dur="1" fill="hold" id="19">
                                          <p:stCondLst>
                                            <p:cond delay="0"/>
                                          </p:stCondLst>
                                        </p:cTn>
                                        <p:tgtEl>
                                          <p:spTgt spid="131"/>
                                        </p:tgtEl>
                                        <p:attrNameLst>
                                          <p:attrName>style.visibility</p:attrName>
                                        </p:attrNameLst>
                                      </p:cBhvr>
                                      <p:to>
                                        <p:strVal val="visible"/>
                                      </p:to>
                                    </p:set>
                                    <p:animEffect filter="barn(inVertical)" transition="in">
                                      <p:cBhvr>
                                        <p:cTn dur="250" id="20"/>
                                        <p:tgtEl>
                                          <p:spTgt spid="131"/>
                                        </p:tgtEl>
                                      </p:cBhvr>
                                    </p:animEffect>
                                  </p:childTnLst>
                                </p:cTn>
                              </p:par>
                              <p:par>
                                <p:cTn fill="hold" id="21" nodeType="withEffect" presetClass="entr" presetID="16" presetSubtype="21">
                                  <p:stCondLst>
                                    <p:cond delay="1250"/>
                                  </p:stCondLst>
                                  <p:childTnLst>
                                    <p:set>
                                      <p:cBhvr>
                                        <p:cTn dur="1" fill="hold" id="22">
                                          <p:stCondLst>
                                            <p:cond delay="0"/>
                                          </p:stCondLst>
                                        </p:cTn>
                                        <p:tgtEl>
                                          <p:spTgt spid="106"/>
                                        </p:tgtEl>
                                        <p:attrNameLst>
                                          <p:attrName>style.visibility</p:attrName>
                                        </p:attrNameLst>
                                      </p:cBhvr>
                                      <p:to>
                                        <p:strVal val="visible"/>
                                      </p:to>
                                    </p:set>
                                    <p:animEffect filter="barn(inVertical)" transition="in">
                                      <p:cBhvr>
                                        <p:cTn dur="500" id="23"/>
                                        <p:tgtEl>
                                          <p:spTgt spid="106"/>
                                        </p:tgtEl>
                                      </p:cBhvr>
                                    </p:animEffect>
                                  </p:childTnLst>
                                </p:cTn>
                              </p:par>
                              <p:par>
                                <p:cTn fill="hold" id="24" nodeType="withEffect" presetClass="entr" presetID="16" presetSubtype="21">
                                  <p:stCondLst>
                                    <p:cond delay="2250"/>
                                  </p:stCondLst>
                                  <p:childTnLst>
                                    <p:set>
                                      <p:cBhvr>
                                        <p:cTn dur="1" fill="hold" id="25">
                                          <p:stCondLst>
                                            <p:cond delay="0"/>
                                          </p:stCondLst>
                                        </p:cTn>
                                        <p:tgtEl>
                                          <p:spTgt spid="120"/>
                                        </p:tgtEl>
                                        <p:attrNameLst>
                                          <p:attrName>style.visibility</p:attrName>
                                        </p:attrNameLst>
                                      </p:cBhvr>
                                      <p:to>
                                        <p:strVal val="visible"/>
                                      </p:to>
                                    </p:set>
                                    <p:animEffect filter="barn(inVertical)" transition="in">
                                      <p:cBhvr>
                                        <p:cTn dur="500" id="26"/>
                                        <p:tgtEl>
                                          <p:spTgt spid="120"/>
                                        </p:tgtEl>
                                      </p:cBhvr>
                                    </p:animEffect>
                                  </p:childTnLst>
                                </p:cTn>
                              </p:par>
                              <p:par>
                                <p:cTn fill="hold" id="27" nodeType="withEffect" presetClass="entr" presetID="16" presetSubtype="21">
                                  <p:stCondLst>
                                    <p:cond delay="2250"/>
                                  </p:stCondLst>
                                  <p:childTnLst>
                                    <p:set>
                                      <p:cBhvr>
                                        <p:cTn dur="1" fill="hold" id="28">
                                          <p:stCondLst>
                                            <p:cond delay="0"/>
                                          </p:stCondLst>
                                        </p:cTn>
                                        <p:tgtEl>
                                          <p:spTgt spid="99"/>
                                        </p:tgtEl>
                                        <p:attrNameLst>
                                          <p:attrName>style.visibility</p:attrName>
                                        </p:attrNameLst>
                                      </p:cBhvr>
                                      <p:to>
                                        <p:strVal val="visible"/>
                                      </p:to>
                                    </p:set>
                                    <p:animEffect filter="barn(inVertical)" transition="in">
                                      <p:cBhvr>
                                        <p:cTn dur="500" id="29"/>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1"/>
      <p:bldP grpId="0" spid="13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25"/>
          <p:cNvSpPr/>
          <p:nvPr/>
        </p:nvSpPr>
        <p:spPr>
          <a:xfrm>
            <a:off x="2645561" y="21306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3868603" y="2130621"/>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5091644" y="21306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2645561"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3868603" y="33438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5091644"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2645561" y="45570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3868603" y="4557064"/>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091644" y="45570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2645561" y="2130621"/>
            <a:ext cx="1134464" cy="1134464"/>
          </a:xfrm>
          <a:prstGeom prst="rect">
            <a:avLst/>
          </a:prstGeom>
          <a:blipFill>
            <a:blip r:embed="rId3"/>
            <a:stretch>
              <a:fillRect b="-7114" l="-86745" r="-36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02A36"/>
              </a:solidFill>
            </a:endParaRPr>
          </a:p>
        </p:txBody>
      </p:sp>
      <p:sp>
        <p:nvSpPr>
          <p:cNvPr id="36" name="矩形 35"/>
          <p:cNvSpPr/>
          <p:nvPr/>
        </p:nvSpPr>
        <p:spPr>
          <a:xfrm>
            <a:off x="3868603" y="3343843"/>
            <a:ext cx="1134464" cy="1134464"/>
          </a:xfrm>
          <a:prstGeom prst="rect">
            <a:avLst/>
          </a:prstGeom>
          <a:blipFill>
            <a:blip r:embed="rId4"/>
            <a:stretch>
              <a:fillRect b="-9813" l="-1" r="-14508" t="-271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02A36"/>
              </a:solidFill>
            </a:endParaRPr>
          </a:p>
        </p:txBody>
      </p:sp>
      <p:sp>
        <p:nvSpPr>
          <p:cNvPr id="37" name="矩形 36"/>
          <p:cNvSpPr/>
          <p:nvPr/>
        </p:nvSpPr>
        <p:spPr>
          <a:xfrm>
            <a:off x="5091644" y="2130621"/>
            <a:ext cx="1134464" cy="1134464"/>
          </a:xfrm>
          <a:prstGeom prst="rect">
            <a:avLst/>
          </a:prstGeom>
          <a:blipFill>
            <a:blip r:embed="rId5"/>
            <a:stretch>
              <a:fillRect b="-4544" l="-15781" r="-275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02A36"/>
              </a:solidFill>
            </a:endParaRPr>
          </a:p>
        </p:txBody>
      </p:sp>
      <p:sp>
        <p:nvSpPr>
          <p:cNvPr id="38" name="矩形 37"/>
          <p:cNvSpPr/>
          <p:nvPr/>
        </p:nvSpPr>
        <p:spPr>
          <a:xfrm>
            <a:off x="5091644" y="4557064"/>
            <a:ext cx="1134464" cy="1134464"/>
          </a:xfrm>
          <a:prstGeom prst="rect">
            <a:avLst/>
          </a:prstGeom>
          <a:blipFill>
            <a:blip r:embed="rId6"/>
            <a:stretch>
              <a:fillRect b="-3438" l="-35634" r="-30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02A36"/>
              </a:solidFill>
            </a:endParaRPr>
          </a:p>
        </p:txBody>
      </p:sp>
      <p:sp>
        <p:nvSpPr>
          <p:cNvPr id="39" name="矩形 38"/>
          <p:cNvSpPr/>
          <p:nvPr/>
        </p:nvSpPr>
        <p:spPr>
          <a:xfrm>
            <a:off x="2645561" y="4557064"/>
            <a:ext cx="1134464" cy="1134464"/>
          </a:xfrm>
          <a:prstGeom prst="rect">
            <a:avLst/>
          </a:prstGeom>
          <a:blipFill>
            <a:blip r:embed="rId7"/>
            <a:stretch>
              <a:fillRect b="-4701" l="-27581" r="-20914"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02A36"/>
              </a:solidFill>
            </a:endParaRPr>
          </a:p>
        </p:txBody>
      </p:sp>
      <p:sp>
        <p:nvSpPr>
          <p:cNvPr id="16" name="线形标注 2(带强调线) 2"/>
          <p:cNvSpPr/>
          <p:nvPr/>
        </p:nvSpPr>
        <p:spPr bwMode="auto">
          <a:xfrm>
            <a:off x="7228417" y="2190779"/>
            <a:ext cx="4193563" cy="570947"/>
          </a:xfrm>
          <a:prstGeom prst="accentCallout2">
            <a:avLst>
              <a:gd fmla="val 21366" name="adj1"/>
              <a:gd fmla="val -1991" name="adj2"/>
              <a:gd fmla="val 18745" name="adj3"/>
              <a:gd fmla="val -80296" name="adj4"/>
              <a:gd fmla="val 66369" name="adj5"/>
              <a:gd fmla="val -86411" name="adj6"/>
            </a:avLst>
          </a:prstGeom>
          <a:noFill/>
          <a:ln cmpd="sng" w="15875">
            <a:solidFill>
              <a:srgbClr val="FCB00F"/>
            </a:solidFill>
            <a:miter lim="800000"/>
            <a:headEnd len="med" type="oval" w="med"/>
          </a:ln>
          <a:extLst>
            <a:ext uri="{909E8E84-426E-40DD-AFC4-6F175D3DCCD1}">
              <a14:hiddenFill>
                <a:solidFill>
                  <a:srgbClr val="FFFFFF"/>
                </a:solidFill>
              </a14:hiddenFill>
            </a:ext>
          </a:extLst>
        </p:spPr>
        <p:txBody>
          <a:bodyPr anchor="ctr" bIns="37760" lIns="75520" rIns="75520" tIns="37760"/>
          <a:lstStyle/>
          <a:p>
            <a:pPr>
              <a:lnSpc>
                <a:spcPct val="120000"/>
              </a:lnSpc>
              <a:spcBef>
                <a:spcPct val="0"/>
              </a:spcBef>
              <a:buNone/>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17" name="线形标注 2(带强调线) 3"/>
          <p:cNvSpPr/>
          <p:nvPr/>
        </p:nvSpPr>
        <p:spPr bwMode="auto">
          <a:xfrm>
            <a:off x="7228417" y="2909304"/>
            <a:ext cx="4193561" cy="572813"/>
          </a:xfrm>
          <a:prstGeom prst="accentCallout2">
            <a:avLst>
              <a:gd fmla="val 21366" name="adj1"/>
              <a:gd fmla="val -1991" name="adj2"/>
              <a:gd fmla="val 20681" name="adj3"/>
              <a:gd fmla="val -22926" name="adj4"/>
              <a:gd fmla="val -57167" name="adj5"/>
              <a:gd fmla="val -31815" name="adj6"/>
            </a:avLst>
          </a:prstGeom>
          <a:noFill/>
          <a:ln cmpd="sng" w="15875">
            <a:solidFill>
              <a:srgbClr val="FCB00F"/>
            </a:solidFill>
            <a:miter lim="800000"/>
            <a:headEnd len="med" type="oval" w="med"/>
          </a:ln>
          <a:extLst>
            <a:ext uri="{909E8E84-426E-40DD-AFC4-6F175D3DCCD1}">
              <a14:hiddenFill>
                <a:solidFill>
                  <a:srgbClr val="FFFFFF"/>
                </a:solidFill>
              </a14:hiddenFill>
            </a:ext>
          </a:extLst>
        </p:spPr>
        <p:txBody>
          <a:bodyPr anchor="ctr" bIns="37760" lIns="75520" rIns="75520" tIns="37760"/>
          <a:lstStyle/>
          <a:p>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18" name="线形标注 2(带强调线) 4"/>
          <p:cNvSpPr/>
          <p:nvPr/>
        </p:nvSpPr>
        <p:spPr bwMode="auto">
          <a:xfrm>
            <a:off x="7228417" y="3619189"/>
            <a:ext cx="4193561" cy="572813"/>
          </a:xfrm>
          <a:prstGeom prst="accentCallout2">
            <a:avLst>
              <a:gd fmla="val 21366" name="adj1"/>
              <a:gd fmla="val -1991" name="adj2"/>
              <a:gd fmla="val 22171" name="adj3"/>
              <a:gd fmla="val -43032" name="adj4"/>
              <a:gd fmla="val 22153" name="adj5"/>
              <a:gd fmla="val -59153" name="adj6"/>
            </a:avLst>
          </a:prstGeom>
          <a:noFill/>
          <a:ln cmpd="sng" w="15875">
            <a:solidFill>
              <a:srgbClr val="FCB00F"/>
            </a:solidFill>
            <a:miter lim="800000"/>
            <a:headEnd len="med" type="oval" w="med"/>
          </a:ln>
          <a:extLst>
            <a:ext uri="{909E8E84-426E-40DD-AFC4-6F175D3DCCD1}">
              <a14:hiddenFill>
                <a:solidFill>
                  <a:srgbClr val="FFFFFF"/>
                </a:solidFill>
              </a14:hiddenFill>
            </a:ext>
          </a:extLst>
        </p:spPr>
        <p:txBody>
          <a:bodyPr anchor="ctr" bIns="37760" lIns="75520" rIns="75520" tIns="37760"/>
          <a:lstStyle/>
          <a:p>
            <a:pPr>
              <a:lnSpc>
                <a:spcPct val="120000"/>
              </a:lnSpc>
              <a:spcBef>
                <a:spcPct val="0"/>
              </a:spcBef>
              <a:buNone/>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19" name="线形标注 2(带强调线) 5"/>
          <p:cNvSpPr/>
          <p:nvPr/>
        </p:nvSpPr>
        <p:spPr bwMode="auto">
          <a:xfrm>
            <a:off x="7228417" y="4339441"/>
            <a:ext cx="4193563" cy="570947"/>
          </a:xfrm>
          <a:prstGeom prst="accentCallout2">
            <a:avLst>
              <a:gd fmla="val 48468" name="adj1"/>
              <a:gd fmla="val -1968" name="adj2"/>
              <a:gd fmla="val 47782" name="adj3"/>
              <a:gd fmla="val -82347" name="adj4"/>
              <a:gd fmla="val 82199" name="adj5"/>
              <a:gd fmla="val -85088" name="adj6"/>
            </a:avLst>
          </a:prstGeom>
          <a:noFill/>
          <a:ln cmpd="sng" w="15875">
            <a:solidFill>
              <a:srgbClr val="FCB00F"/>
            </a:solidFill>
            <a:miter lim="800000"/>
            <a:headEnd len="med" type="oval" w="med"/>
          </a:ln>
          <a:extLst>
            <a:ext uri="{909E8E84-426E-40DD-AFC4-6F175D3DCCD1}">
              <a14:hiddenFill>
                <a:solidFill>
                  <a:srgbClr val="FFFFFF"/>
                </a:solidFill>
              </a14:hiddenFill>
            </a:ext>
          </a:extLst>
        </p:spPr>
        <p:txBody>
          <a:bodyPr anchor="ctr" bIns="37760" lIns="75520" rIns="75520" tIns="37760"/>
          <a:lstStyle/>
          <a:p>
            <a:pPr>
              <a:lnSpc>
                <a:spcPct val="120000"/>
              </a:lnSpc>
              <a:spcBef>
                <a:spcPct val="0"/>
              </a:spcBef>
              <a:buNone/>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20" name="线形标注 2(带强调线) 6"/>
          <p:cNvSpPr/>
          <p:nvPr/>
        </p:nvSpPr>
        <p:spPr bwMode="auto">
          <a:xfrm>
            <a:off x="7228419" y="5057966"/>
            <a:ext cx="4193561" cy="572813"/>
          </a:xfrm>
          <a:prstGeom prst="accentCallout2">
            <a:avLst>
              <a:gd fmla="val 21366" name="adj1"/>
              <a:gd fmla="val -1991" name="adj2"/>
              <a:gd fmla="val 22616" name="adj3"/>
              <a:gd fmla="val -23181" name="adj4"/>
              <a:gd fmla="val -39750" name="adj5"/>
              <a:gd fmla="val -31556" name="adj6"/>
            </a:avLst>
          </a:prstGeom>
          <a:noFill/>
          <a:ln cmpd="sng" w="15875">
            <a:solidFill>
              <a:srgbClr val="FCB00F"/>
            </a:solidFill>
            <a:miter lim="800000"/>
            <a:headEnd len="med" type="oval" w="med"/>
          </a:ln>
          <a:extLst>
            <a:ext uri="{909E8E84-426E-40DD-AFC4-6F175D3DCCD1}">
              <a14:hiddenFill>
                <a:solidFill>
                  <a:srgbClr val="FFFFFF"/>
                </a:solidFill>
              </a14:hiddenFill>
            </a:ext>
          </a:extLst>
        </p:spPr>
        <p:txBody>
          <a:bodyPr anchor="ctr" bIns="37760" lIns="75520" rIns="75520" tIns="37760"/>
          <a:lstStyle/>
          <a:p>
            <a:pPr>
              <a:lnSpc>
                <a:spcPct val="120000"/>
              </a:lnSpc>
              <a:spcBef>
                <a:spcPct val="0"/>
              </a:spcBef>
              <a:buNone/>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a:t>
            </a:r>
          </a:p>
        </p:txBody>
      </p:sp>
      <p:sp>
        <p:nvSpPr>
          <p:cNvPr id="21" name="矩形 3"/>
          <p:cNvSpPr>
            <a:spLocks noChangeArrowheads="1"/>
          </p:cNvSpPr>
          <p:nvPr/>
        </p:nvSpPr>
        <p:spPr bwMode="auto">
          <a:xfrm>
            <a:off x="2705175"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应用前景</a:t>
            </a:r>
          </a:p>
        </p:txBody>
      </p:sp>
    </p:spTree>
    <p:extLst>
      <p:ext uri="{BB962C8B-B14F-4D97-AF65-F5344CB8AC3E}">
        <p14:creationId val="2081829388"/>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23" presetSubtype="528">
                                  <p:stCondLst>
                                    <p:cond delay="100"/>
                                  </p:stCondLst>
                                  <p:childTnLst>
                                    <p:set>
                                      <p:cBhvr>
                                        <p:cTn dur="1" fill="hold" id="10">
                                          <p:stCondLst>
                                            <p:cond delay="0"/>
                                          </p:stCondLst>
                                        </p:cTn>
                                        <p:tgtEl>
                                          <p:spTgt spid="26"/>
                                        </p:tgtEl>
                                        <p:attrNameLst>
                                          <p:attrName>style.visibility</p:attrName>
                                        </p:attrNameLst>
                                      </p:cBhvr>
                                      <p:to>
                                        <p:strVal val="visible"/>
                                      </p:to>
                                    </p:set>
                                    <p:anim calcmode="lin" valueType="num">
                                      <p:cBhvr>
                                        <p:cTn dur="300" fill="hold" id="11"/>
                                        <p:tgtEl>
                                          <p:spTgt spid="26"/>
                                        </p:tgtEl>
                                        <p:attrNameLst>
                                          <p:attrName>ppt_w</p:attrName>
                                        </p:attrNameLst>
                                      </p:cBhvr>
                                      <p:tavLst>
                                        <p:tav tm="0">
                                          <p:val>
                                            <p:fltVal val="0"/>
                                          </p:val>
                                        </p:tav>
                                        <p:tav tm="100000">
                                          <p:val>
                                            <p:strVal val="#ppt_w"/>
                                          </p:val>
                                        </p:tav>
                                      </p:tavLst>
                                    </p:anim>
                                    <p:anim calcmode="lin" valueType="num">
                                      <p:cBhvr>
                                        <p:cTn dur="300" fill="hold" id="12"/>
                                        <p:tgtEl>
                                          <p:spTgt spid="26"/>
                                        </p:tgtEl>
                                        <p:attrNameLst>
                                          <p:attrName>ppt_h</p:attrName>
                                        </p:attrNameLst>
                                      </p:cBhvr>
                                      <p:tavLst>
                                        <p:tav tm="0">
                                          <p:val>
                                            <p:fltVal val="0"/>
                                          </p:val>
                                        </p:tav>
                                        <p:tav tm="100000">
                                          <p:val>
                                            <p:strVal val="#ppt_h"/>
                                          </p:val>
                                        </p:tav>
                                      </p:tavLst>
                                    </p:anim>
                                    <p:anim calcmode="lin" valueType="num">
                                      <p:cBhvr>
                                        <p:cTn dur="300" fill="hold" id="13"/>
                                        <p:tgtEl>
                                          <p:spTgt spid="26"/>
                                        </p:tgtEl>
                                        <p:attrNameLst>
                                          <p:attrName>ppt_x</p:attrName>
                                        </p:attrNameLst>
                                      </p:cBhvr>
                                      <p:tavLst>
                                        <p:tav tm="0">
                                          <p:val>
                                            <p:fltVal val="0.5"/>
                                          </p:val>
                                        </p:tav>
                                        <p:tav tm="100000">
                                          <p:val>
                                            <p:strVal val="#ppt_x"/>
                                          </p:val>
                                        </p:tav>
                                      </p:tavLst>
                                    </p:anim>
                                    <p:anim calcmode="lin" valueType="num">
                                      <p:cBhvr>
                                        <p:cTn dur="300" fill="hold" id="14"/>
                                        <p:tgtEl>
                                          <p:spTgt spid="26"/>
                                        </p:tgtEl>
                                        <p:attrNameLst>
                                          <p:attrName>ppt_y</p:attrName>
                                        </p:attrNameLst>
                                      </p:cBhvr>
                                      <p:tavLst>
                                        <p:tav tm="0">
                                          <p:val>
                                            <p:fltVal val="0.5"/>
                                          </p:val>
                                        </p:tav>
                                        <p:tav tm="100000">
                                          <p:val>
                                            <p:strVal val="#ppt_y"/>
                                          </p:val>
                                        </p:tav>
                                      </p:tavLst>
                                    </p:anim>
                                  </p:childTnLst>
                                </p:cTn>
                              </p:par>
                              <p:par>
                                <p:cTn fill="hold" grpId="1" id="15" nodeType="withEffect" presetClass="emph" presetID="26" presetSubtype="0">
                                  <p:stCondLst>
                                    <p:cond delay="400"/>
                                  </p:stCondLst>
                                  <p:childTnLst>
                                    <p:animEffect filter="fade" transition="out">
                                      <p:cBhvr>
                                        <p:cTn dur="300" id="16" tmFilter="0, 0; .2, .5; .8, .5; 1, 0"/>
                                        <p:tgtEl>
                                          <p:spTgt spid="26"/>
                                        </p:tgtEl>
                                      </p:cBhvr>
                                    </p:animEffect>
                                    <p:animScale>
                                      <p:cBhvr>
                                        <p:cTn autoRev="1" dur="150" fill="hold" id="17"/>
                                        <p:tgtEl>
                                          <p:spTgt spid="26"/>
                                        </p:tgtEl>
                                      </p:cBhvr>
                                      <p:by x="105000" y="105000"/>
                                    </p:animScale>
                                  </p:childTnLst>
                                </p:cTn>
                              </p:par>
                              <p:par>
                                <p:cTn fill="hold" grpId="0" id="18" nodeType="withEffect" presetClass="entr" presetID="23" presetSubtype="528">
                                  <p:stCondLst>
                                    <p:cond delay="200"/>
                                  </p:stCondLst>
                                  <p:childTnLst>
                                    <p:set>
                                      <p:cBhvr>
                                        <p:cTn dur="1" fill="hold" id="19">
                                          <p:stCondLst>
                                            <p:cond delay="0"/>
                                          </p:stCondLst>
                                        </p:cTn>
                                        <p:tgtEl>
                                          <p:spTgt spid="27"/>
                                        </p:tgtEl>
                                        <p:attrNameLst>
                                          <p:attrName>style.visibility</p:attrName>
                                        </p:attrNameLst>
                                      </p:cBhvr>
                                      <p:to>
                                        <p:strVal val="visible"/>
                                      </p:to>
                                    </p:set>
                                    <p:anim calcmode="lin" valueType="num">
                                      <p:cBhvr>
                                        <p:cTn dur="300" fill="hold" id="20"/>
                                        <p:tgtEl>
                                          <p:spTgt spid="27"/>
                                        </p:tgtEl>
                                        <p:attrNameLst>
                                          <p:attrName>ppt_w</p:attrName>
                                        </p:attrNameLst>
                                      </p:cBhvr>
                                      <p:tavLst>
                                        <p:tav tm="0">
                                          <p:val>
                                            <p:fltVal val="0"/>
                                          </p:val>
                                        </p:tav>
                                        <p:tav tm="100000">
                                          <p:val>
                                            <p:strVal val="#ppt_w"/>
                                          </p:val>
                                        </p:tav>
                                      </p:tavLst>
                                    </p:anim>
                                    <p:anim calcmode="lin" valueType="num">
                                      <p:cBhvr>
                                        <p:cTn dur="300" fill="hold" id="21"/>
                                        <p:tgtEl>
                                          <p:spTgt spid="27"/>
                                        </p:tgtEl>
                                        <p:attrNameLst>
                                          <p:attrName>ppt_h</p:attrName>
                                        </p:attrNameLst>
                                      </p:cBhvr>
                                      <p:tavLst>
                                        <p:tav tm="0">
                                          <p:val>
                                            <p:fltVal val="0"/>
                                          </p:val>
                                        </p:tav>
                                        <p:tav tm="100000">
                                          <p:val>
                                            <p:strVal val="#ppt_h"/>
                                          </p:val>
                                        </p:tav>
                                      </p:tavLst>
                                    </p:anim>
                                    <p:anim calcmode="lin" valueType="num">
                                      <p:cBhvr>
                                        <p:cTn dur="300" fill="hold" id="22"/>
                                        <p:tgtEl>
                                          <p:spTgt spid="27"/>
                                        </p:tgtEl>
                                        <p:attrNameLst>
                                          <p:attrName>ppt_x</p:attrName>
                                        </p:attrNameLst>
                                      </p:cBhvr>
                                      <p:tavLst>
                                        <p:tav tm="0">
                                          <p:val>
                                            <p:fltVal val="0.5"/>
                                          </p:val>
                                        </p:tav>
                                        <p:tav tm="100000">
                                          <p:val>
                                            <p:strVal val="#ppt_x"/>
                                          </p:val>
                                        </p:tav>
                                      </p:tavLst>
                                    </p:anim>
                                    <p:anim calcmode="lin" valueType="num">
                                      <p:cBhvr>
                                        <p:cTn dur="300" fill="hold" id="23"/>
                                        <p:tgtEl>
                                          <p:spTgt spid="27"/>
                                        </p:tgtEl>
                                        <p:attrNameLst>
                                          <p:attrName>ppt_y</p:attrName>
                                        </p:attrNameLst>
                                      </p:cBhvr>
                                      <p:tavLst>
                                        <p:tav tm="0">
                                          <p:val>
                                            <p:fltVal val="0.5"/>
                                          </p:val>
                                        </p:tav>
                                        <p:tav tm="100000">
                                          <p:val>
                                            <p:strVal val="#ppt_y"/>
                                          </p:val>
                                        </p:tav>
                                      </p:tavLst>
                                    </p:anim>
                                  </p:childTnLst>
                                </p:cTn>
                              </p:par>
                              <p:par>
                                <p:cTn fill="hold" grpId="1" id="24" nodeType="withEffect" presetClass="emph" presetID="26" presetSubtype="0">
                                  <p:stCondLst>
                                    <p:cond delay="500"/>
                                  </p:stCondLst>
                                  <p:childTnLst>
                                    <p:animEffect filter="fade" transition="out">
                                      <p:cBhvr>
                                        <p:cTn dur="300" id="25" tmFilter="0, 0; .2, .5; .8, .5; 1, 0"/>
                                        <p:tgtEl>
                                          <p:spTgt spid="27"/>
                                        </p:tgtEl>
                                      </p:cBhvr>
                                    </p:animEffect>
                                    <p:animScale>
                                      <p:cBhvr>
                                        <p:cTn autoRev="1" dur="150" fill="hold" id="26"/>
                                        <p:tgtEl>
                                          <p:spTgt spid="27"/>
                                        </p:tgtEl>
                                      </p:cBhvr>
                                      <p:by x="105000" y="105000"/>
                                    </p:animScale>
                                  </p:childTnLst>
                                </p:cTn>
                              </p:par>
                              <p:par>
                                <p:cTn fill="hold" grpId="0" id="27" nodeType="withEffect" presetClass="entr" presetID="23" presetSubtype="528">
                                  <p:stCondLst>
                                    <p:cond delay="300"/>
                                  </p:stCondLst>
                                  <p:childTnLst>
                                    <p:set>
                                      <p:cBhvr>
                                        <p:cTn dur="1" fill="hold" id="28">
                                          <p:stCondLst>
                                            <p:cond delay="0"/>
                                          </p:stCondLst>
                                        </p:cTn>
                                        <p:tgtEl>
                                          <p:spTgt spid="28"/>
                                        </p:tgtEl>
                                        <p:attrNameLst>
                                          <p:attrName>style.visibility</p:attrName>
                                        </p:attrNameLst>
                                      </p:cBhvr>
                                      <p:to>
                                        <p:strVal val="visible"/>
                                      </p:to>
                                    </p:set>
                                    <p:anim calcmode="lin" valueType="num">
                                      <p:cBhvr>
                                        <p:cTn dur="300" fill="hold" id="29"/>
                                        <p:tgtEl>
                                          <p:spTgt spid="28"/>
                                        </p:tgtEl>
                                        <p:attrNameLst>
                                          <p:attrName>ppt_w</p:attrName>
                                        </p:attrNameLst>
                                      </p:cBhvr>
                                      <p:tavLst>
                                        <p:tav tm="0">
                                          <p:val>
                                            <p:fltVal val="0"/>
                                          </p:val>
                                        </p:tav>
                                        <p:tav tm="100000">
                                          <p:val>
                                            <p:strVal val="#ppt_w"/>
                                          </p:val>
                                        </p:tav>
                                      </p:tavLst>
                                    </p:anim>
                                    <p:anim calcmode="lin" valueType="num">
                                      <p:cBhvr>
                                        <p:cTn dur="300" fill="hold" id="30"/>
                                        <p:tgtEl>
                                          <p:spTgt spid="28"/>
                                        </p:tgtEl>
                                        <p:attrNameLst>
                                          <p:attrName>ppt_h</p:attrName>
                                        </p:attrNameLst>
                                      </p:cBhvr>
                                      <p:tavLst>
                                        <p:tav tm="0">
                                          <p:val>
                                            <p:fltVal val="0"/>
                                          </p:val>
                                        </p:tav>
                                        <p:tav tm="100000">
                                          <p:val>
                                            <p:strVal val="#ppt_h"/>
                                          </p:val>
                                        </p:tav>
                                      </p:tavLst>
                                    </p:anim>
                                    <p:anim calcmode="lin" valueType="num">
                                      <p:cBhvr>
                                        <p:cTn dur="300" fill="hold" id="31"/>
                                        <p:tgtEl>
                                          <p:spTgt spid="28"/>
                                        </p:tgtEl>
                                        <p:attrNameLst>
                                          <p:attrName>ppt_x</p:attrName>
                                        </p:attrNameLst>
                                      </p:cBhvr>
                                      <p:tavLst>
                                        <p:tav tm="0">
                                          <p:val>
                                            <p:fltVal val="0.5"/>
                                          </p:val>
                                        </p:tav>
                                        <p:tav tm="100000">
                                          <p:val>
                                            <p:strVal val="#ppt_x"/>
                                          </p:val>
                                        </p:tav>
                                      </p:tavLst>
                                    </p:anim>
                                    <p:anim calcmode="lin" valueType="num">
                                      <p:cBhvr>
                                        <p:cTn dur="300" fill="hold" id="32"/>
                                        <p:tgtEl>
                                          <p:spTgt spid="28"/>
                                        </p:tgtEl>
                                        <p:attrNameLst>
                                          <p:attrName>ppt_y</p:attrName>
                                        </p:attrNameLst>
                                      </p:cBhvr>
                                      <p:tavLst>
                                        <p:tav tm="0">
                                          <p:val>
                                            <p:fltVal val="0.5"/>
                                          </p:val>
                                        </p:tav>
                                        <p:tav tm="100000">
                                          <p:val>
                                            <p:strVal val="#ppt_y"/>
                                          </p:val>
                                        </p:tav>
                                      </p:tavLst>
                                    </p:anim>
                                  </p:childTnLst>
                                </p:cTn>
                              </p:par>
                              <p:par>
                                <p:cTn fill="hold" grpId="1" id="33" nodeType="withEffect" presetClass="emph" presetID="26" presetSubtype="0">
                                  <p:stCondLst>
                                    <p:cond delay="600"/>
                                  </p:stCondLst>
                                  <p:childTnLst>
                                    <p:animEffect filter="fade" transition="out">
                                      <p:cBhvr>
                                        <p:cTn dur="300" id="34" tmFilter="0, 0; .2, .5; .8, .5; 1, 0"/>
                                        <p:tgtEl>
                                          <p:spTgt spid="28"/>
                                        </p:tgtEl>
                                      </p:cBhvr>
                                    </p:animEffect>
                                    <p:animScale>
                                      <p:cBhvr>
                                        <p:cTn autoRev="1" dur="150" fill="hold" id="35"/>
                                        <p:tgtEl>
                                          <p:spTgt spid="28"/>
                                        </p:tgtEl>
                                      </p:cBhvr>
                                      <p:by x="105000" y="105000"/>
                                    </p:animScale>
                                  </p:childTnLst>
                                </p:cTn>
                              </p:par>
                              <p:par>
                                <p:cTn fill="hold" grpId="0" id="36" nodeType="withEffect" presetClass="entr" presetID="23" presetSubtype="528">
                                  <p:stCondLst>
                                    <p:cond delay="400"/>
                                  </p:stCondLst>
                                  <p:childTnLst>
                                    <p:set>
                                      <p:cBhvr>
                                        <p:cTn dur="1" fill="hold" id="37">
                                          <p:stCondLst>
                                            <p:cond delay="0"/>
                                          </p:stCondLst>
                                        </p:cTn>
                                        <p:tgtEl>
                                          <p:spTgt spid="29"/>
                                        </p:tgtEl>
                                        <p:attrNameLst>
                                          <p:attrName>style.visibility</p:attrName>
                                        </p:attrNameLst>
                                      </p:cBhvr>
                                      <p:to>
                                        <p:strVal val="visible"/>
                                      </p:to>
                                    </p:set>
                                    <p:anim calcmode="lin" valueType="num">
                                      <p:cBhvr>
                                        <p:cTn dur="300" fill="hold" id="38"/>
                                        <p:tgtEl>
                                          <p:spTgt spid="29"/>
                                        </p:tgtEl>
                                        <p:attrNameLst>
                                          <p:attrName>ppt_w</p:attrName>
                                        </p:attrNameLst>
                                      </p:cBhvr>
                                      <p:tavLst>
                                        <p:tav tm="0">
                                          <p:val>
                                            <p:fltVal val="0"/>
                                          </p:val>
                                        </p:tav>
                                        <p:tav tm="100000">
                                          <p:val>
                                            <p:strVal val="#ppt_w"/>
                                          </p:val>
                                        </p:tav>
                                      </p:tavLst>
                                    </p:anim>
                                    <p:anim calcmode="lin" valueType="num">
                                      <p:cBhvr>
                                        <p:cTn dur="300" fill="hold" id="39"/>
                                        <p:tgtEl>
                                          <p:spTgt spid="29"/>
                                        </p:tgtEl>
                                        <p:attrNameLst>
                                          <p:attrName>ppt_h</p:attrName>
                                        </p:attrNameLst>
                                      </p:cBhvr>
                                      <p:tavLst>
                                        <p:tav tm="0">
                                          <p:val>
                                            <p:fltVal val="0"/>
                                          </p:val>
                                        </p:tav>
                                        <p:tav tm="100000">
                                          <p:val>
                                            <p:strVal val="#ppt_h"/>
                                          </p:val>
                                        </p:tav>
                                      </p:tavLst>
                                    </p:anim>
                                    <p:anim calcmode="lin" valueType="num">
                                      <p:cBhvr>
                                        <p:cTn dur="300" fill="hold" id="40"/>
                                        <p:tgtEl>
                                          <p:spTgt spid="29"/>
                                        </p:tgtEl>
                                        <p:attrNameLst>
                                          <p:attrName>ppt_x</p:attrName>
                                        </p:attrNameLst>
                                      </p:cBhvr>
                                      <p:tavLst>
                                        <p:tav tm="0">
                                          <p:val>
                                            <p:fltVal val="0.5"/>
                                          </p:val>
                                        </p:tav>
                                        <p:tav tm="100000">
                                          <p:val>
                                            <p:strVal val="#ppt_x"/>
                                          </p:val>
                                        </p:tav>
                                      </p:tavLst>
                                    </p:anim>
                                    <p:anim calcmode="lin" valueType="num">
                                      <p:cBhvr>
                                        <p:cTn dur="300" fill="hold" id="41"/>
                                        <p:tgtEl>
                                          <p:spTgt spid="29"/>
                                        </p:tgtEl>
                                        <p:attrNameLst>
                                          <p:attrName>ppt_y</p:attrName>
                                        </p:attrNameLst>
                                      </p:cBhvr>
                                      <p:tavLst>
                                        <p:tav tm="0">
                                          <p:val>
                                            <p:fltVal val="0.5"/>
                                          </p:val>
                                        </p:tav>
                                        <p:tav tm="100000">
                                          <p:val>
                                            <p:strVal val="#ppt_y"/>
                                          </p:val>
                                        </p:tav>
                                      </p:tavLst>
                                    </p:anim>
                                  </p:childTnLst>
                                </p:cTn>
                              </p:par>
                              <p:par>
                                <p:cTn fill="hold" grpId="1" id="42" nodeType="withEffect" presetClass="emph" presetID="26" presetSubtype="0">
                                  <p:stCondLst>
                                    <p:cond delay="700"/>
                                  </p:stCondLst>
                                  <p:childTnLst>
                                    <p:animEffect filter="fade" transition="out">
                                      <p:cBhvr>
                                        <p:cTn dur="300" id="43" tmFilter="0, 0; .2, .5; .8, .5; 1, 0"/>
                                        <p:tgtEl>
                                          <p:spTgt spid="29"/>
                                        </p:tgtEl>
                                      </p:cBhvr>
                                    </p:animEffect>
                                    <p:animScale>
                                      <p:cBhvr>
                                        <p:cTn autoRev="1" dur="150" fill="hold" id="44"/>
                                        <p:tgtEl>
                                          <p:spTgt spid="29"/>
                                        </p:tgtEl>
                                      </p:cBhvr>
                                      <p:by x="105000" y="105000"/>
                                    </p:animScale>
                                  </p:childTnLst>
                                </p:cTn>
                              </p:par>
                              <p:par>
                                <p:cTn fill="hold" grpId="0" id="45" nodeType="withEffect" presetClass="entr" presetID="23" presetSubtype="528">
                                  <p:stCondLst>
                                    <p:cond delay="500"/>
                                  </p:stCondLst>
                                  <p:childTnLst>
                                    <p:set>
                                      <p:cBhvr>
                                        <p:cTn dur="1" fill="hold" id="46">
                                          <p:stCondLst>
                                            <p:cond delay="0"/>
                                          </p:stCondLst>
                                        </p:cTn>
                                        <p:tgtEl>
                                          <p:spTgt spid="30"/>
                                        </p:tgtEl>
                                        <p:attrNameLst>
                                          <p:attrName>style.visibility</p:attrName>
                                        </p:attrNameLst>
                                      </p:cBhvr>
                                      <p:to>
                                        <p:strVal val="visible"/>
                                      </p:to>
                                    </p:set>
                                    <p:anim calcmode="lin" valueType="num">
                                      <p:cBhvr>
                                        <p:cTn dur="300" fill="hold" id="47"/>
                                        <p:tgtEl>
                                          <p:spTgt spid="30"/>
                                        </p:tgtEl>
                                        <p:attrNameLst>
                                          <p:attrName>ppt_w</p:attrName>
                                        </p:attrNameLst>
                                      </p:cBhvr>
                                      <p:tavLst>
                                        <p:tav tm="0">
                                          <p:val>
                                            <p:fltVal val="0"/>
                                          </p:val>
                                        </p:tav>
                                        <p:tav tm="100000">
                                          <p:val>
                                            <p:strVal val="#ppt_w"/>
                                          </p:val>
                                        </p:tav>
                                      </p:tavLst>
                                    </p:anim>
                                    <p:anim calcmode="lin" valueType="num">
                                      <p:cBhvr>
                                        <p:cTn dur="300" fill="hold" id="48"/>
                                        <p:tgtEl>
                                          <p:spTgt spid="30"/>
                                        </p:tgtEl>
                                        <p:attrNameLst>
                                          <p:attrName>ppt_h</p:attrName>
                                        </p:attrNameLst>
                                      </p:cBhvr>
                                      <p:tavLst>
                                        <p:tav tm="0">
                                          <p:val>
                                            <p:fltVal val="0"/>
                                          </p:val>
                                        </p:tav>
                                        <p:tav tm="100000">
                                          <p:val>
                                            <p:strVal val="#ppt_h"/>
                                          </p:val>
                                        </p:tav>
                                      </p:tavLst>
                                    </p:anim>
                                    <p:anim calcmode="lin" valueType="num">
                                      <p:cBhvr>
                                        <p:cTn dur="300" fill="hold" id="49"/>
                                        <p:tgtEl>
                                          <p:spTgt spid="30"/>
                                        </p:tgtEl>
                                        <p:attrNameLst>
                                          <p:attrName>ppt_x</p:attrName>
                                        </p:attrNameLst>
                                      </p:cBhvr>
                                      <p:tavLst>
                                        <p:tav tm="0">
                                          <p:val>
                                            <p:fltVal val="0.5"/>
                                          </p:val>
                                        </p:tav>
                                        <p:tav tm="100000">
                                          <p:val>
                                            <p:strVal val="#ppt_x"/>
                                          </p:val>
                                        </p:tav>
                                      </p:tavLst>
                                    </p:anim>
                                    <p:anim calcmode="lin" valueType="num">
                                      <p:cBhvr>
                                        <p:cTn dur="300" fill="hold" id="50"/>
                                        <p:tgtEl>
                                          <p:spTgt spid="30"/>
                                        </p:tgtEl>
                                        <p:attrNameLst>
                                          <p:attrName>ppt_y</p:attrName>
                                        </p:attrNameLst>
                                      </p:cBhvr>
                                      <p:tavLst>
                                        <p:tav tm="0">
                                          <p:val>
                                            <p:fltVal val="0.5"/>
                                          </p:val>
                                        </p:tav>
                                        <p:tav tm="100000">
                                          <p:val>
                                            <p:strVal val="#ppt_y"/>
                                          </p:val>
                                        </p:tav>
                                      </p:tavLst>
                                    </p:anim>
                                  </p:childTnLst>
                                </p:cTn>
                              </p:par>
                              <p:par>
                                <p:cTn fill="hold" grpId="1" id="51" nodeType="withEffect" presetClass="emph" presetID="26" presetSubtype="0">
                                  <p:stCondLst>
                                    <p:cond delay="800"/>
                                  </p:stCondLst>
                                  <p:childTnLst>
                                    <p:animEffect filter="fade" transition="out">
                                      <p:cBhvr>
                                        <p:cTn dur="300" id="52" tmFilter="0, 0; .2, .5; .8, .5; 1, 0"/>
                                        <p:tgtEl>
                                          <p:spTgt spid="30"/>
                                        </p:tgtEl>
                                      </p:cBhvr>
                                    </p:animEffect>
                                    <p:animScale>
                                      <p:cBhvr>
                                        <p:cTn autoRev="1" dur="150" fill="hold" id="53"/>
                                        <p:tgtEl>
                                          <p:spTgt spid="30"/>
                                        </p:tgtEl>
                                      </p:cBhvr>
                                      <p:by x="105000" y="105000"/>
                                    </p:animScale>
                                  </p:childTnLst>
                                </p:cTn>
                              </p:par>
                              <p:par>
                                <p:cTn fill="hold" grpId="0" id="54" nodeType="withEffect" presetClass="entr" presetID="23" presetSubtype="528">
                                  <p:stCondLst>
                                    <p:cond delay="600"/>
                                  </p:stCondLst>
                                  <p:childTnLst>
                                    <p:set>
                                      <p:cBhvr>
                                        <p:cTn dur="1" fill="hold" id="55">
                                          <p:stCondLst>
                                            <p:cond delay="0"/>
                                          </p:stCondLst>
                                        </p:cTn>
                                        <p:tgtEl>
                                          <p:spTgt spid="31"/>
                                        </p:tgtEl>
                                        <p:attrNameLst>
                                          <p:attrName>style.visibility</p:attrName>
                                        </p:attrNameLst>
                                      </p:cBhvr>
                                      <p:to>
                                        <p:strVal val="visible"/>
                                      </p:to>
                                    </p:set>
                                    <p:anim calcmode="lin" valueType="num">
                                      <p:cBhvr>
                                        <p:cTn dur="300" fill="hold" id="56"/>
                                        <p:tgtEl>
                                          <p:spTgt spid="31"/>
                                        </p:tgtEl>
                                        <p:attrNameLst>
                                          <p:attrName>ppt_w</p:attrName>
                                        </p:attrNameLst>
                                      </p:cBhvr>
                                      <p:tavLst>
                                        <p:tav tm="0">
                                          <p:val>
                                            <p:fltVal val="0"/>
                                          </p:val>
                                        </p:tav>
                                        <p:tav tm="100000">
                                          <p:val>
                                            <p:strVal val="#ppt_w"/>
                                          </p:val>
                                        </p:tav>
                                      </p:tavLst>
                                    </p:anim>
                                    <p:anim calcmode="lin" valueType="num">
                                      <p:cBhvr>
                                        <p:cTn dur="300" fill="hold" id="57"/>
                                        <p:tgtEl>
                                          <p:spTgt spid="31"/>
                                        </p:tgtEl>
                                        <p:attrNameLst>
                                          <p:attrName>ppt_h</p:attrName>
                                        </p:attrNameLst>
                                      </p:cBhvr>
                                      <p:tavLst>
                                        <p:tav tm="0">
                                          <p:val>
                                            <p:fltVal val="0"/>
                                          </p:val>
                                        </p:tav>
                                        <p:tav tm="100000">
                                          <p:val>
                                            <p:strVal val="#ppt_h"/>
                                          </p:val>
                                        </p:tav>
                                      </p:tavLst>
                                    </p:anim>
                                    <p:anim calcmode="lin" valueType="num">
                                      <p:cBhvr>
                                        <p:cTn dur="300" fill="hold" id="58"/>
                                        <p:tgtEl>
                                          <p:spTgt spid="31"/>
                                        </p:tgtEl>
                                        <p:attrNameLst>
                                          <p:attrName>ppt_x</p:attrName>
                                        </p:attrNameLst>
                                      </p:cBhvr>
                                      <p:tavLst>
                                        <p:tav tm="0">
                                          <p:val>
                                            <p:fltVal val="0.5"/>
                                          </p:val>
                                        </p:tav>
                                        <p:tav tm="100000">
                                          <p:val>
                                            <p:strVal val="#ppt_x"/>
                                          </p:val>
                                        </p:tav>
                                      </p:tavLst>
                                    </p:anim>
                                    <p:anim calcmode="lin" valueType="num">
                                      <p:cBhvr>
                                        <p:cTn dur="300" fill="hold" id="59"/>
                                        <p:tgtEl>
                                          <p:spTgt spid="31"/>
                                        </p:tgtEl>
                                        <p:attrNameLst>
                                          <p:attrName>ppt_y</p:attrName>
                                        </p:attrNameLst>
                                      </p:cBhvr>
                                      <p:tavLst>
                                        <p:tav tm="0">
                                          <p:val>
                                            <p:fltVal val="0.5"/>
                                          </p:val>
                                        </p:tav>
                                        <p:tav tm="100000">
                                          <p:val>
                                            <p:strVal val="#ppt_y"/>
                                          </p:val>
                                        </p:tav>
                                      </p:tavLst>
                                    </p:anim>
                                  </p:childTnLst>
                                </p:cTn>
                              </p:par>
                              <p:par>
                                <p:cTn fill="hold" grpId="1" id="60" nodeType="withEffect" presetClass="emph" presetID="26" presetSubtype="0">
                                  <p:stCondLst>
                                    <p:cond delay="900"/>
                                  </p:stCondLst>
                                  <p:childTnLst>
                                    <p:animEffect filter="fade" transition="out">
                                      <p:cBhvr>
                                        <p:cTn dur="300" id="61" tmFilter="0, 0; .2, .5; .8, .5; 1, 0"/>
                                        <p:tgtEl>
                                          <p:spTgt spid="31"/>
                                        </p:tgtEl>
                                      </p:cBhvr>
                                    </p:animEffect>
                                    <p:animScale>
                                      <p:cBhvr>
                                        <p:cTn autoRev="1" dur="150" fill="hold" id="62"/>
                                        <p:tgtEl>
                                          <p:spTgt spid="31"/>
                                        </p:tgtEl>
                                      </p:cBhvr>
                                      <p:by x="105000" y="105000"/>
                                    </p:animScale>
                                  </p:childTnLst>
                                </p:cTn>
                              </p:par>
                              <p:par>
                                <p:cTn fill="hold" grpId="0" id="63" nodeType="withEffect" presetClass="entr" presetID="23" presetSubtype="528">
                                  <p:stCondLst>
                                    <p:cond delay="700"/>
                                  </p:stCondLst>
                                  <p:childTnLst>
                                    <p:set>
                                      <p:cBhvr>
                                        <p:cTn dur="1" fill="hold" id="64">
                                          <p:stCondLst>
                                            <p:cond delay="0"/>
                                          </p:stCondLst>
                                        </p:cTn>
                                        <p:tgtEl>
                                          <p:spTgt spid="32"/>
                                        </p:tgtEl>
                                        <p:attrNameLst>
                                          <p:attrName>style.visibility</p:attrName>
                                        </p:attrNameLst>
                                      </p:cBhvr>
                                      <p:to>
                                        <p:strVal val="visible"/>
                                      </p:to>
                                    </p:set>
                                    <p:anim calcmode="lin" valueType="num">
                                      <p:cBhvr>
                                        <p:cTn dur="300" fill="hold" id="65"/>
                                        <p:tgtEl>
                                          <p:spTgt spid="32"/>
                                        </p:tgtEl>
                                        <p:attrNameLst>
                                          <p:attrName>ppt_w</p:attrName>
                                        </p:attrNameLst>
                                      </p:cBhvr>
                                      <p:tavLst>
                                        <p:tav tm="0">
                                          <p:val>
                                            <p:fltVal val="0"/>
                                          </p:val>
                                        </p:tav>
                                        <p:tav tm="100000">
                                          <p:val>
                                            <p:strVal val="#ppt_w"/>
                                          </p:val>
                                        </p:tav>
                                      </p:tavLst>
                                    </p:anim>
                                    <p:anim calcmode="lin" valueType="num">
                                      <p:cBhvr>
                                        <p:cTn dur="300" fill="hold" id="66"/>
                                        <p:tgtEl>
                                          <p:spTgt spid="32"/>
                                        </p:tgtEl>
                                        <p:attrNameLst>
                                          <p:attrName>ppt_h</p:attrName>
                                        </p:attrNameLst>
                                      </p:cBhvr>
                                      <p:tavLst>
                                        <p:tav tm="0">
                                          <p:val>
                                            <p:fltVal val="0"/>
                                          </p:val>
                                        </p:tav>
                                        <p:tav tm="100000">
                                          <p:val>
                                            <p:strVal val="#ppt_h"/>
                                          </p:val>
                                        </p:tav>
                                      </p:tavLst>
                                    </p:anim>
                                    <p:anim calcmode="lin" valueType="num">
                                      <p:cBhvr>
                                        <p:cTn dur="300" fill="hold" id="67"/>
                                        <p:tgtEl>
                                          <p:spTgt spid="32"/>
                                        </p:tgtEl>
                                        <p:attrNameLst>
                                          <p:attrName>ppt_x</p:attrName>
                                        </p:attrNameLst>
                                      </p:cBhvr>
                                      <p:tavLst>
                                        <p:tav tm="0">
                                          <p:val>
                                            <p:fltVal val="0.5"/>
                                          </p:val>
                                        </p:tav>
                                        <p:tav tm="100000">
                                          <p:val>
                                            <p:strVal val="#ppt_x"/>
                                          </p:val>
                                        </p:tav>
                                      </p:tavLst>
                                    </p:anim>
                                    <p:anim calcmode="lin" valueType="num">
                                      <p:cBhvr>
                                        <p:cTn dur="300" fill="hold" id="68"/>
                                        <p:tgtEl>
                                          <p:spTgt spid="32"/>
                                        </p:tgtEl>
                                        <p:attrNameLst>
                                          <p:attrName>ppt_y</p:attrName>
                                        </p:attrNameLst>
                                      </p:cBhvr>
                                      <p:tavLst>
                                        <p:tav tm="0">
                                          <p:val>
                                            <p:fltVal val="0.5"/>
                                          </p:val>
                                        </p:tav>
                                        <p:tav tm="100000">
                                          <p:val>
                                            <p:strVal val="#ppt_y"/>
                                          </p:val>
                                        </p:tav>
                                      </p:tavLst>
                                    </p:anim>
                                  </p:childTnLst>
                                </p:cTn>
                              </p:par>
                              <p:par>
                                <p:cTn fill="hold" grpId="1" id="69" nodeType="withEffect" presetClass="emph" presetID="26" presetSubtype="0">
                                  <p:stCondLst>
                                    <p:cond delay="1000"/>
                                  </p:stCondLst>
                                  <p:childTnLst>
                                    <p:animEffect filter="fade" transition="out">
                                      <p:cBhvr>
                                        <p:cTn dur="300" id="70" tmFilter="0, 0; .2, .5; .8, .5; 1, 0"/>
                                        <p:tgtEl>
                                          <p:spTgt spid="32"/>
                                        </p:tgtEl>
                                      </p:cBhvr>
                                    </p:animEffect>
                                    <p:animScale>
                                      <p:cBhvr>
                                        <p:cTn autoRev="1" dur="150" fill="hold" id="71"/>
                                        <p:tgtEl>
                                          <p:spTgt spid="32"/>
                                        </p:tgtEl>
                                      </p:cBhvr>
                                      <p:by x="105000" y="105000"/>
                                    </p:animScale>
                                  </p:childTnLst>
                                </p:cTn>
                              </p:par>
                              <p:par>
                                <p:cTn fill="hold" grpId="0" id="72" nodeType="withEffect" presetClass="entr" presetID="23" presetSubtype="528">
                                  <p:stCondLst>
                                    <p:cond delay="800"/>
                                  </p:stCondLst>
                                  <p:childTnLst>
                                    <p:set>
                                      <p:cBhvr>
                                        <p:cTn dur="1" fill="hold" id="73">
                                          <p:stCondLst>
                                            <p:cond delay="0"/>
                                          </p:stCondLst>
                                        </p:cTn>
                                        <p:tgtEl>
                                          <p:spTgt spid="33"/>
                                        </p:tgtEl>
                                        <p:attrNameLst>
                                          <p:attrName>style.visibility</p:attrName>
                                        </p:attrNameLst>
                                      </p:cBhvr>
                                      <p:to>
                                        <p:strVal val="visible"/>
                                      </p:to>
                                    </p:set>
                                    <p:anim calcmode="lin" valueType="num">
                                      <p:cBhvr>
                                        <p:cTn dur="300" fill="hold" id="74"/>
                                        <p:tgtEl>
                                          <p:spTgt spid="33"/>
                                        </p:tgtEl>
                                        <p:attrNameLst>
                                          <p:attrName>ppt_w</p:attrName>
                                        </p:attrNameLst>
                                      </p:cBhvr>
                                      <p:tavLst>
                                        <p:tav tm="0">
                                          <p:val>
                                            <p:fltVal val="0"/>
                                          </p:val>
                                        </p:tav>
                                        <p:tav tm="100000">
                                          <p:val>
                                            <p:strVal val="#ppt_w"/>
                                          </p:val>
                                        </p:tav>
                                      </p:tavLst>
                                    </p:anim>
                                    <p:anim calcmode="lin" valueType="num">
                                      <p:cBhvr>
                                        <p:cTn dur="300" fill="hold" id="75"/>
                                        <p:tgtEl>
                                          <p:spTgt spid="33"/>
                                        </p:tgtEl>
                                        <p:attrNameLst>
                                          <p:attrName>ppt_h</p:attrName>
                                        </p:attrNameLst>
                                      </p:cBhvr>
                                      <p:tavLst>
                                        <p:tav tm="0">
                                          <p:val>
                                            <p:fltVal val="0"/>
                                          </p:val>
                                        </p:tav>
                                        <p:tav tm="100000">
                                          <p:val>
                                            <p:strVal val="#ppt_h"/>
                                          </p:val>
                                        </p:tav>
                                      </p:tavLst>
                                    </p:anim>
                                    <p:anim calcmode="lin" valueType="num">
                                      <p:cBhvr>
                                        <p:cTn dur="300" fill="hold" id="76"/>
                                        <p:tgtEl>
                                          <p:spTgt spid="33"/>
                                        </p:tgtEl>
                                        <p:attrNameLst>
                                          <p:attrName>ppt_x</p:attrName>
                                        </p:attrNameLst>
                                      </p:cBhvr>
                                      <p:tavLst>
                                        <p:tav tm="0">
                                          <p:val>
                                            <p:fltVal val="0.5"/>
                                          </p:val>
                                        </p:tav>
                                        <p:tav tm="100000">
                                          <p:val>
                                            <p:strVal val="#ppt_x"/>
                                          </p:val>
                                        </p:tav>
                                      </p:tavLst>
                                    </p:anim>
                                    <p:anim calcmode="lin" valueType="num">
                                      <p:cBhvr>
                                        <p:cTn dur="300" fill="hold" id="77"/>
                                        <p:tgtEl>
                                          <p:spTgt spid="33"/>
                                        </p:tgtEl>
                                        <p:attrNameLst>
                                          <p:attrName>ppt_y</p:attrName>
                                        </p:attrNameLst>
                                      </p:cBhvr>
                                      <p:tavLst>
                                        <p:tav tm="0">
                                          <p:val>
                                            <p:fltVal val="0.5"/>
                                          </p:val>
                                        </p:tav>
                                        <p:tav tm="100000">
                                          <p:val>
                                            <p:strVal val="#ppt_y"/>
                                          </p:val>
                                        </p:tav>
                                      </p:tavLst>
                                    </p:anim>
                                  </p:childTnLst>
                                </p:cTn>
                              </p:par>
                              <p:par>
                                <p:cTn fill="hold" grpId="1" id="78" nodeType="withEffect" presetClass="emph" presetID="26" presetSubtype="0">
                                  <p:stCondLst>
                                    <p:cond delay="1100"/>
                                  </p:stCondLst>
                                  <p:childTnLst>
                                    <p:animEffect filter="fade" transition="out">
                                      <p:cBhvr>
                                        <p:cTn dur="300" id="79" tmFilter="0, 0; .2, .5; .8, .5; 1, 0"/>
                                        <p:tgtEl>
                                          <p:spTgt spid="33"/>
                                        </p:tgtEl>
                                      </p:cBhvr>
                                    </p:animEffect>
                                    <p:animScale>
                                      <p:cBhvr>
                                        <p:cTn autoRev="1" dur="150" fill="hold" id="80"/>
                                        <p:tgtEl>
                                          <p:spTgt spid="33"/>
                                        </p:tgtEl>
                                      </p:cBhvr>
                                      <p:by x="105000" y="105000"/>
                                    </p:animScale>
                                  </p:childTnLst>
                                </p:cTn>
                              </p:par>
                              <p:par>
                                <p:cTn fill="hold" grpId="0" id="81" nodeType="withEffect" presetClass="entr" presetID="23" presetSubtype="528">
                                  <p:stCondLst>
                                    <p:cond delay="900"/>
                                  </p:stCondLst>
                                  <p:childTnLst>
                                    <p:set>
                                      <p:cBhvr>
                                        <p:cTn dur="1" fill="hold" id="82">
                                          <p:stCondLst>
                                            <p:cond delay="0"/>
                                          </p:stCondLst>
                                        </p:cTn>
                                        <p:tgtEl>
                                          <p:spTgt spid="34"/>
                                        </p:tgtEl>
                                        <p:attrNameLst>
                                          <p:attrName>style.visibility</p:attrName>
                                        </p:attrNameLst>
                                      </p:cBhvr>
                                      <p:to>
                                        <p:strVal val="visible"/>
                                      </p:to>
                                    </p:set>
                                    <p:anim calcmode="lin" valueType="num">
                                      <p:cBhvr>
                                        <p:cTn dur="300" fill="hold" id="83"/>
                                        <p:tgtEl>
                                          <p:spTgt spid="34"/>
                                        </p:tgtEl>
                                        <p:attrNameLst>
                                          <p:attrName>ppt_w</p:attrName>
                                        </p:attrNameLst>
                                      </p:cBhvr>
                                      <p:tavLst>
                                        <p:tav tm="0">
                                          <p:val>
                                            <p:fltVal val="0"/>
                                          </p:val>
                                        </p:tav>
                                        <p:tav tm="100000">
                                          <p:val>
                                            <p:strVal val="#ppt_w"/>
                                          </p:val>
                                        </p:tav>
                                      </p:tavLst>
                                    </p:anim>
                                    <p:anim calcmode="lin" valueType="num">
                                      <p:cBhvr>
                                        <p:cTn dur="300" fill="hold" id="84"/>
                                        <p:tgtEl>
                                          <p:spTgt spid="34"/>
                                        </p:tgtEl>
                                        <p:attrNameLst>
                                          <p:attrName>ppt_h</p:attrName>
                                        </p:attrNameLst>
                                      </p:cBhvr>
                                      <p:tavLst>
                                        <p:tav tm="0">
                                          <p:val>
                                            <p:fltVal val="0"/>
                                          </p:val>
                                        </p:tav>
                                        <p:tav tm="100000">
                                          <p:val>
                                            <p:strVal val="#ppt_h"/>
                                          </p:val>
                                        </p:tav>
                                      </p:tavLst>
                                    </p:anim>
                                    <p:anim calcmode="lin" valueType="num">
                                      <p:cBhvr>
                                        <p:cTn dur="300" fill="hold" id="85"/>
                                        <p:tgtEl>
                                          <p:spTgt spid="34"/>
                                        </p:tgtEl>
                                        <p:attrNameLst>
                                          <p:attrName>ppt_x</p:attrName>
                                        </p:attrNameLst>
                                      </p:cBhvr>
                                      <p:tavLst>
                                        <p:tav tm="0">
                                          <p:val>
                                            <p:fltVal val="0.5"/>
                                          </p:val>
                                        </p:tav>
                                        <p:tav tm="100000">
                                          <p:val>
                                            <p:strVal val="#ppt_x"/>
                                          </p:val>
                                        </p:tav>
                                      </p:tavLst>
                                    </p:anim>
                                    <p:anim calcmode="lin" valueType="num">
                                      <p:cBhvr>
                                        <p:cTn dur="300" fill="hold" id="86"/>
                                        <p:tgtEl>
                                          <p:spTgt spid="34"/>
                                        </p:tgtEl>
                                        <p:attrNameLst>
                                          <p:attrName>ppt_y</p:attrName>
                                        </p:attrNameLst>
                                      </p:cBhvr>
                                      <p:tavLst>
                                        <p:tav tm="0">
                                          <p:val>
                                            <p:fltVal val="0.5"/>
                                          </p:val>
                                        </p:tav>
                                        <p:tav tm="100000">
                                          <p:val>
                                            <p:strVal val="#ppt_y"/>
                                          </p:val>
                                        </p:tav>
                                      </p:tavLst>
                                    </p:anim>
                                  </p:childTnLst>
                                </p:cTn>
                              </p:par>
                              <p:par>
                                <p:cTn fill="hold" grpId="1" id="87" nodeType="withEffect" presetClass="emph" presetID="26" presetSubtype="0">
                                  <p:stCondLst>
                                    <p:cond delay="1200"/>
                                  </p:stCondLst>
                                  <p:childTnLst>
                                    <p:animEffect filter="fade" transition="out">
                                      <p:cBhvr>
                                        <p:cTn dur="300" id="88" tmFilter="0, 0; .2, .5; .8, .5; 1, 0"/>
                                        <p:tgtEl>
                                          <p:spTgt spid="34"/>
                                        </p:tgtEl>
                                      </p:cBhvr>
                                    </p:animEffect>
                                    <p:animScale>
                                      <p:cBhvr>
                                        <p:cTn autoRev="1" dur="150" fill="hold" id="89"/>
                                        <p:tgtEl>
                                          <p:spTgt spid="34"/>
                                        </p:tgtEl>
                                      </p:cBhvr>
                                      <p:by x="105000" y="105000"/>
                                    </p:animScale>
                                  </p:childTnLst>
                                </p:cTn>
                              </p:par>
                            </p:childTnLst>
                          </p:cTn>
                        </p:par>
                        <p:par>
                          <p:cTn fill="hold" id="90" nodeType="afterGroup">
                            <p:stCondLst>
                              <p:cond delay="2000"/>
                            </p:stCondLst>
                            <p:childTnLst>
                              <p:par>
                                <p:cTn fill="hold" grpId="0" id="91" nodeType="afterEffect" presetClass="entr" presetID="14" presetSubtype="10">
                                  <p:stCondLst>
                                    <p:cond delay="0"/>
                                  </p:stCondLst>
                                  <p:childTnLst>
                                    <p:set>
                                      <p:cBhvr>
                                        <p:cTn dur="1" fill="hold" id="92">
                                          <p:stCondLst>
                                            <p:cond delay="0"/>
                                          </p:stCondLst>
                                        </p:cTn>
                                        <p:tgtEl>
                                          <p:spTgt spid="35"/>
                                        </p:tgtEl>
                                        <p:attrNameLst>
                                          <p:attrName>style.visibility</p:attrName>
                                        </p:attrNameLst>
                                      </p:cBhvr>
                                      <p:to>
                                        <p:strVal val="visible"/>
                                      </p:to>
                                    </p:set>
                                    <p:animEffect filter="randombar(horizontal)" transition="in">
                                      <p:cBhvr>
                                        <p:cTn dur="500" id="93"/>
                                        <p:tgtEl>
                                          <p:spTgt spid="35"/>
                                        </p:tgtEl>
                                      </p:cBhvr>
                                    </p:animEffect>
                                  </p:childTnLst>
                                </p:cTn>
                              </p:par>
                              <p:par>
                                <p:cTn fill="hold" grpId="0" id="94" nodeType="withEffect" presetClass="entr" presetID="14" presetSubtype="10">
                                  <p:stCondLst>
                                    <p:cond delay="200"/>
                                  </p:stCondLst>
                                  <p:childTnLst>
                                    <p:set>
                                      <p:cBhvr>
                                        <p:cTn dur="1" fill="hold" id="95">
                                          <p:stCondLst>
                                            <p:cond delay="0"/>
                                          </p:stCondLst>
                                        </p:cTn>
                                        <p:tgtEl>
                                          <p:spTgt spid="38"/>
                                        </p:tgtEl>
                                        <p:attrNameLst>
                                          <p:attrName>style.visibility</p:attrName>
                                        </p:attrNameLst>
                                      </p:cBhvr>
                                      <p:to>
                                        <p:strVal val="visible"/>
                                      </p:to>
                                    </p:set>
                                    <p:animEffect filter="randombar(horizontal)" transition="in">
                                      <p:cBhvr>
                                        <p:cTn dur="500" id="96"/>
                                        <p:tgtEl>
                                          <p:spTgt spid="38"/>
                                        </p:tgtEl>
                                      </p:cBhvr>
                                    </p:animEffect>
                                  </p:childTnLst>
                                </p:cTn>
                              </p:par>
                              <p:par>
                                <p:cTn fill="hold" grpId="0" id="97" nodeType="withEffect" presetClass="entr" presetID="14" presetSubtype="10">
                                  <p:stCondLst>
                                    <p:cond delay="400"/>
                                  </p:stCondLst>
                                  <p:childTnLst>
                                    <p:set>
                                      <p:cBhvr>
                                        <p:cTn dur="1" fill="hold" id="98">
                                          <p:stCondLst>
                                            <p:cond delay="0"/>
                                          </p:stCondLst>
                                        </p:cTn>
                                        <p:tgtEl>
                                          <p:spTgt spid="36"/>
                                        </p:tgtEl>
                                        <p:attrNameLst>
                                          <p:attrName>style.visibility</p:attrName>
                                        </p:attrNameLst>
                                      </p:cBhvr>
                                      <p:to>
                                        <p:strVal val="visible"/>
                                      </p:to>
                                    </p:set>
                                    <p:animEffect filter="randombar(horizontal)" transition="in">
                                      <p:cBhvr>
                                        <p:cTn dur="500" id="99"/>
                                        <p:tgtEl>
                                          <p:spTgt spid="36"/>
                                        </p:tgtEl>
                                      </p:cBhvr>
                                    </p:animEffect>
                                  </p:childTnLst>
                                </p:cTn>
                              </p:par>
                              <p:par>
                                <p:cTn fill="hold" grpId="0" id="100" nodeType="withEffect" presetClass="entr" presetID="14" presetSubtype="10">
                                  <p:stCondLst>
                                    <p:cond delay="300"/>
                                  </p:stCondLst>
                                  <p:childTnLst>
                                    <p:set>
                                      <p:cBhvr>
                                        <p:cTn dur="1" fill="hold" id="101">
                                          <p:stCondLst>
                                            <p:cond delay="0"/>
                                          </p:stCondLst>
                                        </p:cTn>
                                        <p:tgtEl>
                                          <p:spTgt spid="37"/>
                                        </p:tgtEl>
                                        <p:attrNameLst>
                                          <p:attrName>style.visibility</p:attrName>
                                        </p:attrNameLst>
                                      </p:cBhvr>
                                      <p:to>
                                        <p:strVal val="visible"/>
                                      </p:to>
                                    </p:set>
                                    <p:animEffect filter="randombar(horizontal)" transition="in">
                                      <p:cBhvr>
                                        <p:cTn dur="500" id="102"/>
                                        <p:tgtEl>
                                          <p:spTgt spid="37"/>
                                        </p:tgtEl>
                                      </p:cBhvr>
                                    </p:animEffect>
                                  </p:childTnLst>
                                </p:cTn>
                              </p:par>
                              <p:par>
                                <p:cTn fill="hold" grpId="0" id="103" nodeType="withEffect" presetClass="entr" presetID="14" presetSubtype="10">
                                  <p:stCondLst>
                                    <p:cond delay="500"/>
                                  </p:stCondLst>
                                  <p:childTnLst>
                                    <p:set>
                                      <p:cBhvr>
                                        <p:cTn dur="1" fill="hold" id="104">
                                          <p:stCondLst>
                                            <p:cond delay="0"/>
                                          </p:stCondLst>
                                        </p:cTn>
                                        <p:tgtEl>
                                          <p:spTgt spid="39"/>
                                        </p:tgtEl>
                                        <p:attrNameLst>
                                          <p:attrName>style.visibility</p:attrName>
                                        </p:attrNameLst>
                                      </p:cBhvr>
                                      <p:to>
                                        <p:strVal val="visible"/>
                                      </p:to>
                                    </p:set>
                                    <p:animEffect filter="randombar(horizontal)" transition="in">
                                      <p:cBhvr>
                                        <p:cTn dur="500" id="105"/>
                                        <p:tgtEl>
                                          <p:spTgt spid="39"/>
                                        </p:tgtEl>
                                      </p:cBhvr>
                                    </p:animEffect>
                                  </p:childTnLst>
                                </p:cTn>
                              </p:par>
                            </p:childTnLst>
                          </p:cTn>
                        </p:par>
                        <p:par>
                          <p:cTn fill="hold" id="106" nodeType="afterGroup">
                            <p:stCondLst>
                              <p:cond delay="3000"/>
                            </p:stCondLst>
                            <p:childTnLst>
                              <p:par>
                                <p:cTn fill="hold" grpId="0" id="107" nodeType="afterEffect" presetClass="entr" presetID="22" presetSubtype="8">
                                  <p:stCondLst>
                                    <p:cond delay="0"/>
                                  </p:stCondLst>
                                  <p:childTnLst>
                                    <p:set>
                                      <p:cBhvr>
                                        <p:cTn dur="1" fill="hold" id="108">
                                          <p:stCondLst>
                                            <p:cond delay="0"/>
                                          </p:stCondLst>
                                        </p:cTn>
                                        <p:tgtEl>
                                          <p:spTgt spid="16"/>
                                        </p:tgtEl>
                                        <p:attrNameLst>
                                          <p:attrName>style.visibility</p:attrName>
                                        </p:attrNameLst>
                                      </p:cBhvr>
                                      <p:to>
                                        <p:strVal val="visible"/>
                                      </p:to>
                                    </p:set>
                                    <p:animEffect filter="wipe(left)" transition="in">
                                      <p:cBhvr>
                                        <p:cTn dur="1000" id="109"/>
                                        <p:tgtEl>
                                          <p:spTgt spid="16"/>
                                        </p:tgtEl>
                                      </p:cBhvr>
                                    </p:animEffect>
                                  </p:childTnLst>
                                </p:cTn>
                              </p:par>
                            </p:childTnLst>
                          </p:cTn>
                        </p:par>
                        <p:par>
                          <p:cTn fill="hold" id="110" nodeType="afterGroup">
                            <p:stCondLst>
                              <p:cond delay="4000"/>
                            </p:stCondLst>
                            <p:childTnLst>
                              <p:par>
                                <p:cTn fill="hold" grpId="0" id="111" nodeType="afterEffect" presetClass="entr" presetID="22" presetSubtype="8">
                                  <p:stCondLst>
                                    <p:cond delay="0"/>
                                  </p:stCondLst>
                                  <p:childTnLst>
                                    <p:set>
                                      <p:cBhvr>
                                        <p:cTn dur="1" fill="hold" id="112">
                                          <p:stCondLst>
                                            <p:cond delay="0"/>
                                          </p:stCondLst>
                                        </p:cTn>
                                        <p:tgtEl>
                                          <p:spTgt spid="17"/>
                                        </p:tgtEl>
                                        <p:attrNameLst>
                                          <p:attrName>style.visibility</p:attrName>
                                        </p:attrNameLst>
                                      </p:cBhvr>
                                      <p:to>
                                        <p:strVal val="visible"/>
                                      </p:to>
                                    </p:set>
                                    <p:animEffect filter="wipe(left)" transition="in">
                                      <p:cBhvr>
                                        <p:cTn dur="1000" id="113"/>
                                        <p:tgtEl>
                                          <p:spTgt spid="17"/>
                                        </p:tgtEl>
                                      </p:cBhvr>
                                    </p:animEffect>
                                  </p:childTnLst>
                                </p:cTn>
                              </p:par>
                            </p:childTnLst>
                          </p:cTn>
                        </p:par>
                        <p:par>
                          <p:cTn fill="hold" id="114" nodeType="afterGroup">
                            <p:stCondLst>
                              <p:cond delay="5000"/>
                            </p:stCondLst>
                            <p:childTnLst>
                              <p:par>
                                <p:cTn fill="hold" grpId="0" id="115" nodeType="afterEffect" presetClass="entr" presetID="22" presetSubtype="8">
                                  <p:stCondLst>
                                    <p:cond delay="0"/>
                                  </p:stCondLst>
                                  <p:childTnLst>
                                    <p:set>
                                      <p:cBhvr>
                                        <p:cTn dur="1" fill="hold" id="116">
                                          <p:stCondLst>
                                            <p:cond delay="0"/>
                                          </p:stCondLst>
                                        </p:cTn>
                                        <p:tgtEl>
                                          <p:spTgt spid="18"/>
                                        </p:tgtEl>
                                        <p:attrNameLst>
                                          <p:attrName>style.visibility</p:attrName>
                                        </p:attrNameLst>
                                      </p:cBhvr>
                                      <p:to>
                                        <p:strVal val="visible"/>
                                      </p:to>
                                    </p:set>
                                    <p:animEffect filter="wipe(left)" transition="in">
                                      <p:cBhvr>
                                        <p:cTn dur="1000" id="117"/>
                                        <p:tgtEl>
                                          <p:spTgt spid="18"/>
                                        </p:tgtEl>
                                      </p:cBhvr>
                                    </p:animEffect>
                                  </p:childTnLst>
                                </p:cTn>
                              </p:par>
                            </p:childTnLst>
                          </p:cTn>
                        </p:par>
                        <p:par>
                          <p:cTn fill="hold" id="118" nodeType="afterGroup">
                            <p:stCondLst>
                              <p:cond delay="6000"/>
                            </p:stCondLst>
                            <p:childTnLst>
                              <p:par>
                                <p:cTn fill="hold" grpId="0" id="119" nodeType="afterEffect" presetClass="entr" presetID="22" presetSubtype="8">
                                  <p:stCondLst>
                                    <p:cond delay="0"/>
                                  </p:stCondLst>
                                  <p:childTnLst>
                                    <p:set>
                                      <p:cBhvr>
                                        <p:cTn dur="1" fill="hold" id="120">
                                          <p:stCondLst>
                                            <p:cond delay="0"/>
                                          </p:stCondLst>
                                        </p:cTn>
                                        <p:tgtEl>
                                          <p:spTgt spid="19"/>
                                        </p:tgtEl>
                                        <p:attrNameLst>
                                          <p:attrName>style.visibility</p:attrName>
                                        </p:attrNameLst>
                                      </p:cBhvr>
                                      <p:to>
                                        <p:strVal val="visible"/>
                                      </p:to>
                                    </p:set>
                                    <p:animEffect filter="wipe(left)" transition="in">
                                      <p:cBhvr>
                                        <p:cTn dur="1000" id="121"/>
                                        <p:tgtEl>
                                          <p:spTgt spid="19"/>
                                        </p:tgtEl>
                                      </p:cBhvr>
                                    </p:animEffect>
                                  </p:childTnLst>
                                </p:cTn>
                              </p:par>
                            </p:childTnLst>
                          </p:cTn>
                        </p:par>
                        <p:par>
                          <p:cTn fill="hold" id="122" nodeType="afterGroup">
                            <p:stCondLst>
                              <p:cond delay="7000"/>
                            </p:stCondLst>
                            <p:childTnLst>
                              <p:par>
                                <p:cTn fill="hold" grpId="0" id="123" nodeType="afterEffect" presetClass="entr" presetID="22" presetSubtype="8">
                                  <p:stCondLst>
                                    <p:cond delay="0"/>
                                  </p:stCondLst>
                                  <p:childTnLst>
                                    <p:set>
                                      <p:cBhvr>
                                        <p:cTn dur="1" fill="hold" id="124">
                                          <p:stCondLst>
                                            <p:cond delay="0"/>
                                          </p:stCondLst>
                                        </p:cTn>
                                        <p:tgtEl>
                                          <p:spTgt spid="20"/>
                                        </p:tgtEl>
                                        <p:attrNameLst>
                                          <p:attrName>style.visibility</p:attrName>
                                        </p:attrNameLst>
                                      </p:cBhvr>
                                      <p:to>
                                        <p:strVal val="visible"/>
                                      </p:to>
                                    </p:set>
                                    <p:animEffect filter="wipe(left)" transition="in">
                                      <p:cBhvr>
                                        <p:cTn dur="1000" id="125"/>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0" spid="36"/>
      <p:bldP grpId="0" spid="37"/>
      <p:bldP grpId="0" spid="38"/>
      <p:bldP grpId="0" spid="39"/>
      <p:bldP grpId="0" spid="16"/>
      <p:bldP grpId="0" spid="17"/>
      <p:bldP grpId="0" spid="18"/>
      <p:bldP grpId="0" spid="19"/>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969725" y="1801451"/>
            <a:ext cx="2821578"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5969725" y="2398387"/>
            <a:ext cx="2821578"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5969725" y="2972014"/>
            <a:ext cx="2821578"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5969725" y="3559478"/>
            <a:ext cx="2821578"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5969725" y="4134535"/>
            <a:ext cx="2821578" cy="458424"/>
            <a:chOff x="5969725" y="4134535"/>
            <a:chExt cx="2821578" cy="458424"/>
          </a:xfrm>
        </p:grpSpPr>
        <p:sp>
          <p:nvSpPr>
            <p:cNvPr id="27" name="矩形 26"/>
            <p:cNvSpPr/>
            <p:nvPr/>
          </p:nvSpPr>
          <p:spPr>
            <a:xfrm>
              <a:off x="5969726" y="4134536"/>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5969725" y="4134535"/>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2054869" y="4592959"/>
            <a:ext cx="1964055" cy="914400"/>
          </a:xfrm>
          <a:prstGeom prst="rect">
            <a:avLst/>
          </a:prstGeom>
          <a:noFill/>
        </p:spPr>
        <p:txBody>
          <a:bodyPr rtlCol="0" wrap="none">
            <a:spAutoFit/>
          </a:bodyPr>
          <a:lstStyle/>
          <a:p>
            <a:pPr algn="ctr"/>
            <a:r>
              <a:rPr altLang="en-US" b="1" lang="zh-CN" smtClean="0" sz="5400">
                <a:solidFill>
                  <a:srgbClr val="202A36"/>
                </a:solidFill>
                <a:latin charset="-122" panose="020b0503020204020204" pitchFamily="34" typeface="微软雅黑"/>
                <a:ea charset="-122" panose="020b0503020204020204" pitchFamily="34" typeface="微软雅黑"/>
              </a:rPr>
              <a:t>绪  论</a:t>
            </a: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标题 4"/>
          <p:cNvSpPr txBox="1"/>
          <p:nvPr/>
        </p:nvSpPr>
        <p:spPr>
          <a:xfrm>
            <a:off x="1891142" y="3652055"/>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FCB00F"/>
                </a:solidFill>
                <a:latin charset="-122" panose="020b0503020204020204" pitchFamily="34" typeface="微软雅黑"/>
                <a:ea charset="-122" panose="020b0503020204020204" pitchFamily="34" typeface="微软雅黑"/>
              </a:rPr>
              <a:t>第一章</a:t>
            </a: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 name="组合 41"/>
          <p:cNvGrpSpPr/>
          <p:nvPr/>
        </p:nvGrpSpPr>
        <p:grpSpPr>
          <a:xfrm>
            <a:off x="6155957" y="1837451"/>
            <a:ext cx="2262158" cy="2710962"/>
            <a:chOff x="6155957" y="1837451"/>
            <a:chExt cx="2262158" cy="2710962"/>
          </a:xfrm>
        </p:grpSpPr>
        <p:sp>
          <p:nvSpPr>
            <p:cNvPr id="3" name="矩形 2"/>
            <p:cNvSpPr/>
            <p:nvPr/>
          </p:nvSpPr>
          <p:spPr>
            <a:xfrm>
              <a:off x="6155958" y="1837451"/>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选题背景</a:t>
              </a:r>
            </a:p>
          </p:txBody>
        </p:sp>
        <p:sp>
          <p:nvSpPr>
            <p:cNvPr id="29" name="矩形 28"/>
            <p:cNvSpPr/>
            <p:nvPr/>
          </p:nvSpPr>
          <p:spPr>
            <a:xfrm>
              <a:off x="6155958" y="2442932"/>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研究意义</a:t>
              </a:r>
            </a:p>
          </p:txBody>
        </p:sp>
        <p:sp>
          <p:nvSpPr>
            <p:cNvPr id="30" name="矩形 29"/>
            <p:cNvSpPr/>
            <p:nvPr/>
          </p:nvSpPr>
          <p:spPr>
            <a:xfrm>
              <a:off x="6155957" y="3024193"/>
              <a:ext cx="2240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国内外相关研究综述</a:t>
              </a:r>
            </a:p>
          </p:txBody>
        </p:sp>
        <p:sp>
          <p:nvSpPr>
            <p:cNvPr id="31" name="矩形 30"/>
            <p:cNvSpPr/>
            <p:nvPr/>
          </p:nvSpPr>
          <p:spPr>
            <a:xfrm>
              <a:off x="6155957" y="3605454"/>
              <a:ext cx="2240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研究理论与文献综述</a:t>
              </a:r>
            </a:p>
          </p:txBody>
        </p:sp>
        <p:sp>
          <p:nvSpPr>
            <p:cNvPr id="32" name="矩形 31"/>
            <p:cNvSpPr/>
            <p:nvPr/>
          </p:nvSpPr>
          <p:spPr>
            <a:xfrm>
              <a:off x="6155958" y="4179081"/>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主要创新</a:t>
              </a:r>
            </a:p>
          </p:txBody>
        </p:sp>
      </p:grpSp>
      <p:sp>
        <p:nvSpPr>
          <p:cNvPr id="46" name="Freeform 28"/>
          <p:cNvSpPr>
            <a:spLocks noEditPoints="1"/>
          </p:cNvSpPr>
          <p:nvPr/>
        </p:nvSpPr>
        <p:spPr bwMode="auto">
          <a:xfrm>
            <a:off x="2457383" y="2507096"/>
            <a:ext cx="1315781" cy="988635"/>
          </a:xfrm>
          <a:custGeom>
            <a:gdLst>
              <a:gd fmla="*/ 40 w 192" name="T0"/>
              <a:gd fmla="*/ 118 h 144" name="T1"/>
              <a:gd fmla="*/ 40 w 192" name="T2"/>
              <a:gd fmla="*/ 118 h 144" name="T3"/>
              <a:gd fmla="*/ 56 w 192" name="T4"/>
              <a:gd fmla="*/ 116 h 144" name="T5"/>
              <a:gd fmla="*/ 97 w 192" name="T6"/>
              <a:gd fmla="*/ 137 h 144" name="T7"/>
              <a:gd fmla="*/ 99 w 192" name="T8"/>
              <a:gd fmla="*/ 137 h 144" name="T9"/>
              <a:gd fmla="*/ 140 w 192" name="T10"/>
              <a:gd fmla="*/ 116 h 144" name="T11"/>
              <a:gd fmla="*/ 156 w 192" name="T12"/>
              <a:gd fmla="*/ 118 h 144" name="T13"/>
              <a:gd fmla="*/ 156 w 192" name="T14"/>
              <a:gd fmla="*/ 118 h 144" name="T15"/>
              <a:gd fmla="*/ 156 w 192" name="T16"/>
              <a:gd fmla="*/ 70 h 144" name="T17"/>
              <a:gd fmla="*/ 96 w 192" name="T18"/>
              <a:gd fmla="*/ 98 h 144" name="T19"/>
              <a:gd fmla="*/ 40 w 192" name="T20"/>
              <a:gd fmla="*/ 72 h 144" name="T21"/>
              <a:gd fmla="*/ 40 w 192" name="T22"/>
              <a:gd fmla="*/ 118 h 144" name="T23"/>
              <a:gd fmla="*/ 96 w 192" name="T24"/>
              <a:gd fmla="*/ 0 h 144" name="T25"/>
              <a:gd fmla="*/ 0 w 192" name="T26"/>
              <a:gd fmla="*/ 44 h 144" name="T27"/>
              <a:gd fmla="*/ 96 w 192" name="T28"/>
              <a:gd fmla="*/ 88 h 144" name="T29"/>
              <a:gd fmla="*/ 192 w 192" name="T30"/>
              <a:gd fmla="*/ 44 h 144" name="T31"/>
              <a:gd fmla="*/ 96 w 192" name="T32"/>
              <a:gd fmla="*/ 0 h 144" name="T33"/>
              <a:gd fmla="*/ 8 w 192" name="T34"/>
              <a:gd fmla="*/ 56 h 144" name="T35"/>
              <a:gd fmla="*/ 4 w 192" name="T36"/>
              <a:gd fmla="*/ 104 h 144" name="T37"/>
              <a:gd fmla="*/ 12 w 192" name="T38"/>
              <a:gd fmla="*/ 104 h 144" name="T39"/>
              <a:gd fmla="*/ 12 w 192" name="T40"/>
              <a:gd fmla="*/ 58 h 144" name="T41"/>
              <a:gd fmla="*/ 8 w 192" name="T42"/>
              <a:gd fmla="*/ 56 h 144" name="T43"/>
              <a:gd fmla="*/ 16 w 192" name="T44"/>
              <a:gd fmla="*/ 144 h 144" name="T45"/>
              <a:gd fmla="*/ 9 w 192" name="T46"/>
              <a:gd fmla="*/ 124 h 144" name="T47"/>
              <a:gd fmla="*/ 16 w 192" name="T48"/>
              <a:gd fmla="*/ 116 h 144" name="T49"/>
              <a:gd fmla="*/ 8 w 192" name="T50"/>
              <a:gd fmla="*/ 108 h 144" name="T51"/>
              <a:gd fmla="*/ 0 w 192" name="T52"/>
              <a:gd fmla="*/ 116 h 144" name="T53"/>
              <a:gd fmla="*/ 7 w 192" name="T54"/>
              <a:gd fmla="*/ 124 h 144" name="T55"/>
              <a:gd fmla="*/ 0 w 192" name="T56"/>
              <a:gd fmla="*/ 144 h 144" name="T57"/>
              <a:gd fmla="*/ 16 w 192" name="T58"/>
              <a:gd fmla="*/ 144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192">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032121505"/>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20"/>
                                        </p:tgtEl>
                                        <p:attrNameLst>
                                          <p:attrName>style.visibility</p:attrName>
                                        </p:attrNameLst>
                                      </p:cBhvr>
                                      <p:to>
                                        <p:strVal val="visible"/>
                                      </p:to>
                                    </p:set>
                                    <p:anim calcmode="lin" valueType="num">
                                      <p:cBhvr>
                                        <p:cTn dur="500" fill="hold" id="13"/>
                                        <p:tgtEl>
                                          <p:spTgt spid="20"/>
                                        </p:tgtEl>
                                        <p:attrNameLst>
                                          <p:attrName>ppt_w</p:attrName>
                                        </p:attrNameLst>
                                      </p:cBhvr>
                                      <p:tavLst>
                                        <p:tav tm="0">
                                          <p:val>
                                            <p:fltVal val="0"/>
                                          </p:val>
                                        </p:tav>
                                        <p:tav tm="100000">
                                          <p:val>
                                            <p:strVal val="#ppt_w"/>
                                          </p:val>
                                        </p:tav>
                                      </p:tavLst>
                                    </p:anim>
                                    <p:anim calcmode="lin" valueType="num">
                                      <p:cBhvr>
                                        <p:cTn dur="500" fill="hold" id="14"/>
                                        <p:tgtEl>
                                          <p:spTgt spid="20"/>
                                        </p:tgtEl>
                                        <p:attrNameLst>
                                          <p:attrName>ppt_h</p:attrName>
                                        </p:attrNameLst>
                                      </p:cBhvr>
                                      <p:tavLst>
                                        <p:tav tm="0">
                                          <p:val>
                                            <p:fltVal val="0"/>
                                          </p:val>
                                        </p:tav>
                                        <p:tav tm="100000">
                                          <p:val>
                                            <p:strVal val="#ppt_h"/>
                                          </p:val>
                                        </p:tav>
                                      </p:tavLst>
                                    </p:anim>
                                    <p:animEffect filter="fade" transition="in">
                                      <p:cBhvr>
                                        <p:cTn dur="500" id="15"/>
                                        <p:tgtEl>
                                          <p:spTgt spid="20"/>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46"/>
                                        </p:tgtEl>
                                        <p:attrNameLst>
                                          <p:attrName>style.visibility</p:attrName>
                                        </p:attrNameLst>
                                      </p:cBhvr>
                                      <p:to>
                                        <p:strVal val="visible"/>
                                      </p:to>
                                    </p:set>
                                    <p:animEffect filter="fade" transition="in">
                                      <p:cBhvr>
                                        <p:cTn dur="1000" id="19"/>
                                        <p:tgtEl>
                                          <p:spTgt spid="46"/>
                                        </p:tgtEl>
                                      </p:cBhvr>
                                    </p:animEffect>
                                    <p:anim calcmode="lin" valueType="num">
                                      <p:cBhvr>
                                        <p:cTn dur="1000" fill="hold" id="20"/>
                                        <p:tgtEl>
                                          <p:spTgt spid="46"/>
                                        </p:tgtEl>
                                        <p:attrNameLst>
                                          <p:attrName>ppt_x</p:attrName>
                                        </p:attrNameLst>
                                      </p:cBhvr>
                                      <p:tavLst>
                                        <p:tav tm="0">
                                          <p:val>
                                            <p:strVal val="#ppt_x"/>
                                          </p:val>
                                        </p:tav>
                                        <p:tav tm="100000">
                                          <p:val>
                                            <p:strVal val="#ppt_x"/>
                                          </p:val>
                                        </p:tav>
                                      </p:tavLst>
                                    </p:anim>
                                    <p:anim calcmode="lin" valueType="num">
                                      <p:cBhvr>
                                        <p:cTn dur="1000" fill="hold" id="21"/>
                                        <p:tgtEl>
                                          <p:spTgt spid="4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0"/>
                                  </p:iterate>
                                  <p:childTnLst>
                                    <p:set>
                                      <p:cBhvr>
                                        <p:cTn dur="1" fill="hold" id="24">
                                          <p:stCondLst>
                                            <p:cond delay="0"/>
                                          </p:stCondLst>
                                        </p:cTn>
                                        <p:tgtEl>
                                          <p:spTgt spid="19"/>
                                        </p:tgtEl>
                                        <p:attrNameLst>
                                          <p:attrName>style.visibility</p:attrName>
                                        </p:attrNameLst>
                                      </p:cBhvr>
                                      <p:to>
                                        <p:strVal val="visible"/>
                                      </p:to>
                                    </p:set>
                                    <p:anim calcmode="lin" valueType="num">
                                      <p:cBhvr>
                                        <p:cTn dur="500" fill="hold" id="25"/>
                                        <p:tgtEl>
                                          <p:spTgt spid="19"/>
                                        </p:tgtEl>
                                        <p:attrNameLst>
                                          <p:attrName>ppt_w</p:attrName>
                                        </p:attrNameLst>
                                      </p:cBhvr>
                                      <p:tavLst>
                                        <p:tav tm="0">
                                          <p:val>
                                            <p:fltVal val="0"/>
                                          </p:val>
                                        </p:tav>
                                        <p:tav tm="100000">
                                          <p:val>
                                            <p:strVal val="#ppt_w"/>
                                          </p:val>
                                        </p:tav>
                                      </p:tavLst>
                                    </p:anim>
                                    <p:anim calcmode="lin" valueType="num">
                                      <p:cBhvr>
                                        <p:cTn dur="500" fill="hold" id="26"/>
                                        <p:tgtEl>
                                          <p:spTgt spid="19"/>
                                        </p:tgtEl>
                                        <p:attrNameLst>
                                          <p:attrName>ppt_h</p:attrName>
                                        </p:attrNameLst>
                                      </p:cBhvr>
                                      <p:tavLst>
                                        <p:tav tm="0">
                                          <p:val>
                                            <p:fltVal val="0"/>
                                          </p:val>
                                        </p:tav>
                                        <p:tav tm="100000">
                                          <p:val>
                                            <p:strVal val="#ppt_h"/>
                                          </p:val>
                                        </p:tav>
                                      </p:tavLst>
                                    </p:anim>
                                    <p:animEffect filter="fade" transition="in">
                                      <p:cBhvr>
                                        <p:cTn dur="500" id="27"/>
                                        <p:tgtEl>
                                          <p:spTgt spid="19"/>
                                        </p:tgtEl>
                                      </p:cBhvr>
                                    </p:animEffect>
                                  </p:childTnLst>
                                </p:cTn>
                              </p:par>
                            </p:childTnLst>
                          </p:cTn>
                        </p:par>
                        <p:par>
                          <p:cTn fill="hold" id="28" nodeType="afterGroup">
                            <p:stCondLst>
                              <p:cond delay="2500"/>
                            </p:stCondLst>
                            <p:childTnLst>
                              <p:par>
                                <p:cTn fill="hold" grpId="0" id="29" nodeType="afterEffect" presetClass="entr" presetID="9"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dissolve" transition="in">
                                      <p:cBhvr>
                                        <p:cTn dur="500" id="31"/>
                                        <p:tgtEl>
                                          <p:spTgt spid="6"/>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43"/>
                                        </p:tgtEl>
                                        <p:attrNameLst>
                                          <p:attrName>style.visibility</p:attrName>
                                        </p:attrNameLst>
                                      </p:cBhvr>
                                      <p:to>
                                        <p:strVal val="visible"/>
                                      </p:to>
                                    </p:set>
                                    <p:animEffect filter="wipe(up)" transition="in">
                                      <p:cBhvr>
                                        <p:cTn dur="500" id="35"/>
                                        <p:tgtEl>
                                          <p:spTgt spid="43"/>
                                        </p:tgtEl>
                                      </p:cBhvr>
                                    </p:animEffect>
                                  </p:childTnLst>
                                </p:cTn>
                              </p:par>
                            </p:childTnLst>
                          </p:cTn>
                        </p:par>
                        <p:par>
                          <p:cTn fill="hold" id="36" nodeType="afterGroup">
                            <p:stCondLst>
                              <p:cond delay="3500"/>
                            </p:stCondLst>
                            <p:childTnLst>
                              <p:par>
                                <p:cTn fill="hold" id="37" nodeType="afterEffect" presetClass="entr" presetID="2" presetSubtype="2">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500" fill="hold" id="39"/>
                                        <p:tgtEl>
                                          <p:spTgt spid="4"/>
                                        </p:tgtEl>
                                        <p:attrNameLst>
                                          <p:attrName>ppt_x</p:attrName>
                                        </p:attrNameLst>
                                      </p:cBhvr>
                                      <p:tavLst>
                                        <p:tav tm="0">
                                          <p:val>
                                            <p:strVal val="1+#ppt_w/2"/>
                                          </p:val>
                                        </p:tav>
                                        <p:tav tm="100000">
                                          <p:val>
                                            <p:strVal val="#ppt_x"/>
                                          </p:val>
                                        </p:tav>
                                      </p:tavLst>
                                    </p:anim>
                                    <p:anim calcmode="lin" valueType="num">
                                      <p:cBhvr additive="base">
                                        <p:cTn dur="500" fill="hold" id="40"/>
                                        <p:tgtEl>
                                          <p:spTgt spid="4"/>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fill="hold" id="42" nodeType="afterEffect" presetClass="entr" presetID="2" presetSubtype="2">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fill="hold" id="44"/>
                                        <p:tgtEl>
                                          <p:spTgt spid="5"/>
                                        </p:tgtEl>
                                        <p:attrNameLst>
                                          <p:attrName>ppt_x</p:attrName>
                                        </p:attrNameLst>
                                      </p:cBhvr>
                                      <p:tavLst>
                                        <p:tav tm="0">
                                          <p:val>
                                            <p:strVal val="1+#ppt_w/2"/>
                                          </p:val>
                                        </p:tav>
                                        <p:tav tm="100000">
                                          <p:val>
                                            <p:strVal val="#ppt_x"/>
                                          </p:val>
                                        </p:tav>
                                      </p:tavLst>
                                    </p:anim>
                                    <p:anim calcmode="lin" valueType="num">
                                      <p:cBhvr additive="base">
                                        <p:cTn dur="500" fill="hold" id="45"/>
                                        <p:tgtEl>
                                          <p:spTgt spid="5"/>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 presetSubtype="2">
                                  <p:stCondLst>
                                    <p:cond delay="0"/>
                                  </p:stCondLst>
                                  <p:childTnLst>
                                    <p:set>
                                      <p:cBhvr>
                                        <p:cTn dur="1" fill="hold" id="48">
                                          <p:stCondLst>
                                            <p:cond delay="0"/>
                                          </p:stCondLst>
                                        </p:cTn>
                                        <p:tgtEl>
                                          <p:spTgt spid="7"/>
                                        </p:tgtEl>
                                        <p:attrNameLst>
                                          <p:attrName>style.visibility</p:attrName>
                                        </p:attrNameLst>
                                      </p:cBhvr>
                                      <p:to>
                                        <p:strVal val="visible"/>
                                      </p:to>
                                    </p:set>
                                    <p:anim calcmode="lin" valueType="num">
                                      <p:cBhvr additive="base">
                                        <p:cTn dur="500" fill="hold" id="49"/>
                                        <p:tgtEl>
                                          <p:spTgt spid="7"/>
                                        </p:tgtEl>
                                        <p:attrNameLst>
                                          <p:attrName>ppt_x</p:attrName>
                                        </p:attrNameLst>
                                      </p:cBhvr>
                                      <p:tavLst>
                                        <p:tav tm="0">
                                          <p:val>
                                            <p:strVal val="1+#ppt_w/2"/>
                                          </p:val>
                                        </p:tav>
                                        <p:tav tm="100000">
                                          <p:val>
                                            <p:strVal val="#ppt_x"/>
                                          </p:val>
                                        </p:tav>
                                      </p:tavLst>
                                    </p:anim>
                                    <p:anim calcmode="lin" valueType="num">
                                      <p:cBhvr additive="base">
                                        <p:cTn dur="500" fill="hold" id="50"/>
                                        <p:tgtEl>
                                          <p:spTgt spid="7"/>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2" presetSubtype="2">
                                  <p:stCondLst>
                                    <p:cond delay="0"/>
                                  </p:stCondLst>
                                  <p:childTnLst>
                                    <p:set>
                                      <p:cBhvr>
                                        <p:cTn dur="1" fill="hold" id="53">
                                          <p:stCondLst>
                                            <p:cond delay="0"/>
                                          </p:stCondLst>
                                        </p:cTn>
                                        <p:tgtEl>
                                          <p:spTgt spid="23"/>
                                        </p:tgtEl>
                                        <p:attrNameLst>
                                          <p:attrName>style.visibility</p:attrName>
                                        </p:attrNameLst>
                                      </p:cBhvr>
                                      <p:to>
                                        <p:strVal val="visible"/>
                                      </p:to>
                                    </p:set>
                                    <p:anim calcmode="lin" valueType="num">
                                      <p:cBhvr additive="base">
                                        <p:cTn dur="500" fill="hold" id="54"/>
                                        <p:tgtEl>
                                          <p:spTgt spid="23"/>
                                        </p:tgtEl>
                                        <p:attrNameLst>
                                          <p:attrName>ppt_x</p:attrName>
                                        </p:attrNameLst>
                                      </p:cBhvr>
                                      <p:tavLst>
                                        <p:tav tm="0">
                                          <p:val>
                                            <p:strVal val="1+#ppt_w/2"/>
                                          </p:val>
                                        </p:tav>
                                        <p:tav tm="100000">
                                          <p:val>
                                            <p:strVal val="#ppt_x"/>
                                          </p:val>
                                        </p:tav>
                                      </p:tavLst>
                                    </p:anim>
                                    <p:anim calcmode="lin" valueType="num">
                                      <p:cBhvr additive="base">
                                        <p:cTn dur="500" fill="hold" id="55"/>
                                        <p:tgtEl>
                                          <p:spTgt spid="23"/>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5500"/>
                            </p:stCondLst>
                            <p:childTnLst>
                              <p:par>
                                <p:cTn fill="hold" id="57" nodeType="afterEffect" presetClass="entr" presetID="2" presetSubtype="2">
                                  <p:stCondLst>
                                    <p:cond delay="0"/>
                                  </p:stCondLst>
                                  <p:childTnLst>
                                    <p:set>
                                      <p:cBhvr>
                                        <p:cTn dur="1" fill="hold" id="58">
                                          <p:stCondLst>
                                            <p:cond delay="0"/>
                                          </p:stCondLst>
                                        </p:cTn>
                                        <p:tgtEl>
                                          <p:spTgt spid="41"/>
                                        </p:tgtEl>
                                        <p:attrNameLst>
                                          <p:attrName>style.visibility</p:attrName>
                                        </p:attrNameLst>
                                      </p:cBhvr>
                                      <p:to>
                                        <p:strVal val="visible"/>
                                      </p:to>
                                    </p:set>
                                    <p:anim calcmode="lin" valueType="num">
                                      <p:cBhvr additive="base">
                                        <p:cTn dur="500" fill="hold" id="59"/>
                                        <p:tgtEl>
                                          <p:spTgt spid="41"/>
                                        </p:tgtEl>
                                        <p:attrNameLst>
                                          <p:attrName>ppt_x</p:attrName>
                                        </p:attrNameLst>
                                      </p:cBhvr>
                                      <p:tavLst>
                                        <p:tav tm="0">
                                          <p:val>
                                            <p:strVal val="1+#ppt_w/2"/>
                                          </p:val>
                                        </p:tav>
                                        <p:tav tm="100000">
                                          <p:val>
                                            <p:strVal val="#ppt_x"/>
                                          </p:val>
                                        </p:tav>
                                      </p:tavLst>
                                    </p:anim>
                                    <p:anim calcmode="lin" valueType="num">
                                      <p:cBhvr additive="base">
                                        <p:cTn dur="500" fill="hold" id="60"/>
                                        <p:tgtEl>
                                          <p:spTgt spid="41"/>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6000"/>
                            </p:stCondLst>
                            <p:childTnLst>
                              <p:par>
                                <p:cTn fill="hold" id="62" nodeType="afterEffect" presetClass="entr" presetID="47" presetSubtype="0">
                                  <p:stCondLst>
                                    <p:cond delay="0"/>
                                  </p:stCondLst>
                                  <p:childTnLst>
                                    <p:set>
                                      <p:cBhvr>
                                        <p:cTn dur="1" fill="hold" id="63">
                                          <p:stCondLst>
                                            <p:cond delay="0"/>
                                          </p:stCondLst>
                                        </p:cTn>
                                        <p:tgtEl>
                                          <p:spTgt spid="42"/>
                                        </p:tgtEl>
                                        <p:attrNameLst>
                                          <p:attrName>style.visibility</p:attrName>
                                        </p:attrNameLst>
                                      </p:cBhvr>
                                      <p:to>
                                        <p:strVal val="visible"/>
                                      </p:to>
                                    </p:set>
                                    <p:animEffect filter="fade" transition="in">
                                      <p:cBhvr>
                                        <p:cTn dur="1000" id="64"/>
                                        <p:tgtEl>
                                          <p:spTgt spid="42"/>
                                        </p:tgtEl>
                                      </p:cBhvr>
                                    </p:animEffect>
                                    <p:anim calcmode="lin" valueType="num">
                                      <p:cBhvr>
                                        <p:cTn dur="1000" fill="hold" id="65"/>
                                        <p:tgtEl>
                                          <p:spTgt spid="42"/>
                                        </p:tgtEl>
                                        <p:attrNameLst>
                                          <p:attrName>ppt_x</p:attrName>
                                        </p:attrNameLst>
                                      </p:cBhvr>
                                      <p:tavLst>
                                        <p:tav tm="0">
                                          <p:val>
                                            <p:strVal val="#ppt_x"/>
                                          </p:val>
                                        </p:tav>
                                        <p:tav tm="100000">
                                          <p:val>
                                            <p:strVal val="#ppt_x"/>
                                          </p:val>
                                        </p:tav>
                                      </p:tavLst>
                                    </p:anim>
                                    <p:anim calcmode="lin" valueType="num">
                                      <p:cBhvr>
                                        <p:cTn dur="1000" fill="hold" id="66"/>
                                        <p:tgtEl>
                                          <p:spTgt spid="42"/>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7000"/>
                            </p:stCondLst>
                            <p:childTnLst>
                              <p:par>
                                <p:cTn fill="hold" grpId="1" id="68" nodeType="afterEffect" presetClass="entr" presetID="10" presetSubtype="0">
                                  <p:stCondLst>
                                    <p:cond delay="0"/>
                                  </p:stCondLst>
                                  <p:childTnLst>
                                    <p:set>
                                      <p:cBhvr>
                                        <p:cTn dur="1" fill="hold" id="69">
                                          <p:stCondLst>
                                            <p:cond delay="0"/>
                                          </p:stCondLst>
                                        </p:cTn>
                                        <p:tgtEl>
                                          <p:spTgt spid="9"/>
                                        </p:tgtEl>
                                        <p:attrNameLst>
                                          <p:attrName>style.visibility</p:attrName>
                                        </p:attrNameLst>
                                      </p:cBhvr>
                                      <p:to>
                                        <p:strVal val="visible"/>
                                      </p:to>
                                    </p:set>
                                    <p:animEffect filter="fade" transition="in">
                                      <p:cBhvr>
                                        <p:cTn dur="500" id="70"/>
                                        <p:tgtEl>
                                          <p:spTgt spid="9"/>
                                        </p:tgtEl>
                                      </p:cBhvr>
                                    </p:animEffect>
                                  </p:childTnLst>
                                </p:cTn>
                              </p:par>
                              <p:par>
                                <p:cTn fill="hold" grpId="1" id="71" nodeType="withEffect" presetClass="entr" presetID="10" presetSubtype="0">
                                  <p:stCondLst>
                                    <p:cond delay="0"/>
                                  </p:stCondLst>
                                  <p:childTnLst>
                                    <p:set>
                                      <p:cBhvr>
                                        <p:cTn dur="1" fill="hold" id="72">
                                          <p:stCondLst>
                                            <p:cond delay="0"/>
                                          </p:stCondLst>
                                        </p:cTn>
                                        <p:tgtEl>
                                          <p:spTgt spid="10"/>
                                        </p:tgtEl>
                                        <p:attrNameLst>
                                          <p:attrName>style.visibility</p:attrName>
                                        </p:attrNameLst>
                                      </p:cBhvr>
                                      <p:to>
                                        <p:strVal val="visible"/>
                                      </p:to>
                                    </p:set>
                                    <p:animEffect filter="fade" transition="in">
                                      <p:cBhvr>
                                        <p:cTn dur="500" id="73"/>
                                        <p:tgtEl>
                                          <p:spTgt spid="10"/>
                                        </p:tgtEl>
                                      </p:cBhvr>
                                    </p:animEffect>
                                  </p:childTnLst>
                                </p:cTn>
                              </p:par>
                              <p:par>
                                <p:cTn fill="hold" grpId="1" id="74" nodeType="withEffect" presetClass="entr" presetID="10" presetSubtype="0">
                                  <p:stCondLst>
                                    <p:cond delay="0"/>
                                  </p:stCondLst>
                                  <p:childTnLst>
                                    <p:set>
                                      <p:cBhvr>
                                        <p:cTn dur="1" fill="hold" id="75">
                                          <p:stCondLst>
                                            <p:cond delay="0"/>
                                          </p:stCondLst>
                                        </p:cTn>
                                        <p:tgtEl>
                                          <p:spTgt spid="11"/>
                                        </p:tgtEl>
                                        <p:attrNameLst>
                                          <p:attrName>style.visibility</p:attrName>
                                        </p:attrNameLst>
                                      </p:cBhvr>
                                      <p:to>
                                        <p:strVal val="visible"/>
                                      </p:to>
                                    </p:set>
                                    <p:animEffect filter="fade" transition="in">
                                      <p:cBhvr>
                                        <p:cTn dur="500" id="76"/>
                                        <p:tgtEl>
                                          <p:spTgt spid="11"/>
                                        </p:tgtEl>
                                      </p:cBhvr>
                                    </p:animEffect>
                                  </p:childTnLst>
                                </p:cTn>
                              </p:par>
                              <p:par>
                                <p:cTn fill="hold" grpId="1" id="77" nodeType="withEffect" presetClass="entr" presetID="10" presetSubtype="0">
                                  <p:stCondLst>
                                    <p:cond delay="0"/>
                                  </p:stCondLst>
                                  <p:childTnLst>
                                    <p:set>
                                      <p:cBhvr>
                                        <p:cTn dur="1" fill="hold" id="78">
                                          <p:stCondLst>
                                            <p:cond delay="0"/>
                                          </p:stCondLst>
                                        </p:cTn>
                                        <p:tgtEl>
                                          <p:spTgt spid="12"/>
                                        </p:tgtEl>
                                        <p:attrNameLst>
                                          <p:attrName>style.visibility</p:attrName>
                                        </p:attrNameLst>
                                      </p:cBhvr>
                                      <p:to>
                                        <p:strVal val="visible"/>
                                      </p:to>
                                    </p:set>
                                    <p:animEffect filter="fade" transition="in">
                                      <p:cBhvr>
                                        <p:cTn dur="500" id="79"/>
                                        <p:tgtEl>
                                          <p:spTgt spid="12"/>
                                        </p:tgtEl>
                                      </p:cBhvr>
                                    </p:animEffect>
                                  </p:childTnLst>
                                </p:cTn>
                              </p:par>
                              <p:par>
                                <p:cTn fill="hold" grpId="1" id="80" nodeType="withEffect" presetClass="entr" presetID="10" presetSubtype="0">
                                  <p:stCondLst>
                                    <p:cond delay="0"/>
                                  </p:stCondLst>
                                  <p:childTnLst>
                                    <p:set>
                                      <p:cBhvr>
                                        <p:cTn dur="1" fill="hold" id="81">
                                          <p:stCondLst>
                                            <p:cond delay="0"/>
                                          </p:stCondLst>
                                        </p:cTn>
                                        <p:tgtEl>
                                          <p:spTgt spid="13"/>
                                        </p:tgtEl>
                                        <p:attrNameLst>
                                          <p:attrName>style.visibility</p:attrName>
                                        </p:attrNameLst>
                                      </p:cBhvr>
                                      <p:to>
                                        <p:strVal val="visible"/>
                                      </p:to>
                                    </p:set>
                                    <p:animEffect filter="fade" transition="in">
                                      <p:cBhvr>
                                        <p:cTn dur="500" id="82"/>
                                        <p:tgtEl>
                                          <p:spTgt spid="13"/>
                                        </p:tgtEl>
                                      </p:cBhvr>
                                    </p:animEffect>
                                  </p:childTnLst>
                                </p:cTn>
                              </p:par>
                              <p:par>
                                <p:cTn fill="hold" grpId="1" id="83" nodeType="withEffect" presetClass="entr" presetID="10" presetSubtype="0">
                                  <p:stCondLst>
                                    <p:cond delay="0"/>
                                  </p:stCondLst>
                                  <p:childTnLst>
                                    <p:set>
                                      <p:cBhvr>
                                        <p:cTn dur="1" fill="hold" id="84">
                                          <p:stCondLst>
                                            <p:cond delay="0"/>
                                          </p:stCondLst>
                                        </p:cTn>
                                        <p:tgtEl>
                                          <p:spTgt spid="14"/>
                                        </p:tgtEl>
                                        <p:attrNameLst>
                                          <p:attrName>style.visibility</p:attrName>
                                        </p:attrNameLst>
                                      </p:cBhvr>
                                      <p:to>
                                        <p:strVal val="visible"/>
                                      </p:to>
                                    </p:set>
                                    <p:animEffect filter="fade" transition="in">
                                      <p:cBhvr>
                                        <p:cTn dur="500" id="85"/>
                                        <p:tgtEl>
                                          <p:spTgt spid="14"/>
                                        </p:tgtEl>
                                      </p:cBhvr>
                                    </p:animEffect>
                                  </p:childTnLst>
                                </p:cTn>
                              </p:par>
                              <p:par>
                                <p:cTn fill="hold" grpId="1" id="86" nodeType="withEffect" presetClass="entr" presetID="10" presetSubtype="0">
                                  <p:stCondLst>
                                    <p:cond delay="0"/>
                                  </p:stCondLst>
                                  <p:childTnLst>
                                    <p:set>
                                      <p:cBhvr>
                                        <p:cTn dur="1" fill="hold" id="87">
                                          <p:stCondLst>
                                            <p:cond delay="0"/>
                                          </p:stCondLst>
                                        </p:cTn>
                                        <p:tgtEl>
                                          <p:spTgt spid="15"/>
                                        </p:tgtEl>
                                        <p:attrNameLst>
                                          <p:attrName>style.visibility</p:attrName>
                                        </p:attrNameLst>
                                      </p:cBhvr>
                                      <p:to>
                                        <p:strVal val="visible"/>
                                      </p:to>
                                    </p:set>
                                    <p:animEffect filter="fade" transition="in">
                                      <p:cBhvr>
                                        <p:cTn dur="500" id="88"/>
                                        <p:tgtEl>
                                          <p:spTgt spid="15"/>
                                        </p:tgtEl>
                                      </p:cBhvr>
                                    </p:animEffect>
                                  </p:childTnLst>
                                </p:cTn>
                              </p:par>
                              <p:par>
                                <p:cTn fill="hold" grpId="1" id="89" nodeType="withEffect" presetClass="entr" presetID="10" presetSubtype="0">
                                  <p:stCondLst>
                                    <p:cond delay="0"/>
                                  </p:stCondLst>
                                  <p:childTnLst>
                                    <p:set>
                                      <p:cBhvr>
                                        <p:cTn dur="1" fill="hold" id="90">
                                          <p:stCondLst>
                                            <p:cond delay="0"/>
                                          </p:stCondLst>
                                        </p:cTn>
                                        <p:tgtEl>
                                          <p:spTgt spid="16"/>
                                        </p:tgtEl>
                                        <p:attrNameLst>
                                          <p:attrName>style.visibility</p:attrName>
                                        </p:attrNameLst>
                                      </p:cBhvr>
                                      <p:to>
                                        <p:strVal val="visible"/>
                                      </p:to>
                                    </p:set>
                                    <p:animEffect filter="fade" transition="in">
                                      <p:cBhvr>
                                        <p:cTn dur="500" id="91"/>
                                        <p:tgtEl>
                                          <p:spTgt spid="16"/>
                                        </p:tgtEl>
                                      </p:cBhvr>
                                    </p:animEffect>
                                  </p:childTnLst>
                                </p:cTn>
                              </p:par>
                              <p:par>
                                <p:cTn fill="hold" grpId="1" id="92" nodeType="withEffect" presetClass="entr" presetID="10" presetSubtype="0">
                                  <p:stCondLst>
                                    <p:cond delay="0"/>
                                  </p:stCondLst>
                                  <p:childTnLst>
                                    <p:set>
                                      <p:cBhvr>
                                        <p:cTn dur="1" fill="hold" id="93">
                                          <p:stCondLst>
                                            <p:cond delay="0"/>
                                          </p:stCondLst>
                                        </p:cTn>
                                        <p:tgtEl>
                                          <p:spTgt spid="17"/>
                                        </p:tgtEl>
                                        <p:attrNameLst>
                                          <p:attrName>style.visibility</p:attrName>
                                        </p:attrNameLst>
                                      </p:cBhvr>
                                      <p:to>
                                        <p:strVal val="visible"/>
                                      </p:to>
                                    </p:set>
                                    <p:animEffect filter="fade" transition="in">
                                      <p:cBhvr>
                                        <p:cTn dur="500" id="94"/>
                                        <p:tgtEl>
                                          <p:spTgt spid="17"/>
                                        </p:tgtEl>
                                      </p:cBhvr>
                                    </p:animEffect>
                                  </p:childTnLst>
                                </p:cTn>
                              </p:par>
                              <p:par>
                                <p:cTn fill="hold" grpId="1" id="95" nodeType="withEffect" presetClass="entr" presetID="10" presetSubtype="0">
                                  <p:stCondLst>
                                    <p:cond delay="0"/>
                                  </p:stCondLst>
                                  <p:childTnLst>
                                    <p:set>
                                      <p:cBhvr>
                                        <p:cTn dur="1" fill="hold" id="96">
                                          <p:stCondLst>
                                            <p:cond delay="0"/>
                                          </p:stCondLst>
                                        </p:cTn>
                                        <p:tgtEl>
                                          <p:spTgt spid="18"/>
                                        </p:tgtEl>
                                        <p:attrNameLst>
                                          <p:attrName>style.visibility</p:attrName>
                                        </p:attrNameLst>
                                      </p:cBhvr>
                                      <p:to>
                                        <p:strVal val="visible"/>
                                      </p:to>
                                    </p:set>
                                    <p:animEffect filter="fade" transition="in">
                                      <p:cBhvr>
                                        <p:cTn dur="500" id="97"/>
                                        <p:tgtEl>
                                          <p:spTgt spid="18"/>
                                        </p:tgtEl>
                                      </p:cBhvr>
                                    </p:animEffect>
                                  </p:childTnLst>
                                </p:cTn>
                              </p:par>
                            </p:childTnLst>
                          </p:cTn>
                        </p:par>
                        <p:par>
                          <p:cTn fill="hold" id="98" nodeType="afterGroup">
                            <p:stCondLst>
                              <p:cond delay="7500"/>
                            </p:stCondLst>
                            <p:childTnLst>
                              <p:par>
                                <p:cTn accel="50000" decel="50000" fill="remove" grpId="0" id="99"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0"/>
                                        <p:tgtEl>
                                          <p:spTgt spid="9"/>
                                        </p:tgtEl>
                                        <p:attrNameLst>
                                          <p:attrName>ppt_x</p:attrName>
                                          <p:attrName>ppt_y</p:attrName>
                                        </p:attrNameLst>
                                      </p:cBhvr>
                                      <p:rCtr x="17" y="18981"/>
                                    </p:animMotion>
                                  </p:childTnLst>
                                </p:cTn>
                              </p:par>
                              <p:par>
                                <p:cTn accel="50000" decel="50000" fill="remove" grpId="0" id="101"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2"/>
                                        <p:tgtEl>
                                          <p:spTgt spid="10"/>
                                        </p:tgtEl>
                                        <p:attrNameLst>
                                          <p:attrName>ppt_x</p:attrName>
                                          <p:attrName>ppt_y</p:attrName>
                                        </p:attrNameLst>
                                      </p:cBhvr>
                                      <p:rCtr x="17" y="18981"/>
                                    </p:animMotion>
                                  </p:childTnLst>
                                </p:cTn>
                              </p:par>
                              <p:par>
                                <p:cTn accel="50000" decel="50000" fill="remove" grpId="0" id="103"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4"/>
                                        <p:tgtEl>
                                          <p:spTgt spid="11"/>
                                        </p:tgtEl>
                                        <p:attrNameLst>
                                          <p:attrName>ppt_x</p:attrName>
                                          <p:attrName>ppt_y</p:attrName>
                                        </p:attrNameLst>
                                      </p:cBhvr>
                                      <p:rCtr x="17" y="18981"/>
                                    </p:animMotion>
                                  </p:childTnLst>
                                </p:cTn>
                              </p:par>
                              <p:par>
                                <p:cTn accel="50000" decel="50000" fill="remove" grpId="0" id="105"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6"/>
                                        <p:tgtEl>
                                          <p:spTgt spid="12"/>
                                        </p:tgtEl>
                                        <p:attrNameLst>
                                          <p:attrName>ppt_x</p:attrName>
                                          <p:attrName>ppt_y</p:attrName>
                                        </p:attrNameLst>
                                      </p:cBhvr>
                                      <p:rCtr x="17" y="18981"/>
                                    </p:animMotion>
                                  </p:childTnLst>
                                </p:cTn>
                              </p:par>
                              <p:par>
                                <p:cTn accel="50000" decel="50000" fill="remove" grpId="0" id="107"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8"/>
                                        <p:tgtEl>
                                          <p:spTgt spid="13"/>
                                        </p:tgtEl>
                                        <p:attrNameLst>
                                          <p:attrName>ppt_x</p:attrName>
                                          <p:attrName>ppt_y</p:attrName>
                                        </p:attrNameLst>
                                      </p:cBhvr>
                                      <p:rCtr x="17" y="18981"/>
                                    </p:animMotion>
                                  </p:childTnLst>
                                </p:cTn>
                              </p:par>
                              <p:par>
                                <p:cTn accel="50000" decel="50000" fill="remove" grpId="0" id="109"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10"/>
                                        <p:tgtEl>
                                          <p:spTgt spid="14"/>
                                        </p:tgtEl>
                                        <p:attrNameLst>
                                          <p:attrName>ppt_x</p:attrName>
                                          <p:attrName>ppt_y</p:attrName>
                                        </p:attrNameLst>
                                      </p:cBhvr>
                                      <p:rCtr x="17" y="18981"/>
                                    </p:animMotion>
                                  </p:childTnLst>
                                </p:cTn>
                              </p:par>
                              <p:par>
                                <p:cTn accel="50000" decel="50000" fill="remove" grpId="0" id="111"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12"/>
                                        <p:tgtEl>
                                          <p:spTgt spid="15"/>
                                        </p:tgtEl>
                                        <p:attrNameLst>
                                          <p:attrName>ppt_x</p:attrName>
                                          <p:attrName>ppt_y</p:attrName>
                                        </p:attrNameLst>
                                      </p:cBhvr>
                                      <p:rCtr x="17" y="18981"/>
                                    </p:animMotion>
                                  </p:childTnLst>
                                </p:cTn>
                              </p:par>
                              <p:par>
                                <p:cTn accel="50000" decel="50000" fill="remove" grpId="0" id="113"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14"/>
                                        <p:tgtEl>
                                          <p:spTgt spid="16"/>
                                        </p:tgtEl>
                                        <p:attrNameLst>
                                          <p:attrName>ppt_x</p:attrName>
                                          <p:attrName>ppt_y</p:attrName>
                                        </p:attrNameLst>
                                      </p:cBhvr>
                                      <p:rCtr x="17" y="18981"/>
                                    </p:animMotion>
                                  </p:childTnLst>
                                </p:cTn>
                              </p:par>
                              <p:par>
                                <p:cTn accel="50000" decel="50000" fill="remove" grpId="0" id="115"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16"/>
                                        <p:tgtEl>
                                          <p:spTgt spid="17"/>
                                        </p:tgtEl>
                                        <p:attrNameLst>
                                          <p:attrName>ppt_x</p:attrName>
                                          <p:attrName>ppt_y</p:attrName>
                                        </p:attrNameLst>
                                      </p:cBhvr>
                                      <p:rCtr x="17" y="18981"/>
                                    </p:animMotion>
                                  </p:childTnLst>
                                </p:cTn>
                              </p:par>
                              <p:par>
                                <p:cTn accel="50000" decel="50000" fill="remove" grpId="0" id="117"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18"/>
                                        <p:tgtEl>
                                          <p:spTgt spid="18"/>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6"/>
      <p:bldP grpId="0" spid="8"/>
      <p:bldP grpId="0" spid="9"/>
      <p:bldP grpId="1" spid="9"/>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P grpId="0" spid="19"/>
      <p:bldP grpId="0" spid="20"/>
      <p:bldP grpId="0" spid="4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标题 4"/>
          <p:cNvSpPr txBox="1"/>
          <p:nvPr/>
        </p:nvSpPr>
        <p:spPr>
          <a:xfrm>
            <a:off x="1891142" y="3652055"/>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FCB00F"/>
                </a:solidFill>
                <a:latin charset="-122" panose="020b0503020204020204" pitchFamily="34" typeface="微软雅黑"/>
                <a:ea charset="-122" panose="020b0503020204020204" pitchFamily="34" typeface="微软雅黑"/>
              </a:rPr>
              <a:t>第五章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6155957" y="2429163"/>
            <a:ext cx="1569660" cy="1556074"/>
            <a:chOff x="6155957" y="1837451"/>
            <a:chExt cx="1569660" cy="1556074"/>
          </a:xfrm>
        </p:grpSpPr>
        <p:sp>
          <p:nvSpPr>
            <p:cNvPr id="33" name="矩形 32"/>
            <p:cNvSpPr/>
            <p:nvPr/>
          </p:nvSpPr>
          <p:spPr>
            <a:xfrm>
              <a:off x="6155957" y="1837451"/>
              <a:ext cx="15544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案例对比分析</a:t>
              </a:r>
            </a:p>
          </p:txBody>
        </p:sp>
        <p:sp>
          <p:nvSpPr>
            <p:cNvPr id="34" name="矩形 33"/>
            <p:cNvSpPr/>
            <p:nvPr/>
          </p:nvSpPr>
          <p:spPr>
            <a:xfrm>
              <a:off x="6155957" y="2442932"/>
              <a:ext cx="15544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问题评估相关</a:t>
              </a:r>
            </a:p>
          </p:txBody>
        </p:sp>
        <p:sp>
          <p:nvSpPr>
            <p:cNvPr id="35" name="矩形 34"/>
            <p:cNvSpPr/>
            <p:nvPr/>
          </p:nvSpPr>
          <p:spPr>
            <a:xfrm>
              <a:off x="6155957" y="3024194"/>
              <a:ext cx="6400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对策</a:t>
              </a:r>
            </a:p>
          </p:txBody>
        </p:sp>
      </p:grpSp>
      <p:sp>
        <p:nvSpPr>
          <p:cNvPr id="36" name="文本框 35"/>
          <p:cNvSpPr txBox="1"/>
          <p:nvPr/>
        </p:nvSpPr>
        <p:spPr>
          <a:xfrm>
            <a:off x="1804635" y="4725796"/>
            <a:ext cx="2621280" cy="822960"/>
          </a:xfrm>
          <a:prstGeom prst="rect">
            <a:avLst/>
          </a:prstGeom>
          <a:noFill/>
        </p:spPr>
        <p:txBody>
          <a:bodyPr rtlCol="0" wrap="none">
            <a:spAutoFit/>
          </a:bodyPr>
          <a:lstStyle/>
          <a:p>
            <a:pPr algn="ctr"/>
            <a:r>
              <a:rPr altLang="en-US" b="1" kern="100" lang="zh-CN" smtClean="0" sz="4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相关建议</a:t>
            </a:r>
          </a:p>
        </p:txBody>
      </p:sp>
      <p:sp>
        <p:nvSpPr>
          <p:cNvPr id="37" name="Freeform 11"/>
          <p:cNvSpPr>
            <a:spLocks noEditPoints="1"/>
          </p:cNvSpPr>
          <p:nvPr/>
        </p:nvSpPr>
        <p:spPr bwMode="auto">
          <a:xfrm>
            <a:off x="2370631" y="2417146"/>
            <a:ext cx="1489286" cy="1171014"/>
          </a:xfrm>
          <a:custGeom>
            <a:gdLst>
              <a:gd fmla="*/ 186 w 390" name="T0"/>
              <a:gd fmla="*/ 267 h 306" name="T1"/>
              <a:gd fmla="*/ 187 w 390" name="T2"/>
              <a:gd fmla="*/ 305 h 306" name="T3"/>
              <a:gd fmla="*/ 154 w 390" name="T4"/>
              <a:gd fmla="*/ 287 h 306" name="T5"/>
              <a:gd fmla="*/ 137 w 390" name="T6"/>
              <a:gd fmla="*/ 208 h 306" name="T7"/>
              <a:gd fmla="*/ 124 w 390" name="T8"/>
              <a:gd fmla="*/ 266 h 306" name="T9"/>
              <a:gd fmla="*/ 108 w 390" name="T10"/>
              <a:gd fmla="*/ 190 h 306" name="T11"/>
              <a:gd fmla="*/ 42 w 390" name="T12"/>
              <a:gd fmla="*/ 210 h 306" name="T13"/>
              <a:gd fmla="*/ 25 w 390" name="T14"/>
              <a:gd fmla="*/ 135 h 306" name="T15"/>
              <a:gd fmla="*/ 11 w 390" name="T16"/>
              <a:gd fmla="*/ 188 h 306" name="T17"/>
              <a:gd fmla="*/ 0 w 390" name="T18"/>
              <a:gd fmla="*/ 154 h 306" name="T19"/>
              <a:gd fmla="*/ 20 w 390" name="T20"/>
              <a:gd fmla="*/ 116 h 306" name="T21"/>
              <a:gd fmla="*/ 189 w 390" name="T22"/>
              <a:gd fmla="*/ 229 h 306" name="T23"/>
              <a:gd fmla="*/ 192 w 390" name="T24"/>
              <a:gd fmla="*/ 240 h 306" name="T25"/>
              <a:gd fmla="*/ 121 w 390" name="T26"/>
              <a:gd fmla="*/ 87 h 306" name="T27"/>
              <a:gd fmla="*/ 131 w 390" name="T28"/>
              <a:gd fmla="*/ 125 h 306" name="T29"/>
              <a:gd fmla="*/ 198 w 390" name="T30"/>
              <a:gd fmla="*/ 115 h 306" name="T31"/>
              <a:gd fmla="*/ 188 w 390" name="T32"/>
              <a:gd fmla="*/ 77 h 306" name="T33"/>
              <a:gd fmla="*/ 327 w 390" name="T34"/>
              <a:gd fmla="*/ 54 h 306" name="T35"/>
              <a:gd fmla="*/ 298 w 390" name="T36"/>
              <a:gd fmla="*/ 5 h 306" name="T37"/>
              <a:gd fmla="*/ 327 w 390" name="T38"/>
              <a:gd fmla="*/ 54 h 306" name="T39"/>
              <a:gd fmla="*/ 126 w 390" name="T40"/>
              <a:gd fmla="*/ 0 h 306" name="T41"/>
              <a:gd fmla="*/ 140 w 390" name="T42"/>
              <a:gd fmla="*/ 54 h 306" name="T43"/>
              <a:gd fmla="*/ 305 w 390" name="T44"/>
              <a:gd fmla="*/ 77 h 306" name="T45"/>
              <a:gd fmla="*/ 238 w 390" name="T46"/>
              <a:gd fmla="*/ 87 h 306" name="T47"/>
              <a:gd fmla="*/ 248 w 390" name="T48"/>
              <a:gd fmla="*/ 125 h 306" name="T49"/>
              <a:gd fmla="*/ 315 w 390" name="T50"/>
              <a:gd fmla="*/ 115 h 306" name="T51"/>
              <a:gd fmla="*/ 305 w 390" name="T52"/>
              <a:gd fmla="*/ 77 h 306" name="T53"/>
              <a:gd fmla="*/ 209 w 390" name="T54"/>
              <a:gd fmla="*/ 62 h 306" name="T55"/>
              <a:gd fmla="*/ 201 w 390" name="T56"/>
              <a:gd fmla="*/ 62 h 306" name="T57"/>
              <a:gd fmla="*/ 107 w 390" name="T58"/>
              <a:gd fmla="*/ 121 h 306" name="T59"/>
              <a:gd fmla="*/ 192 w 390" name="T60"/>
              <a:gd fmla="*/ 140 h 306" name="T61"/>
              <a:gd fmla="*/ 225 w 390" name="T62"/>
              <a:gd fmla="*/ 121 h 306" name="T63"/>
              <a:gd fmla="*/ 309 w 390" name="T64"/>
              <a:gd fmla="*/ 140 h 306" name="T65"/>
              <a:gd fmla="*/ 329 w 390" name="T66"/>
              <a:gd fmla="*/ 62 h 306" name="T67"/>
              <a:gd fmla="*/ 227 w 390" name="T68"/>
              <a:gd fmla="*/ 62 h 306" name="T69"/>
              <a:gd fmla="*/ 209 w 390" name="T70"/>
              <a:gd fmla="*/ 62 h 306" name="T71"/>
              <a:gd fmla="*/ 196 w 390" name="T72"/>
              <a:gd fmla="*/ 294 h 306" name="T73"/>
              <a:gd fmla="*/ 376 w 390" name="T74"/>
              <a:gd fmla="*/ 219 h 306" name="T75"/>
              <a:gd fmla="*/ 384 w 390" name="T76"/>
              <a:gd fmla="*/ 235 h 306" name="T77"/>
              <a:gd fmla="*/ 200 w 390" name="T78"/>
              <a:gd fmla="*/ 257 h 306" name="T79"/>
              <a:gd fmla="*/ 378 w 390" name="T80"/>
              <a:gd fmla="*/ 191 h 306" name="T81"/>
              <a:gd fmla="*/ 198 w 390" name="T82"/>
              <a:gd fmla="*/ 252 h 306" name="T83"/>
              <a:gd fmla="*/ 200 w 390" name="T84"/>
              <a:gd fmla="*/ 257 h 306" name="T85"/>
              <a:gd fmla="*/ 203 w 390" name="T86"/>
              <a:gd fmla="*/ 222 h 306" name="T87"/>
              <a:gd fmla="*/ 375 w 390" name="T88"/>
              <a:gd fmla="*/ 163 h 306" name="T89"/>
              <a:gd fmla="*/ 376 w 390" name="T90"/>
              <a:gd fmla="*/ 147 h 306" name="T91"/>
              <a:gd fmla="*/ 340 w 390" name="T92"/>
              <a:gd fmla="*/ 126 h 306" name="T93"/>
              <a:gd fmla="*/ 351 w 390" name="T94"/>
              <a:gd fmla="*/ 152 h 306" name="T95"/>
              <a:gd fmla="*/ 122 w 390" name="T96"/>
              <a:gd fmla="*/ 152 h 306" name="T97"/>
              <a:gd fmla="*/ 121 w 390" name="T98"/>
              <a:gd fmla="*/ 152 h 306" name="T99"/>
              <a:gd fmla="*/ 95 w 390" name="T100"/>
              <a:gd fmla="*/ 90 h 306" name="T101"/>
              <a:gd fmla="*/ 28 w 390" name="T102"/>
              <a:gd fmla="*/ 94 h 306" name="T103"/>
              <a:gd fmla="*/ 26 w 390" name="T104"/>
              <a:gd fmla="*/ 110 h 306" name="T105"/>
              <a:gd fmla="*/ 194 w 390" name="T106"/>
              <a:gd fmla="*/ 222 h 306" name="T107"/>
              <a:gd fmla="*/ 197 w 390" name="T108"/>
              <a:gd fmla="*/ 36 h 306" name="T109"/>
              <a:gd fmla="*/ 227 w 390" name="T110"/>
              <a:gd fmla="*/ 50 h 306" name="T111"/>
              <a:gd fmla="*/ 183 w 390" name="T112"/>
              <a:gd fmla="*/ 50 h 306" name="T113"/>
              <a:gd fmla="*/ 156 w 390" name="T114"/>
              <a:gd fmla="*/ 50 h 306" name="T115"/>
              <a:gd fmla="*/ 303 w 390" name="T116"/>
              <a:gd fmla="*/ 100 h 306" name="T117"/>
              <a:gd fmla="*/ 300 w 390" name="T118"/>
              <a:gd fmla="*/ 113 h 306" name="T119"/>
              <a:gd fmla="*/ 254 w 390" name="T120"/>
              <a:gd fmla="*/ 89 h 30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06" w="390">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rgbClr val="FCB00F"/>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91729358"/>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500" fill="hold" id="13"/>
                                        <p:tgtEl>
                                          <p:spTgt spid="30"/>
                                        </p:tgtEl>
                                        <p:attrNameLst>
                                          <p:attrName>ppt_w</p:attrName>
                                        </p:attrNameLst>
                                      </p:cBhvr>
                                      <p:tavLst>
                                        <p:tav tm="0">
                                          <p:val>
                                            <p:fltVal val="0"/>
                                          </p:val>
                                        </p:tav>
                                        <p:tav tm="100000">
                                          <p:val>
                                            <p:strVal val="#ppt_w"/>
                                          </p:val>
                                        </p:tav>
                                      </p:tavLst>
                                    </p:anim>
                                    <p:anim calcmode="lin" valueType="num">
                                      <p:cBhvr>
                                        <p:cTn dur="500" fill="hold" id="14"/>
                                        <p:tgtEl>
                                          <p:spTgt spid="30"/>
                                        </p:tgtEl>
                                        <p:attrNameLst>
                                          <p:attrName>ppt_h</p:attrName>
                                        </p:attrNameLst>
                                      </p:cBhvr>
                                      <p:tavLst>
                                        <p:tav tm="0">
                                          <p:val>
                                            <p:fltVal val="0"/>
                                          </p:val>
                                        </p:tav>
                                        <p:tav tm="100000">
                                          <p:val>
                                            <p:strVal val="#ppt_h"/>
                                          </p:val>
                                        </p:tav>
                                      </p:tavLst>
                                    </p:anim>
                                    <p:animEffect filter="fade" transition="in">
                                      <p:cBhvr>
                                        <p:cTn dur="500" id="15"/>
                                        <p:tgtEl>
                                          <p:spTgt spid="30"/>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1000" id="19"/>
                                        <p:tgtEl>
                                          <p:spTgt spid="37"/>
                                        </p:tgtEl>
                                      </p:cBhvr>
                                    </p:animEffect>
                                    <p:anim calcmode="lin" valueType="num">
                                      <p:cBhvr>
                                        <p:cTn dur="1000" fill="hold" id="20"/>
                                        <p:tgtEl>
                                          <p:spTgt spid="37"/>
                                        </p:tgtEl>
                                        <p:attrNameLst>
                                          <p:attrName>ppt_x</p:attrName>
                                        </p:attrNameLst>
                                      </p:cBhvr>
                                      <p:tavLst>
                                        <p:tav tm="0">
                                          <p:val>
                                            <p:strVal val="#ppt_x"/>
                                          </p:val>
                                        </p:tav>
                                        <p:tav tm="100000">
                                          <p:val>
                                            <p:strVal val="#ppt_x"/>
                                          </p:val>
                                        </p:tav>
                                      </p:tavLst>
                                    </p:anim>
                                    <p:anim calcmode="lin" valueType="num">
                                      <p:cBhvr>
                                        <p:cTn dur="1000" fill="hold" id="21"/>
                                        <p:tgtEl>
                                          <p:spTgt spid="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0"/>
                                  </p:iterate>
                                  <p:childTnLst>
                                    <p:set>
                                      <p:cBhvr>
                                        <p:cTn dur="1" fill="hold" id="24">
                                          <p:stCondLst>
                                            <p:cond delay="0"/>
                                          </p:stCondLst>
                                        </p:cTn>
                                        <p:tgtEl>
                                          <p:spTgt spid="29"/>
                                        </p:tgtEl>
                                        <p:attrNameLst>
                                          <p:attrName>style.visibility</p:attrName>
                                        </p:attrNameLst>
                                      </p:cBhvr>
                                      <p:to>
                                        <p:strVal val="visible"/>
                                      </p:to>
                                    </p:set>
                                    <p:anim calcmode="lin" valueType="num">
                                      <p:cBhvr>
                                        <p:cTn dur="500" fill="hold" id="25"/>
                                        <p:tgtEl>
                                          <p:spTgt spid="29"/>
                                        </p:tgtEl>
                                        <p:attrNameLst>
                                          <p:attrName>ppt_w</p:attrName>
                                        </p:attrNameLst>
                                      </p:cBhvr>
                                      <p:tavLst>
                                        <p:tav tm="0">
                                          <p:val>
                                            <p:fltVal val="0"/>
                                          </p:val>
                                        </p:tav>
                                        <p:tav tm="100000">
                                          <p:val>
                                            <p:strVal val="#ppt_w"/>
                                          </p:val>
                                        </p:tav>
                                      </p:tavLst>
                                    </p:anim>
                                    <p:anim calcmode="lin" valueType="num">
                                      <p:cBhvr>
                                        <p:cTn dur="500" fill="hold" id="26"/>
                                        <p:tgtEl>
                                          <p:spTgt spid="29"/>
                                        </p:tgtEl>
                                        <p:attrNameLst>
                                          <p:attrName>ppt_h</p:attrName>
                                        </p:attrNameLst>
                                      </p:cBhvr>
                                      <p:tavLst>
                                        <p:tav tm="0">
                                          <p:val>
                                            <p:fltVal val="0"/>
                                          </p:val>
                                        </p:tav>
                                        <p:tav tm="100000">
                                          <p:val>
                                            <p:strVal val="#ppt_h"/>
                                          </p:val>
                                        </p:tav>
                                      </p:tavLst>
                                    </p:anim>
                                    <p:animEffect filter="fade" transition="in">
                                      <p:cBhvr>
                                        <p:cTn dur="500" id="27"/>
                                        <p:tgtEl>
                                          <p:spTgt spid="29"/>
                                        </p:tgtEl>
                                      </p:cBhvr>
                                    </p:animEffect>
                                  </p:childTnLst>
                                </p:cTn>
                              </p:par>
                            </p:childTnLst>
                          </p:cTn>
                        </p:par>
                        <p:par>
                          <p:cTn fill="hold" id="28" nodeType="afterGroup">
                            <p:stCondLst>
                              <p:cond delay="2500"/>
                            </p:stCondLst>
                            <p:childTnLst>
                              <p:par>
                                <p:cTn fill="hold" grpId="0" id="29" nodeType="afterEffect" presetClass="entr" presetID="9"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dissolve" transition="in">
                                      <p:cBhvr>
                                        <p:cTn dur="500" id="31"/>
                                        <p:tgtEl>
                                          <p:spTgt spid="36"/>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8"/>
                                        </p:tgtEl>
                                        <p:attrNameLst>
                                          <p:attrName>style.visibility</p:attrName>
                                        </p:attrNameLst>
                                      </p:cBhvr>
                                      <p:to>
                                        <p:strVal val="visible"/>
                                      </p:to>
                                    </p:set>
                                    <p:animEffect filter="wipe(up)" transition="in">
                                      <p:cBhvr>
                                        <p:cTn dur="500" id="35"/>
                                        <p:tgtEl>
                                          <p:spTgt spid="8"/>
                                        </p:tgtEl>
                                      </p:cBhvr>
                                    </p:animEffect>
                                  </p:childTnLst>
                                </p:cTn>
                              </p:par>
                            </p:childTnLst>
                          </p:cTn>
                        </p:par>
                        <p:par>
                          <p:cTn fill="hold" id="36" nodeType="afterGroup">
                            <p:stCondLst>
                              <p:cond delay="3500"/>
                            </p:stCondLst>
                            <p:childTnLst>
                              <p:par>
                                <p:cTn fill="hold" id="37" nodeType="afterEffect" presetClass="entr" presetID="2" presetSubtype="2">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1+#ppt_w/2"/>
                                          </p:val>
                                        </p:tav>
                                        <p:tav tm="100000">
                                          <p:val>
                                            <p:strVal val="#ppt_x"/>
                                          </p:val>
                                        </p:tav>
                                      </p:tavLst>
                                    </p:anim>
                                    <p:anim calcmode="lin" valueType="num">
                                      <p:cBhvr additive="base">
                                        <p:cTn dur="500" fill="hold" id="40"/>
                                        <p:tgtEl>
                                          <p:spTgt spid="9"/>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fill="hold" id="42" nodeType="afterEffect" presetClass="entr" presetID="2" presetSubtype="2">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1+#ppt_w/2"/>
                                          </p:val>
                                        </p:tav>
                                        <p:tav tm="100000">
                                          <p:val>
                                            <p:strVal val="#ppt_x"/>
                                          </p:val>
                                        </p:tav>
                                      </p:tavLst>
                                    </p:anim>
                                    <p:anim calcmode="lin" valueType="num">
                                      <p:cBhvr additive="base">
                                        <p:cTn dur="500" fill="hold" id="45"/>
                                        <p:tgtEl>
                                          <p:spTgt spid="12"/>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 presetSubtype="2">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500" fill="hold" id="49"/>
                                        <p:tgtEl>
                                          <p:spTgt spid="15"/>
                                        </p:tgtEl>
                                        <p:attrNameLst>
                                          <p:attrName>ppt_x</p:attrName>
                                        </p:attrNameLst>
                                      </p:cBhvr>
                                      <p:tavLst>
                                        <p:tav tm="0">
                                          <p:val>
                                            <p:strVal val="1+#ppt_w/2"/>
                                          </p:val>
                                        </p:tav>
                                        <p:tav tm="100000">
                                          <p:val>
                                            <p:strVal val="#ppt_x"/>
                                          </p:val>
                                        </p:tav>
                                      </p:tavLst>
                                    </p:anim>
                                    <p:anim calcmode="lin" valueType="num">
                                      <p:cBhvr additive="base">
                                        <p:cTn dur="500" fill="hold" id="50"/>
                                        <p:tgtEl>
                                          <p:spTgt spid="15"/>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47" presetSubtype="0">
                                  <p:stCondLst>
                                    <p:cond delay="0"/>
                                  </p:stCondLst>
                                  <p:childTnLst>
                                    <p:set>
                                      <p:cBhvr>
                                        <p:cTn dur="1" fill="hold" id="53">
                                          <p:stCondLst>
                                            <p:cond delay="0"/>
                                          </p:stCondLst>
                                        </p:cTn>
                                        <p:tgtEl>
                                          <p:spTgt spid="32"/>
                                        </p:tgtEl>
                                        <p:attrNameLst>
                                          <p:attrName>style.visibility</p:attrName>
                                        </p:attrNameLst>
                                      </p:cBhvr>
                                      <p:to>
                                        <p:strVal val="visible"/>
                                      </p:to>
                                    </p:set>
                                    <p:animEffect filter="fade" transition="in">
                                      <p:cBhvr>
                                        <p:cTn dur="1000" id="54"/>
                                        <p:tgtEl>
                                          <p:spTgt spid="32"/>
                                        </p:tgtEl>
                                      </p:cBhvr>
                                    </p:animEffect>
                                    <p:anim calcmode="lin" valueType="num">
                                      <p:cBhvr>
                                        <p:cTn dur="1000" fill="hold" id="55"/>
                                        <p:tgtEl>
                                          <p:spTgt spid="32"/>
                                        </p:tgtEl>
                                        <p:attrNameLst>
                                          <p:attrName>ppt_x</p:attrName>
                                        </p:attrNameLst>
                                      </p:cBhvr>
                                      <p:tavLst>
                                        <p:tav tm="0">
                                          <p:val>
                                            <p:strVal val="#ppt_x"/>
                                          </p:val>
                                        </p:tav>
                                        <p:tav tm="100000">
                                          <p:val>
                                            <p:strVal val="#ppt_x"/>
                                          </p:val>
                                        </p:tav>
                                      </p:tavLst>
                                    </p:anim>
                                    <p:anim calcmode="lin" valueType="num">
                                      <p:cBhvr>
                                        <p:cTn dur="1000" fill="hold" id="56"/>
                                        <p:tgtEl>
                                          <p:spTgt spid="32"/>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000"/>
                            </p:stCondLst>
                            <p:childTnLst>
                              <p:par>
                                <p:cTn fill="hold" grpId="1" id="58" nodeType="afterEffect" presetClass="entr" presetID="10"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fade" transition="in">
                                      <p:cBhvr>
                                        <p:cTn dur="500" id="60"/>
                                        <p:tgtEl>
                                          <p:spTgt spid="19"/>
                                        </p:tgtEl>
                                      </p:cBhvr>
                                    </p:animEffect>
                                  </p:childTnLst>
                                </p:cTn>
                              </p:par>
                              <p:par>
                                <p:cTn fill="hold" grpId="1" id="61" nodeType="withEffect" presetClass="entr" presetID="10" presetSubtype="0">
                                  <p:stCondLst>
                                    <p:cond delay="0"/>
                                  </p:stCondLst>
                                  <p:childTnLst>
                                    <p:set>
                                      <p:cBhvr>
                                        <p:cTn dur="1" fill="hold" id="62">
                                          <p:stCondLst>
                                            <p:cond delay="0"/>
                                          </p:stCondLst>
                                        </p:cTn>
                                        <p:tgtEl>
                                          <p:spTgt spid="20"/>
                                        </p:tgtEl>
                                        <p:attrNameLst>
                                          <p:attrName>style.visibility</p:attrName>
                                        </p:attrNameLst>
                                      </p:cBhvr>
                                      <p:to>
                                        <p:strVal val="visible"/>
                                      </p:to>
                                    </p:set>
                                    <p:animEffect filter="fade" transition="in">
                                      <p:cBhvr>
                                        <p:cTn dur="500" id="63"/>
                                        <p:tgtEl>
                                          <p:spTgt spid="20"/>
                                        </p:tgtEl>
                                      </p:cBhvr>
                                    </p:animEffect>
                                  </p:childTnLst>
                                </p:cTn>
                              </p:par>
                              <p:par>
                                <p:cTn fill="hold" grpId="1" id="64" nodeType="withEffect" presetClass="entr" presetID="10" presetSubtype="0">
                                  <p:stCondLst>
                                    <p:cond delay="0"/>
                                  </p:stCondLst>
                                  <p:childTnLst>
                                    <p:set>
                                      <p:cBhvr>
                                        <p:cTn dur="1" fill="hold" id="65">
                                          <p:stCondLst>
                                            <p:cond delay="0"/>
                                          </p:stCondLst>
                                        </p:cTn>
                                        <p:tgtEl>
                                          <p:spTgt spid="21"/>
                                        </p:tgtEl>
                                        <p:attrNameLst>
                                          <p:attrName>style.visibility</p:attrName>
                                        </p:attrNameLst>
                                      </p:cBhvr>
                                      <p:to>
                                        <p:strVal val="visible"/>
                                      </p:to>
                                    </p:set>
                                    <p:animEffect filter="fade" transition="in">
                                      <p:cBhvr>
                                        <p:cTn dur="500" id="66"/>
                                        <p:tgtEl>
                                          <p:spTgt spid="21"/>
                                        </p:tgtEl>
                                      </p:cBhvr>
                                    </p:animEffect>
                                  </p:childTnLst>
                                </p:cTn>
                              </p:par>
                              <p:par>
                                <p:cTn fill="hold" grpId="1" id="67" nodeType="withEffect" presetClass="entr" presetID="10" presetSubtype="0">
                                  <p:stCondLst>
                                    <p:cond delay="0"/>
                                  </p:stCondLst>
                                  <p:childTnLst>
                                    <p:set>
                                      <p:cBhvr>
                                        <p:cTn dur="1" fill="hold" id="68">
                                          <p:stCondLst>
                                            <p:cond delay="0"/>
                                          </p:stCondLst>
                                        </p:cTn>
                                        <p:tgtEl>
                                          <p:spTgt spid="22"/>
                                        </p:tgtEl>
                                        <p:attrNameLst>
                                          <p:attrName>style.visibility</p:attrName>
                                        </p:attrNameLst>
                                      </p:cBhvr>
                                      <p:to>
                                        <p:strVal val="visible"/>
                                      </p:to>
                                    </p:set>
                                    <p:animEffect filter="fade" transition="in">
                                      <p:cBhvr>
                                        <p:cTn dur="500" id="69"/>
                                        <p:tgtEl>
                                          <p:spTgt spid="22"/>
                                        </p:tgtEl>
                                      </p:cBhvr>
                                    </p:animEffect>
                                  </p:childTnLst>
                                </p:cTn>
                              </p:par>
                              <p:par>
                                <p:cTn fill="hold" grpId="1" id="70" nodeType="withEffect" presetClass="entr" presetID="10" presetSubtype="0">
                                  <p:stCondLst>
                                    <p:cond delay="0"/>
                                  </p:stCondLst>
                                  <p:childTnLst>
                                    <p:set>
                                      <p:cBhvr>
                                        <p:cTn dur="1" fill="hold" id="71">
                                          <p:stCondLst>
                                            <p:cond delay="0"/>
                                          </p:stCondLst>
                                        </p:cTn>
                                        <p:tgtEl>
                                          <p:spTgt spid="23"/>
                                        </p:tgtEl>
                                        <p:attrNameLst>
                                          <p:attrName>style.visibility</p:attrName>
                                        </p:attrNameLst>
                                      </p:cBhvr>
                                      <p:to>
                                        <p:strVal val="visible"/>
                                      </p:to>
                                    </p:set>
                                    <p:animEffect filter="fade" transition="in">
                                      <p:cBhvr>
                                        <p:cTn dur="500" id="72"/>
                                        <p:tgtEl>
                                          <p:spTgt spid="23"/>
                                        </p:tgtEl>
                                      </p:cBhvr>
                                    </p:animEffect>
                                  </p:childTnLst>
                                </p:cTn>
                              </p:par>
                              <p:par>
                                <p:cTn fill="hold" grpId="1" id="73" nodeType="withEffect" presetClass="entr" presetID="10" presetSubtype="0">
                                  <p:stCondLst>
                                    <p:cond delay="0"/>
                                  </p:stCondLst>
                                  <p:childTnLst>
                                    <p:set>
                                      <p:cBhvr>
                                        <p:cTn dur="1" fill="hold" id="74">
                                          <p:stCondLst>
                                            <p:cond delay="0"/>
                                          </p:stCondLst>
                                        </p:cTn>
                                        <p:tgtEl>
                                          <p:spTgt spid="24"/>
                                        </p:tgtEl>
                                        <p:attrNameLst>
                                          <p:attrName>style.visibility</p:attrName>
                                        </p:attrNameLst>
                                      </p:cBhvr>
                                      <p:to>
                                        <p:strVal val="visible"/>
                                      </p:to>
                                    </p:set>
                                    <p:animEffect filter="fade" transition="in">
                                      <p:cBhvr>
                                        <p:cTn dur="500" id="75"/>
                                        <p:tgtEl>
                                          <p:spTgt spid="24"/>
                                        </p:tgtEl>
                                      </p:cBhvr>
                                    </p:animEffect>
                                  </p:childTnLst>
                                </p:cTn>
                              </p:par>
                              <p:par>
                                <p:cTn fill="hold" grpId="1" id="76" nodeType="withEffect" presetClass="entr" presetID="10" presetSubtype="0">
                                  <p:stCondLst>
                                    <p:cond delay="0"/>
                                  </p:stCondLst>
                                  <p:childTnLst>
                                    <p:set>
                                      <p:cBhvr>
                                        <p:cTn dur="1" fill="hold" id="77">
                                          <p:stCondLst>
                                            <p:cond delay="0"/>
                                          </p:stCondLst>
                                        </p:cTn>
                                        <p:tgtEl>
                                          <p:spTgt spid="25"/>
                                        </p:tgtEl>
                                        <p:attrNameLst>
                                          <p:attrName>style.visibility</p:attrName>
                                        </p:attrNameLst>
                                      </p:cBhvr>
                                      <p:to>
                                        <p:strVal val="visible"/>
                                      </p:to>
                                    </p:set>
                                    <p:animEffect filter="fade" transition="in">
                                      <p:cBhvr>
                                        <p:cTn dur="500" id="78"/>
                                        <p:tgtEl>
                                          <p:spTgt spid="25"/>
                                        </p:tgtEl>
                                      </p:cBhvr>
                                    </p:animEffect>
                                  </p:childTnLst>
                                </p:cTn>
                              </p:par>
                              <p:par>
                                <p:cTn fill="hold" grpId="1" id="79" nodeType="withEffect" presetClass="entr" presetID="10" presetSubtype="0">
                                  <p:stCondLst>
                                    <p:cond delay="0"/>
                                  </p:stCondLst>
                                  <p:childTnLst>
                                    <p:set>
                                      <p:cBhvr>
                                        <p:cTn dur="1" fill="hold" id="80">
                                          <p:stCondLst>
                                            <p:cond delay="0"/>
                                          </p:stCondLst>
                                        </p:cTn>
                                        <p:tgtEl>
                                          <p:spTgt spid="26"/>
                                        </p:tgtEl>
                                        <p:attrNameLst>
                                          <p:attrName>style.visibility</p:attrName>
                                        </p:attrNameLst>
                                      </p:cBhvr>
                                      <p:to>
                                        <p:strVal val="visible"/>
                                      </p:to>
                                    </p:set>
                                    <p:animEffect filter="fade" transition="in">
                                      <p:cBhvr>
                                        <p:cTn dur="500" id="81"/>
                                        <p:tgtEl>
                                          <p:spTgt spid="26"/>
                                        </p:tgtEl>
                                      </p:cBhvr>
                                    </p:animEffect>
                                  </p:childTnLst>
                                </p:cTn>
                              </p:par>
                              <p:par>
                                <p:cTn fill="hold" grpId="1" id="82" nodeType="withEffect" presetClass="entr" presetID="10" presetSubtype="0">
                                  <p:stCondLst>
                                    <p:cond delay="0"/>
                                  </p:stCondLst>
                                  <p:childTnLst>
                                    <p:set>
                                      <p:cBhvr>
                                        <p:cTn dur="1" fill="hold" id="83">
                                          <p:stCondLst>
                                            <p:cond delay="0"/>
                                          </p:stCondLst>
                                        </p:cTn>
                                        <p:tgtEl>
                                          <p:spTgt spid="27"/>
                                        </p:tgtEl>
                                        <p:attrNameLst>
                                          <p:attrName>style.visibility</p:attrName>
                                        </p:attrNameLst>
                                      </p:cBhvr>
                                      <p:to>
                                        <p:strVal val="visible"/>
                                      </p:to>
                                    </p:set>
                                    <p:animEffect filter="fade" transition="in">
                                      <p:cBhvr>
                                        <p:cTn dur="500" id="84"/>
                                        <p:tgtEl>
                                          <p:spTgt spid="27"/>
                                        </p:tgtEl>
                                      </p:cBhvr>
                                    </p:animEffect>
                                  </p:childTnLst>
                                </p:cTn>
                              </p:par>
                              <p:par>
                                <p:cTn fill="hold" grpId="1" id="85" nodeType="withEffect" presetClass="entr" presetID="10" presetSubtype="0">
                                  <p:stCondLst>
                                    <p:cond delay="0"/>
                                  </p:stCondLst>
                                  <p:childTnLst>
                                    <p:set>
                                      <p:cBhvr>
                                        <p:cTn dur="1" fill="hold" id="86">
                                          <p:stCondLst>
                                            <p:cond delay="0"/>
                                          </p:stCondLst>
                                        </p:cTn>
                                        <p:tgtEl>
                                          <p:spTgt spid="28"/>
                                        </p:tgtEl>
                                        <p:attrNameLst>
                                          <p:attrName>style.visibility</p:attrName>
                                        </p:attrNameLst>
                                      </p:cBhvr>
                                      <p:to>
                                        <p:strVal val="visible"/>
                                      </p:to>
                                    </p:set>
                                    <p:animEffect filter="fade" transition="in">
                                      <p:cBhvr>
                                        <p:cTn dur="500" id="87"/>
                                        <p:tgtEl>
                                          <p:spTgt spid="28"/>
                                        </p:tgtEl>
                                      </p:cBhvr>
                                    </p:animEffect>
                                  </p:childTnLst>
                                </p:cTn>
                              </p:par>
                            </p:childTnLst>
                          </p:cTn>
                        </p:par>
                        <p:par>
                          <p:cTn fill="hold" id="88" nodeType="afterGroup">
                            <p:stCondLst>
                              <p:cond delay="6500"/>
                            </p:stCondLst>
                            <p:childTnLst>
                              <p:par>
                                <p:cTn accel="50000" decel="50000" fill="remove" grpId="0" id="89"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0"/>
                                        <p:tgtEl>
                                          <p:spTgt spid="19"/>
                                        </p:tgtEl>
                                        <p:attrNameLst>
                                          <p:attrName>ppt_x</p:attrName>
                                          <p:attrName>ppt_y</p:attrName>
                                        </p:attrNameLst>
                                      </p:cBhvr>
                                      <p:rCtr x="17" y="18981"/>
                                    </p:animMotion>
                                  </p:childTnLst>
                                </p:cTn>
                              </p:par>
                              <p:par>
                                <p:cTn accel="50000" decel="50000" fill="remove" grpId="0" id="91"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2"/>
                                        <p:tgtEl>
                                          <p:spTgt spid="20"/>
                                        </p:tgtEl>
                                        <p:attrNameLst>
                                          <p:attrName>ppt_x</p:attrName>
                                          <p:attrName>ppt_y</p:attrName>
                                        </p:attrNameLst>
                                      </p:cBhvr>
                                      <p:rCtr x="17" y="18981"/>
                                    </p:animMotion>
                                  </p:childTnLst>
                                </p:cTn>
                              </p:par>
                              <p:par>
                                <p:cTn accel="50000" decel="50000" fill="remove" grpId="0" id="93"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4"/>
                                        <p:tgtEl>
                                          <p:spTgt spid="21"/>
                                        </p:tgtEl>
                                        <p:attrNameLst>
                                          <p:attrName>ppt_x</p:attrName>
                                          <p:attrName>ppt_y</p:attrName>
                                        </p:attrNameLst>
                                      </p:cBhvr>
                                      <p:rCtr x="17" y="18981"/>
                                    </p:animMotion>
                                  </p:childTnLst>
                                </p:cTn>
                              </p:par>
                              <p:par>
                                <p:cTn accel="50000" decel="50000" fill="remove" grpId="0" id="95"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6"/>
                                        <p:tgtEl>
                                          <p:spTgt spid="22"/>
                                        </p:tgtEl>
                                        <p:attrNameLst>
                                          <p:attrName>ppt_x</p:attrName>
                                          <p:attrName>ppt_y</p:attrName>
                                        </p:attrNameLst>
                                      </p:cBhvr>
                                      <p:rCtr x="17" y="18981"/>
                                    </p:animMotion>
                                  </p:childTnLst>
                                </p:cTn>
                              </p:par>
                              <p:par>
                                <p:cTn accel="50000" decel="50000" fill="remove" grpId="0" id="97"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8"/>
                                        <p:tgtEl>
                                          <p:spTgt spid="23"/>
                                        </p:tgtEl>
                                        <p:attrNameLst>
                                          <p:attrName>ppt_x</p:attrName>
                                          <p:attrName>ppt_y</p:attrName>
                                        </p:attrNameLst>
                                      </p:cBhvr>
                                      <p:rCtr x="17" y="18981"/>
                                    </p:animMotion>
                                  </p:childTnLst>
                                </p:cTn>
                              </p:par>
                              <p:par>
                                <p:cTn accel="50000" decel="50000" fill="remove" grpId="0" id="99"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0"/>
                                        <p:tgtEl>
                                          <p:spTgt spid="24"/>
                                        </p:tgtEl>
                                        <p:attrNameLst>
                                          <p:attrName>ppt_x</p:attrName>
                                          <p:attrName>ppt_y</p:attrName>
                                        </p:attrNameLst>
                                      </p:cBhvr>
                                      <p:rCtr x="17" y="18981"/>
                                    </p:animMotion>
                                  </p:childTnLst>
                                </p:cTn>
                              </p:par>
                              <p:par>
                                <p:cTn accel="50000" decel="50000" fill="remove" grpId="0" id="101"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2"/>
                                        <p:tgtEl>
                                          <p:spTgt spid="25"/>
                                        </p:tgtEl>
                                        <p:attrNameLst>
                                          <p:attrName>ppt_x</p:attrName>
                                          <p:attrName>ppt_y</p:attrName>
                                        </p:attrNameLst>
                                      </p:cBhvr>
                                      <p:rCtr x="17" y="18981"/>
                                    </p:animMotion>
                                  </p:childTnLst>
                                </p:cTn>
                              </p:par>
                              <p:par>
                                <p:cTn accel="50000" decel="50000" fill="remove" grpId="0" id="103"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4"/>
                                        <p:tgtEl>
                                          <p:spTgt spid="26"/>
                                        </p:tgtEl>
                                        <p:attrNameLst>
                                          <p:attrName>ppt_x</p:attrName>
                                          <p:attrName>ppt_y</p:attrName>
                                        </p:attrNameLst>
                                      </p:cBhvr>
                                      <p:rCtr x="17" y="18981"/>
                                    </p:animMotion>
                                  </p:childTnLst>
                                </p:cTn>
                              </p:par>
                              <p:par>
                                <p:cTn accel="50000" decel="50000" fill="remove" grpId="0" id="105"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6"/>
                                        <p:tgtEl>
                                          <p:spTgt spid="27"/>
                                        </p:tgtEl>
                                        <p:attrNameLst>
                                          <p:attrName>ppt_x</p:attrName>
                                          <p:attrName>ppt_y</p:attrName>
                                        </p:attrNameLst>
                                      </p:cBhvr>
                                      <p:rCtr x="17" y="18981"/>
                                    </p:animMotion>
                                  </p:childTnLst>
                                </p:cTn>
                              </p:par>
                              <p:par>
                                <p:cTn accel="50000" decel="50000" fill="remove" grpId="0" id="107"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8"/>
                                        <p:tgtEl>
                                          <p:spTgt spid="28"/>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0" spid="30"/>
      <p:bldP grpId="0" spid="36"/>
      <p:bldP grpId="0" spid="3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5" name="组合 94"/>
          <p:cNvGrpSpPr/>
          <p:nvPr/>
        </p:nvGrpSpPr>
        <p:grpSpPr>
          <a:xfrm>
            <a:off x="10376535" y="2666499"/>
            <a:ext cx="1106281" cy="1106281"/>
            <a:chOff x="9347515" y="2921594"/>
            <a:chExt cx="1106281" cy="1106281"/>
          </a:xfrm>
          <a:solidFill>
            <a:srgbClr val="5ECCF3">
              <a:alpha val="50196"/>
            </a:srgbClr>
          </a:solidFill>
        </p:grpSpPr>
        <p:sp>
          <p:nvSpPr>
            <p:cNvPr id="96" name="Oval 20"/>
            <p:cNvSpPr/>
            <p:nvPr/>
          </p:nvSpPr>
          <p:spPr>
            <a:xfrm>
              <a:off x="9347515"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nvGrpSpPr>
            <p:cNvPr id="97" name="组合 96"/>
            <p:cNvGrpSpPr/>
            <p:nvPr/>
          </p:nvGrpSpPr>
          <p:grpSpPr>
            <a:xfrm>
              <a:off x="9677520" y="3159972"/>
              <a:ext cx="446271" cy="582632"/>
              <a:chOff x="9896690" y="3140691"/>
              <a:chExt cx="425020" cy="554888"/>
            </a:xfrm>
            <a:grpFill/>
          </p:grpSpPr>
          <p:sp>
            <p:nvSpPr>
              <p:cNvPr id="98" name="Freeform 37"/>
              <p:cNvSpPr>
                <a:spLocks noEditPoints="1"/>
              </p:cNvSpPr>
              <p:nvPr/>
            </p:nvSpPr>
            <p:spPr bwMode="auto">
              <a:xfrm>
                <a:off x="9896690" y="3140691"/>
                <a:ext cx="425020" cy="554888"/>
              </a:xfrm>
              <a:custGeom>
                <a:gdLst>
                  <a:gd fmla="*/ 103 w 109" name="T0"/>
                  <a:gd fmla="*/ 68 h 142" name="T1"/>
                  <a:gd fmla="*/ 96 w 109" name="T2"/>
                  <a:gd fmla="*/ 68 h 142" name="T3"/>
                  <a:gd fmla="*/ 96 w 109" name="T4"/>
                  <a:gd fmla="*/ 44 h 142" name="T5"/>
                  <a:gd fmla="*/ 84 w 109" name="T6"/>
                  <a:gd fmla="*/ 13 h 142" name="T7"/>
                  <a:gd fmla="*/ 54 w 109" name="T8"/>
                  <a:gd fmla="*/ 0 h 142" name="T9"/>
                  <a:gd fmla="*/ 25 w 109" name="T10"/>
                  <a:gd fmla="*/ 13 h 142" name="T11"/>
                  <a:gd fmla="*/ 13 w 109" name="T12"/>
                  <a:gd fmla="*/ 44 h 142" name="T13"/>
                  <a:gd fmla="*/ 13 w 109" name="T14"/>
                  <a:gd fmla="*/ 68 h 142" name="T15"/>
                  <a:gd fmla="*/ 5 w 109" name="T16"/>
                  <a:gd fmla="*/ 68 h 142" name="T17"/>
                  <a:gd fmla="*/ 0 w 109" name="T18"/>
                  <a:gd fmla="*/ 73 h 142" name="T19"/>
                  <a:gd fmla="*/ 0 w 109" name="T20"/>
                  <a:gd fmla="*/ 137 h 142" name="T21"/>
                  <a:gd fmla="*/ 5 w 109" name="T22"/>
                  <a:gd fmla="*/ 142 h 142" name="T23"/>
                  <a:gd fmla="*/ 103 w 109" name="T24"/>
                  <a:gd fmla="*/ 142 h 142" name="T25"/>
                  <a:gd fmla="*/ 109 w 109" name="T26"/>
                  <a:gd fmla="*/ 137 h 142" name="T27"/>
                  <a:gd fmla="*/ 109 w 109" name="T28"/>
                  <a:gd fmla="*/ 73 h 142" name="T29"/>
                  <a:gd fmla="*/ 103 w 109" name="T30"/>
                  <a:gd fmla="*/ 68 h 142" name="T31"/>
                  <a:gd fmla="*/ 66 w 109" name="T32"/>
                  <a:gd fmla="*/ 124 h 142" name="T33"/>
                  <a:gd fmla="*/ 54 w 109" name="T34"/>
                  <a:gd fmla="*/ 136 h 142" name="T35"/>
                  <a:gd fmla="*/ 42 w 109" name="T36"/>
                  <a:gd fmla="*/ 124 h 142" name="T37"/>
                  <a:gd fmla="*/ 42 w 109" name="T38"/>
                  <a:gd fmla="*/ 102 h 142" name="T39"/>
                  <a:gd fmla="*/ 54 w 109" name="T40"/>
                  <a:gd fmla="*/ 91 h 142" name="T41"/>
                  <a:gd fmla="*/ 66 w 109" name="T42"/>
                  <a:gd fmla="*/ 102 h 142" name="T43"/>
                  <a:gd fmla="*/ 66 w 109" name="T44"/>
                  <a:gd fmla="*/ 124 h 142" name="T45"/>
                  <a:gd fmla="*/ 76 w 109" name="T46"/>
                  <a:gd fmla="*/ 68 h 142" name="T47"/>
                  <a:gd fmla="*/ 32 w 109" name="T48"/>
                  <a:gd fmla="*/ 68 h 142" name="T49"/>
                  <a:gd fmla="*/ 32 w 109" name="T50"/>
                  <a:gd fmla="*/ 44 h 142" name="T51"/>
                  <a:gd fmla="*/ 39 w 109" name="T52"/>
                  <a:gd fmla="*/ 27 h 142" name="T53"/>
                  <a:gd fmla="*/ 54 w 109" name="T54"/>
                  <a:gd fmla="*/ 20 h 142" name="T55"/>
                  <a:gd fmla="*/ 70 w 109" name="T56"/>
                  <a:gd fmla="*/ 27 h 142" name="T57"/>
                  <a:gd fmla="*/ 76 w 109" name="T58"/>
                  <a:gd fmla="*/ 44 h 142" name="T59"/>
                  <a:gd fmla="*/ 76 w 109" name="T60"/>
                  <a:gd fmla="*/ 68 h 1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2" w="109">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FCB00F"/>
              </a:solidFill>
              <a:ln w="9525">
                <a:noFill/>
                <a:round/>
              </a:ln>
              <a:extLst/>
            </p:spPr>
            <p:txBody>
              <a:bodyPr anchor="t" anchorCtr="0" bIns="60960" compatLnSpc="1" lIns="121920" numCol="1" rIns="121920" tIns="60960" vert="horz" wrap="square">
                <a:prstTxWarp prst="textNoShape">
                  <a:avLst/>
                </a:prstTxWarp>
              </a:bodyPr>
              <a:lstStyle/>
              <a:p>
                <a:endParaRPr lang="en-US" sz="3200"/>
              </a:p>
            </p:txBody>
          </p:sp>
          <p:sp>
            <p:nvSpPr>
              <p:cNvPr id="99" name="Freeform 38"/>
              <p:cNvSpPr/>
              <p:nvPr/>
            </p:nvSpPr>
            <p:spPr bwMode="auto">
              <a:xfrm>
                <a:off x="10080866" y="3518487"/>
                <a:ext cx="56669" cy="125146"/>
              </a:xfrm>
              <a:custGeom>
                <a:gdLst>
                  <a:gd fmla="*/ 7 w 14" name="T0"/>
                  <a:gd fmla="*/ 0 h 32" name="T1"/>
                  <a:gd fmla="*/ 0 w 14" name="T2"/>
                  <a:gd fmla="*/ 7 h 32" name="T3"/>
                  <a:gd fmla="*/ 0 w 14" name="T4"/>
                  <a:gd fmla="*/ 25 h 32" name="T5"/>
                  <a:gd fmla="*/ 7 w 14" name="T6"/>
                  <a:gd fmla="*/ 32 h 32" name="T7"/>
                  <a:gd fmla="*/ 14 w 14" name="T8"/>
                  <a:gd fmla="*/ 25 h 32" name="T9"/>
                  <a:gd fmla="*/ 14 w 14" name="T10"/>
                  <a:gd fmla="*/ 7 h 32" name="T11"/>
                  <a:gd fmla="*/ 7 w 14" name="T12"/>
                  <a:gd fmla="*/ 0 h 32" name="T13"/>
                </a:gdLst>
                <a:cxnLst>
                  <a:cxn ang="0">
                    <a:pos x="T0" y="T1"/>
                  </a:cxn>
                  <a:cxn ang="0">
                    <a:pos x="T2" y="T3"/>
                  </a:cxn>
                  <a:cxn ang="0">
                    <a:pos x="T4" y="T5"/>
                  </a:cxn>
                  <a:cxn ang="0">
                    <a:pos x="T6" y="T7"/>
                  </a:cxn>
                  <a:cxn ang="0">
                    <a:pos x="T8" y="T9"/>
                  </a:cxn>
                  <a:cxn ang="0">
                    <a:pos x="T10" y="T11"/>
                  </a:cxn>
                  <a:cxn ang="0">
                    <a:pos x="T12" y="T13"/>
                  </a:cxn>
                </a:cxnLst>
                <a:rect b="b" l="0" r="r" t="0"/>
                <a:pathLst>
                  <a:path h="32" w="14">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lang="en-US" sz="3200"/>
              </a:p>
            </p:txBody>
          </p:sp>
        </p:grpSp>
      </p:grpSp>
      <p:grpSp>
        <p:nvGrpSpPr>
          <p:cNvPr id="100" name="组合 99"/>
          <p:cNvGrpSpPr/>
          <p:nvPr/>
        </p:nvGrpSpPr>
        <p:grpSpPr>
          <a:xfrm>
            <a:off x="2748860" y="2666499"/>
            <a:ext cx="1106281" cy="1106281"/>
            <a:chOff x="1529661" y="2921594"/>
            <a:chExt cx="1106281" cy="1106281"/>
          </a:xfrm>
          <a:solidFill>
            <a:srgbClr val="5ECCF3">
              <a:alpha val="50196"/>
            </a:srgbClr>
          </a:solidFill>
        </p:grpSpPr>
        <p:sp>
          <p:nvSpPr>
            <p:cNvPr id="101" name="Oval 25"/>
            <p:cNvSpPr/>
            <p:nvPr/>
          </p:nvSpPr>
          <p:spPr>
            <a:xfrm>
              <a:off x="1529661"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02" name="任意多边形 101"/>
            <p:cNvSpPr/>
            <p:nvPr/>
          </p:nvSpPr>
          <p:spPr bwMode="auto">
            <a:xfrm>
              <a:off x="1757443" y="3159097"/>
              <a:ext cx="650717" cy="631275"/>
            </a:xfrm>
            <a:custGeom>
              <a:gdLst>
                <a:gd fmla="*/ 355975 w 703391" name="connsiteX0"/>
                <a:gd fmla="*/ 151108 h 682375" name="connsiteY0"/>
                <a:gd fmla="*/ 595644 w 703391" name="connsiteX1"/>
                <a:gd fmla="*/ 373898 h 682375" name="connsiteY1"/>
                <a:gd fmla="*/ 595644 w 703391" name="connsiteX2"/>
                <a:gd fmla="*/ 656669 h 682375" name="connsiteY2"/>
                <a:gd fmla="*/ 587085 w 703391" name="connsiteX3"/>
                <a:gd fmla="*/ 682375 h 682375" name="connsiteY3"/>
                <a:gd fmla="*/ 561406 w 703391" name="connsiteX4"/>
                <a:gd fmla="*/ 682375 h 682375" name="connsiteY4"/>
                <a:gd fmla="*/ 433011 w 703391" name="connsiteX5"/>
                <a:gd fmla="*/ 682375 h 682375" name="connsiteY5"/>
                <a:gd fmla="*/ 424452 w 703391" name="connsiteX6"/>
                <a:gd fmla="*/ 682375 h 682375" name="connsiteY6"/>
                <a:gd fmla="*/ 415892 w 703391" name="connsiteX7"/>
                <a:gd fmla="*/ 673806 h 682375" name="connsiteY7"/>
                <a:gd fmla="*/ 415892 w 703391" name="connsiteX8"/>
                <a:gd fmla="*/ 536705 h 682375" name="connsiteY8"/>
                <a:gd fmla="*/ 287498 w 703391" name="connsiteX9"/>
                <a:gd fmla="*/ 536705 h 682375" name="connsiteY9"/>
                <a:gd fmla="*/ 287498 w 703391" name="connsiteX10"/>
                <a:gd fmla="*/ 673806 h 682375" name="connsiteY10"/>
                <a:gd fmla="*/ 287498 w 703391" name="connsiteX11"/>
                <a:gd fmla="*/ 682375 h 682375" name="connsiteY11"/>
                <a:gd fmla="*/ 270379 w 703391" name="connsiteX12"/>
                <a:gd fmla="*/ 682375 h 682375" name="connsiteY12"/>
                <a:gd fmla="*/ 141985 w 703391" name="connsiteX13"/>
                <a:gd fmla="*/ 682375 h 682375" name="connsiteY13"/>
                <a:gd fmla="*/ 124865 w 703391" name="connsiteX14"/>
                <a:gd fmla="*/ 682375 h 682375" name="connsiteY14"/>
                <a:gd fmla="*/ 107746 w 703391" name="connsiteX15"/>
                <a:gd fmla="*/ 656669 h 682375" name="connsiteY15"/>
                <a:gd fmla="*/ 107746 w 703391" name="connsiteX16"/>
                <a:gd fmla="*/ 373898 h 682375" name="connsiteY16"/>
                <a:gd fmla="*/ 351696 w 703391" name="connsiteX17"/>
                <a:gd fmla="*/ 0 h 682375" name="connsiteY17"/>
                <a:gd fmla="*/ 381718 w 703391" name="connsiteX18"/>
                <a:gd fmla="*/ 12890 h 682375" name="connsiteY18"/>
                <a:gd fmla="*/ 501810 w 703391" name="connsiteX19"/>
                <a:gd fmla="*/ 124605 h 682375" name="connsiteY19"/>
                <a:gd fmla="*/ 501810 w 703391" name="connsiteX20"/>
                <a:gd fmla="*/ 30077 h 682375" name="connsiteY20"/>
                <a:gd fmla="*/ 518965 w 703391" name="connsiteX21"/>
                <a:gd fmla="*/ 12890 h 682375" name="connsiteY21"/>
                <a:gd fmla="*/ 561855 w 703391" name="connsiteX22"/>
                <a:gd fmla="*/ 12890 h 682375" name="connsiteY22"/>
                <a:gd fmla="*/ 579011 w 703391" name="connsiteX23"/>
                <a:gd fmla="*/ 30077 h 682375" name="connsiteY23"/>
                <a:gd fmla="*/ 579011 w 703391" name="connsiteX24"/>
                <a:gd fmla="*/ 193352 h 682375" name="connsiteY24"/>
                <a:gd fmla="*/ 690524 w 703391" name="connsiteX25"/>
                <a:gd fmla="*/ 296474 h 682375" name="connsiteY25"/>
                <a:gd fmla="*/ 690524 w 703391" name="connsiteX26"/>
                <a:gd fmla="*/ 365221 h 682375" name="connsiteY26"/>
                <a:gd fmla="*/ 630479 w 703391" name="connsiteX27"/>
                <a:gd fmla="*/ 365221 h 682375" name="connsiteY27"/>
                <a:gd fmla="*/ 355985 w 703391" name="connsiteX28"/>
                <a:gd fmla="*/ 107418 h 682375" name="connsiteY28"/>
                <a:gd fmla="*/ 81490 w 703391" name="connsiteX29"/>
                <a:gd fmla="*/ 365221 h 682375" name="connsiteY29"/>
                <a:gd fmla="*/ 47179 w 703391" name="connsiteX30"/>
                <a:gd fmla="*/ 373815 h 682375" name="connsiteY30"/>
                <a:gd fmla="*/ 12867 w 703391" name="connsiteX31"/>
                <a:gd fmla="*/ 365221 h 682375" name="connsiteY31"/>
                <a:gd fmla="*/ 12867 w 703391" name="connsiteX32"/>
                <a:gd fmla="*/ 296474 h 682375" name="connsiteY32"/>
                <a:gd fmla="*/ 321673 w 703391" name="connsiteX33"/>
                <a:gd fmla="*/ 12890 h 682375" name="connsiteY33"/>
                <a:gd fmla="*/ 351696 w 703391" name="connsiteX34"/>
                <a:gd fmla="*/ 0 h 682375"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682375" w="703391">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FCB00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425"/>
            </a:p>
          </p:txBody>
        </p:sp>
      </p:grpSp>
      <p:sp>
        <p:nvSpPr>
          <p:cNvPr id="26" name="矩形 3"/>
          <p:cNvSpPr>
            <a:spLocks noChangeArrowheads="1"/>
          </p:cNvSpPr>
          <p:nvPr/>
        </p:nvSpPr>
        <p:spPr bwMode="auto">
          <a:xfrm>
            <a:off x="2684952" y="515424"/>
            <a:ext cx="2421237"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案例对比分析</a:t>
            </a:r>
          </a:p>
        </p:txBody>
      </p:sp>
      <p:sp>
        <p:nvSpPr>
          <p:cNvPr id="56" name="Rectangle 3"/>
          <p:cNvSpPr/>
          <p:nvPr/>
        </p:nvSpPr>
        <p:spPr>
          <a:xfrm>
            <a:off x="4892688" y="1878864"/>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57" name="Rectangle 4"/>
          <p:cNvSpPr/>
          <p:nvPr/>
        </p:nvSpPr>
        <p:spPr>
          <a:xfrm>
            <a:off x="4892688" y="3311555"/>
            <a:ext cx="4470400" cy="128417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58" name="Rectangle 5"/>
          <p:cNvSpPr/>
          <p:nvPr/>
        </p:nvSpPr>
        <p:spPr>
          <a:xfrm>
            <a:off x="4892688" y="4744245"/>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nvGrpSpPr>
          <p:cNvPr id="59" name="Group 9"/>
          <p:cNvGrpSpPr/>
          <p:nvPr/>
        </p:nvGrpSpPr>
        <p:grpSpPr>
          <a:xfrm>
            <a:off x="8170118" y="3660525"/>
            <a:ext cx="863364" cy="640205"/>
            <a:chOff x="4572000" y="3414713"/>
            <a:chExt cx="374651" cy="277813"/>
          </a:xfrm>
          <a:solidFill>
            <a:srgbClr val="202A36"/>
          </a:solidFill>
        </p:grpSpPr>
        <p:sp>
          <p:nvSpPr>
            <p:cNvPr id="86"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3200"/>
            </a:p>
          </p:txBody>
        </p:sp>
        <p:sp>
          <p:nvSpPr>
            <p:cNvPr id="87"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3200"/>
            </a:p>
          </p:txBody>
        </p:sp>
      </p:grpSp>
      <p:grpSp>
        <p:nvGrpSpPr>
          <p:cNvPr id="88" name="Group 12"/>
          <p:cNvGrpSpPr/>
          <p:nvPr/>
        </p:nvGrpSpPr>
        <p:grpSpPr>
          <a:xfrm>
            <a:off x="5281763" y="5030346"/>
            <a:ext cx="725843" cy="711971"/>
            <a:chOff x="2905125" y="4002088"/>
            <a:chExt cx="249238" cy="244475"/>
          </a:xfrm>
          <a:solidFill>
            <a:srgbClr val="FCB00F"/>
          </a:solidFill>
        </p:grpSpPr>
        <p:sp>
          <p:nvSpPr>
            <p:cNvPr id="89" name="Freeform 50"/>
            <p:cNvSpPr>
              <a:spLocks noEditPoints="1"/>
            </p:cNvSpPr>
            <p:nvPr/>
          </p:nvSpPr>
          <p:spPr bwMode="auto">
            <a:xfrm>
              <a:off x="2905125" y="4002088"/>
              <a:ext cx="249238" cy="244475"/>
            </a:xfrm>
            <a:custGeom>
              <a:gdLst>
                <a:gd fmla="*/ 82 w 95" name="T0"/>
                <a:gd fmla="*/ 58 h 93" name="T1"/>
                <a:gd fmla="*/ 95 w 95" name="T2"/>
                <a:gd fmla="*/ 52 h 93" name="T3"/>
                <a:gd fmla="*/ 95 w 95" name="T4"/>
                <a:gd fmla="*/ 42 h 93" name="T5"/>
                <a:gd fmla="*/ 82 w 95" name="T6"/>
                <a:gd fmla="*/ 36 h 93" name="T7"/>
                <a:gd fmla="*/ 79 w 95" name="T8"/>
                <a:gd fmla="*/ 31 h 93" name="T9"/>
                <a:gd fmla="*/ 84 w 95" name="T10"/>
                <a:gd fmla="*/ 18 h 93" name="T11"/>
                <a:gd fmla="*/ 77 w 95" name="T12"/>
                <a:gd fmla="*/ 10 h 93" name="T13"/>
                <a:gd fmla="*/ 64 w 95" name="T14"/>
                <a:gd fmla="*/ 16 h 93" name="T15"/>
                <a:gd fmla="*/ 58 w 95" name="T16"/>
                <a:gd fmla="*/ 13 h 93" name="T17"/>
                <a:gd fmla="*/ 52 w 95" name="T18"/>
                <a:gd fmla="*/ 0 h 93" name="T19"/>
                <a:gd fmla="*/ 42 w 95" name="T20"/>
                <a:gd fmla="*/ 0 h 93" name="T21"/>
                <a:gd fmla="*/ 36 w 95" name="T22"/>
                <a:gd fmla="*/ 13 h 93" name="T23"/>
                <a:gd fmla="*/ 31 w 95" name="T24"/>
                <a:gd fmla="*/ 16 h 93" name="T25"/>
                <a:gd fmla="*/ 17 w 95" name="T26"/>
                <a:gd fmla="*/ 11 h 93" name="T27"/>
                <a:gd fmla="*/ 10 w 95" name="T28"/>
                <a:gd fmla="*/ 18 h 93" name="T29"/>
                <a:gd fmla="*/ 15 w 95" name="T30"/>
                <a:gd fmla="*/ 31 h 93" name="T31"/>
                <a:gd fmla="*/ 13 w 95" name="T32"/>
                <a:gd fmla="*/ 36 h 93" name="T33"/>
                <a:gd fmla="*/ 0 w 95" name="T34"/>
                <a:gd fmla="*/ 42 h 93" name="T35"/>
                <a:gd fmla="*/ 0 w 95" name="T36"/>
                <a:gd fmla="*/ 52 h 93" name="T37"/>
                <a:gd fmla="*/ 13 w 95" name="T38"/>
                <a:gd fmla="*/ 58 h 93" name="T39"/>
                <a:gd fmla="*/ 15 w 95" name="T40"/>
                <a:gd fmla="*/ 63 h 93" name="T41"/>
                <a:gd fmla="*/ 10 w 95" name="T42"/>
                <a:gd fmla="*/ 76 h 93" name="T43"/>
                <a:gd fmla="*/ 18 w 95" name="T44"/>
                <a:gd fmla="*/ 84 h 93" name="T45"/>
                <a:gd fmla="*/ 31 w 95" name="T46"/>
                <a:gd fmla="*/ 78 h 93" name="T47"/>
                <a:gd fmla="*/ 37 w 95" name="T48"/>
                <a:gd fmla="*/ 81 h 93" name="T49"/>
                <a:gd fmla="*/ 42 w 95" name="T50"/>
                <a:gd fmla="*/ 93 h 93" name="T51"/>
                <a:gd fmla="*/ 53 w 95" name="T52"/>
                <a:gd fmla="*/ 93 h 93" name="T53"/>
                <a:gd fmla="*/ 58 w 95" name="T54"/>
                <a:gd fmla="*/ 81 h 93" name="T55"/>
                <a:gd fmla="*/ 64 w 95" name="T56"/>
                <a:gd fmla="*/ 78 h 93" name="T57"/>
                <a:gd fmla="*/ 77 w 95" name="T58"/>
                <a:gd fmla="*/ 83 h 93" name="T59"/>
                <a:gd fmla="*/ 85 w 95" name="T60"/>
                <a:gd fmla="*/ 76 h 93" name="T61"/>
                <a:gd fmla="*/ 79 w 95" name="T62"/>
                <a:gd fmla="*/ 63 h 93" name="T63"/>
                <a:gd fmla="*/ 82 w 95" name="T64"/>
                <a:gd fmla="*/ 58 h 93" name="T65"/>
                <a:gd fmla="*/ 47 w 95" name="T66"/>
                <a:gd fmla="*/ 62 h 93" name="T67"/>
                <a:gd fmla="*/ 32 w 95" name="T68"/>
                <a:gd fmla="*/ 47 h 93" name="T69"/>
                <a:gd fmla="*/ 47 w 95" name="T70"/>
                <a:gd fmla="*/ 32 h 93" name="T71"/>
                <a:gd fmla="*/ 63 w 95" name="T72"/>
                <a:gd fmla="*/ 47 h 93" name="T73"/>
                <a:gd fmla="*/ 47 w 95" name="T74"/>
                <a:gd fmla="*/ 6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95">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3200"/>
            </a:p>
          </p:txBody>
        </p:sp>
      </p:grpSp>
      <p:grpSp>
        <p:nvGrpSpPr>
          <p:cNvPr id="91" name="Group 15"/>
          <p:cNvGrpSpPr/>
          <p:nvPr/>
        </p:nvGrpSpPr>
        <p:grpSpPr>
          <a:xfrm>
            <a:off x="5244055" y="2212092"/>
            <a:ext cx="862640" cy="637088"/>
            <a:chOff x="3052763" y="2647950"/>
            <a:chExt cx="346075" cy="255588"/>
          </a:xfrm>
          <a:solidFill>
            <a:srgbClr val="FCB00F"/>
          </a:solidFill>
        </p:grpSpPr>
        <p:sp>
          <p:nvSpPr>
            <p:cNvPr id="92" name="Freeform 108"/>
            <p:cNvSpPr/>
            <p:nvPr/>
          </p:nvSpPr>
          <p:spPr bwMode="auto">
            <a:xfrm>
              <a:off x="3175000" y="2825750"/>
              <a:ext cx="100013" cy="77788"/>
            </a:xfrm>
            <a:custGeom>
              <a:gdLst>
                <a:gd fmla="*/ 36 w 38" name="T0"/>
                <a:gd fmla="*/ 11 h 30" name="T1"/>
                <a:gd fmla="*/ 1 w 38" name="T2"/>
                <a:gd fmla="*/ 11 h 30" name="T3"/>
                <a:gd fmla="*/ 1 w 38" name="T4"/>
                <a:gd fmla="*/ 13 h 30" name="T5"/>
                <a:gd fmla="*/ 19 w 38" name="T6"/>
                <a:gd fmla="*/ 30 h 30" name="T7"/>
                <a:gd fmla="*/ 36 w 38" name="T8"/>
                <a:gd fmla="*/ 13 h 30" name="T9"/>
                <a:gd fmla="*/ 36 w 38" name="T10"/>
                <a:gd fmla="*/ 11 h 30" name="T11"/>
              </a:gdLst>
              <a:cxnLst>
                <a:cxn ang="0">
                  <a:pos x="T0" y="T1"/>
                </a:cxn>
                <a:cxn ang="0">
                  <a:pos x="T2" y="T3"/>
                </a:cxn>
                <a:cxn ang="0">
                  <a:pos x="T4" y="T5"/>
                </a:cxn>
                <a:cxn ang="0">
                  <a:pos x="T6" y="T7"/>
                </a:cxn>
                <a:cxn ang="0">
                  <a:pos x="T8" y="T9"/>
                </a:cxn>
                <a:cxn ang="0">
                  <a:pos x="T10" y="T11"/>
                </a:cxn>
              </a:cxnLst>
              <a:rect b="b" l="0" r="r" t="0"/>
              <a:pathLst>
                <a:path h="30" w="38">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3200"/>
            </a:p>
          </p:txBody>
        </p:sp>
        <p:sp>
          <p:nvSpPr>
            <p:cNvPr id="93" name="Freeform 109"/>
            <p:cNvSpPr/>
            <p:nvPr/>
          </p:nvSpPr>
          <p:spPr bwMode="auto">
            <a:xfrm>
              <a:off x="3109913" y="2736850"/>
              <a:ext cx="230188" cy="101600"/>
            </a:xfrm>
            <a:custGeom>
              <a:gdLst>
                <a:gd fmla="*/ 87 w 88" name="T0"/>
                <a:gd fmla="*/ 24 h 39" name="T1"/>
                <a:gd fmla="*/ 0 w 88" name="T2"/>
                <a:gd fmla="*/ 24 h 39" name="T3"/>
                <a:gd fmla="*/ 0 w 88" name="T4"/>
                <a:gd fmla="*/ 26 h 39" name="T5"/>
                <a:gd fmla="*/ 13 w 88" name="T6"/>
                <a:gd fmla="*/ 38 h 39" name="T7"/>
                <a:gd fmla="*/ 15 w 88" name="T8"/>
                <a:gd fmla="*/ 38 h 39" name="T9"/>
                <a:gd fmla="*/ 73 w 88" name="T10"/>
                <a:gd fmla="*/ 38 h 39" name="T11"/>
                <a:gd fmla="*/ 75 w 88" name="T12"/>
                <a:gd fmla="*/ 38 h 39" name="T13"/>
                <a:gd fmla="*/ 87 w 88" name="T14"/>
                <a:gd fmla="*/ 26 h 39" name="T15"/>
                <a:gd fmla="*/ 87 w 88" name="T16"/>
                <a:gd fmla="*/ 26 h 39" name="T17"/>
                <a:gd fmla="*/ 87 w 88" name="T18"/>
                <a:gd fmla="*/ 24 h 3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9" w="88">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3200"/>
            </a:p>
          </p:txBody>
        </p:sp>
        <p:sp>
          <p:nvSpPr>
            <p:cNvPr id="94" name="Freeform 110"/>
            <p:cNvSpPr/>
            <p:nvPr/>
          </p:nvSpPr>
          <p:spPr bwMode="auto">
            <a:xfrm>
              <a:off x="3052763" y="2647950"/>
              <a:ext cx="346075" cy="134938"/>
            </a:xfrm>
            <a:custGeom>
              <a:gdLst>
                <a:gd fmla="*/ 131 w 132" name="T0"/>
                <a:gd fmla="*/ 36 h 52" name="T1"/>
                <a:gd fmla="*/ 131 w 132" name="T2"/>
                <a:gd fmla="*/ 36 h 52" name="T3"/>
                <a:gd fmla="*/ 1 w 132" name="T4"/>
                <a:gd fmla="*/ 36 h 52" name="T5"/>
                <a:gd fmla="*/ 1 w 132" name="T6"/>
                <a:gd fmla="*/ 38 h 52" name="T7"/>
                <a:gd fmla="*/ 13 w 132" name="T8"/>
                <a:gd fmla="*/ 51 h 52" name="T9"/>
                <a:gd fmla="*/ 16 w 132" name="T10"/>
                <a:gd fmla="*/ 51 h 52" name="T11"/>
                <a:gd fmla="*/ 116 w 132" name="T12"/>
                <a:gd fmla="*/ 51 h 52" name="T13"/>
                <a:gd fmla="*/ 118 w 132" name="T14"/>
                <a:gd fmla="*/ 51 h 52" name="T15"/>
                <a:gd fmla="*/ 131 w 132" name="T16"/>
                <a:gd fmla="*/ 38 h 52" name="T17"/>
                <a:gd fmla="*/ 131 w 132" name="T18"/>
                <a:gd fmla="*/ 38 h 52" name="T19"/>
                <a:gd fmla="*/ 131 w 132" name="T20"/>
                <a:gd fmla="*/ 36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13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3200"/>
            </a:p>
          </p:txBody>
        </p:sp>
      </p:grpSp>
      <p:sp>
        <p:nvSpPr>
          <p:cNvPr id="103" name="矩形 102"/>
          <p:cNvSpPr/>
          <p:nvPr/>
        </p:nvSpPr>
        <p:spPr>
          <a:xfrm>
            <a:off x="2546448" y="3927982"/>
            <a:ext cx="1551767" cy="426712"/>
          </a:xfrm>
          <a:prstGeom prst="rect">
            <a:avLst/>
          </a:prstGeom>
        </p:spPr>
        <p:txBody>
          <a:bodyPr bIns="45716" lIns="91431" rIns="91431" tIns="45716" wrap="square">
            <a:spAutoFit/>
          </a:bodyPr>
          <a:lstStyle/>
          <a:p>
            <a:pPr algn="ctr"/>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104" name="矩形 47"/>
          <p:cNvSpPr>
            <a:spLocks noChangeArrowheads="1"/>
          </p:cNvSpPr>
          <p:nvPr/>
        </p:nvSpPr>
        <p:spPr bwMode="auto">
          <a:xfrm>
            <a:off x="2336637" y="4348366"/>
            <a:ext cx="1971389"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mtClean="0" sz="1400">
                <a:solidFill>
                  <a:srgbClr val="202A36"/>
                </a:solidFill>
                <a:sym charset="-122" panose="020b0503020204020204" pitchFamily="34" typeface="微软雅黑"/>
              </a:rPr>
              <a:t>在此录入上述图表的描述说明，在此录入上述图表的描述说明。</a:t>
            </a:r>
          </a:p>
        </p:txBody>
      </p:sp>
      <p:sp>
        <p:nvSpPr>
          <p:cNvPr id="105" name="矩形 104"/>
          <p:cNvSpPr/>
          <p:nvPr/>
        </p:nvSpPr>
        <p:spPr>
          <a:xfrm>
            <a:off x="10153792" y="3927982"/>
            <a:ext cx="1551767" cy="426712"/>
          </a:xfrm>
          <a:prstGeom prst="rect">
            <a:avLst/>
          </a:prstGeom>
        </p:spPr>
        <p:txBody>
          <a:bodyPr bIns="45716" lIns="91431" rIns="91431" tIns="45716" wrap="square">
            <a:spAutoFit/>
          </a:bodyPr>
          <a:lstStyle/>
          <a:p>
            <a:pPr algn="ctr"/>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106" name="矩形 47"/>
          <p:cNvSpPr>
            <a:spLocks noChangeArrowheads="1"/>
          </p:cNvSpPr>
          <p:nvPr/>
        </p:nvSpPr>
        <p:spPr bwMode="auto">
          <a:xfrm>
            <a:off x="9943981" y="4348366"/>
            <a:ext cx="1971389"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mtClean="0" sz="1400">
                <a:solidFill>
                  <a:srgbClr val="202A36"/>
                </a:solidFill>
                <a:sym charset="-122" panose="020b0503020204020204" pitchFamily="34" typeface="微软雅黑"/>
              </a:rPr>
              <a:t>在此录入上述图表的描述说明，在此录入上述图表的描述说明。</a:t>
            </a:r>
          </a:p>
        </p:txBody>
      </p:sp>
      <p:sp>
        <p:nvSpPr>
          <p:cNvPr id="107" name="矩形 106"/>
          <p:cNvSpPr/>
          <p:nvPr/>
        </p:nvSpPr>
        <p:spPr>
          <a:xfrm>
            <a:off x="6188002" y="1921233"/>
            <a:ext cx="1551767" cy="426712"/>
          </a:xfrm>
          <a:prstGeom prst="rect">
            <a:avLst/>
          </a:prstGeom>
        </p:spPr>
        <p:txBody>
          <a:bodyPr bIns="45716" lIns="91431" rIns="91431" tIns="45716" wrap="square">
            <a:spAutoFit/>
          </a:bodyPr>
          <a:lstStyle/>
          <a:p>
            <a:r>
              <a:rPr altLang="en-US" b="1" lang="zh-CN" sz="2200">
                <a:solidFill>
                  <a:srgbClr val="FCB00F"/>
                </a:solidFill>
                <a:latin charset="-122" panose="020b0503020204020204" pitchFamily="34" typeface="微软雅黑"/>
                <a:ea charset="-122" panose="020b0503020204020204" pitchFamily="34" typeface="微软雅黑"/>
              </a:rPr>
              <a:t>添加标题</a:t>
            </a:r>
          </a:p>
        </p:txBody>
      </p:sp>
      <p:sp>
        <p:nvSpPr>
          <p:cNvPr id="108" name="矩形 47"/>
          <p:cNvSpPr>
            <a:spLocks noChangeArrowheads="1"/>
          </p:cNvSpPr>
          <p:nvPr/>
        </p:nvSpPr>
        <p:spPr bwMode="auto">
          <a:xfrm>
            <a:off x="6188002" y="2341617"/>
            <a:ext cx="3068293" cy="745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mtClean="0" sz="1300">
                <a:solidFill>
                  <a:schemeClr val="bg1"/>
                </a:solidFill>
                <a:sym charset="-122" panose="020b0503020204020204" pitchFamily="34" typeface="微软雅黑"/>
              </a:rPr>
              <a:t>在此录入上述图表的描述说明，在此录入上述图表的描述说明，在此录入上述图表的描述说明。</a:t>
            </a:r>
          </a:p>
        </p:txBody>
      </p:sp>
      <p:sp>
        <p:nvSpPr>
          <p:cNvPr id="109" name="矩形 108"/>
          <p:cNvSpPr/>
          <p:nvPr/>
        </p:nvSpPr>
        <p:spPr>
          <a:xfrm>
            <a:off x="6188002" y="4797962"/>
            <a:ext cx="1551767" cy="426712"/>
          </a:xfrm>
          <a:prstGeom prst="rect">
            <a:avLst/>
          </a:prstGeom>
        </p:spPr>
        <p:txBody>
          <a:bodyPr bIns="45716" lIns="91431" rIns="91431" tIns="45716" wrap="square">
            <a:spAutoFit/>
          </a:bodyPr>
          <a:lstStyle/>
          <a:p>
            <a:r>
              <a:rPr altLang="en-US" b="1" lang="zh-CN" sz="2200">
                <a:solidFill>
                  <a:srgbClr val="FCB00F"/>
                </a:solidFill>
                <a:latin charset="-122" panose="020b0503020204020204" pitchFamily="34" typeface="微软雅黑"/>
                <a:ea charset="-122" panose="020b0503020204020204" pitchFamily="34" typeface="微软雅黑"/>
              </a:rPr>
              <a:t>添加标题</a:t>
            </a:r>
          </a:p>
        </p:txBody>
      </p:sp>
      <p:sp>
        <p:nvSpPr>
          <p:cNvPr id="110" name="矩形 47"/>
          <p:cNvSpPr>
            <a:spLocks noChangeArrowheads="1"/>
          </p:cNvSpPr>
          <p:nvPr/>
        </p:nvSpPr>
        <p:spPr bwMode="auto">
          <a:xfrm>
            <a:off x="6188002" y="5218346"/>
            <a:ext cx="3068293" cy="745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mtClean="0" sz="1300">
                <a:solidFill>
                  <a:schemeClr val="bg1"/>
                </a:solidFill>
                <a:sym charset="-122" panose="020b0503020204020204" pitchFamily="34" typeface="微软雅黑"/>
              </a:rPr>
              <a:t>在此录入上述图表的描述说明，在此录入上述图表的描述说明，在此录入上述图表的描述说明。</a:t>
            </a:r>
          </a:p>
        </p:txBody>
      </p:sp>
      <p:sp>
        <p:nvSpPr>
          <p:cNvPr id="111" name="矩形 110"/>
          <p:cNvSpPr/>
          <p:nvPr/>
        </p:nvSpPr>
        <p:spPr>
          <a:xfrm>
            <a:off x="5073804" y="3365824"/>
            <a:ext cx="1551767" cy="426712"/>
          </a:xfrm>
          <a:prstGeom prst="rect">
            <a:avLst/>
          </a:prstGeom>
        </p:spPr>
        <p:txBody>
          <a:bodyPr bIns="45716" lIns="91431" rIns="91431" tIns="45716" wrap="squar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112" name="矩形 47"/>
          <p:cNvSpPr>
            <a:spLocks noChangeArrowheads="1"/>
          </p:cNvSpPr>
          <p:nvPr/>
        </p:nvSpPr>
        <p:spPr bwMode="auto">
          <a:xfrm>
            <a:off x="5073803" y="3786208"/>
            <a:ext cx="3068293" cy="745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mtClean="0" sz="1300">
                <a:solidFill>
                  <a:schemeClr val="bg1"/>
                </a:solidFill>
                <a:sym charset="-122" panose="020b0503020204020204" pitchFamily="34" typeface="微软雅黑"/>
              </a:rPr>
              <a:t>在此录入上述图表的描述说明，在此录入上述图表的描述说明，在此录入上述图表的描述说明。</a:t>
            </a:r>
          </a:p>
        </p:txBody>
      </p:sp>
    </p:spTree>
    <p:extLst>
      <p:ext uri="{BB962C8B-B14F-4D97-AF65-F5344CB8AC3E}">
        <p14:creationId val="1710368126"/>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6"/>
                                        </p:tgtEl>
                                        <p:attrNameLst>
                                          <p:attrName>style.visibility</p:attrName>
                                        </p:attrNameLst>
                                      </p:cBhvr>
                                      <p:to>
                                        <p:strVal val="visible"/>
                                      </p:to>
                                    </p:set>
                                    <p:animEffect filter="wipe(left)" transition="in">
                                      <p:cBhvr>
                                        <p:cTn dur="500" id="7"/>
                                        <p:tgtEl>
                                          <p:spTgt spid="26"/>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56"/>
                                        </p:tgtEl>
                                        <p:attrNameLst>
                                          <p:attrName>style.visibility</p:attrName>
                                        </p:attrNameLst>
                                      </p:cBhvr>
                                      <p:to>
                                        <p:strVal val="visible"/>
                                      </p:to>
                                    </p:set>
                                    <p:anim calcmode="lin" valueType="num">
                                      <p:cBhvr additive="base">
                                        <p:cTn dur="500" fill="hold" id="11"/>
                                        <p:tgtEl>
                                          <p:spTgt spid="56"/>
                                        </p:tgtEl>
                                        <p:attrNameLst>
                                          <p:attrName>ppt_x</p:attrName>
                                        </p:attrNameLst>
                                      </p:cBhvr>
                                      <p:tavLst>
                                        <p:tav tm="0">
                                          <p:val>
                                            <p:strVal val="0-#ppt_w/2"/>
                                          </p:val>
                                        </p:tav>
                                        <p:tav tm="100000">
                                          <p:val>
                                            <p:strVal val="#ppt_x"/>
                                          </p:val>
                                        </p:tav>
                                      </p:tavLst>
                                    </p:anim>
                                    <p:anim calcmode="lin" valueType="num">
                                      <p:cBhvr additive="base">
                                        <p:cTn dur="500" fill="hold" id="12"/>
                                        <p:tgtEl>
                                          <p:spTgt spid="5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25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500" fill="hold" id="15"/>
                                        <p:tgtEl>
                                          <p:spTgt spid="57"/>
                                        </p:tgtEl>
                                        <p:attrNameLst>
                                          <p:attrName>ppt_x</p:attrName>
                                        </p:attrNameLst>
                                      </p:cBhvr>
                                      <p:tavLst>
                                        <p:tav tm="0">
                                          <p:val>
                                            <p:strVal val="1+#ppt_w/2"/>
                                          </p:val>
                                        </p:tav>
                                        <p:tav tm="100000">
                                          <p:val>
                                            <p:strVal val="#ppt_x"/>
                                          </p:val>
                                        </p:tav>
                                      </p:tavLst>
                                    </p:anim>
                                    <p:anim calcmode="lin" valueType="num">
                                      <p:cBhvr additive="base">
                                        <p:cTn dur="500" fill="hold" id="16"/>
                                        <p:tgtEl>
                                          <p:spTgt spid="5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500"/>
                                  </p:stCondLst>
                                  <p:childTnLst>
                                    <p:set>
                                      <p:cBhvr>
                                        <p:cTn dur="1" fill="hold" id="18">
                                          <p:stCondLst>
                                            <p:cond delay="0"/>
                                          </p:stCondLst>
                                        </p:cTn>
                                        <p:tgtEl>
                                          <p:spTgt spid="58"/>
                                        </p:tgtEl>
                                        <p:attrNameLst>
                                          <p:attrName>style.visibility</p:attrName>
                                        </p:attrNameLst>
                                      </p:cBhvr>
                                      <p:to>
                                        <p:strVal val="visible"/>
                                      </p:to>
                                    </p:set>
                                    <p:anim calcmode="lin" valueType="num">
                                      <p:cBhvr additive="base">
                                        <p:cTn dur="500" fill="hold" id="19"/>
                                        <p:tgtEl>
                                          <p:spTgt spid="58"/>
                                        </p:tgtEl>
                                        <p:attrNameLst>
                                          <p:attrName>ppt_x</p:attrName>
                                        </p:attrNameLst>
                                      </p:cBhvr>
                                      <p:tavLst>
                                        <p:tav tm="0">
                                          <p:val>
                                            <p:strVal val="0-#ppt_w/2"/>
                                          </p:val>
                                        </p:tav>
                                        <p:tav tm="100000">
                                          <p:val>
                                            <p:strVal val="#ppt_x"/>
                                          </p:val>
                                        </p:tav>
                                      </p:tavLst>
                                    </p:anim>
                                    <p:anim calcmode="lin" valueType="num">
                                      <p:cBhvr additive="base">
                                        <p:cTn dur="500" fill="hold" id="20"/>
                                        <p:tgtEl>
                                          <p:spTgt spid="5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91"/>
                                        </p:tgtEl>
                                        <p:attrNameLst>
                                          <p:attrName>style.visibility</p:attrName>
                                        </p:attrNameLst>
                                      </p:cBhvr>
                                      <p:to>
                                        <p:strVal val="visible"/>
                                      </p:to>
                                    </p:set>
                                    <p:anim calcmode="lin" valueType="num">
                                      <p:cBhvr>
                                        <p:cTn dur="350" fill="hold" id="24"/>
                                        <p:tgtEl>
                                          <p:spTgt spid="91"/>
                                        </p:tgtEl>
                                        <p:attrNameLst>
                                          <p:attrName>ppt_w</p:attrName>
                                        </p:attrNameLst>
                                      </p:cBhvr>
                                      <p:tavLst>
                                        <p:tav tm="0">
                                          <p:val>
                                            <p:fltVal val="0"/>
                                          </p:val>
                                        </p:tav>
                                        <p:tav tm="100000">
                                          <p:val>
                                            <p:strVal val="#ppt_w"/>
                                          </p:val>
                                        </p:tav>
                                      </p:tavLst>
                                    </p:anim>
                                    <p:anim calcmode="lin" valueType="num">
                                      <p:cBhvr>
                                        <p:cTn dur="350" fill="hold" id="25"/>
                                        <p:tgtEl>
                                          <p:spTgt spid="91"/>
                                        </p:tgtEl>
                                        <p:attrNameLst>
                                          <p:attrName>ppt_h</p:attrName>
                                        </p:attrNameLst>
                                      </p:cBhvr>
                                      <p:tavLst>
                                        <p:tav tm="0">
                                          <p:val>
                                            <p:fltVal val="0"/>
                                          </p:val>
                                        </p:tav>
                                        <p:tav tm="100000">
                                          <p:val>
                                            <p:strVal val="#ppt_h"/>
                                          </p:val>
                                        </p:tav>
                                      </p:tavLst>
                                    </p:anim>
                                    <p:animEffect filter="fade" transition="in">
                                      <p:cBhvr>
                                        <p:cTn dur="350" id="26"/>
                                        <p:tgtEl>
                                          <p:spTgt spid="91"/>
                                        </p:tgtEl>
                                      </p:cBhvr>
                                    </p:animEffect>
                                  </p:childTnLst>
                                </p:cTn>
                              </p:par>
                            </p:childTnLst>
                          </p:cTn>
                        </p:par>
                        <p:par>
                          <p:cTn fill="hold" id="27" nodeType="afterGroup">
                            <p:stCondLst>
                              <p:cond delay="1850"/>
                            </p:stCondLst>
                            <p:childTnLst>
                              <p:par>
                                <p:cTn fill="hold" id="28" nodeType="afterEffect" presetClass="emph" presetID="26" presetSubtype="0">
                                  <p:stCondLst>
                                    <p:cond delay="0"/>
                                  </p:stCondLst>
                                  <p:childTnLst>
                                    <p:animEffect filter="fade" transition="out">
                                      <p:cBhvr>
                                        <p:cTn dur="500" id="29" tmFilter="0, 0; .2, .5; .8, .5; 1, 0"/>
                                        <p:tgtEl>
                                          <p:spTgt spid="91"/>
                                        </p:tgtEl>
                                      </p:cBhvr>
                                    </p:animEffect>
                                    <p:animScale>
                                      <p:cBhvr>
                                        <p:cTn autoRev="1" dur="250" fill="hold" id="30"/>
                                        <p:tgtEl>
                                          <p:spTgt spid="91"/>
                                        </p:tgtEl>
                                      </p:cBhvr>
                                      <p:by x="105000" y="105000"/>
                                    </p:animScale>
                                  </p:childTnLst>
                                </p:cTn>
                              </p:par>
                              <p:par>
                                <p:cTn fill="hold" grpId="0" id="31" nodeType="withEffect" presetClass="entr" presetID="14" presetSubtype="10">
                                  <p:stCondLst>
                                    <p:cond delay="250"/>
                                  </p:stCondLst>
                                  <p:childTnLst>
                                    <p:set>
                                      <p:cBhvr>
                                        <p:cTn dur="1" fill="hold" id="32">
                                          <p:stCondLst>
                                            <p:cond delay="0"/>
                                          </p:stCondLst>
                                        </p:cTn>
                                        <p:tgtEl>
                                          <p:spTgt spid="107"/>
                                        </p:tgtEl>
                                        <p:attrNameLst>
                                          <p:attrName>style.visibility</p:attrName>
                                        </p:attrNameLst>
                                      </p:cBhvr>
                                      <p:to>
                                        <p:strVal val="visible"/>
                                      </p:to>
                                    </p:set>
                                    <p:animEffect filter="randombar(horizontal)" transition="in">
                                      <p:cBhvr>
                                        <p:cTn dur="400" id="33"/>
                                        <p:tgtEl>
                                          <p:spTgt spid="107"/>
                                        </p:tgtEl>
                                      </p:cBhvr>
                                    </p:animEffect>
                                  </p:childTnLst>
                                </p:cTn>
                              </p:par>
                              <p:par>
                                <p:cTn fill="hold" grpId="0" id="34" nodeType="withEffect" presetClass="entr" presetID="14" presetSubtype="10">
                                  <p:stCondLst>
                                    <p:cond delay="250"/>
                                  </p:stCondLst>
                                  <p:childTnLst>
                                    <p:set>
                                      <p:cBhvr>
                                        <p:cTn dur="1" fill="hold" id="35">
                                          <p:stCondLst>
                                            <p:cond delay="0"/>
                                          </p:stCondLst>
                                        </p:cTn>
                                        <p:tgtEl>
                                          <p:spTgt spid="108"/>
                                        </p:tgtEl>
                                        <p:attrNameLst>
                                          <p:attrName>style.visibility</p:attrName>
                                        </p:attrNameLst>
                                      </p:cBhvr>
                                      <p:to>
                                        <p:strVal val="visible"/>
                                      </p:to>
                                    </p:set>
                                    <p:animEffect filter="randombar(horizontal)" transition="in">
                                      <p:cBhvr>
                                        <p:cTn dur="400" id="36"/>
                                        <p:tgtEl>
                                          <p:spTgt spid="108"/>
                                        </p:tgtEl>
                                      </p:cBhvr>
                                    </p:animEffect>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59"/>
                                        </p:tgtEl>
                                        <p:attrNameLst>
                                          <p:attrName>style.visibility</p:attrName>
                                        </p:attrNameLst>
                                      </p:cBhvr>
                                      <p:to>
                                        <p:strVal val="visible"/>
                                      </p:to>
                                    </p:set>
                                    <p:anim calcmode="lin" valueType="num">
                                      <p:cBhvr>
                                        <p:cTn dur="350" fill="hold" id="40"/>
                                        <p:tgtEl>
                                          <p:spTgt spid="59"/>
                                        </p:tgtEl>
                                        <p:attrNameLst>
                                          <p:attrName>ppt_w</p:attrName>
                                        </p:attrNameLst>
                                      </p:cBhvr>
                                      <p:tavLst>
                                        <p:tav tm="0">
                                          <p:val>
                                            <p:fltVal val="0"/>
                                          </p:val>
                                        </p:tav>
                                        <p:tav tm="100000">
                                          <p:val>
                                            <p:strVal val="#ppt_w"/>
                                          </p:val>
                                        </p:tav>
                                      </p:tavLst>
                                    </p:anim>
                                    <p:anim calcmode="lin" valueType="num">
                                      <p:cBhvr>
                                        <p:cTn dur="350" fill="hold" id="41"/>
                                        <p:tgtEl>
                                          <p:spTgt spid="59"/>
                                        </p:tgtEl>
                                        <p:attrNameLst>
                                          <p:attrName>ppt_h</p:attrName>
                                        </p:attrNameLst>
                                      </p:cBhvr>
                                      <p:tavLst>
                                        <p:tav tm="0">
                                          <p:val>
                                            <p:fltVal val="0"/>
                                          </p:val>
                                        </p:tav>
                                        <p:tav tm="100000">
                                          <p:val>
                                            <p:strVal val="#ppt_h"/>
                                          </p:val>
                                        </p:tav>
                                      </p:tavLst>
                                    </p:anim>
                                    <p:animEffect filter="fade" transition="in">
                                      <p:cBhvr>
                                        <p:cTn dur="350" id="42"/>
                                        <p:tgtEl>
                                          <p:spTgt spid="59"/>
                                        </p:tgtEl>
                                      </p:cBhvr>
                                    </p:animEffect>
                                  </p:childTnLst>
                                </p:cTn>
                              </p:par>
                            </p:childTnLst>
                          </p:cTn>
                        </p:par>
                        <p:par>
                          <p:cTn fill="hold" id="43" nodeType="afterGroup">
                            <p:stCondLst>
                              <p:cond delay="2850"/>
                            </p:stCondLst>
                            <p:childTnLst>
                              <p:par>
                                <p:cTn fill="hold" id="44" nodeType="afterEffect" presetClass="emph" presetID="26" presetSubtype="0">
                                  <p:stCondLst>
                                    <p:cond delay="0"/>
                                  </p:stCondLst>
                                  <p:childTnLst>
                                    <p:animEffect filter="fade" transition="out">
                                      <p:cBhvr>
                                        <p:cTn dur="500" id="45" tmFilter="0, 0; .2, .5; .8, .5; 1, 0"/>
                                        <p:tgtEl>
                                          <p:spTgt spid="59"/>
                                        </p:tgtEl>
                                      </p:cBhvr>
                                    </p:animEffect>
                                    <p:animScale>
                                      <p:cBhvr>
                                        <p:cTn autoRev="1" dur="250" fill="hold" id="46"/>
                                        <p:tgtEl>
                                          <p:spTgt spid="59"/>
                                        </p:tgtEl>
                                      </p:cBhvr>
                                      <p:by x="105000" y="105000"/>
                                    </p:animScale>
                                  </p:childTnLst>
                                </p:cTn>
                              </p:par>
                              <p:par>
                                <p:cTn fill="hold" grpId="0" id="47" nodeType="withEffect" presetClass="entr" presetID="14" presetSubtype="10">
                                  <p:stCondLst>
                                    <p:cond delay="250"/>
                                  </p:stCondLst>
                                  <p:childTnLst>
                                    <p:set>
                                      <p:cBhvr>
                                        <p:cTn dur="1" fill="hold" id="48">
                                          <p:stCondLst>
                                            <p:cond delay="0"/>
                                          </p:stCondLst>
                                        </p:cTn>
                                        <p:tgtEl>
                                          <p:spTgt spid="111"/>
                                        </p:tgtEl>
                                        <p:attrNameLst>
                                          <p:attrName>style.visibility</p:attrName>
                                        </p:attrNameLst>
                                      </p:cBhvr>
                                      <p:to>
                                        <p:strVal val="visible"/>
                                      </p:to>
                                    </p:set>
                                    <p:animEffect filter="randombar(horizontal)" transition="in">
                                      <p:cBhvr>
                                        <p:cTn dur="400" id="49"/>
                                        <p:tgtEl>
                                          <p:spTgt spid="111"/>
                                        </p:tgtEl>
                                      </p:cBhvr>
                                    </p:animEffect>
                                  </p:childTnLst>
                                </p:cTn>
                              </p:par>
                              <p:par>
                                <p:cTn fill="hold" grpId="0" id="50" nodeType="withEffect" presetClass="entr" presetID="14" presetSubtype="10">
                                  <p:stCondLst>
                                    <p:cond delay="250"/>
                                  </p:stCondLst>
                                  <p:childTnLst>
                                    <p:set>
                                      <p:cBhvr>
                                        <p:cTn dur="1" fill="hold" id="51">
                                          <p:stCondLst>
                                            <p:cond delay="0"/>
                                          </p:stCondLst>
                                        </p:cTn>
                                        <p:tgtEl>
                                          <p:spTgt spid="112"/>
                                        </p:tgtEl>
                                        <p:attrNameLst>
                                          <p:attrName>style.visibility</p:attrName>
                                        </p:attrNameLst>
                                      </p:cBhvr>
                                      <p:to>
                                        <p:strVal val="visible"/>
                                      </p:to>
                                    </p:set>
                                    <p:animEffect filter="randombar(horizontal)" transition="in">
                                      <p:cBhvr>
                                        <p:cTn dur="400" id="52"/>
                                        <p:tgtEl>
                                          <p:spTgt spid="112"/>
                                        </p:tgtEl>
                                      </p:cBhvr>
                                    </p:animEffect>
                                  </p:childTnLst>
                                </p:cTn>
                              </p:par>
                            </p:childTnLst>
                          </p:cTn>
                        </p:par>
                        <p:par>
                          <p:cTn fill="hold" id="53" nodeType="afterGroup">
                            <p:stCondLst>
                              <p:cond delay="3500"/>
                            </p:stCondLst>
                            <p:childTnLst>
                              <p:par>
                                <p:cTn fill="hold" id="54" nodeType="afterEffect" presetClass="entr" presetID="53" presetSubtype="0">
                                  <p:stCondLst>
                                    <p:cond delay="0"/>
                                  </p:stCondLst>
                                  <p:childTnLst>
                                    <p:set>
                                      <p:cBhvr>
                                        <p:cTn dur="1" fill="hold" id="55">
                                          <p:stCondLst>
                                            <p:cond delay="0"/>
                                          </p:stCondLst>
                                        </p:cTn>
                                        <p:tgtEl>
                                          <p:spTgt spid="88"/>
                                        </p:tgtEl>
                                        <p:attrNameLst>
                                          <p:attrName>style.visibility</p:attrName>
                                        </p:attrNameLst>
                                      </p:cBhvr>
                                      <p:to>
                                        <p:strVal val="visible"/>
                                      </p:to>
                                    </p:set>
                                    <p:anim calcmode="lin" valueType="num">
                                      <p:cBhvr>
                                        <p:cTn dur="350" fill="hold" id="56"/>
                                        <p:tgtEl>
                                          <p:spTgt spid="88"/>
                                        </p:tgtEl>
                                        <p:attrNameLst>
                                          <p:attrName>ppt_w</p:attrName>
                                        </p:attrNameLst>
                                      </p:cBhvr>
                                      <p:tavLst>
                                        <p:tav tm="0">
                                          <p:val>
                                            <p:fltVal val="0"/>
                                          </p:val>
                                        </p:tav>
                                        <p:tav tm="100000">
                                          <p:val>
                                            <p:strVal val="#ppt_w"/>
                                          </p:val>
                                        </p:tav>
                                      </p:tavLst>
                                    </p:anim>
                                    <p:anim calcmode="lin" valueType="num">
                                      <p:cBhvr>
                                        <p:cTn dur="350" fill="hold" id="57"/>
                                        <p:tgtEl>
                                          <p:spTgt spid="88"/>
                                        </p:tgtEl>
                                        <p:attrNameLst>
                                          <p:attrName>ppt_h</p:attrName>
                                        </p:attrNameLst>
                                      </p:cBhvr>
                                      <p:tavLst>
                                        <p:tav tm="0">
                                          <p:val>
                                            <p:fltVal val="0"/>
                                          </p:val>
                                        </p:tav>
                                        <p:tav tm="100000">
                                          <p:val>
                                            <p:strVal val="#ppt_h"/>
                                          </p:val>
                                        </p:tav>
                                      </p:tavLst>
                                    </p:anim>
                                    <p:animEffect filter="fade" transition="in">
                                      <p:cBhvr>
                                        <p:cTn dur="350" id="58"/>
                                        <p:tgtEl>
                                          <p:spTgt spid="88"/>
                                        </p:tgtEl>
                                      </p:cBhvr>
                                    </p:animEffect>
                                  </p:childTnLst>
                                </p:cTn>
                              </p:par>
                            </p:childTnLst>
                          </p:cTn>
                        </p:par>
                        <p:par>
                          <p:cTn fill="hold" id="59" nodeType="afterGroup">
                            <p:stCondLst>
                              <p:cond delay="3850"/>
                            </p:stCondLst>
                            <p:childTnLst>
                              <p:par>
                                <p:cTn fill="hold" id="60" nodeType="afterEffect" presetClass="emph" presetID="26" presetSubtype="0">
                                  <p:stCondLst>
                                    <p:cond delay="0"/>
                                  </p:stCondLst>
                                  <p:childTnLst>
                                    <p:animEffect filter="fade" transition="out">
                                      <p:cBhvr>
                                        <p:cTn dur="500" id="61" tmFilter="0, 0; .2, .5; .8, .5; 1, 0"/>
                                        <p:tgtEl>
                                          <p:spTgt spid="88"/>
                                        </p:tgtEl>
                                      </p:cBhvr>
                                    </p:animEffect>
                                    <p:animScale>
                                      <p:cBhvr>
                                        <p:cTn autoRev="1" dur="250" fill="hold" id="62"/>
                                        <p:tgtEl>
                                          <p:spTgt spid="88"/>
                                        </p:tgtEl>
                                      </p:cBhvr>
                                      <p:by x="105000" y="105000"/>
                                    </p:animScale>
                                  </p:childTnLst>
                                </p:cTn>
                              </p:par>
                              <p:par>
                                <p:cTn fill="hold" grpId="0" id="63" nodeType="withEffect" presetClass="entr" presetID="14" presetSubtype="10">
                                  <p:stCondLst>
                                    <p:cond delay="250"/>
                                  </p:stCondLst>
                                  <p:childTnLst>
                                    <p:set>
                                      <p:cBhvr>
                                        <p:cTn dur="1" fill="hold" id="64">
                                          <p:stCondLst>
                                            <p:cond delay="0"/>
                                          </p:stCondLst>
                                        </p:cTn>
                                        <p:tgtEl>
                                          <p:spTgt spid="109"/>
                                        </p:tgtEl>
                                        <p:attrNameLst>
                                          <p:attrName>style.visibility</p:attrName>
                                        </p:attrNameLst>
                                      </p:cBhvr>
                                      <p:to>
                                        <p:strVal val="visible"/>
                                      </p:to>
                                    </p:set>
                                    <p:animEffect filter="randombar(horizontal)" transition="in">
                                      <p:cBhvr>
                                        <p:cTn dur="400" id="65"/>
                                        <p:tgtEl>
                                          <p:spTgt spid="109"/>
                                        </p:tgtEl>
                                      </p:cBhvr>
                                    </p:animEffect>
                                  </p:childTnLst>
                                </p:cTn>
                              </p:par>
                              <p:par>
                                <p:cTn fill="hold" grpId="0" id="66" nodeType="withEffect" presetClass="entr" presetID="14" presetSubtype="10">
                                  <p:stCondLst>
                                    <p:cond delay="250"/>
                                  </p:stCondLst>
                                  <p:childTnLst>
                                    <p:set>
                                      <p:cBhvr>
                                        <p:cTn dur="1" fill="hold" id="67">
                                          <p:stCondLst>
                                            <p:cond delay="0"/>
                                          </p:stCondLst>
                                        </p:cTn>
                                        <p:tgtEl>
                                          <p:spTgt spid="110"/>
                                        </p:tgtEl>
                                        <p:attrNameLst>
                                          <p:attrName>style.visibility</p:attrName>
                                        </p:attrNameLst>
                                      </p:cBhvr>
                                      <p:to>
                                        <p:strVal val="visible"/>
                                      </p:to>
                                    </p:set>
                                    <p:animEffect filter="randombar(horizontal)" transition="in">
                                      <p:cBhvr>
                                        <p:cTn dur="400" id="68"/>
                                        <p:tgtEl>
                                          <p:spTgt spid="110"/>
                                        </p:tgtEl>
                                      </p:cBhvr>
                                    </p:animEffect>
                                  </p:childTnLst>
                                </p:cTn>
                              </p:par>
                            </p:childTnLst>
                          </p:cTn>
                        </p:par>
                        <p:par>
                          <p:cTn fill="hold" id="69" nodeType="afterGroup">
                            <p:stCondLst>
                              <p:cond delay="4500"/>
                            </p:stCondLst>
                            <p:childTnLst>
                              <p:par>
                                <p:cTn fill="hold" id="70" nodeType="afterEffect" presetClass="entr" presetID="35" presetSubtype="0">
                                  <p:stCondLst>
                                    <p:cond delay="0"/>
                                  </p:stCondLst>
                                  <p:childTnLst>
                                    <p:set>
                                      <p:cBhvr>
                                        <p:cTn dur="1" fill="hold" id="71">
                                          <p:stCondLst>
                                            <p:cond delay="0"/>
                                          </p:stCondLst>
                                        </p:cTn>
                                        <p:tgtEl>
                                          <p:spTgt spid="100"/>
                                        </p:tgtEl>
                                        <p:attrNameLst>
                                          <p:attrName>style.visibility</p:attrName>
                                        </p:attrNameLst>
                                      </p:cBhvr>
                                      <p:to>
                                        <p:strVal val="visible"/>
                                      </p:to>
                                    </p:set>
                                    <p:animEffect filter="fade" transition="in">
                                      <p:cBhvr>
                                        <p:cTn dur="750" id="72"/>
                                        <p:tgtEl>
                                          <p:spTgt spid="100"/>
                                        </p:tgtEl>
                                      </p:cBhvr>
                                    </p:animEffect>
                                    <p:anim calcmode="lin" valueType="num">
                                      <p:cBhvr>
                                        <p:cTn dur="750" fill="hold" id="73"/>
                                        <p:tgtEl>
                                          <p:spTgt spid="100"/>
                                        </p:tgtEl>
                                        <p:attrNameLst>
                                          <p:attrName>style.rotation</p:attrName>
                                        </p:attrNameLst>
                                      </p:cBhvr>
                                      <p:tavLst>
                                        <p:tav tm="0">
                                          <p:val>
                                            <p:fltVal val="720"/>
                                          </p:val>
                                        </p:tav>
                                        <p:tav tm="100000">
                                          <p:val>
                                            <p:fltVal val="0"/>
                                          </p:val>
                                        </p:tav>
                                      </p:tavLst>
                                    </p:anim>
                                    <p:anim calcmode="lin" valueType="num">
                                      <p:cBhvr>
                                        <p:cTn dur="750" fill="hold" id="74"/>
                                        <p:tgtEl>
                                          <p:spTgt spid="100"/>
                                        </p:tgtEl>
                                        <p:attrNameLst>
                                          <p:attrName>ppt_h</p:attrName>
                                        </p:attrNameLst>
                                      </p:cBhvr>
                                      <p:tavLst>
                                        <p:tav tm="0">
                                          <p:val>
                                            <p:fltVal val="0"/>
                                          </p:val>
                                        </p:tav>
                                        <p:tav tm="100000">
                                          <p:val>
                                            <p:strVal val="#ppt_h"/>
                                          </p:val>
                                        </p:tav>
                                      </p:tavLst>
                                    </p:anim>
                                    <p:anim calcmode="lin" valueType="num">
                                      <p:cBhvr>
                                        <p:cTn dur="750" fill="hold" id="75"/>
                                        <p:tgtEl>
                                          <p:spTgt spid="100"/>
                                        </p:tgtEl>
                                        <p:attrNameLst>
                                          <p:attrName>ppt_w</p:attrName>
                                        </p:attrNameLst>
                                      </p:cBhvr>
                                      <p:tavLst>
                                        <p:tav tm="0">
                                          <p:val>
                                            <p:fltVal val="0"/>
                                          </p:val>
                                        </p:tav>
                                        <p:tav tm="100000">
                                          <p:val>
                                            <p:strVal val="#ppt_w"/>
                                          </p:val>
                                        </p:tav>
                                      </p:tavLst>
                                    </p:anim>
                                  </p:childTnLst>
                                </p:cTn>
                              </p:par>
                            </p:childTnLst>
                          </p:cTn>
                        </p:par>
                        <p:par>
                          <p:cTn fill="hold" id="76" nodeType="afterGroup">
                            <p:stCondLst>
                              <p:cond delay="5250"/>
                            </p:stCondLst>
                            <p:childTnLst>
                              <p:par>
                                <p:cTn fill="hold" grpId="0" id="77" nodeType="afterEffect" presetClass="entr" presetID="14" presetSubtype="10">
                                  <p:stCondLst>
                                    <p:cond delay="0"/>
                                  </p:stCondLst>
                                  <p:childTnLst>
                                    <p:set>
                                      <p:cBhvr>
                                        <p:cTn dur="1" fill="hold" id="78">
                                          <p:stCondLst>
                                            <p:cond delay="0"/>
                                          </p:stCondLst>
                                        </p:cTn>
                                        <p:tgtEl>
                                          <p:spTgt spid="103"/>
                                        </p:tgtEl>
                                        <p:attrNameLst>
                                          <p:attrName>style.visibility</p:attrName>
                                        </p:attrNameLst>
                                      </p:cBhvr>
                                      <p:to>
                                        <p:strVal val="visible"/>
                                      </p:to>
                                    </p:set>
                                    <p:animEffect filter="randombar(horizontal)" transition="in">
                                      <p:cBhvr>
                                        <p:cTn dur="400" id="79"/>
                                        <p:tgtEl>
                                          <p:spTgt spid="103"/>
                                        </p:tgtEl>
                                      </p:cBhvr>
                                    </p:animEffect>
                                  </p:childTnLst>
                                </p:cTn>
                              </p:par>
                              <p:par>
                                <p:cTn fill="hold" grpId="0" id="80" nodeType="withEffect" presetClass="entr" presetID="14" presetSubtype="10">
                                  <p:stCondLst>
                                    <p:cond delay="0"/>
                                  </p:stCondLst>
                                  <p:childTnLst>
                                    <p:set>
                                      <p:cBhvr>
                                        <p:cTn dur="1" fill="hold" id="81">
                                          <p:stCondLst>
                                            <p:cond delay="0"/>
                                          </p:stCondLst>
                                        </p:cTn>
                                        <p:tgtEl>
                                          <p:spTgt spid="104"/>
                                        </p:tgtEl>
                                        <p:attrNameLst>
                                          <p:attrName>style.visibility</p:attrName>
                                        </p:attrNameLst>
                                      </p:cBhvr>
                                      <p:to>
                                        <p:strVal val="visible"/>
                                      </p:to>
                                    </p:set>
                                    <p:animEffect filter="randombar(horizontal)" transition="in">
                                      <p:cBhvr>
                                        <p:cTn dur="400" id="82"/>
                                        <p:tgtEl>
                                          <p:spTgt spid="104"/>
                                        </p:tgtEl>
                                      </p:cBhvr>
                                    </p:animEffect>
                                  </p:childTnLst>
                                </p:cTn>
                              </p:par>
                            </p:childTnLst>
                          </p:cTn>
                        </p:par>
                        <p:par>
                          <p:cTn fill="hold" id="83" nodeType="afterGroup">
                            <p:stCondLst>
                              <p:cond delay="5650"/>
                            </p:stCondLst>
                            <p:childTnLst>
                              <p:par>
                                <p:cTn fill="hold" id="84" nodeType="afterEffect" presetClass="entr" presetID="35" presetSubtype="0">
                                  <p:stCondLst>
                                    <p:cond delay="0"/>
                                  </p:stCondLst>
                                  <p:childTnLst>
                                    <p:set>
                                      <p:cBhvr>
                                        <p:cTn dur="1" fill="hold" id="85">
                                          <p:stCondLst>
                                            <p:cond delay="0"/>
                                          </p:stCondLst>
                                        </p:cTn>
                                        <p:tgtEl>
                                          <p:spTgt spid="95"/>
                                        </p:tgtEl>
                                        <p:attrNameLst>
                                          <p:attrName>style.visibility</p:attrName>
                                        </p:attrNameLst>
                                      </p:cBhvr>
                                      <p:to>
                                        <p:strVal val="visible"/>
                                      </p:to>
                                    </p:set>
                                    <p:animEffect filter="fade" transition="in">
                                      <p:cBhvr>
                                        <p:cTn dur="750" id="86"/>
                                        <p:tgtEl>
                                          <p:spTgt spid="95"/>
                                        </p:tgtEl>
                                      </p:cBhvr>
                                    </p:animEffect>
                                    <p:anim calcmode="lin" valueType="num">
                                      <p:cBhvr>
                                        <p:cTn dur="750" fill="hold" id="87"/>
                                        <p:tgtEl>
                                          <p:spTgt spid="95"/>
                                        </p:tgtEl>
                                        <p:attrNameLst>
                                          <p:attrName>style.rotation</p:attrName>
                                        </p:attrNameLst>
                                      </p:cBhvr>
                                      <p:tavLst>
                                        <p:tav tm="0">
                                          <p:val>
                                            <p:fltVal val="720"/>
                                          </p:val>
                                        </p:tav>
                                        <p:tav tm="100000">
                                          <p:val>
                                            <p:fltVal val="0"/>
                                          </p:val>
                                        </p:tav>
                                      </p:tavLst>
                                    </p:anim>
                                    <p:anim calcmode="lin" valueType="num">
                                      <p:cBhvr>
                                        <p:cTn dur="750" fill="hold" id="88"/>
                                        <p:tgtEl>
                                          <p:spTgt spid="95"/>
                                        </p:tgtEl>
                                        <p:attrNameLst>
                                          <p:attrName>ppt_h</p:attrName>
                                        </p:attrNameLst>
                                      </p:cBhvr>
                                      <p:tavLst>
                                        <p:tav tm="0">
                                          <p:val>
                                            <p:fltVal val="0"/>
                                          </p:val>
                                        </p:tav>
                                        <p:tav tm="100000">
                                          <p:val>
                                            <p:strVal val="#ppt_h"/>
                                          </p:val>
                                        </p:tav>
                                      </p:tavLst>
                                    </p:anim>
                                    <p:anim calcmode="lin" valueType="num">
                                      <p:cBhvr>
                                        <p:cTn dur="750" fill="hold" id="89"/>
                                        <p:tgtEl>
                                          <p:spTgt spid="95"/>
                                        </p:tgtEl>
                                        <p:attrNameLst>
                                          <p:attrName>ppt_w</p:attrName>
                                        </p:attrNameLst>
                                      </p:cBhvr>
                                      <p:tavLst>
                                        <p:tav tm="0">
                                          <p:val>
                                            <p:fltVal val="0"/>
                                          </p:val>
                                        </p:tav>
                                        <p:tav tm="100000">
                                          <p:val>
                                            <p:strVal val="#ppt_w"/>
                                          </p:val>
                                        </p:tav>
                                      </p:tavLst>
                                    </p:anim>
                                  </p:childTnLst>
                                </p:cTn>
                              </p:par>
                            </p:childTnLst>
                          </p:cTn>
                        </p:par>
                        <p:par>
                          <p:cTn fill="hold" id="90" nodeType="afterGroup">
                            <p:stCondLst>
                              <p:cond delay="6400"/>
                            </p:stCondLst>
                            <p:childTnLst>
                              <p:par>
                                <p:cTn fill="hold" grpId="0" id="91" nodeType="afterEffect" presetClass="entr" presetID="14" presetSubtype="10">
                                  <p:stCondLst>
                                    <p:cond delay="0"/>
                                  </p:stCondLst>
                                  <p:childTnLst>
                                    <p:set>
                                      <p:cBhvr>
                                        <p:cTn dur="1" fill="hold" id="92">
                                          <p:stCondLst>
                                            <p:cond delay="0"/>
                                          </p:stCondLst>
                                        </p:cTn>
                                        <p:tgtEl>
                                          <p:spTgt spid="105"/>
                                        </p:tgtEl>
                                        <p:attrNameLst>
                                          <p:attrName>style.visibility</p:attrName>
                                        </p:attrNameLst>
                                      </p:cBhvr>
                                      <p:to>
                                        <p:strVal val="visible"/>
                                      </p:to>
                                    </p:set>
                                    <p:animEffect filter="randombar(horizontal)" transition="in">
                                      <p:cBhvr>
                                        <p:cTn dur="400" id="93"/>
                                        <p:tgtEl>
                                          <p:spTgt spid="105"/>
                                        </p:tgtEl>
                                      </p:cBhvr>
                                    </p:animEffect>
                                  </p:childTnLst>
                                </p:cTn>
                              </p:par>
                              <p:par>
                                <p:cTn fill="hold" grpId="0" id="94" nodeType="withEffect" presetClass="entr" presetID="14" presetSubtype="10">
                                  <p:stCondLst>
                                    <p:cond delay="0"/>
                                  </p:stCondLst>
                                  <p:childTnLst>
                                    <p:set>
                                      <p:cBhvr>
                                        <p:cTn dur="1" fill="hold" id="95">
                                          <p:stCondLst>
                                            <p:cond delay="0"/>
                                          </p:stCondLst>
                                        </p:cTn>
                                        <p:tgtEl>
                                          <p:spTgt spid="106"/>
                                        </p:tgtEl>
                                        <p:attrNameLst>
                                          <p:attrName>style.visibility</p:attrName>
                                        </p:attrNameLst>
                                      </p:cBhvr>
                                      <p:to>
                                        <p:strVal val="visible"/>
                                      </p:to>
                                    </p:set>
                                    <p:animEffect filter="randombar(horizontal)" transition="in">
                                      <p:cBhvr>
                                        <p:cTn dur="400" id="96"/>
                                        <p:tgtEl>
                                          <p:spTgt spid="1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56"/>
      <p:bldP grpId="0" spid="57"/>
      <p:bldP grpId="0" spid="58"/>
      <p:bldP grpId="0" spid="103"/>
      <p:bldP grpId="0" spid="104"/>
      <p:bldP grpId="0" spid="105"/>
      <p:bldP grpId="0" spid="106"/>
      <p:bldP grpId="0" spid="107"/>
      <p:bldP grpId="0" spid="108"/>
      <p:bldP grpId="0" spid="109"/>
      <p:bldP grpId="0" spid="110"/>
      <p:bldP grpId="0" spid="111"/>
      <p:bldP grpId="0" spid="11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3"/>
          <p:cNvSpPr>
            <a:spLocks noChangeArrowheads="1"/>
          </p:cNvSpPr>
          <p:nvPr/>
        </p:nvSpPr>
        <p:spPr bwMode="auto">
          <a:xfrm>
            <a:off x="2711607"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问题评估</a:t>
            </a:r>
          </a:p>
        </p:txBody>
      </p:sp>
      <p:sp>
        <p:nvSpPr>
          <p:cNvPr id="6" name="任意多边形 5"/>
          <p:cNvSpPr/>
          <p:nvPr/>
        </p:nvSpPr>
        <p:spPr>
          <a:xfrm rot="5400000">
            <a:off x="4575466" y="3463946"/>
            <a:ext cx="1503912" cy="723424"/>
          </a:xfrm>
          <a:custGeom>
            <a:gdLst>
              <a:gd fmla="*/ 0 w 1503912" name="connsiteX0"/>
              <a:gd fmla="*/ 487471 h 723424" name="connsiteY0"/>
              <a:gd fmla="*/ 546441 w 1503912" name="connsiteX1"/>
              <a:gd fmla="*/ 194123 h 723424" name="connsiteY1"/>
              <a:gd fmla="*/ 622201 w 1503912" name="connsiteX2"/>
              <a:gd fmla="*/ 182561 h 723424" name="connsiteY2"/>
              <a:gd fmla="*/ 759473 w 1503912" name="connsiteX3"/>
              <a:gd fmla="*/ 0 h 723424" name="connsiteY3"/>
              <a:gd fmla="*/ 896982 w 1503912" name="connsiteX4"/>
              <a:gd fmla="*/ 182876 h 723424" name="connsiteY4"/>
              <a:gd fmla="*/ 951826 w 1503912" name="connsiteX5"/>
              <a:gd fmla="*/ 190149 h 723424" name="connsiteY5"/>
              <a:gd fmla="*/ 1503912 w 1503912" name="connsiteX6"/>
              <a:gd fmla="*/ 472727 h 723424" name="connsiteY6"/>
              <a:gd fmla="*/ 1272630 w 1503912" name="connsiteX7"/>
              <a:gd fmla="*/ 713261 h 723424" name="connsiteY7"/>
              <a:gd fmla="*/ 235953 w 1503912" name="connsiteX8"/>
              <a:gd fmla="*/ 723424 h 72342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23424" w="1503912">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7" name="任意多边形 6"/>
          <p:cNvSpPr/>
          <p:nvPr/>
        </p:nvSpPr>
        <p:spPr>
          <a:xfrm rot="18900000">
            <a:off x="3036678" y="3283675"/>
            <a:ext cx="1059543" cy="1073851"/>
          </a:xfrm>
          <a:custGeom>
            <a:gdLst>
              <a:gd fmla="*/ 1053001 w 1059543" name="connsiteX0"/>
              <a:gd fmla="*/ 0 h 1073851" name="connsiteY0"/>
              <a:gd fmla="*/ 1059543 w 1059543" name="connsiteX1"/>
              <a:gd fmla="*/ 333624 h 1073851" name="connsiteY1"/>
              <a:gd fmla="*/ 333688 w 1059543" name="connsiteX2"/>
              <a:gd fmla="*/ 1073851 h 1073851" name="connsiteY2"/>
              <a:gd fmla="*/ 0 w 1059543" name="connsiteX3"/>
              <a:gd fmla="*/ 1073851 h 1073851" name="connsiteY3"/>
              <a:gd fmla="*/ 178963 w 1059543" name="connsiteX4"/>
              <a:gd fmla="*/ 480031 h 1073851" name="connsiteY4"/>
              <a:gd fmla="*/ 224358 w 1059543" name="connsiteX5"/>
              <a:gd fmla="*/ 418287 h 1073851" name="connsiteY5"/>
              <a:gd fmla="*/ 192333 w 1059543" name="connsiteX6"/>
              <a:gd fmla="*/ 192129 h 1073851" name="connsiteY6"/>
              <a:gd fmla="*/ 418880 w 1059543" name="connsiteX7"/>
              <a:gd fmla="*/ 224209 h 1073851" name="connsiteY7"/>
              <a:gd fmla="*/ 462804 w 1059543" name="connsiteX8"/>
              <a:gd fmla="*/ 190570 h 1073851" name="connsiteY8"/>
              <a:gd fmla="*/ 1053001 w 1059543" name="connsiteX9"/>
              <a:gd fmla="*/ 0 h 107385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73851" w="1059543">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8" name="任意多边形 7"/>
          <p:cNvSpPr/>
          <p:nvPr/>
        </p:nvSpPr>
        <p:spPr>
          <a:xfrm flipV="1" rot="18900000">
            <a:off x="3863443" y="4109556"/>
            <a:ext cx="1059543" cy="1073851"/>
          </a:xfrm>
          <a:custGeom>
            <a:gdLst>
              <a:gd fmla="*/ 333688 w 1059543" name="connsiteX0"/>
              <a:gd fmla="*/ 1073851 h 1073851" name="connsiteY0"/>
              <a:gd fmla="*/ 1059543 w 1059543" name="connsiteX1"/>
              <a:gd fmla="*/ 333624 h 1073851" name="connsiteY1"/>
              <a:gd fmla="*/ 1053001 w 1059543" name="connsiteX2"/>
              <a:gd fmla="*/ 0 h 1073851" name="connsiteY2"/>
              <a:gd fmla="*/ 462804 w 1059543" name="connsiteX3"/>
              <a:gd fmla="*/ 190570 h 1073851" name="connsiteY3"/>
              <a:gd fmla="*/ 418881 w 1059543" name="connsiteX4"/>
              <a:gd fmla="*/ 224208 h 1073851" name="connsiteY4"/>
              <a:gd fmla="*/ 192334 w 1059543" name="connsiteX5"/>
              <a:gd fmla="*/ 192128 h 1073851" name="connsiteY5"/>
              <a:gd fmla="*/ 224359 w 1059543" name="connsiteX6"/>
              <a:gd fmla="*/ 418285 h 1073851" name="connsiteY6"/>
              <a:gd fmla="*/ 178964 w 1059543" name="connsiteX7"/>
              <a:gd fmla="*/ 480031 h 1073851" name="connsiteY7"/>
              <a:gd fmla="*/ 0 w 1059543" name="connsiteX8"/>
              <a:gd fmla="*/ 1073851 h 107385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73851" w="1059543">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9" name="任意多边形 8"/>
          <p:cNvSpPr/>
          <p:nvPr/>
        </p:nvSpPr>
        <p:spPr>
          <a:xfrm rot="2700000">
            <a:off x="3844392" y="2454728"/>
            <a:ext cx="1059543" cy="1073851"/>
          </a:xfrm>
          <a:custGeom>
            <a:gdLst>
              <a:gd fmla="*/ 219275 w 1059543" name="connsiteX0"/>
              <a:gd fmla="*/ 192128 h 1073851" name="connsiteY0"/>
              <a:gd fmla="*/ 423085 w 1059543" name="connsiteX1"/>
              <a:gd fmla="*/ 220989 h 1073851" name="connsiteY1"/>
              <a:gd fmla="*/ 462804 w 1059543" name="connsiteX2"/>
              <a:gd fmla="*/ 190570 h 1073851" name="connsiteY2"/>
              <a:gd fmla="*/ 1053001 w 1059543" name="connsiteX3"/>
              <a:gd fmla="*/ 0 h 1073851" name="connsiteY3"/>
              <a:gd fmla="*/ 1059543 w 1059543" name="connsiteX4"/>
              <a:gd fmla="*/ 333624 h 1073851" name="connsiteY4"/>
              <a:gd fmla="*/ 333688 w 1059543" name="connsiteX5"/>
              <a:gd fmla="*/ 1073851 h 1073851" name="connsiteY5"/>
              <a:gd fmla="*/ 0 w 1059543" name="connsiteX6"/>
              <a:gd fmla="*/ 1073851 h 1073851" name="connsiteY6"/>
              <a:gd fmla="*/ 239386 w 1059543" name="connsiteX7"/>
              <a:gd fmla="*/ 397847 h 1073851" name="connsiteY7"/>
              <a:gd fmla="*/ 247170 w 1059543" name="connsiteX8"/>
              <a:gd fmla="*/ 389121 h 1073851"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73851" w="1059543">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chemeClr val="tx1">
                  <a:lumMod val="75000"/>
                  <a:lumOff val="25000"/>
                </a:schemeClr>
              </a:solidFill>
            </a:endParaRPr>
          </a:p>
        </p:txBody>
      </p:sp>
      <p:sp>
        <p:nvSpPr>
          <p:cNvPr id="10" name="心形 9"/>
          <p:cNvSpPr/>
          <p:nvPr/>
        </p:nvSpPr>
        <p:spPr>
          <a:xfrm>
            <a:off x="4222572" y="2110969"/>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nvGrpSpPr>
          <p:cNvPr id="11" name="组合 10"/>
          <p:cNvGrpSpPr/>
          <p:nvPr/>
        </p:nvGrpSpPr>
        <p:grpSpPr>
          <a:xfrm>
            <a:off x="5853283" y="3577871"/>
            <a:ext cx="224872" cy="564609"/>
            <a:chOff x="3114596" y="2996938"/>
            <a:chExt cx="224872" cy="564609"/>
          </a:xfrm>
          <a:solidFill>
            <a:srgbClr val="202A36"/>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3" name="同侧圆角矩形 12"/>
            <p:cNvSpPr/>
            <p:nvPr/>
          </p:nvSpPr>
          <p:spPr>
            <a:xfrm>
              <a:off x="3114865" y="3096786"/>
              <a:ext cx="224603" cy="63149"/>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5" name="同侧圆角矩形 14"/>
            <p:cNvSpPr/>
            <p:nvPr/>
          </p:nvSpPr>
          <p:spPr>
            <a:xfrm rot="10800000">
              <a:off x="3170785" y="3304372"/>
              <a:ext cx="45719" cy="257175"/>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6" name="同侧圆角矩形 15"/>
            <p:cNvSpPr/>
            <p:nvPr/>
          </p:nvSpPr>
          <p:spPr>
            <a:xfrm rot="10800000">
              <a:off x="3237416" y="3304372"/>
              <a:ext cx="45719" cy="257175"/>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7" name="同侧圆角矩形 16"/>
            <p:cNvSpPr/>
            <p:nvPr/>
          </p:nvSpPr>
          <p:spPr>
            <a:xfrm rot="10800000">
              <a:off x="3114596" y="3144503"/>
              <a:ext cx="31089" cy="180000"/>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8" name="同侧圆角矩形 17"/>
            <p:cNvSpPr/>
            <p:nvPr/>
          </p:nvSpPr>
          <p:spPr>
            <a:xfrm rot="10800000">
              <a:off x="3307081" y="3144503"/>
              <a:ext cx="31089" cy="180000"/>
            </a:xfrm>
            <a:prstGeom prst="round2SameRect">
              <a:avLst>
                <a:gd fmla="val 50000"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19" name="组合 18"/>
          <p:cNvGrpSpPr/>
          <p:nvPr/>
        </p:nvGrpSpPr>
        <p:grpSpPr>
          <a:xfrm>
            <a:off x="2544813" y="3665474"/>
            <a:ext cx="439857" cy="311768"/>
            <a:chOff x="4979939" y="3638125"/>
            <a:chExt cx="439857" cy="311768"/>
          </a:xfrm>
          <a:solidFill>
            <a:srgbClr val="202A36"/>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7" name="矩形 26"/>
                <p:cNvSpPr/>
                <p:nvPr/>
              </p:nvSpPr>
              <p:spPr>
                <a:xfrm flipH="1" rot="2220000">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21" name="剪去单角的矩形 20"/>
            <p:cNvSpPr/>
            <p:nvPr/>
          </p:nvSpPr>
          <p:spPr>
            <a:xfrm flipH="1" flipV="1">
              <a:off x="5266528" y="3638125"/>
              <a:ext cx="45719" cy="88107"/>
            </a:xfrm>
            <a:prstGeom prst="snip1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grpSp>
        <p:nvGrpSpPr>
          <p:cNvPr id="28" name="组合 27"/>
          <p:cNvGrpSpPr/>
          <p:nvPr/>
        </p:nvGrpSpPr>
        <p:grpSpPr>
          <a:xfrm>
            <a:off x="4164483" y="5250934"/>
            <a:ext cx="465358" cy="418456"/>
            <a:chOff x="2928203" y="5369694"/>
            <a:chExt cx="465358" cy="418456"/>
          </a:xfrm>
          <a:solidFill>
            <a:srgbClr val="202A36"/>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gdLst>
                  <a:gd fmla="*/ 7668 w 407235" name="connsiteX0"/>
                  <a:gd fmla="*/ 305095 h 357637" name="connsiteY0"/>
                  <a:gd fmla="*/ 7668 w 407235" name="connsiteX1"/>
                  <a:gd fmla="*/ 226514 h 357637" name="connsiteY1"/>
                  <a:gd fmla="*/ 74343 w 407235" name="connsiteX2"/>
                  <a:gd fmla="*/ 128882 h 357637" name="connsiteY2"/>
                  <a:gd fmla="*/ 245793 w 407235" name="connsiteX3"/>
                  <a:gd fmla="*/ 43157 h 357637" name="connsiteY3"/>
                  <a:gd fmla="*/ 402955 w 407235" name="connsiteX4"/>
                  <a:gd fmla="*/ 295 h 357637" name="connsiteY4"/>
                  <a:gd fmla="*/ 360093 w 407235" name="connsiteX5"/>
                  <a:gd fmla="*/ 26489 h 357637" name="connsiteY5"/>
                  <a:gd fmla="*/ 331518 w 407235" name="connsiteX6"/>
                  <a:gd fmla="*/ 69351 h 357637" name="connsiteY6"/>
                  <a:gd fmla="*/ 279130 w 407235" name="connsiteX7"/>
                  <a:gd fmla="*/ 209845 h 357637" name="connsiteY7"/>
                  <a:gd fmla="*/ 212455 w 407235" name="connsiteX8"/>
                  <a:gd fmla="*/ 305095 h 357637" name="connsiteY8"/>
                  <a:gd fmla="*/ 121967 w 407235" name="connsiteX9"/>
                  <a:gd fmla="*/ 355101 h 357637" name="connsiteY9"/>
                  <a:gd fmla="*/ 45768 w 407235" name="connsiteX10"/>
                  <a:gd fmla="*/ 345576 h 357637" name="connsiteY10"/>
                  <a:gd fmla="*/ 7668 w 407235" name="connsiteX11"/>
                  <a:gd fmla="*/ 305095 h 357637" name="connsiteY11"/>
                  <a:gd fmla="*/ 6665 w 406232" name="connsiteX12"/>
                  <a:gd fmla="*/ 305095 h 34895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57637" w="407235">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3" name="任意多边形 32"/>
              <p:cNvSpPr/>
              <p:nvPr/>
            </p:nvSpPr>
            <p:spPr>
              <a:xfrm>
                <a:off x="10760386" y="4337977"/>
                <a:ext cx="95196" cy="121637"/>
              </a:xfrm>
              <a:custGeom>
                <a:gdLst>
                  <a:gd fmla="*/ 148467 w 151739" name="connsiteX0"/>
                  <a:gd fmla="*/ 11381 h 131899" name="connsiteY0"/>
                  <a:gd fmla="*/ 66681 w 151739" name="connsiteX1"/>
                  <a:gd fmla="*/ 88989 h 131899" name="connsiteY1"/>
                  <a:gd fmla="*/ 29099 w 151739" name="connsiteX2"/>
                  <a:gd fmla="*/ 131248 h 131899" name="connsiteY2"/>
                  <a:gd fmla="*/ 6 w 151739" name="connsiteX3"/>
                  <a:gd fmla="*/ 110420 h 131899" name="connsiteY3"/>
                  <a:gd fmla="*/ 42868 w 151739" name="connsiteX4"/>
                  <a:gd fmla="*/ 62795 h 131899" name="connsiteY4"/>
                  <a:gd fmla="*/ 129865 w 151739" name="connsiteX5"/>
                  <a:gd fmla="*/ 3837 h 131899" name="connsiteY5"/>
                  <a:gd fmla="*/ 148467 w 151739" name="connsiteX6"/>
                  <a:gd fmla="*/ 11381 h 13189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31899" w="15173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30" name="任意多边形 29"/>
            <p:cNvSpPr/>
            <p:nvPr/>
          </p:nvSpPr>
          <p:spPr>
            <a:xfrm>
              <a:off x="3070141" y="5369694"/>
              <a:ext cx="323420" cy="355925"/>
            </a:xfrm>
            <a:custGeom>
              <a:gdLst>
                <a:gd fmla="*/ 319140 w 323420" name="connsiteX0"/>
                <a:gd fmla="*/ 295 h 355925" name="connsiteY0"/>
                <a:gd fmla="*/ 276278 w 323420" name="connsiteX1"/>
                <a:gd fmla="*/ 26489 h 355925" name="connsiteY1"/>
                <a:gd fmla="*/ 247703 w 323420" name="connsiteX2"/>
                <a:gd fmla="*/ 69351 h 355925" name="connsiteY2"/>
                <a:gd fmla="*/ 195315 w 323420" name="connsiteX3"/>
                <a:gd fmla="*/ 209845 h 355925" name="connsiteY3"/>
                <a:gd fmla="*/ 128640 w 323420" name="connsiteX4"/>
                <a:gd fmla="*/ 305095 h 355925" name="connsiteY4"/>
                <a:gd fmla="*/ 84656 w 323420" name="connsiteX5"/>
                <a:gd fmla="*/ 336177 h 355925" name="connsiteY5"/>
                <a:gd fmla="*/ 36710 w 323420" name="connsiteX6"/>
                <a:gd fmla="*/ 355132 h 355925" name="connsiteY6"/>
                <a:gd fmla="*/ 0 w 323420" name="connsiteX7"/>
                <a:gd fmla="*/ 355925 h 355925" name="connsiteY7"/>
                <a:gd fmla="*/ 82794 w 323420" name="connsiteX8"/>
                <a:gd fmla="*/ 77974 h 355925" name="connsiteY8"/>
                <a:gd fmla="*/ 115655 w 323420" name="connsiteX9"/>
                <a:gd fmla="*/ 62635 h 355925" name="connsiteY9"/>
                <a:gd fmla="*/ 161978 w 323420" name="connsiteX10"/>
                <a:gd fmla="*/ 43157 h 355925" name="connsiteY10"/>
                <a:gd fmla="*/ 319140 w 323420" name="connsiteX11"/>
                <a:gd fmla="*/ 295 h 355925"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55925" w="323420">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31" name="任意多边形 30"/>
            <p:cNvSpPr/>
            <p:nvPr/>
          </p:nvSpPr>
          <p:spPr>
            <a:xfrm>
              <a:off x="2996123" y="5505148"/>
              <a:ext cx="181927" cy="183765"/>
            </a:xfrm>
            <a:custGeom>
              <a:gdLst>
                <a:gd fmla="*/ 5402 w 181927" name="connsiteX0"/>
                <a:gd fmla="*/ 166742 h 183765" name="connsiteY0"/>
                <a:gd fmla="*/ 95890 w 181927" name="connsiteX1"/>
                <a:gd fmla="*/ 64349 h 183765" name="connsiteY1"/>
                <a:gd fmla="*/ 181615 w 181927" name="connsiteX2"/>
                <a:gd fmla="*/ 55 h 183765" name="connsiteY2"/>
                <a:gd fmla="*/ 122084 w 181927" name="connsiteX3"/>
                <a:gd fmla="*/ 54824 h 183765" name="connsiteY3"/>
                <a:gd fmla="*/ 53027 w 181927" name="connsiteX4"/>
                <a:gd fmla="*/ 133405 h 183765" name="connsiteY4"/>
                <a:gd fmla="*/ 14927 w 181927" name="connsiteX5"/>
                <a:gd fmla="*/ 181030 h 183765" name="connsiteY5"/>
                <a:gd fmla="*/ 5402 w 181927" name="connsiteX6"/>
                <a:gd fmla="*/ 166742 h 18376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3765" w="181927">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34" name="矩形 33"/>
          <p:cNvSpPr/>
          <p:nvPr/>
        </p:nvSpPr>
        <p:spPr>
          <a:xfrm>
            <a:off x="6457711" y="2180850"/>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35" name="矩形 47"/>
          <p:cNvSpPr>
            <a:spLocks noChangeArrowheads="1"/>
          </p:cNvSpPr>
          <p:nvPr/>
        </p:nvSpPr>
        <p:spPr bwMode="auto">
          <a:xfrm>
            <a:off x="6457711" y="2665346"/>
            <a:ext cx="241691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在此录入上述图表的综合描述说明，在此录入上述图表的综合描述说明。</a:t>
            </a:r>
          </a:p>
        </p:txBody>
      </p:sp>
      <p:sp>
        <p:nvSpPr>
          <p:cNvPr id="36" name="矩形 35"/>
          <p:cNvSpPr/>
          <p:nvPr/>
        </p:nvSpPr>
        <p:spPr>
          <a:xfrm>
            <a:off x="9022528" y="2180850"/>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37" name="矩形 47"/>
          <p:cNvSpPr>
            <a:spLocks noChangeArrowheads="1"/>
          </p:cNvSpPr>
          <p:nvPr/>
        </p:nvSpPr>
        <p:spPr bwMode="auto">
          <a:xfrm>
            <a:off x="9022525" y="2665346"/>
            <a:ext cx="240051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在此录入上述图表的综合描述说明，在此录入上述图表的综合描述说明。</a:t>
            </a:r>
          </a:p>
        </p:txBody>
      </p:sp>
      <p:sp>
        <p:nvSpPr>
          <p:cNvPr id="38" name="矩形 37"/>
          <p:cNvSpPr/>
          <p:nvPr/>
        </p:nvSpPr>
        <p:spPr>
          <a:xfrm>
            <a:off x="6457711" y="4239886"/>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39" name="矩形 47"/>
          <p:cNvSpPr>
            <a:spLocks noChangeArrowheads="1"/>
          </p:cNvSpPr>
          <p:nvPr/>
        </p:nvSpPr>
        <p:spPr bwMode="auto">
          <a:xfrm>
            <a:off x="6457711" y="4724382"/>
            <a:ext cx="241691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在此录入上述图表的综合描述说明，在此录入上述图表的综合描述说明。</a:t>
            </a:r>
          </a:p>
        </p:txBody>
      </p:sp>
      <p:sp>
        <p:nvSpPr>
          <p:cNvPr id="40" name="矩形 39"/>
          <p:cNvSpPr/>
          <p:nvPr/>
        </p:nvSpPr>
        <p:spPr>
          <a:xfrm>
            <a:off x="9022528" y="4239886"/>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41" name="矩形 47"/>
          <p:cNvSpPr>
            <a:spLocks noChangeArrowheads="1"/>
          </p:cNvSpPr>
          <p:nvPr/>
        </p:nvSpPr>
        <p:spPr bwMode="auto">
          <a:xfrm>
            <a:off x="9022525" y="4724382"/>
            <a:ext cx="2400510"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30000"/>
              </a:lnSpc>
              <a:spcBef>
                <a:spcPct val="0"/>
              </a:spcBef>
              <a:buNone/>
            </a:pPr>
            <a:r>
              <a:rPr altLang="en-US" lang="zh-CN" sz="1400">
                <a:solidFill>
                  <a:srgbClr val="202A36"/>
                </a:solidFill>
                <a:sym charset="-122" panose="020b0503020204020204" pitchFamily="34" typeface="微软雅黑"/>
              </a:rPr>
              <a:t>在此录入上述图表的综合描述说明，在此录入上述图表的综合描述说明。</a:t>
            </a:r>
          </a:p>
        </p:txBody>
      </p:sp>
      <p:sp>
        <p:nvSpPr>
          <p:cNvPr id="3" name="椭圆 2"/>
          <p:cNvSpPr/>
          <p:nvPr/>
        </p:nvSpPr>
        <p:spPr>
          <a:xfrm>
            <a:off x="3813376" y="3240364"/>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5400">
                <a:solidFill>
                  <a:srgbClr val="FCB00F"/>
                </a:solidFill>
                <a:latin charset="0" panose="00000400000000000000" pitchFamily="2" typeface="04b_20"/>
              </a:rPr>
              <a:t>?</a:t>
            </a:r>
          </a:p>
        </p:txBody>
      </p:sp>
    </p:spTree>
    <p:extLst>
      <p:ext uri="{BB962C8B-B14F-4D97-AF65-F5344CB8AC3E}">
        <p14:creationId val="3731815846"/>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500" fill="hold" id="11"/>
                                        <p:tgtEl>
                                          <p:spTgt spid="9"/>
                                        </p:tgtEl>
                                        <p:attrNameLst>
                                          <p:attrName>ppt_w</p:attrName>
                                        </p:attrNameLst>
                                      </p:cBhvr>
                                      <p:tavLst>
                                        <p:tav tm="0">
                                          <p:val>
                                            <p:fltVal val="0"/>
                                          </p:val>
                                        </p:tav>
                                        <p:tav tm="100000">
                                          <p:val>
                                            <p:strVal val="#ppt_w"/>
                                          </p:val>
                                        </p:tav>
                                      </p:tavLst>
                                    </p:anim>
                                    <p:anim calcmode="lin" valueType="num">
                                      <p:cBhvr>
                                        <p:cTn dur="500" fill="hold" id="12"/>
                                        <p:tgtEl>
                                          <p:spTgt spid="9"/>
                                        </p:tgtEl>
                                        <p:attrNameLst>
                                          <p:attrName>ppt_h</p:attrName>
                                        </p:attrNameLst>
                                      </p:cBhvr>
                                      <p:tavLst>
                                        <p:tav tm="0">
                                          <p:val>
                                            <p:fltVal val="0"/>
                                          </p:val>
                                        </p:tav>
                                        <p:tav tm="100000">
                                          <p:val>
                                            <p:strVal val="#ppt_h"/>
                                          </p:val>
                                        </p:tav>
                                      </p:tavLst>
                                    </p:anim>
                                    <p:animEffect filter="fade" transition="in">
                                      <p:cBhvr>
                                        <p:cTn dur="500" id="13"/>
                                        <p:tgtEl>
                                          <p:spTgt spid="9"/>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Effect filter="fade" transition="in">
                                      <p:cBhvr>
                                        <p:cTn dur="500" id="18"/>
                                        <p:tgtEl>
                                          <p:spTgt spid="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Effect filter="fade" transition="in">
                                      <p:cBhvr>
                                        <p:cTn dur="500" id="28"/>
                                        <p:tgtEl>
                                          <p:spTgt spid="8"/>
                                        </p:tgtEl>
                                      </p:cBhvr>
                                    </p:animEffect>
                                  </p:childTnLst>
                                </p:cTn>
                              </p:par>
                            </p:childTnLst>
                          </p:cTn>
                        </p:par>
                        <p:par>
                          <p:cTn fill="hold" id="29" nodeType="afterGroup">
                            <p:stCondLst>
                              <p:cond delay="1000"/>
                            </p:stCondLst>
                            <p:childTnLst>
                              <p:par>
                                <p:cTn fill="hold" grpId="0" id="30" nodeType="afterEffect" presetClass="entr" presetID="53" presetSubtype="0">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p:cTn dur="500" fill="hold" id="32"/>
                                        <p:tgtEl>
                                          <p:spTgt spid="10"/>
                                        </p:tgtEl>
                                        <p:attrNameLst>
                                          <p:attrName>ppt_w</p:attrName>
                                        </p:attrNameLst>
                                      </p:cBhvr>
                                      <p:tavLst>
                                        <p:tav tm="0">
                                          <p:val>
                                            <p:fltVal val="0"/>
                                          </p:val>
                                        </p:tav>
                                        <p:tav tm="100000">
                                          <p:val>
                                            <p:strVal val="#ppt_w"/>
                                          </p:val>
                                        </p:tav>
                                      </p:tavLst>
                                    </p:anim>
                                    <p:anim calcmode="lin" valueType="num">
                                      <p:cBhvr>
                                        <p:cTn dur="500" fill="hold" id="33"/>
                                        <p:tgtEl>
                                          <p:spTgt spid="10"/>
                                        </p:tgtEl>
                                        <p:attrNameLst>
                                          <p:attrName>ppt_h</p:attrName>
                                        </p:attrNameLst>
                                      </p:cBhvr>
                                      <p:tavLst>
                                        <p:tav tm="0">
                                          <p:val>
                                            <p:fltVal val="0"/>
                                          </p:val>
                                        </p:tav>
                                        <p:tav tm="100000">
                                          <p:val>
                                            <p:strVal val="#ppt_h"/>
                                          </p:val>
                                        </p:tav>
                                      </p:tavLst>
                                    </p:anim>
                                    <p:animEffect filter="fade" transition="in">
                                      <p:cBhvr>
                                        <p:cTn dur="500" id="34"/>
                                        <p:tgtEl>
                                          <p:spTgt spid="10"/>
                                        </p:tgtEl>
                                      </p:cBhvr>
                                    </p:animEffect>
                                  </p:childTnLst>
                                </p:cTn>
                              </p:par>
                              <p:par>
                                <p:cTn fill="hold" id="35" nodeType="with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par>
                                <p:cTn fill="hold" id="40" nodeType="withEffect" presetClass="entr" presetID="53" presetSubtype="0">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p:cTn dur="500" fill="hold" id="42"/>
                                        <p:tgtEl>
                                          <p:spTgt spid="19"/>
                                        </p:tgtEl>
                                        <p:attrNameLst>
                                          <p:attrName>ppt_w</p:attrName>
                                        </p:attrNameLst>
                                      </p:cBhvr>
                                      <p:tavLst>
                                        <p:tav tm="0">
                                          <p:val>
                                            <p:fltVal val="0"/>
                                          </p:val>
                                        </p:tav>
                                        <p:tav tm="100000">
                                          <p:val>
                                            <p:strVal val="#ppt_w"/>
                                          </p:val>
                                        </p:tav>
                                      </p:tavLst>
                                    </p:anim>
                                    <p:anim calcmode="lin" valueType="num">
                                      <p:cBhvr>
                                        <p:cTn dur="500" fill="hold" id="43"/>
                                        <p:tgtEl>
                                          <p:spTgt spid="19"/>
                                        </p:tgtEl>
                                        <p:attrNameLst>
                                          <p:attrName>ppt_h</p:attrName>
                                        </p:attrNameLst>
                                      </p:cBhvr>
                                      <p:tavLst>
                                        <p:tav tm="0">
                                          <p:val>
                                            <p:fltVal val="0"/>
                                          </p:val>
                                        </p:tav>
                                        <p:tav tm="100000">
                                          <p:val>
                                            <p:strVal val="#ppt_h"/>
                                          </p:val>
                                        </p:tav>
                                      </p:tavLst>
                                    </p:anim>
                                    <p:animEffect filter="fade" transition="in">
                                      <p:cBhvr>
                                        <p:cTn dur="500" id="44"/>
                                        <p:tgtEl>
                                          <p:spTgt spid="19"/>
                                        </p:tgtEl>
                                      </p:cBhvr>
                                    </p:animEffect>
                                  </p:childTnLst>
                                </p:cTn>
                              </p:par>
                              <p:par>
                                <p:cTn fill="hold" id="45" nodeType="withEffect" presetClass="entr" presetID="53" presetSubtype="0">
                                  <p:stCondLst>
                                    <p:cond delay="0"/>
                                  </p:stCondLst>
                                  <p:childTnLst>
                                    <p:set>
                                      <p:cBhvr>
                                        <p:cTn dur="1" fill="hold" id="46">
                                          <p:stCondLst>
                                            <p:cond delay="0"/>
                                          </p:stCondLst>
                                        </p:cTn>
                                        <p:tgtEl>
                                          <p:spTgt spid="28"/>
                                        </p:tgtEl>
                                        <p:attrNameLst>
                                          <p:attrName>style.visibility</p:attrName>
                                        </p:attrNameLst>
                                      </p:cBhvr>
                                      <p:to>
                                        <p:strVal val="visible"/>
                                      </p:to>
                                    </p:set>
                                    <p:anim calcmode="lin" valueType="num">
                                      <p:cBhvr>
                                        <p:cTn dur="500" fill="hold" id="47"/>
                                        <p:tgtEl>
                                          <p:spTgt spid="28"/>
                                        </p:tgtEl>
                                        <p:attrNameLst>
                                          <p:attrName>ppt_w</p:attrName>
                                        </p:attrNameLst>
                                      </p:cBhvr>
                                      <p:tavLst>
                                        <p:tav tm="0">
                                          <p:val>
                                            <p:fltVal val="0"/>
                                          </p:val>
                                        </p:tav>
                                        <p:tav tm="100000">
                                          <p:val>
                                            <p:strVal val="#ppt_w"/>
                                          </p:val>
                                        </p:tav>
                                      </p:tavLst>
                                    </p:anim>
                                    <p:anim calcmode="lin" valueType="num">
                                      <p:cBhvr>
                                        <p:cTn dur="500" fill="hold" id="48"/>
                                        <p:tgtEl>
                                          <p:spTgt spid="28"/>
                                        </p:tgtEl>
                                        <p:attrNameLst>
                                          <p:attrName>ppt_h</p:attrName>
                                        </p:attrNameLst>
                                      </p:cBhvr>
                                      <p:tavLst>
                                        <p:tav tm="0">
                                          <p:val>
                                            <p:fltVal val="0"/>
                                          </p:val>
                                        </p:tav>
                                        <p:tav tm="100000">
                                          <p:val>
                                            <p:strVal val="#ppt_h"/>
                                          </p:val>
                                        </p:tav>
                                      </p:tavLst>
                                    </p:anim>
                                    <p:animEffect filter="fade" transition="in">
                                      <p:cBhvr>
                                        <p:cTn dur="500" id="49"/>
                                        <p:tgtEl>
                                          <p:spTgt spid="28"/>
                                        </p:tgtEl>
                                      </p:cBhvr>
                                    </p:animEffect>
                                  </p:childTnLst>
                                </p:cTn>
                              </p:par>
                            </p:childTnLst>
                          </p:cTn>
                        </p:par>
                        <p:par>
                          <p:cTn fill="hold" id="50" nodeType="afterGroup">
                            <p:stCondLst>
                              <p:cond delay="1500"/>
                            </p:stCondLst>
                            <p:childTnLst>
                              <p:par>
                                <p:cTn fill="hold" grpId="0" id="51" nodeType="afterEffect" presetClass="entr" presetID="14" presetSubtype="10">
                                  <p:stCondLst>
                                    <p:cond delay="0"/>
                                  </p:stCondLst>
                                  <p:childTnLst>
                                    <p:set>
                                      <p:cBhvr>
                                        <p:cTn dur="1" fill="hold" id="52">
                                          <p:stCondLst>
                                            <p:cond delay="0"/>
                                          </p:stCondLst>
                                        </p:cTn>
                                        <p:tgtEl>
                                          <p:spTgt spid="34"/>
                                        </p:tgtEl>
                                        <p:attrNameLst>
                                          <p:attrName>style.visibility</p:attrName>
                                        </p:attrNameLst>
                                      </p:cBhvr>
                                      <p:to>
                                        <p:strVal val="visible"/>
                                      </p:to>
                                    </p:set>
                                    <p:animEffect filter="randombar(horizontal)" transition="in">
                                      <p:cBhvr>
                                        <p:cTn dur="400" id="53"/>
                                        <p:tgtEl>
                                          <p:spTgt spid="34"/>
                                        </p:tgtEl>
                                      </p:cBhvr>
                                    </p:animEffect>
                                  </p:childTnLst>
                                </p:cTn>
                              </p:par>
                              <p:par>
                                <p:cTn fill="hold" grpId="0" id="54" nodeType="withEffect" presetClass="entr" presetID="14" presetSubtype="10">
                                  <p:stCondLst>
                                    <p:cond delay="0"/>
                                  </p:stCondLst>
                                  <p:childTnLst>
                                    <p:set>
                                      <p:cBhvr>
                                        <p:cTn dur="1" fill="hold" id="55">
                                          <p:stCondLst>
                                            <p:cond delay="0"/>
                                          </p:stCondLst>
                                        </p:cTn>
                                        <p:tgtEl>
                                          <p:spTgt spid="35"/>
                                        </p:tgtEl>
                                        <p:attrNameLst>
                                          <p:attrName>style.visibility</p:attrName>
                                        </p:attrNameLst>
                                      </p:cBhvr>
                                      <p:to>
                                        <p:strVal val="visible"/>
                                      </p:to>
                                    </p:set>
                                    <p:animEffect filter="randombar(horizontal)" transition="in">
                                      <p:cBhvr>
                                        <p:cTn dur="400" id="56"/>
                                        <p:tgtEl>
                                          <p:spTgt spid="35"/>
                                        </p:tgtEl>
                                      </p:cBhvr>
                                    </p:animEffect>
                                  </p:childTnLst>
                                </p:cTn>
                              </p:par>
                            </p:childTnLst>
                          </p:cTn>
                        </p:par>
                        <p:par>
                          <p:cTn fill="hold" id="57" nodeType="afterGroup">
                            <p:stCondLst>
                              <p:cond delay="1900"/>
                            </p:stCondLst>
                            <p:childTnLst>
                              <p:par>
                                <p:cTn fill="hold" grpId="0" id="58" nodeType="afterEffect" presetClass="entr" presetID="14" presetSubtype="10">
                                  <p:stCondLst>
                                    <p:cond delay="100"/>
                                  </p:stCondLst>
                                  <p:childTnLst>
                                    <p:set>
                                      <p:cBhvr>
                                        <p:cTn dur="1" fill="hold" id="59">
                                          <p:stCondLst>
                                            <p:cond delay="0"/>
                                          </p:stCondLst>
                                        </p:cTn>
                                        <p:tgtEl>
                                          <p:spTgt spid="36"/>
                                        </p:tgtEl>
                                        <p:attrNameLst>
                                          <p:attrName>style.visibility</p:attrName>
                                        </p:attrNameLst>
                                      </p:cBhvr>
                                      <p:to>
                                        <p:strVal val="visible"/>
                                      </p:to>
                                    </p:set>
                                    <p:animEffect filter="randombar(horizontal)" transition="in">
                                      <p:cBhvr>
                                        <p:cTn dur="400" id="60"/>
                                        <p:tgtEl>
                                          <p:spTgt spid="36"/>
                                        </p:tgtEl>
                                      </p:cBhvr>
                                    </p:animEffect>
                                  </p:childTnLst>
                                </p:cTn>
                              </p:par>
                              <p:par>
                                <p:cTn fill="hold" grpId="0" id="61" nodeType="withEffect" presetClass="entr" presetID="14" presetSubtype="10">
                                  <p:stCondLst>
                                    <p:cond delay="100"/>
                                  </p:stCondLst>
                                  <p:childTnLst>
                                    <p:set>
                                      <p:cBhvr>
                                        <p:cTn dur="1" fill="hold" id="62">
                                          <p:stCondLst>
                                            <p:cond delay="0"/>
                                          </p:stCondLst>
                                        </p:cTn>
                                        <p:tgtEl>
                                          <p:spTgt spid="37"/>
                                        </p:tgtEl>
                                        <p:attrNameLst>
                                          <p:attrName>style.visibility</p:attrName>
                                        </p:attrNameLst>
                                      </p:cBhvr>
                                      <p:to>
                                        <p:strVal val="visible"/>
                                      </p:to>
                                    </p:set>
                                    <p:animEffect filter="randombar(horizontal)" transition="in">
                                      <p:cBhvr>
                                        <p:cTn dur="400" id="63"/>
                                        <p:tgtEl>
                                          <p:spTgt spid="37"/>
                                        </p:tgtEl>
                                      </p:cBhvr>
                                    </p:animEffect>
                                  </p:childTnLst>
                                </p:cTn>
                              </p:par>
                            </p:childTnLst>
                          </p:cTn>
                        </p:par>
                        <p:par>
                          <p:cTn fill="hold" id="64" nodeType="afterGroup">
                            <p:stCondLst>
                              <p:cond delay="2400"/>
                            </p:stCondLst>
                            <p:childTnLst>
                              <p:par>
                                <p:cTn fill="hold" grpId="0" id="65" nodeType="afterEffect" presetClass="entr" presetID="14" presetSubtype="10">
                                  <p:stCondLst>
                                    <p:cond delay="100"/>
                                  </p:stCondLst>
                                  <p:childTnLst>
                                    <p:set>
                                      <p:cBhvr>
                                        <p:cTn dur="1" fill="hold" id="66">
                                          <p:stCondLst>
                                            <p:cond delay="0"/>
                                          </p:stCondLst>
                                        </p:cTn>
                                        <p:tgtEl>
                                          <p:spTgt spid="38"/>
                                        </p:tgtEl>
                                        <p:attrNameLst>
                                          <p:attrName>style.visibility</p:attrName>
                                        </p:attrNameLst>
                                      </p:cBhvr>
                                      <p:to>
                                        <p:strVal val="visible"/>
                                      </p:to>
                                    </p:set>
                                    <p:animEffect filter="randombar(horizontal)" transition="in">
                                      <p:cBhvr>
                                        <p:cTn dur="400" id="67"/>
                                        <p:tgtEl>
                                          <p:spTgt spid="38"/>
                                        </p:tgtEl>
                                      </p:cBhvr>
                                    </p:animEffect>
                                  </p:childTnLst>
                                </p:cTn>
                              </p:par>
                              <p:par>
                                <p:cTn fill="hold" grpId="0" id="68" nodeType="withEffect" presetClass="entr" presetID="14" presetSubtype="10">
                                  <p:stCondLst>
                                    <p:cond delay="100"/>
                                  </p:stCondLst>
                                  <p:childTnLst>
                                    <p:set>
                                      <p:cBhvr>
                                        <p:cTn dur="1" fill="hold" id="69">
                                          <p:stCondLst>
                                            <p:cond delay="0"/>
                                          </p:stCondLst>
                                        </p:cTn>
                                        <p:tgtEl>
                                          <p:spTgt spid="39"/>
                                        </p:tgtEl>
                                        <p:attrNameLst>
                                          <p:attrName>style.visibility</p:attrName>
                                        </p:attrNameLst>
                                      </p:cBhvr>
                                      <p:to>
                                        <p:strVal val="visible"/>
                                      </p:to>
                                    </p:set>
                                    <p:animEffect filter="randombar(horizontal)" transition="in">
                                      <p:cBhvr>
                                        <p:cTn dur="400" id="70"/>
                                        <p:tgtEl>
                                          <p:spTgt spid="39"/>
                                        </p:tgtEl>
                                      </p:cBhvr>
                                    </p:animEffect>
                                  </p:childTnLst>
                                </p:cTn>
                              </p:par>
                            </p:childTnLst>
                          </p:cTn>
                        </p:par>
                        <p:par>
                          <p:cTn fill="hold" id="71" nodeType="afterGroup">
                            <p:stCondLst>
                              <p:cond delay="2900"/>
                            </p:stCondLst>
                            <p:childTnLst>
                              <p:par>
                                <p:cTn fill="hold" grpId="0" id="72" nodeType="afterEffect" presetClass="entr" presetID="14" presetSubtype="10">
                                  <p:stCondLst>
                                    <p:cond delay="100"/>
                                  </p:stCondLst>
                                  <p:childTnLst>
                                    <p:set>
                                      <p:cBhvr>
                                        <p:cTn dur="1" fill="hold" id="73">
                                          <p:stCondLst>
                                            <p:cond delay="0"/>
                                          </p:stCondLst>
                                        </p:cTn>
                                        <p:tgtEl>
                                          <p:spTgt spid="40"/>
                                        </p:tgtEl>
                                        <p:attrNameLst>
                                          <p:attrName>style.visibility</p:attrName>
                                        </p:attrNameLst>
                                      </p:cBhvr>
                                      <p:to>
                                        <p:strVal val="visible"/>
                                      </p:to>
                                    </p:set>
                                    <p:animEffect filter="randombar(horizontal)" transition="in">
                                      <p:cBhvr>
                                        <p:cTn dur="400" id="74"/>
                                        <p:tgtEl>
                                          <p:spTgt spid="40"/>
                                        </p:tgtEl>
                                      </p:cBhvr>
                                    </p:animEffect>
                                  </p:childTnLst>
                                </p:cTn>
                              </p:par>
                              <p:par>
                                <p:cTn fill="hold" grpId="0" id="75" nodeType="withEffect" presetClass="entr" presetID="14" presetSubtype="10">
                                  <p:stCondLst>
                                    <p:cond delay="100"/>
                                  </p:stCondLst>
                                  <p:childTnLst>
                                    <p:set>
                                      <p:cBhvr>
                                        <p:cTn dur="1" fill="hold" id="76">
                                          <p:stCondLst>
                                            <p:cond delay="0"/>
                                          </p:stCondLst>
                                        </p:cTn>
                                        <p:tgtEl>
                                          <p:spTgt spid="41"/>
                                        </p:tgtEl>
                                        <p:attrNameLst>
                                          <p:attrName>style.visibility</p:attrName>
                                        </p:attrNameLst>
                                      </p:cBhvr>
                                      <p:to>
                                        <p:strVal val="visible"/>
                                      </p:to>
                                    </p:set>
                                    <p:animEffect filter="randombar(horizontal)" transition="in">
                                      <p:cBhvr>
                                        <p:cTn dur="400" id="7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7"/>
      <p:bldP grpId="0" spid="8"/>
      <p:bldP grpId="0" spid="9"/>
      <p:bldP grpId="0" spid="10"/>
      <p:bldP grpId="0" spid="34"/>
      <p:bldP grpId="0" spid="35"/>
      <p:bldP grpId="0" spid="36"/>
      <p:bldP grpId="0" spid="37"/>
      <p:bldP grpId="0" spid="38"/>
      <p:bldP grpId="0" spid="39"/>
      <p:bldP grpId="0" spid="40"/>
      <p:bldP grpId="0" spid="4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3"/>
          <p:cNvSpPr>
            <a:spLocks noChangeArrowheads="1"/>
          </p:cNvSpPr>
          <p:nvPr/>
        </p:nvSpPr>
        <p:spPr bwMode="auto">
          <a:xfrm>
            <a:off x="2723234"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相关对策</a:t>
            </a:r>
          </a:p>
        </p:txBody>
      </p:sp>
      <p:grpSp>
        <p:nvGrpSpPr>
          <p:cNvPr id="21" name="组合 20"/>
          <p:cNvGrpSpPr/>
          <p:nvPr/>
        </p:nvGrpSpPr>
        <p:grpSpPr>
          <a:xfrm>
            <a:off x="4294563" y="2340511"/>
            <a:ext cx="4768768" cy="4565615"/>
            <a:chOff x="3513680" y="1931126"/>
            <a:chExt cx="5164640" cy="4944623"/>
          </a:xfrm>
        </p:grpSpPr>
        <p:pic>
          <p:nvPicPr>
            <p:cNvPr descr="E:\lizzy\PPT-by lizzy\自制PNG\iphone5-b.png" id="22" name="Picture 2"/>
            <p:cNvPicPr>
              <a:picLocks noChangeArrowheads="1" noChangeAspect="1"/>
            </p:cNvPicPr>
            <p:nvPr/>
          </p:nvPicPr>
          <p:blipFill>
            <a:blip r:embed="rId3">
              <a:extLst>
                <a:ext uri="{28A0092B-C50C-407E-A947-70E740481C1C}">
                  <a14:useLocalDpi val="0"/>
                </a:ext>
              </a:extLst>
            </a:blip>
            <a:srcRect b="46131"/>
            <a:stretch>
              <a:fillRect/>
            </a:stretch>
          </p:blipFill>
          <p:spPr bwMode="auto">
            <a:xfrm>
              <a:off x="3513680" y="1931126"/>
              <a:ext cx="5164640" cy="4926874"/>
            </a:xfrm>
            <a:prstGeom prst="rect">
              <a:avLst/>
            </a:prstGeom>
            <a:noFill/>
            <a:extLst>
              <a:ext uri="{909E8E84-426E-40DD-AFC4-6F175D3DCCD1}">
                <a14:hiddenFill>
                  <a:solidFill>
                    <a:srgbClr val="FFFFFF"/>
                  </a:solidFill>
                </a14:hiddenFill>
              </a:ext>
            </a:extLst>
          </p:spPr>
        </p:pic>
        <p:sp>
          <p:nvSpPr>
            <p:cNvPr id="23" name="矩形 22"/>
            <p:cNvSpPr/>
            <p:nvPr/>
          </p:nvSpPr>
          <p:spPr>
            <a:xfrm>
              <a:off x="4405360" y="3112168"/>
              <a:ext cx="3276704" cy="3763581"/>
            </a:xfrm>
            <a:prstGeom prst="rect">
              <a:avLst/>
            </a:prstGeom>
            <a:blipFill>
              <a:blip r:embed="rId4"/>
              <a:stretch>
                <a:fillRect b="-20659" t="-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4198002" y="3649945"/>
            <a:ext cx="1484148" cy="1484148"/>
            <a:chOff x="3427660" y="3452388"/>
            <a:chExt cx="1484148" cy="1484148"/>
          </a:xfrm>
        </p:grpSpPr>
        <p:sp>
          <p:nvSpPr>
            <p:cNvPr id="25" name="椭圆 24"/>
            <p:cNvSpPr/>
            <p:nvPr/>
          </p:nvSpPr>
          <p:spPr>
            <a:xfrm>
              <a:off x="3427660" y="3452388"/>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 name="组合 25"/>
            <p:cNvGrpSpPr>
              <a:grpSpLocks noChangeAspect="1"/>
            </p:cNvGrpSpPr>
            <p:nvPr/>
          </p:nvGrpSpPr>
          <p:grpSpPr>
            <a:xfrm>
              <a:off x="3809886" y="3874477"/>
              <a:ext cx="719696" cy="551771"/>
              <a:chOff x="5611813" y="1835150"/>
              <a:chExt cx="285750" cy="219076"/>
            </a:xfrm>
            <a:solidFill>
              <a:schemeClr val="bg1"/>
            </a:solidFill>
          </p:grpSpPr>
          <p:sp>
            <p:nvSpPr>
              <p:cNvPr id="27"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Rectangle 58"/>
              <p:cNvSpPr>
                <a:spLocks noChangeArrowheads="1"/>
              </p:cNvSpPr>
              <p:nvPr/>
            </p:nvSpPr>
            <p:spPr bwMode="auto">
              <a:xfrm>
                <a:off x="5648326" y="1884363"/>
                <a:ext cx="41275" cy="1397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Rectangle 59"/>
              <p:cNvSpPr>
                <a:spLocks noChangeArrowheads="1"/>
              </p:cNvSpPr>
              <p:nvPr/>
            </p:nvSpPr>
            <p:spPr bwMode="auto">
              <a:xfrm>
                <a:off x="5708651" y="1835150"/>
                <a:ext cx="41275" cy="1889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Rectangle 60"/>
              <p:cNvSpPr>
                <a:spLocks noChangeArrowheads="1"/>
              </p:cNvSpPr>
              <p:nvPr/>
            </p:nvSpPr>
            <p:spPr bwMode="auto">
              <a:xfrm>
                <a:off x="5768976" y="1895475"/>
                <a:ext cx="41275" cy="128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Rectangle 61"/>
              <p:cNvSpPr>
                <a:spLocks noChangeArrowheads="1"/>
              </p:cNvSpPr>
              <p:nvPr/>
            </p:nvSpPr>
            <p:spPr bwMode="auto">
              <a:xfrm>
                <a:off x="5829301" y="1936750"/>
                <a:ext cx="41275" cy="873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2" name="组合 31"/>
          <p:cNvGrpSpPr/>
          <p:nvPr/>
        </p:nvGrpSpPr>
        <p:grpSpPr>
          <a:xfrm>
            <a:off x="7591177" y="4577443"/>
            <a:ext cx="1484148" cy="1484148"/>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形标注 33"/>
            <p:cNvSpPr/>
            <p:nvPr/>
          </p:nvSpPr>
          <p:spPr>
            <a:xfrm>
              <a:off x="7640426" y="5076976"/>
              <a:ext cx="743596" cy="540000"/>
            </a:xfrm>
            <a:prstGeom prst="wedgeEllipseCallout">
              <a:avLst>
                <a:gd fmla="val -38188" name="adj1"/>
                <a:gd fmla="val 61829"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矩形 34"/>
          <p:cNvSpPr/>
          <p:nvPr/>
        </p:nvSpPr>
        <p:spPr>
          <a:xfrm>
            <a:off x="9101209" y="2018613"/>
            <a:ext cx="1300468" cy="426716"/>
          </a:xfrm>
          <a:prstGeom prst="rect">
            <a:avLst/>
          </a:prstGeom>
        </p:spPr>
        <p:txBody>
          <a:bodyPr bIns="45718" lIns="91434" rIns="91434" tIns="45718" wrap="none">
            <a:spAutoFit/>
          </a:bodyPr>
          <a:lstStyle/>
          <a:p>
            <a:r>
              <a:rPr altLang="en-US" b="1" lang="zh-CN" smtClean="0" sz="2200">
                <a:solidFill>
                  <a:srgbClr val="202A36"/>
                </a:solidFill>
                <a:latin charset="-122" panose="020b0503020204020204" pitchFamily="34" typeface="微软雅黑"/>
                <a:ea charset="-122" panose="020b0503020204020204" pitchFamily="34" typeface="微软雅黑"/>
              </a:rPr>
              <a:t>添加标题</a:t>
            </a:r>
          </a:p>
        </p:txBody>
      </p:sp>
      <p:sp>
        <p:nvSpPr>
          <p:cNvPr id="36" name="矩形 47"/>
          <p:cNvSpPr>
            <a:spLocks noChangeArrowheads="1"/>
          </p:cNvSpPr>
          <p:nvPr/>
        </p:nvSpPr>
        <p:spPr bwMode="auto">
          <a:xfrm>
            <a:off x="9101210" y="2470054"/>
            <a:ext cx="2439126" cy="1115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nSpc>
                <a:spcPct val="120000"/>
              </a:lnSpc>
              <a:spcBef>
                <a:spcPct val="0"/>
              </a:spcBef>
              <a:buFont typeface="Arial"/>
              <a:buNone/>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在此录入本图表的综合描述说明，在此录入本图表的综合描述说明，在此录入本图表的综合描述说明。</a:t>
            </a:r>
          </a:p>
        </p:txBody>
      </p:sp>
      <p:grpSp>
        <p:nvGrpSpPr>
          <p:cNvPr id="37" name="组合 36"/>
          <p:cNvGrpSpPr/>
          <p:nvPr/>
        </p:nvGrpSpPr>
        <p:grpSpPr>
          <a:xfrm>
            <a:off x="7436818" y="1969714"/>
            <a:ext cx="1484148" cy="1484148"/>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gdLst>
                  <a:gd fmla="*/ 52 w 56" name="T0"/>
                  <a:gd fmla="*/ 0 h 35" name="T1"/>
                  <a:gd fmla="*/ 4 w 56" name="T2"/>
                  <a:gd fmla="*/ 0 h 35" name="T3"/>
                  <a:gd fmla="*/ 0 w 56" name="T4"/>
                  <a:gd fmla="*/ 4 h 35" name="T5"/>
                  <a:gd fmla="*/ 0 w 56" name="T6"/>
                  <a:gd fmla="*/ 31 h 35" name="T7"/>
                  <a:gd fmla="*/ 4 w 56" name="T8"/>
                  <a:gd fmla="*/ 35 h 35" name="T9"/>
                  <a:gd fmla="*/ 52 w 56" name="T10"/>
                  <a:gd fmla="*/ 35 h 35" name="T11"/>
                  <a:gd fmla="*/ 56 w 56" name="T12"/>
                  <a:gd fmla="*/ 31 h 35" name="T13"/>
                  <a:gd fmla="*/ 56 w 56" name="T14"/>
                  <a:gd fmla="*/ 4 h 35" name="T15"/>
                  <a:gd fmla="*/ 52 w 56" name="T16"/>
                  <a:gd fmla="*/ 0 h 35" name="T17"/>
                  <a:gd fmla="*/ 49 w 56" name="T18"/>
                  <a:gd fmla="*/ 27 h 35" name="T19"/>
                  <a:gd fmla="*/ 46 w 56" name="T20"/>
                  <a:gd fmla="*/ 30 h 35" name="T21"/>
                  <a:gd fmla="*/ 9 w 56" name="T22"/>
                  <a:gd fmla="*/ 30 h 35" name="T23"/>
                  <a:gd fmla="*/ 6 w 56" name="T24"/>
                  <a:gd fmla="*/ 27 h 35" name="T25"/>
                  <a:gd fmla="*/ 6 w 56" name="T26"/>
                  <a:gd fmla="*/ 8 h 35" name="T27"/>
                  <a:gd fmla="*/ 9 w 56" name="T28"/>
                  <a:gd fmla="*/ 5 h 35" name="T29"/>
                  <a:gd fmla="*/ 46 w 56" name="T30"/>
                  <a:gd fmla="*/ 5 h 35" name="T31"/>
                  <a:gd fmla="*/ 49 w 56" name="T32"/>
                  <a:gd fmla="*/ 8 h 35" name="T33"/>
                  <a:gd fmla="*/ 49 w 56" name="T34"/>
                  <a:gd fmla="*/ 27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56">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13"/>
              <p:cNvSpPr>
                <a:spLocks noEditPoints="1"/>
              </p:cNvSpPr>
              <p:nvPr/>
            </p:nvSpPr>
            <p:spPr bwMode="auto">
              <a:xfrm>
                <a:off x="12227116" y="4707540"/>
                <a:ext cx="627436" cy="163207"/>
              </a:xfrm>
              <a:custGeom>
                <a:gdLst>
                  <a:gd fmla="*/ 67 w 73" name="T0"/>
                  <a:gd fmla="*/ 3 h 19" name="T1"/>
                  <a:gd fmla="*/ 63 w 73" name="T2"/>
                  <a:gd fmla="*/ 0 h 19" name="T3"/>
                  <a:gd fmla="*/ 10 w 73" name="T4"/>
                  <a:gd fmla="*/ 0 h 19" name="T5"/>
                  <a:gd fmla="*/ 7 w 73" name="T6"/>
                  <a:gd fmla="*/ 3 h 19" name="T7"/>
                  <a:gd fmla="*/ 1 w 73" name="T8"/>
                  <a:gd fmla="*/ 13 h 19" name="T9"/>
                  <a:gd fmla="*/ 73 w 73" name="T10"/>
                  <a:gd fmla="*/ 13 h 19" name="T11"/>
                  <a:gd fmla="*/ 67 w 73" name="T12"/>
                  <a:gd fmla="*/ 3 h 19" name="T13"/>
                  <a:gd fmla="*/ 25 w 73" name="T14"/>
                  <a:gd fmla="*/ 12 h 19" name="T15"/>
                  <a:gd fmla="*/ 27 w 73" name="T16"/>
                  <a:gd fmla="*/ 9 h 19" name="T17"/>
                  <a:gd fmla="*/ 47 w 73" name="T18"/>
                  <a:gd fmla="*/ 9 h 19" name="T19"/>
                  <a:gd fmla="*/ 48 w 73" name="T20"/>
                  <a:gd fmla="*/ 12 h 19" name="T21"/>
                  <a:gd fmla="*/ 25 w 73" name="T22"/>
                  <a:gd fmla="*/ 12 h 19" name="T23"/>
                  <a:gd fmla="*/ 62 w 73" name="T24"/>
                  <a:gd fmla="*/ 7 h 19" name="T25"/>
                  <a:gd fmla="*/ 12 w 73" name="T26"/>
                  <a:gd fmla="*/ 7 h 19" name="T27"/>
                  <a:gd fmla="*/ 9 w 73" name="T28"/>
                  <a:gd fmla="*/ 6 h 19" name="T29"/>
                  <a:gd fmla="*/ 10 w 73" name="T30"/>
                  <a:gd fmla="*/ 3 h 19" name="T31"/>
                  <a:gd fmla="*/ 13 w 73" name="T32"/>
                  <a:gd fmla="*/ 2 h 19" name="T33"/>
                  <a:gd fmla="*/ 61 w 73" name="T34"/>
                  <a:gd fmla="*/ 2 h 19" name="T35"/>
                  <a:gd fmla="*/ 63 w 73" name="T36"/>
                  <a:gd fmla="*/ 3 h 19" name="T37"/>
                  <a:gd fmla="*/ 65 w 73" name="T38"/>
                  <a:gd fmla="*/ 6 h 19" name="T39"/>
                  <a:gd fmla="*/ 62 w 73" name="T40"/>
                  <a:gd fmla="*/ 7 h 19" name="T41"/>
                  <a:gd fmla="*/ 0 w 73" name="T42"/>
                  <a:gd fmla="*/ 15 h 19" name="T43"/>
                  <a:gd fmla="*/ 3 w 73" name="T44"/>
                  <a:gd fmla="*/ 19 h 19" name="T45"/>
                  <a:gd fmla="*/ 70 w 73" name="T46"/>
                  <a:gd fmla="*/ 19 h 19" name="T47"/>
                  <a:gd fmla="*/ 73 w 73" name="T48"/>
                  <a:gd fmla="*/ 15 h 19" name="T49"/>
                  <a:gd fmla="*/ 0 w 73" name="T50"/>
                  <a:gd fmla="*/ 15 h 1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 w="73">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2" name="矩形 41"/>
          <p:cNvSpPr/>
          <p:nvPr/>
        </p:nvSpPr>
        <p:spPr>
          <a:xfrm>
            <a:off x="9255566" y="4645374"/>
            <a:ext cx="1300468" cy="426716"/>
          </a:xfrm>
          <a:prstGeom prst="rect">
            <a:avLst/>
          </a:prstGeom>
        </p:spPr>
        <p:txBody>
          <a:bodyPr bIns="45718" lIns="91434" rIns="91434" tIns="45718" wrap="none">
            <a:spAutoFit/>
          </a:bodyPr>
          <a:lstStyle/>
          <a:p>
            <a:r>
              <a:rPr altLang="en-US" b="1" lang="zh-CN" smtClean="0" sz="2200">
                <a:solidFill>
                  <a:srgbClr val="202A36"/>
                </a:solidFill>
                <a:latin charset="-122" panose="020b0503020204020204" pitchFamily="34" typeface="微软雅黑"/>
                <a:ea charset="-122" panose="020b0503020204020204" pitchFamily="34" typeface="微软雅黑"/>
              </a:rPr>
              <a:t>添加标题</a:t>
            </a:r>
          </a:p>
        </p:txBody>
      </p:sp>
      <p:sp>
        <p:nvSpPr>
          <p:cNvPr id="43" name="矩形 47"/>
          <p:cNvSpPr>
            <a:spLocks noChangeArrowheads="1"/>
          </p:cNvSpPr>
          <p:nvPr/>
        </p:nvSpPr>
        <p:spPr bwMode="auto">
          <a:xfrm>
            <a:off x="9255570" y="5096814"/>
            <a:ext cx="2439126" cy="1115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nSpc>
                <a:spcPct val="120000"/>
              </a:lnSpc>
              <a:spcBef>
                <a:spcPct val="0"/>
              </a:spcBef>
              <a:buFont typeface="Arial"/>
              <a:buNone/>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在此录入本图表的综合描述说明，在此录入本图表的综合描述说明，在此录入本图表的综合描述说明。</a:t>
            </a:r>
          </a:p>
        </p:txBody>
      </p:sp>
      <p:sp>
        <p:nvSpPr>
          <p:cNvPr id="44" name="矩形 43"/>
          <p:cNvSpPr/>
          <p:nvPr/>
        </p:nvSpPr>
        <p:spPr>
          <a:xfrm>
            <a:off x="2735934" y="3641665"/>
            <a:ext cx="1300468" cy="426716"/>
          </a:xfrm>
          <a:prstGeom prst="rect">
            <a:avLst/>
          </a:prstGeom>
        </p:spPr>
        <p:txBody>
          <a:bodyPr bIns="45718" lIns="91434" rIns="91434" tIns="45718" wrap="none">
            <a:spAutoFit/>
          </a:bodyPr>
          <a:lstStyle/>
          <a:p>
            <a:pPr algn="r"/>
            <a:r>
              <a:rPr altLang="en-US" b="1" lang="zh-CN" smtClean="0" sz="2200">
                <a:solidFill>
                  <a:srgbClr val="202A36"/>
                </a:solidFill>
                <a:latin charset="-122" panose="020b0503020204020204" pitchFamily="34" typeface="微软雅黑"/>
                <a:ea charset="-122" panose="020b0503020204020204" pitchFamily="34" typeface="微软雅黑"/>
              </a:rPr>
              <a:t>添加标题</a:t>
            </a:r>
          </a:p>
        </p:txBody>
      </p:sp>
      <p:sp>
        <p:nvSpPr>
          <p:cNvPr id="45" name="矩形 47"/>
          <p:cNvSpPr>
            <a:spLocks noChangeArrowheads="1"/>
          </p:cNvSpPr>
          <p:nvPr/>
        </p:nvSpPr>
        <p:spPr bwMode="auto">
          <a:xfrm>
            <a:off x="2149642" y="4093106"/>
            <a:ext cx="1886760" cy="1115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r">
              <a:lnSpc>
                <a:spcPct val="120000"/>
              </a:lnSpc>
              <a:spcBef>
                <a:spcPct val="0"/>
              </a:spcBef>
              <a:buFont typeface="Arial"/>
              <a:buNone/>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a:t>
            </a:r>
          </a:p>
        </p:txBody>
      </p:sp>
    </p:spTree>
    <p:extLst>
      <p:ext uri="{BB962C8B-B14F-4D97-AF65-F5344CB8AC3E}">
        <p14:creationId val="917373231"/>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750" id="11"/>
                                        <p:tgtEl>
                                          <p:spTgt spid="21"/>
                                        </p:tgtEl>
                                      </p:cBhvr>
                                    </p:animEffect>
                                    <p:anim calcmode="lin" valueType="num">
                                      <p:cBhvr>
                                        <p:cTn dur="750" fill="hold" id="12"/>
                                        <p:tgtEl>
                                          <p:spTgt spid="21"/>
                                        </p:tgtEl>
                                        <p:attrNameLst>
                                          <p:attrName>ppt_x</p:attrName>
                                        </p:attrNameLst>
                                      </p:cBhvr>
                                      <p:tavLst>
                                        <p:tav tm="0">
                                          <p:val>
                                            <p:strVal val="#ppt_x"/>
                                          </p:val>
                                        </p:tav>
                                        <p:tav tm="100000">
                                          <p:val>
                                            <p:strVal val="#ppt_x"/>
                                          </p:val>
                                        </p:tav>
                                      </p:tavLst>
                                    </p:anim>
                                    <p:anim calcmode="lin" valueType="num">
                                      <p:cBhvr>
                                        <p:cTn dur="750" fill="hold" id="13"/>
                                        <p:tgtEl>
                                          <p:spTgt spid="2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250"/>
                            </p:stCondLst>
                            <p:childTnLst>
                              <p:par>
                                <p:cTn fill="hold" id="15" nodeType="afterEffect" presetClass="entr" presetID="23" presetSubtype="16">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p:cTn dur="500" fill="hold" id="17"/>
                                        <p:tgtEl>
                                          <p:spTgt spid="24"/>
                                        </p:tgtEl>
                                        <p:attrNameLst>
                                          <p:attrName>ppt_w</p:attrName>
                                        </p:attrNameLst>
                                      </p:cBhvr>
                                      <p:tavLst>
                                        <p:tav tm="0">
                                          <p:val>
                                            <p:fltVal val="0"/>
                                          </p:val>
                                        </p:tav>
                                        <p:tav tm="100000">
                                          <p:val>
                                            <p:strVal val="#ppt_w"/>
                                          </p:val>
                                        </p:tav>
                                      </p:tavLst>
                                    </p:anim>
                                    <p:anim calcmode="lin" valueType="num">
                                      <p:cBhvr>
                                        <p:cTn dur="500" fill="hold" id="18"/>
                                        <p:tgtEl>
                                          <p:spTgt spid="24"/>
                                        </p:tgtEl>
                                        <p:attrNameLst>
                                          <p:attrName>ppt_h</p:attrName>
                                        </p:attrNameLst>
                                      </p:cBhvr>
                                      <p:tavLst>
                                        <p:tav tm="0">
                                          <p:val>
                                            <p:fltVal val="0"/>
                                          </p:val>
                                        </p:tav>
                                        <p:tav tm="100000">
                                          <p:val>
                                            <p:strVal val="#ppt_h"/>
                                          </p:val>
                                        </p:tav>
                                      </p:tavLst>
                                    </p:anim>
                                  </p:childTnLst>
                                </p:cTn>
                              </p:par>
                              <p:par>
                                <p:cTn fill="hold" id="19" nodeType="withEffect" presetClass="entr" presetID="23" presetSubtype="16">
                                  <p:stCondLst>
                                    <p:cond delay="0"/>
                                  </p:stCondLst>
                                  <p:childTnLst>
                                    <p:set>
                                      <p:cBhvr>
                                        <p:cTn dur="1" fill="hold" id="20">
                                          <p:stCondLst>
                                            <p:cond delay="0"/>
                                          </p:stCondLst>
                                        </p:cTn>
                                        <p:tgtEl>
                                          <p:spTgt spid="37"/>
                                        </p:tgtEl>
                                        <p:attrNameLst>
                                          <p:attrName>style.visibility</p:attrName>
                                        </p:attrNameLst>
                                      </p:cBhvr>
                                      <p:to>
                                        <p:strVal val="visible"/>
                                      </p:to>
                                    </p:set>
                                    <p:anim calcmode="lin" valueType="num">
                                      <p:cBhvr>
                                        <p:cTn dur="500" fill="hold" id="21"/>
                                        <p:tgtEl>
                                          <p:spTgt spid="37"/>
                                        </p:tgtEl>
                                        <p:attrNameLst>
                                          <p:attrName>ppt_w</p:attrName>
                                        </p:attrNameLst>
                                      </p:cBhvr>
                                      <p:tavLst>
                                        <p:tav tm="0">
                                          <p:val>
                                            <p:fltVal val="0"/>
                                          </p:val>
                                        </p:tav>
                                        <p:tav tm="100000">
                                          <p:val>
                                            <p:strVal val="#ppt_w"/>
                                          </p:val>
                                        </p:tav>
                                      </p:tavLst>
                                    </p:anim>
                                    <p:anim calcmode="lin" valueType="num">
                                      <p:cBhvr>
                                        <p:cTn dur="500" fill="hold" id="22"/>
                                        <p:tgtEl>
                                          <p:spTgt spid="37"/>
                                        </p:tgtEl>
                                        <p:attrNameLst>
                                          <p:attrName>ppt_h</p:attrName>
                                        </p:attrNameLst>
                                      </p:cBhvr>
                                      <p:tavLst>
                                        <p:tav tm="0">
                                          <p:val>
                                            <p:fltVal val="0"/>
                                          </p:val>
                                        </p:tav>
                                        <p:tav tm="100000">
                                          <p:val>
                                            <p:strVal val="#ppt_h"/>
                                          </p:val>
                                        </p:tav>
                                      </p:tavLst>
                                    </p:anim>
                                  </p:childTnLst>
                                </p:cTn>
                              </p:par>
                              <p:par>
                                <p:cTn fill="hold" id="23" nodeType="withEffect" presetClass="entr" presetID="23" presetSubtype="16">
                                  <p:stCondLst>
                                    <p:cond delay="0"/>
                                  </p:stCondLst>
                                  <p:childTnLst>
                                    <p:set>
                                      <p:cBhvr>
                                        <p:cTn dur="1" fill="hold" id="24">
                                          <p:stCondLst>
                                            <p:cond delay="0"/>
                                          </p:stCondLst>
                                        </p:cTn>
                                        <p:tgtEl>
                                          <p:spTgt spid="32"/>
                                        </p:tgtEl>
                                        <p:attrNameLst>
                                          <p:attrName>style.visibility</p:attrName>
                                        </p:attrNameLst>
                                      </p:cBhvr>
                                      <p:to>
                                        <p:strVal val="visible"/>
                                      </p:to>
                                    </p:set>
                                    <p:anim calcmode="lin" valueType="num">
                                      <p:cBhvr>
                                        <p:cTn dur="500" fill="hold" id="25"/>
                                        <p:tgtEl>
                                          <p:spTgt spid="32"/>
                                        </p:tgtEl>
                                        <p:attrNameLst>
                                          <p:attrName>ppt_w</p:attrName>
                                        </p:attrNameLst>
                                      </p:cBhvr>
                                      <p:tavLst>
                                        <p:tav tm="0">
                                          <p:val>
                                            <p:fltVal val="0"/>
                                          </p:val>
                                        </p:tav>
                                        <p:tav tm="100000">
                                          <p:val>
                                            <p:strVal val="#ppt_w"/>
                                          </p:val>
                                        </p:tav>
                                      </p:tavLst>
                                    </p:anim>
                                    <p:anim calcmode="lin" valueType="num">
                                      <p:cBhvr>
                                        <p:cTn dur="500" fill="hold" id="26"/>
                                        <p:tgtEl>
                                          <p:spTgt spid="32"/>
                                        </p:tgtEl>
                                        <p:attrNameLst>
                                          <p:attrName>ppt_h</p:attrName>
                                        </p:attrNameLst>
                                      </p:cBhvr>
                                      <p:tavLst>
                                        <p:tav tm="0">
                                          <p:val>
                                            <p:fltVal val="0"/>
                                          </p:val>
                                        </p:tav>
                                        <p:tav tm="100000">
                                          <p:val>
                                            <p:strVal val="#ppt_h"/>
                                          </p:val>
                                        </p:tav>
                                      </p:tavLst>
                                    </p:anim>
                                  </p:childTnLst>
                                </p:cTn>
                              </p:par>
                            </p:childTnLst>
                          </p:cTn>
                        </p:par>
                        <p:par>
                          <p:cTn fill="hold" id="27" nodeType="afterGroup">
                            <p:stCondLst>
                              <p:cond delay="1750"/>
                            </p:stCondLst>
                            <p:childTnLst>
                              <p:par>
                                <p:cTn fill="hold" grpId="0" id="28" nodeType="afterEffect" presetClass="entr" presetID="2" presetSubtype="2">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additive="base">
                                        <p:cTn dur="500" fill="hold" id="30"/>
                                        <p:tgtEl>
                                          <p:spTgt spid="35"/>
                                        </p:tgtEl>
                                        <p:attrNameLst>
                                          <p:attrName>ppt_x</p:attrName>
                                        </p:attrNameLst>
                                      </p:cBhvr>
                                      <p:tavLst>
                                        <p:tav tm="0">
                                          <p:val>
                                            <p:strVal val="1+#ppt_w/2"/>
                                          </p:val>
                                        </p:tav>
                                        <p:tav tm="100000">
                                          <p:val>
                                            <p:strVal val="#ppt_x"/>
                                          </p:val>
                                        </p:tav>
                                      </p:tavLst>
                                    </p:anim>
                                    <p:anim calcmode="lin" valueType="num">
                                      <p:cBhvr additive="base">
                                        <p:cTn dur="500" fill="hold" id="31"/>
                                        <p:tgtEl>
                                          <p:spTgt spid="35"/>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0"/>
                                  </p:stCondLst>
                                  <p:childTnLst>
                                    <p:set>
                                      <p:cBhvr>
                                        <p:cTn dur="1" fill="hold" id="33">
                                          <p:stCondLst>
                                            <p:cond delay="0"/>
                                          </p:stCondLst>
                                        </p:cTn>
                                        <p:tgtEl>
                                          <p:spTgt spid="36"/>
                                        </p:tgtEl>
                                        <p:attrNameLst>
                                          <p:attrName>style.visibility</p:attrName>
                                        </p:attrNameLst>
                                      </p:cBhvr>
                                      <p:to>
                                        <p:strVal val="visible"/>
                                      </p:to>
                                    </p:set>
                                    <p:anim calcmode="lin" valueType="num">
                                      <p:cBhvr additive="base">
                                        <p:cTn dur="500" fill="hold" id="34"/>
                                        <p:tgtEl>
                                          <p:spTgt spid="36"/>
                                        </p:tgtEl>
                                        <p:attrNameLst>
                                          <p:attrName>ppt_x</p:attrName>
                                        </p:attrNameLst>
                                      </p:cBhvr>
                                      <p:tavLst>
                                        <p:tav tm="0">
                                          <p:val>
                                            <p:strVal val="1+#ppt_w/2"/>
                                          </p:val>
                                        </p:tav>
                                        <p:tav tm="100000">
                                          <p:val>
                                            <p:strVal val="#ppt_x"/>
                                          </p:val>
                                        </p:tav>
                                      </p:tavLst>
                                    </p:anim>
                                    <p:anim calcmode="lin" valueType="num">
                                      <p:cBhvr additive="base">
                                        <p:cTn dur="500" fill="hold" id="35"/>
                                        <p:tgtEl>
                                          <p:spTgt spid="36"/>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0"/>
                                  </p:stCondLst>
                                  <p:childTnLst>
                                    <p:set>
                                      <p:cBhvr>
                                        <p:cTn dur="1" fill="hold" id="37">
                                          <p:stCondLst>
                                            <p:cond delay="0"/>
                                          </p:stCondLst>
                                        </p:cTn>
                                        <p:tgtEl>
                                          <p:spTgt spid="42"/>
                                        </p:tgtEl>
                                        <p:attrNameLst>
                                          <p:attrName>style.visibility</p:attrName>
                                        </p:attrNameLst>
                                      </p:cBhvr>
                                      <p:to>
                                        <p:strVal val="visible"/>
                                      </p:to>
                                    </p:set>
                                    <p:anim calcmode="lin" valueType="num">
                                      <p:cBhvr additive="base">
                                        <p:cTn dur="500" fill="hold" id="38"/>
                                        <p:tgtEl>
                                          <p:spTgt spid="42"/>
                                        </p:tgtEl>
                                        <p:attrNameLst>
                                          <p:attrName>ppt_x</p:attrName>
                                        </p:attrNameLst>
                                      </p:cBhvr>
                                      <p:tavLst>
                                        <p:tav tm="0">
                                          <p:val>
                                            <p:strVal val="1+#ppt_w/2"/>
                                          </p:val>
                                        </p:tav>
                                        <p:tav tm="100000">
                                          <p:val>
                                            <p:strVal val="#ppt_x"/>
                                          </p:val>
                                        </p:tav>
                                      </p:tavLst>
                                    </p:anim>
                                    <p:anim calcmode="lin" valueType="num">
                                      <p:cBhvr additive="base">
                                        <p:cTn dur="500" fill="hold" id="39"/>
                                        <p:tgtEl>
                                          <p:spTgt spid="42"/>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0"/>
                                  </p:stCondLst>
                                  <p:childTnLst>
                                    <p:set>
                                      <p:cBhvr>
                                        <p:cTn dur="1" fill="hold" id="41">
                                          <p:stCondLst>
                                            <p:cond delay="0"/>
                                          </p:stCondLst>
                                        </p:cTn>
                                        <p:tgtEl>
                                          <p:spTgt spid="43"/>
                                        </p:tgtEl>
                                        <p:attrNameLst>
                                          <p:attrName>style.visibility</p:attrName>
                                        </p:attrNameLst>
                                      </p:cBhvr>
                                      <p:to>
                                        <p:strVal val="visible"/>
                                      </p:to>
                                    </p:set>
                                    <p:anim calcmode="lin" valueType="num">
                                      <p:cBhvr additive="base">
                                        <p:cTn dur="500" fill="hold" id="42"/>
                                        <p:tgtEl>
                                          <p:spTgt spid="43"/>
                                        </p:tgtEl>
                                        <p:attrNameLst>
                                          <p:attrName>ppt_x</p:attrName>
                                        </p:attrNameLst>
                                      </p:cBhvr>
                                      <p:tavLst>
                                        <p:tav tm="0">
                                          <p:val>
                                            <p:strVal val="1+#ppt_w/2"/>
                                          </p:val>
                                        </p:tav>
                                        <p:tav tm="100000">
                                          <p:val>
                                            <p:strVal val="#ppt_x"/>
                                          </p:val>
                                        </p:tav>
                                      </p:tavLst>
                                    </p:anim>
                                    <p:anim calcmode="lin" valueType="num">
                                      <p:cBhvr additive="base">
                                        <p:cTn dur="500" fill="hold" id="43"/>
                                        <p:tgtEl>
                                          <p:spTgt spid="43"/>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8">
                                  <p:stCondLst>
                                    <p:cond delay="0"/>
                                  </p:stCondLst>
                                  <p:childTnLst>
                                    <p:set>
                                      <p:cBhvr>
                                        <p:cTn dur="1" fill="hold" id="45">
                                          <p:stCondLst>
                                            <p:cond delay="0"/>
                                          </p:stCondLst>
                                        </p:cTn>
                                        <p:tgtEl>
                                          <p:spTgt spid="44"/>
                                        </p:tgtEl>
                                        <p:attrNameLst>
                                          <p:attrName>style.visibility</p:attrName>
                                        </p:attrNameLst>
                                      </p:cBhvr>
                                      <p:to>
                                        <p:strVal val="visible"/>
                                      </p:to>
                                    </p:set>
                                    <p:anim calcmode="lin" valueType="num">
                                      <p:cBhvr additive="base">
                                        <p:cTn dur="500" fill="hold" id="46"/>
                                        <p:tgtEl>
                                          <p:spTgt spid="44"/>
                                        </p:tgtEl>
                                        <p:attrNameLst>
                                          <p:attrName>ppt_x</p:attrName>
                                        </p:attrNameLst>
                                      </p:cBhvr>
                                      <p:tavLst>
                                        <p:tav tm="0">
                                          <p:val>
                                            <p:strVal val="0-#ppt_w/2"/>
                                          </p:val>
                                        </p:tav>
                                        <p:tav tm="100000">
                                          <p:val>
                                            <p:strVal val="#ppt_x"/>
                                          </p:val>
                                        </p:tav>
                                      </p:tavLst>
                                    </p:anim>
                                    <p:anim calcmode="lin" valueType="num">
                                      <p:cBhvr additive="base">
                                        <p:cTn dur="500" fill="hold" id="47"/>
                                        <p:tgtEl>
                                          <p:spTgt spid="44"/>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45"/>
                                        </p:tgtEl>
                                        <p:attrNameLst>
                                          <p:attrName>style.visibility</p:attrName>
                                        </p:attrNameLst>
                                      </p:cBhvr>
                                      <p:to>
                                        <p:strVal val="visible"/>
                                      </p:to>
                                    </p:set>
                                    <p:anim calcmode="lin" valueType="num">
                                      <p:cBhvr additive="base">
                                        <p:cTn dur="500" fill="hold" id="50"/>
                                        <p:tgtEl>
                                          <p:spTgt spid="45"/>
                                        </p:tgtEl>
                                        <p:attrNameLst>
                                          <p:attrName>ppt_x</p:attrName>
                                        </p:attrNameLst>
                                      </p:cBhvr>
                                      <p:tavLst>
                                        <p:tav tm="0">
                                          <p:val>
                                            <p:strVal val="0-#ppt_w/2"/>
                                          </p:val>
                                        </p:tav>
                                        <p:tav tm="100000">
                                          <p:val>
                                            <p:strVal val="#ppt_x"/>
                                          </p:val>
                                        </p:tav>
                                      </p:tavLst>
                                    </p:anim>
                                    <p:anim calcmode="lin" valueType="num">
                                      <p:cBhvr additive="base">
                                        <p:cTn dur="500" fill="hold" id="51"/>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5"/>
      <p:bldP grpId="0" spid="36"/>
      <p:bldP grpId="0" spid="42"/>
      <p:bldP grpId="0" spid="43"/>
      <p:bldP grpId="0" spid="44"/>
      <p:bldP grpId="0" spid="45"/>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3"/>
          <p:cNvSpPr>
            <a:spLocks noChangeArrowheads="1"/>
          </p:cNvSpPr>
          <p:nvPr/>
        </p:nvSpPr>
        <p:spPr bwMode="auto">
          <a:xfrm>
            <a:off x="2732126"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相关对策</a:t>
            </a:r>
          </a:p>
        </p:txBody>
      </p:sp>
      <p:sp>
        <p:nvSpPr>
          <p:cNvPr id="45" name="椭圆 54"/>
          <p:cNvSpPr/>
          <p:nvPr/>
        </p:nvSpPr>
        <p:spPr>
          <a:xfrm>
            <a:off x="5234998" y="2548635"/>
            <a:ext cx="3477652" cy="1802173"/>
          </a:xfrm>
          <a:custGeom>
            <a:gdLst>
              <a:gd fmla="*/ 48756 w 3477652" name="connsiteX0"/>
              <a:gd fmla="*/ 5796 h 1802173" name="connsiteY0"/>
              <a:gd fmla="*/ 3474665 w 3477652" name="connsiteX1"/>
              <a:gd fmla="*/ 47047 h 1802173" name="connsiteY1"/>
              <a:gd fmla="*/ 1727334 w 3477652" name="connsiteX2"/>
              <a:gd fmla="*/ 1801252 h 1802173" name="connsiteY2"/>
              <a:gd fmla="*/ 48756 w 3477652" name="connsiteX3"/>
              <a:gd fmla="*/ 5796 h 1802173" name="connsiteY3"/>
              <a:gd fmla="*/ 0 w 3439659" name="connsiteX4"/>
              <a:gd fmla="*/ 1719830 h 3439659" name="connsiteY4"/>
            </a:gdLst>
            <a:cxnLst>
              <a:cxn ang="0">
                <a:pos x="connsiteX0" y="connsiteY0"/>
              </a:cxn>
              <a:cxn ang="0">
                <a:pos x="connsiteX1" y="connsiteY1"/>
              </a:cxn>
              <a:cxn ang="0">
                <a:pos x="connsiteX2" y="connsiteY2"/>
              </a:cxn>
              <a:cxn ang="0">
                <a:pos x="connsiteX3" y="connsiteY3"/>
              </a:cxn>
            </a:cxnLst>
            <a:rect b="b" l="l" r="r" t="t"/>
            <a:pathLst>
              <a:path h="1802173" w="3477651">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sp>
        <p:nvSpPr>
          <p:cNvPr id="46" name="TextBox 1"/>
          <p:cNvSpPr txBox="1"/>
          <p:nvPr/>
        </p:nvSpPr>
        <p:spPr>
          <a:xfrm>
            <a:off x="3900257" y="2368367"/>
            <a:ext cx="894080" cy="304800"/>
          </a:xfrm>
          <a:prstGeom prst="rect">
            <a:avLst/>
          </a:prstGeom>
          <a:noFill/>
        </p:spPr>
        <p:txBody>
          <a:bodyPr rtlCol="0" wrap="none">
            <a:spAutoFit/>
          </a:bodyPr>
          <a:lstStyle/>
          <a:p>
            <a:r>
              <a:rPr altLang="en-US" b="1" lang="zh-CN" sz="1400">
                <a:solidFill>
                  <a:srgbClr val="202A36"/>
                </a:solidFill>
                <a:latin charset="-122" panose="020b0503020204020204" pitchFamily="34" typeface="微软雅黑"/>
                <a:ea charset="-122" panose="020b0503020204020204" pitchFamily="34" typeface="微软雅黑"/>
              </a:rPr>
              <a:t>添加标题</a:t>
            </a:r>
          </a:p>
        </p:txBody>
      </p:sp>
      <p:cxnSp>
        <p:nvCxnSpPr>
          <p:cNvPr id="52" name="直接连接符 51"/>
          <p:cNvCxnSpPr/>
          <p:nvPr/>
        </p:nvCxnSpPr>
        <p:spPr>
          <a:xfrm flipV="1">
            <a:off x="5452753" y="2544654"/>
            <a:ext cx="1499148"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6325589" y="2544655"/>
            <a:ext cx="626312" cy="1779464"/>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951902" y="2544655"/>
            <a:ext cx="670571" cy="1717151"/>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6951901" y="2544654"/>
            <a:ext cx="1465240"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253358" y="3201180"/>
            <a:ext cx="660132" cy="660132"/>
          </a:xfrm>
          <a:prstGeom prst="ellipse">
            <a:avLst/>
          </a:prstGeom>
          <a:solidFill>
            <a:srgbClr val="202A36"/>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typeface="+mj-ea"/>
            </a:endParaRPr>
          </a:p>
        </p:txBody>
      </p:sp>
      <p:sp>
        <p:nvSpPr>
          <p:cNvPr id="87" name="椭圆 86"/>
          <p:cNvSpPr/>
          <p:nvPr/>
        </p:nvSpPr>
        <p:spPr>
          <a:xfrm>
            <a:off x="6034847" y="3931740"/>
            <a:ext cx="660132" cy="660132"/>
          </a:xfrm>
          <a:prstGeom prst="ellipse">
            <a:avLst/>
          </a:prstGeom>
          <a:solidFill>
            <a:srgbClr val="202A36"/>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typeface="+mj-ea"/>
              <a:ea typeface="+mj-ea"/>
            </a:endParaRPr>
          </a:p>
        </p:txBody>
      </p:sp>
      <p:sp>
        <p:nvSpPr>
          <p:cNvPr id="88" name="椭圆 87"/>
          <p:cNvSpPr/>
          <p:nvPr/>
        </p:nvSpPr>
        <p:spPr>
          <a:xfrm>
            <a:off x="7287187" y="3898001"/>
            <a:ext cx="660132" cy="660132"/>
          </a:xfrm>
          <a:prstGeom prst="ellipse">
            <a:avLst/>
          </a:prstGeom>
          <a:solidFill>
            <a:srgbClr val="202A36"/>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typeface="+mj-ea"/>
              <a:ea typeface="+mj-ea"/>
            </a:endParaRPr>
          </a:p>
        </p:txBody>
      </p:sp>
      <p:sp>
        <p:nvSpPr>
          <p:cNvPr id="89" name="椭圆 88"/>
          <p:cNvSpPr/>
          <p:nvPr/>
        </p:nvSpPr>
        <p:spPr>
          <a:xfrm>
            <a:off x="8040629" y="3104321"/>
            <a:ext cx="660132" cy="660132"/>
          </a:xfrm>
          <a:prstGeom prst="ellipse">
            <a:avLst/>
          </a:prstGeom>
          <a:solidFill>
            <a:srgbClr val="202A36"/>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typeface="+mj-ea"/>
              <a:ea typeface="+mj-ea"/>
            </a:endParaRPr>
          </a:p>
        </p:txBody>
      </p:sp>
      <p:sp>
        <p:nvSpPr>
          <p:cNvPr id="90" name="椭圆 89"/>
          <p:cNvSpPr/>
          <p:nvPr/>
        </p:nvSpPr>
        <p:spPr>
          <a:xfrm>
            <a:off x="8339103" y="2236606"/>
            <a:ext cx="660132" cy="660132"/>
          </a:xfrm>
          <a:prstGeom prst="ellipse">
            <a:avLst/>
          </a:prstGeom>
          <a:solidFill>
            <a:srgbClr val="202A36"/>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typeface="+mj-ea"/>
              <a:ea typeface="+mj-ea"/>
            </a:endParaRPr>
          </a:p>
        </p:txBody>
      </p:sp>
      <p:sp>
        <p:nvSpPr>
          <p:cNvPr id="91" name="椭圆 90"/>
          <p:cNvSpPr/>
          <p:nvPr/>
        </p:nvSpPr>
        <p:spPr>
          <a:xfrm>
            <a:off x="4972641" y="2225203"/>
            <a:ext cx="660132" cy="660132"/>
          </a:xfrm>
          <a:prstGeom prst="ellipse">
            <a:avLst/>
          </a:prstGeom>
          <a:solidFill>
            <a:srgbClr val="202A36"/>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solidFill>
                <a:prstClr val="white"/>
              </a:solidFill>
              <a:latin typeface="+mj-ea"/>
              <a:ea typeface="+mj-ea"/>
            </a:endParaRPr>
          </a:p>
        </p:txBody>
      </p:sp>
      <p:sp>
        <p:nvSpPr>
          <p:cNvPr id="92" name="TextBox 34"/>
          <p:cNvSpPr txBox="1"/>
          <p:nvPr/>
        </p:nvSpPr>
        <p:spPr>
          <a:xfrm>
            <a:off x="2434446" y="2647656"/>
            <a:ext cx="2556284" cy="527304"/>
          </a:xfrm>
          <a:prstGeom prst="rect">
            <a:avLst/>
          </a:prstGeom>
          <a:noFill/>
        </p:spPr>
        <p:txBody>
          <a:bodyPr rtlCol="0" wrap="square">
            <a:spAutoFit/>
          </a:bodyPr>
          <a:lstStyle/>
          <a:p>
            <a:pPr algn="r">
              <a:lnSpc>
                <a:spcPct val="130000"/>
              </a:lnSpc>
              <a:defRPr/>
            </a:pPr>
            <a:r>
              <a:rPr altLang="en-US" lang="zh-CN" smtClean="0" sz="1100">
                <a:solidFill>
                  <a:srgbClr val="202A36"/>
                </a:solidFill>
                <a:latin typeface="+mj-ea"/>
                <a:ea typeface="+mj-ea"/>
              </a:rPr>
              <a:t>点击输入简要文字内容，文字内容需概括精炼，不用多余的文字修饰。</a:t>
            </a:r>
          </a:p>
        </p:txBody>
      </p:sp>
      <p:sp>
        <p:nvSpPr>
          <p:cNvPr id="93" name="TextBox 35"/>
          <p:cNvSpPr txBox="1"/>
          <p:nvPr/>
        </p:nvSpPr>
        <p:spPr>
          <a:xfrm>
            <a:off x="4404312" y="3520495"/>
            <a:ext cx="894080" cy="304800"/>
          </a:xfrm>
          <a:prstGeom prst="rect">
            <a:avLst/>
          </a:prstGeom>
          <a:noFill/>
        </p:spPr>
        <p:txBody>
          <a:bodyPr rtlCol="0" wrap="none">
            <a:spAutoFit/>
          </a:bodyPr>
          <a:lstStyle/>
          <a:p>
            <a:r>
              <a:rPr altLang="en-US" b="1" lang="zh-CN" sz="1400">
                <a:solidFill>
                  <a:srgbClr val="202A36"/>
                </a:solidFill>
                <a:latin charset="-122" panose="020b0503020204020204" pitchFamily="34" typeface="微软雅黑"/>
                <a:ea charset="-122" panose="020b0503020204020204" pitchFamily="34" typeface="微软雅黑"/>
              </a:rPr>
              <a:t>添加标题</a:t>
            </a:r>
          </a:p>
        </p:txBody>
      </p:sp>
      <p:sp>
        <p:nvSpPr>
          <p:cNvPr id="94" name="TextBox 36"/>
          <p:cNvSpPr txBox="1"/>
          <p:nvPr/>
        </p:nvSpPr>
        <p:spPr>
          <a:xfrm>
            <a:off x="2938502" y="3799784"/>
            <a:ext cx="2556284" cy="527304"/>
          </a:xfrm>
          <a:prstGeom prst="rect">
            <a:avLst/>
          </a:prstGeom>
          <a:noFill/>
        </p:spPr>
        <p:txBody>
          <a:bodyPr rtlCol="0" wrap="square">
            <a:spAutoFit/>
          </a:bodyPr>
          <a:lstStyle/>
          <a:p>
            <a:pPr algn="r">
              <a:lnSpc>
                <a:spcPct val="130000"/>
              </a:lnSpc>
              <a:defRPr/>
            </a:pPr>
            <a:r>
              <a:rPr altLang="en-US" lang="zh-CN" smtClean="0" sz="1100">
                <a:solidFill>
                  <a:srgbClr val="202A36"/>
                </a:solidFill>
                <a:latin typeface="+mj-ea"/>
                <a:ea typeface="+mj-ea"/>
              </a:rPr>
              <a:t>点击输入简要文字内容，文字内容需概括精炼，不用多余的文字修饰。</a:t>
            </a:r>
          </a:p>
        </p:txBody>
      </p:sp>
      <p:sp>
        <p:nvSpPr>
          <p:cNvPr id="95" name="TextBox 37"/>
          <p:cNvSpPr txBox="1"/>
          <p:nvPr/>
        </p:nvSpPr>
        <p:spPr>
          <a:xfrm>
            <a:off x="5317069" y="4456599"/>
            <a:ext cx="894080" cy="304800"/>
          </a:xfrm>
          <a:prstGeom prst="rect">
            <a:avLst/>
          </a:prstGeom>
          <a:noFill/>
        </p:spPr>
        <p:txBody>
          <a:bodyPr rtlCol="0" wrap="none">
            <a:spAutoFit/>
          </a:bodyPr>
          <a:lstStyle/>
          <a:p>
            <a:r>
              <a:rPr altLang="en-US" b="1" lang="zh-CN" sz="1400">
                <a:solidFill>
                  <a:srgbClr val="202A36"/>
                </a:solidFill>
                <a:latin charset="-122" panose="020b0503020204020204" pitchFamily="34" typeface="微软雅黑"/>
                <a:ea charset="-122" panose="020b0503020204020204" pitchFamily="34" typeface="微软雅黑"/>
              </a:rPr>
              <a:t>添加标题</a:t>
            </a:r>
          </a:p>
        </p:txBody>
      </p:sp>
      <p:sp>
        <p:nvSpPr>
          <p:cNvPr id="96" name="TextBox 38"/>
          <p:cNvSpPr txBox="1"/>
          <p:nvPr/>
        </p:nvSpPr>
        <p:spPr>
          <a:xfrm>
            <a:off x="3851259" y="4735888"/>
            <a:ext cx="2556284" cy="527304"/>
          </a:xfrm>
          <a:prstGeom prst="rect">
            <a:avLst/>
          </a:prstGeom>
          <a:noFill/>
        </p:spPr>
        <p:txBody>
          <a:bodyPr rtlCol="0" wrap="square">
            <a:spAutoFit/>
          </a:bodyPr>
          <a:lstStyle/>
          <a:p>
            <a:pPr algn="r">
              <a:lnSpc>
                <a:spcPct val="130000"/>
              </a:lnSpc>
              <a:defRPr/>
            </a:pPr>
            <a:r>
              <a:rPr altLang="en-US" lang="zh-CN" smtClean="0" sz="1100">
                <a:solidFill>
                  <a:srgbClr val="202A36"/>
                </a:solidFill>
                <a:latin typeface="+mj-ea"/>
                <a:ea typeface="+mj-ea"/>
              </a:rPr>
              <a:t>点击输入简要文字内容，文字内容需概括精炼，不用多余的文字修饰。</a:t>
            </a:r>
          </a:p>
        </p:txBody>
      </p:sp>
      <p:sp>
        <p:nvSpPr>
          <p:cNvPr id="97" name="TextBox 39"/>
          <p:cNvSpPr txBox="1"/>
          <p:nvPr/>
        </p:nvSpPr>
        <p:spPr>
          <a:xfrm>
            <a:off x="7924816" y="4476253"/>
            <a:ext cx="894080" cy="304800"/>
          </a:xfrm>
          <a:prstGeom prst="rect">
            <a:avLst/>
          </a:prstGeom>
          <a:noFill/>
        </p:spPr>
        <p:txBody>
          <a:bodyPr rtlCol="0" wrap="none">
            <a:spAutoFit/>
          </a:bodyPr>
          <a:lstStyle/>
          <a:p>
            <a:r>
              <a:rPr altLang="en-US" b="1" lang="zh-CN" sz="1400">
                <a:solidFill>
                  <a:srgbClr val="202A36"/>
                </a:solidFill>
                <a:latin charset="-122" panose="020b0503020204020204" pitchFamily="34" typeface="微软雅黑"/>
                <a:ea charset="-122" panose="020b0503020204020204" pitchFamily="34" typeface="微软雅黑"/>
              </a:rPr>
              <a:t>添加标题</a:t>
            </a:r>
          </a:p>
        </p:txBody>
      </p:sp>
      <p:sp>
        <p:nvSpPr>
          <p:cNvPr id="98" name="TextBox 40"/>
          <p:cNvSpPr txBox="1"/>
          <p:nvPr/>
        </p:nvSpPr>
        <p:spPr>
          <a:xfrm>
            <a:off x="7583019" y="4756167"/>
            <a:ext cx="2556284" cy="527304"/>
          </a:xfrm>
          <a:prstGeom prst="rect">
            <a:avLst/>
          </a:prstGeom>
          <a:noFill/>
        </p:spPr>
        <p:txBody>
          <a:bodyPr rtlCol="0" wrap="square">
            <a:spAutoFit/>
          </a:bodyPr>
          <a:lstStyle/>
          <a:p>
            <a:pPr>
              <a:lnSpc>
                <a:spcPct val="130000"/>
              </a:lnSpc>
              <a:defRPr/>
            </a:pPr>
            <a:r>
              <a:rPr altLang="en-US" lang="zh-CN" smtClean="0" sz="1100">
                <a:solidFill>
                  <a:srgbClr val="202A36"/>
                </a:solidFill>
                <a:latin typeface="+mj-ea"/>
                <a:ea typeface="+mj-ea"/>
              </a:rPr>
              <a:t>点击输入简要文字内容，文字内容需概括精炼，不用多余的文字修饰。</a:t>
            </a:r>
          </a:p>
        </p:txBody>
      </p:sp>
      <p:sp>
        <p:nvSpPr>
          <p:cNvPr id="99" name="TextBox 41"/>
          <p:cNvSpPr txBox="1"/>
          <p:nvPr/>
        </p:nvSpPr>
        <p:spPr>
          <a:xfrm>
            <a:off x="8752908" y="3541286"/>
            <a:ext cx="894080" cy="304800"/>
          </a:xfrm>
          <a:prstGeom prst="rect">
            <a:avLst/>
          </a:prstGeom>
          <a:noFill/>
        </p:spPr>
        <p:txBody>
          <a:bodyPr rtlCol="0" wrap="none">
            <a:spAutoFit/>
          </a:bodyPr>
          <a:lstStyle/>
          <a:p>
            <a:r>
              <a:rPr altLang="en-US" b="1" lang="zh-CN" sz="1400">
                <a:solidFill>
                  <a:srgbClr val="202A36"/>
                </a:solidFill>
                <a:latin charset="-122" panose="020b0503020204020204" pitchFamily="34" typeface="微软雅黑"/>
                <a:ea charset="-122" panose="020b0503020204020204" pitchFamily="34" typeface="微软雅黑"/>
              </a:rPr>
              <a:t>添加标题</a:t>
            </a:r>
          </a:p>
        </p:txBody>
      </p:sp>
      <p:sp>
        <p:nvSpPr>
          <p:cNvPr id="100" name="TextBox 42"/>
          <p:cNvSpPr txBox="1"/>
          <p:nvPr/>
        </p:nvSpPr>
        <p:spPr>
          <a:xfrm>
            <a:off x="8411111" y="3821200"/>
            <a:ext cx="2556284" cy="527304"/>
          </a:xfrm>
          <a:prstGeom prst="rect">
            <a:avLst/>
          </a:prstGeom>
          <a:noFill/>
        </p:spPr>
        <p:txBody>
          <a:bodyPr rtlCol="0" wrap="square">
            <a:spAutoFit/>
          </a:bodyPr>
          <a:lstStyle/>
          <a:p>
            <a:pPr>
              <a:lnSpc>
                <a:spcPct val="130000"/>
              </a:lnSpc>
              <a:defRPr/>
            </a:pPr>
            <a:r>
              <a:rPr altLang="en-US" lang="zh-CN" smtClean="0" sz="1100">
                <a:solidFill>
                  <a:srgbClr val="202A36"/>
                </a:solidFill>
                <a:latin typeface="+mj-ea"/>
                <a:ea typeface="+mj-ea"/>
              </a:rPr>
              <a:t>点击输入简要文字内容，文字内容需概括精炼，不用多余的文字修饰。</a:t>
            </a:r>
          </a:p>
        </p:txBody>
      </p:sp>
      <p:sp>
        <p:nvSpPr>
          <p:cNvPr id="101" name="TextBox 43"/>
          <p:cNvSpPr txBox="1"/>
          <p:nvPr/>
        </p:nvSpPr>
        <p:spPr>
          <a:xfrm>
            <a:off x="9131193" y="2518036"/>
            <a:ext cx="894080" cy="304800"/>
          </a:xfrm>
          <a:prstGeom prst="rect">
            <a:avLst/>
          </a:prstGeom>
          <a:noFill/>
        </p:spPr>
        <p:txBody>
          <a:bodyPr rtlCol="0" wrap="none">
            <a:spAutoFit/>
          </a:bodyPr>
          <a:lstStyle/>
          <a:p>
            <a:r>
              <a:rPr altLang="en-US" b="1" lang="zh-CN" sz="1400">
                <a:solidFill>
                  <a:srgbClr val="202A36"/>
                </a:solidFill>
                <a:latin charset="-122" panose="020b0503020204020204" pitchFamily="34" typeface="微软雅黑"/>
                <a:ea charset="-122" panose="020b0503020204020204" pitchFamily="34" typeface="微软雅黑"/>
              </a:rPr>
              <a:t>添加标题</a:t>
            </a:r>
          </a:p>
        </p:txBody>
      </p:sp>
      <p:sp>
        <p:nvSpPr>
          <p:cNvPr id="102" name="TextBox 44"/>
          <p:cNvSpPr txBox="1"/>
          <p:nvPr/>
        </p:nvSpPr>
        <p:spPr>
          <a:xfrm>
            <a:off x="8879163" y="2797950"/>
            <a:ext cx="2556284" cy="527304"/>
          </a:xfrm>
          <a:prstGeom prst="rect">
            <a:avLst/>
          </a:prstGeom>
          <a:noFill/>
        </p:spPr>
        <p:txBody>
          <a:bodyPr rtlCol="0" wrap="square">
            <a:spAutoFit/>
          </a:bodyPr>
          <a:lstStyle/>
          <a:p>
            <a:pPr>
              <a:lnSpc>
                <a:spcPct val="130000"/>
              </a:lnSpc>
              <a:defRPr/>
            </a:pPr>
            <a:r>
              <a:rPr altLang="en-US" lang="zh-CN" smtClean="0" sz="1100">
                <a:solidFill>
                  <a:srgbClr val="202A36"/>
                </a:solidFill>
                <a:latin typeface="+mj-ea"/>
                <a:ea typeface="+mj-ea"/>
              </a:rPr>
              <a:t>点击输入简要文字内容，文字内容需概括精炼，不用多余的文字修饰。</a:t>
            </a:r>
          </a:p>
        </p:txBody>
      </p:sp>
      <p:grpSp>
        <p:nvGrpSpPr>
          <p:cNvPr id="104" name="组合 103"/>
          <p:cNvGrpSpPr/>
          <p:nvPr/>
        </p:nvGrpSpPr>
        <p:grpSpPr>
          <a:xfrm>
            <a:off x="6250722" y="1843474"/>
            <a:ext cx="1402358" cy="1402358"/>
            <a:chOff x="304800" y="673100"/>
            <a:chExt cx="4000500" cy="4000500"/>
          </a:xfrm>
          <a:solidFill>
            <a:srgbClr val="FCB00F"/>
          </a:solidFill>
          <a:effectLst>
            <a:outerShdw algn="tr" blurRad="444500" dir="8100000" dist="254000" rotWithShape="0">
              <a:prstClr val="black">
                <a:alpha val="50000"/>
              </a:prstClr>
            </a:outerShdw>
          </a:effectLst>
        </p:grpSpPr>
        <p:sp>
          <p:nvSpPr>
            <p:cNvPr id="106" name="同心圆 105"/>
            <p:cNvSpPr/>
            <p:nvPr/>
          </p:nvSpPr>
          <p:spPr>
            <a:xfrm>
              <a:off x="304800" y="673100"/>
              <a:ext cx="4000500" cy="4000500"/>
            </a:xfrm>
            <a:prstGeom prst="donut">
              <a:avLst>
                <a:gd fmla="val 4879" name="adj"/>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mj-ea"/>
                <a:ea typeface="+mj-ea"/>
              </a:endParaRPr>
            </a:p>
          </p:txBody>
        </p:sp>
        <p:sp>
          <p:nvSpPr>
            <p:cNvPr id="107" name="椭圆 106"/>
            <p:cNvSpPr/>
            <p:nvPr/>
          </p:nvSpPr>
          <p:spPr>
            <a:xfrm>
              <a:off x="392115" y="763759"/>
              <a:ext cx="3825875" cy="3825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j-ea"/>
                <a:ea typeface="+mj-ea"/>
              </a:endParaRPr>
            </a:p>
          </p:txBody>
        </p:sp>
      </p:grpSp>
      <p:sp>
        <p:nvSpPr>
          <p:cNvPr id="108" name="Freeform 6"/>
          <p:cNvSpPr/>
          <p:nvPr/>
        </p:nvSpPr>
        <p:spPr bwMode="auto">
          <a:xfrm>
            <a:off x="8198071" y="3245832"/>
            <a:ext cx="377520" cy="420694"/>
          </a:xfrm>
          <a:custGeom>
            <a:gdLst>
              <a:gd fmla="*/ 198 w 293" name="T0"/>
              <a:gd fmla="*/ 89 h 326" name="T1"/>
              <a:gd fmla="*/ 198 w 293" name="T2"/>
              <a:gd fmla="*/ 89 h 326" name="T3"/>
              <a:gd fmla="*/ 287 w 293" name="T4"/>
              <a:gd fmla="*/ 21 h 326" name="T5"/>
              <a:gd fmla="*/ 293 w 293" name="T6"/>
              <a:gd fmla="*/ 13 h 326" name="T7"/>
              <a:gd fmla="*/ 284 w 293" name="T8"/>
              <a:gd fmla="*/ 9 h 326" name="T9"/>
              <a:gd fmla="*/ 231 w 293" name="T10"/>
              <a:gd fmla="*/ 0 h 326" name="T11"/>
              <a:gd fmla="*/ 162 w 293" name="T12"/>
              <a:gd fmla="*/ 54 h 326" name="T13"/>
              <a:gd fmla="*/ 153 w 293" name="T14"/>
              <a:gd fmla="*/ 64 h 326" name="T15"/>
              <a:gd fmla="*/ 125 w 293" name="T16"/>
              <a:gd fmla="*/ 17 h 326" name="T17"/>
              <a:gd fmla="*/ 107 w 293" name="T18"/>
              <a:gd fmla="*/ 16 h 326" name="T19"/>
              <a:gd fmla="*/ 106 w 293" name="T20"/>
              <a:gd fmla="*/ 34 h 326" name="T21"/>
              <a:gd fmla="*/ 132 w 293" name="T22"/>
              <a:gd fmla="*/ 104 h 326" name="T23"/>
              <a:gd fmla="*/ 96 w 293" name="T24"/>
              <a:gd fmla="*/ 99 h 326" name="T25"/>
              <a:gd fmla="*/ 26 w 293" name="T26"/>
              <a:gd fmla="*/ 137 h 326" name="T27"/>
              <a:gd fmla="*/ 84 w 293" name="T28"/>
              <a:gd fmla="*/ 317 h 326" name="T29"/>
              <a:gd fmla="*/ 110 w 293" name="T30"/>
              <a:gd fmla="*/ 326 h 326" name="T31"/>
              <a:gd fmla="*/ 142 w 293" name="T32"/>
              <a:gd fmla="*/ 315 h 326" name="T33"/>
              <a:gd fmla="*/ 173 w 293" name="T34"/>
              <a:gd fmla="*/ 326 h 326" name="T35"/>
              <a:gd fmla="*/ 173 w 293" name="T36"/>
              <a:gd fmla="*/ 326 h 326" name="T37"/>
              <a:gd fmla="*/ 199 w 293" name="T38"/>
              <a:gd fmla="*/ 317 h 326" name="T39"/>
              <a:gd fmla="*/ 257 w 293" name="T40"/>
              <a:gd fmla="*/ 137 h 326" name="T41"/>
              <a:gd fmla="*/ 187 w 293" name="T42"/>
              <a:gd fmla="*/ 99 h 326" name="T43"/>
              <a:gd fmla="*/ 158 w 293" name="T44"/>
              <a:gd fmla="*/ 102 h 326" name="T45"/>
              <a:gd fmla="*/ 157 w 293" name="T46"/>
              <a:gd fmla="*/ 87 h 326" name="T47"/>
              <a:gd fmla="*/ 168 w 293" name="T48"/>
              <a:gd fmla="*/ 75 h 326" name="T49"/>
              <a:gd fmla="*/ 198 w 293" name="T50"/>
              <a:gd fmla="*/ 89 h 3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26" w="293">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0" name="Freeform 12"/>
          <p:cNvSpPr>
            <a:spLocks noEditPoints="1"/>
          </p:cNvSpPr>
          <p:nvPr/>
        </p:nvSpPr>
        <p:spPr bwMode="auto">
          <a:xfrm>
            <a:off x="6655833" y="2153371"/>
            <a:ext cx="592137" cy="684213"/>
          </a:xfrm>
          <a:custGeom>
            <a:gdLst>
              <a:gd fmla="*/ 277 w 290" name="T0"/>
              <a:gd fmla="*/ 310 h 335" name="T1"/>
              <a:gd fmla="*/ 75 w 290" name="T2"/>
              <a:gd fmla="*/ 310 h 335" name="T3"/>
              <a:gd fmla="*/ 109 w 290" name="T4"/>
              <a:gd fmla="*/ 297 h 335" name="T5"/>
              <a:gd fmla="*/ 116 w 290" name="T6"/>
              <a:gd fmla="*/ 291 h 335" name="T7"/>
              <a:gd fmla="*/ 212 w 290" name="T8"/>
              <a:gd fmla="*/ 152 h 335" name="T9"/>
              <a:gd fmla="*/ 213 w 290" name="T10"/>
              <a:gd fmla="*/ 149 h 335" name="T11"/>
              <a:gd fmla="*/ 213 w 290" name="T12"/>
              <a:gd fmla="*/ 149 h 335" name="T13"/>
              <a:gd fmla="*/ 237 w 290" name="T14"/>
              <a:gd fmla="*/ 115 h 335" name="T15"/>
              <a:gd fmla="*/ 220 w 290" name="T16"/>
              <a:gd fmla="*/ 23 h 335" name="T17"/>
              <a:gd fmla="*/ 215 w 290" name="T18"/>
              <a:gd fmla="*/ 20 h 335" name="T19"/>
              <a:gd fmla="*/ 124 w 290" name="T20"/>
              <a:gd fmla="*/ 37 h 335" name="T21"/>
              <a:gd fmla="*/ 100 w 290" name="T22"/>
              <a:gd fmla="*/ 72 h 335" name="T23"/>
              <a:gd fmla="*/ 101 w 290" name="T24"/>
              <a:gd fmla="*/ 72 h 335" name="T25"/>
              <a:gd fmla="*/ 98 w 290" name="T26"/>
              <a:gd fmla="*/ 74 h 335" name="T27"/>
              <a:gd fmla="*/ 3 w 290" name="T28"/>
              <a:gd fmla="*/ 213 h 335" name="T29"/>
              <a:gd fmla="*/ 0 w 290" name="T30"/>
              <a:gd fmla="*/ 222 h 335" name="T31"/>
              <a:gd fmla="*/ 0 w 290" name="T32"/>
              <a:gd fmla="*/ 318 h 335" name="T33"/>
              <a:gd fmla="*/ 4 w 290" name="T34"/>
              <a:gd fmla="*/ 328 h 335" name="T35"/>
              <a:gd fmla="*/ 15 w 290" name="T36"/>
              <a:gd fmla="*/ 335 h 335" name="T37"/>
              <a:gd fmla="*/ 277 w 290" name="T38"/>
              <a:gd fmla="*/ 335 h 335" name="T39"/>
              <a:gd fmla="*/ 290 w 290" name="T40"/>
              <a:gd fmla="*/ 323 h 335" name="T41"/>
              <a:gd fmla="*/ 277 w 290" name="T42"/>
              <a:gd fmla="*/ 310 h 335" name="T43"/>
              <a:gd fmla="*/ 148 w 290" name="T44"/>
              <a:gd fmla="*/ 54 h 335" name="T45"/>
              <a:gd fmla="*/ 199 w 290" name="T46"/>
              <a:gd fmla="*/ 44 h 335" name="T47"/>
              <a:gd fmla="*/ 204 w 290" name="T48"/>
              <a:gd fmla="*/ 47 h 335" name="T49"/>
              <a:gd fmla="*/ 213 w 290" name="T50"/>
              <a:gd fmla="*/ 99 h 335" name="T51"/>
              <a:gd fmla="*/ 196 w 290" name="T52"/>
              <a:gd fmla="*/ 124 h 335" name="T53"/>
              <a:gd fmla="*/ 130 w 290" name="T54"/>
              <a:gd fmla="*/ 79 h 335" name="T55"/>
              <a:gd fmla="*/ 148 w 290" name="T56"/>
              <a:gd fmla="*/ 54 h 335" name="T57"/>
              <a:gd fmla="*/ 30 w 290" name="T58"/>
              <a:gd fmla="*/ 265 h 335" name="T59"/>
              <a:gd fmla="*/ 29 w 290" name="T60"/>
              <a:gd fmla="*/ 266 h 335" name="T61"/>
              <a:gd fmla="*/ 29 w 290" name="T62"/>
              <a:gd fmla="*/ 226 h 335" name="T63"/>
              <a:gd fmla="*/ 114 w 290" name="T64"/>
              <a:gd fmla="*/ 103 h 335" name="T65"/>
              <a:gd fmla="*/ 134 w 290" name="T66"/>
              <a:gd fmla="*/ 117 h 335" name="T67"/>
              <a:gd fmla="*/ 56 w 290" name="T68"/>
              <a:gd fmla="*/ 231 h 335" name="T69"/>
              <a:gd fmla="*/ 60 w 290" name="T70"/>
              <a:gd fmla="*/ 253 h 335" name="T71"/>
              <a:gd fmla="*/ 81 w 290" name="T72"/>
              <a:gd fmla="*/ 249 h 335" name="T73"/>
              <a:gd fmla="*/ 160 w 290" name="T74"/>
              <a:gd fmla="*/ 134 h 335" name="T75"/>
              <a:gd fmla="*/ 180 w 290" name="T76"/>
              <a:gd fmla="*/ 148 h 335" name="T77"/>
              <a:gd fmla="*/ 95 w 290" name="T78"/>
              <a:gd fmla="*/ 271 h 335" name="T79"/>
              <a:gd fmla="*/ 59 w 290" name="T80"/>
              <a:gd fmla="*/ 285 h 335" name="T81"/>
              <a:gd fmla="*/ 30 w 290" name="T82"/>
              <a:gd fmla="*/ 265 h 33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5" w="290">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1" name="Freeform 13"/>
          <p:cNvSpPr>
            <a:spLocks noEditPoints="1"/>
          </p:cNvSpPr>
          <p:nvPr/>
        </p:nvSpPr>
        <p:spPr bwMode="auto">
          <a:xfrm>
            <a:off x="8479166" y="2297061"/>
            <a:ext cx="332147" cy="441809"/>
          </a:xfrm>
          <a:custGeom>
            <a:gdLst>
              <a:gd fmla="*/ 245 w 245" name="T0"/>
              <a:gd fmla="*/ 9 h 326" name="T1"/>
              <a:gd fmla="*/ 235 w 245" name="T2"/>
              <a:gd fmla="*/ 0 h 326" name="T3"/>
              <a:gd fmla="*/ 192 w 245" name="T4"/>
              <a:gd fmla="*/ 52 h 326" name="T5"/>
              <a:gd fmla="*/ 202 w 245" name="T6"/>
              <a:gd fmla="*/ 79 h 326" name="T7"/>
              <a:gd fmla="*/ 174 w 245" name="T8"/>
              <a:gd fmla="*/ 77 h 326" name="T9"/>
              <a:gd fmla="*/ 181 w 245" name="T10"/>
              <a:gd fmla="*/ 92 h 326" name="T11"/>
              <a:gd fmla="*/ 158 w 245" name="T12"/>
              <a:gd fmla="*/ 99 h 326" name="T13"/>
              <a:gd fmla="*/ 165 w 245" name="T14"/>
              <a:gd fmla="*/ 114 h 326" name="T15"/>
              <a:gd fmla="*/ 142 w 245" name="T16"/>
              <a:gd fmla="*/ 121 h 326" name="T17"/>
              <a:gd fmla="*/ 149 w 245" name="T18"/>
              <a:gd fmla="*/ 136 h 326" name="T19"/>
              <a:gd fmla="*/ 126 w 245" name="T20"/>
              <a:gd fmla="*/ 143 h 326" name="T21"/>
              <a:gd fmla="*/ 133 w 245" name="T22"/>
              <a:gd fmla="*/ 157 h 326" name="T23"/>
              <a:gd fmla="*/ 112 w 245" name="T24"/>
              <a:gd fmla="*/ 162 h 326" name="T25"/>
              <a:gd fmla="*/ 122 w 245" name="T26"/>
              <a:gd fmla="*/ 189 h 326" name="T27"/>
              <a:gd fmla="*/ 93 w 245" name="T28"/>
              <a:gd fmla="*/ 187 h 326" name="T29"/>
              <a:gd fmla="*/ 101 w 245" name="T30"/>
              <a:gd fmla="*/ 202 h 326" name="T31"/>
              <a:gd fmla="*/ 77 w 245" name="T32"/>
              <a:gd fmla="*/ 209 h 326" name="T33"/>
              <a:gd fmla="*/ 85 w 245" name="T34"/>
              <a:gd fmla="*/ 224 h 326" name="T35"/>
              <a:gd fmla="*/ 61 w 245" name="T36"/>
              <a:gd fmla="*/ 231 h 326" name="T37"/>
              <a:gd fmla="*/ 69 w 245" name="T38"/>
              <a:gd fmla="*/ 246 h 326" name="T39"/>
              <a:gd fmla="*/ 2 w 245" name="T40"/>
              <a:gd fmla="*/ 311 h 326" name="T41"/>
              <a:gd fmla="*/ 10 w 245" name="T42"/>
              <a:gd fmla="*/ 326 h 326" name="T43"/>
              <a:gd fmla="*/ 245 w 245" name="T44"/>
              <a:gd fmla="*/ 317 h 326" name="T45"/>
              <a:gd fmla="*/ 222 w 245" name="T46"/>
              <a:gd fmla="*/ 297 h 326" name="T47"/>
              <a:gd fmla="*/ 245 w 245" name="T48"/>
              <a:gd fmla="*/ 281 h 326" name="T49"/>
              <a:gd fmla="*/ 232 w 245" name="T50"/>
              <a:gd fmla="*/ 268 h 326" name="T51"/>
              <a:gd fmla="*/ 245 w 245" name="T52"/>
              <a:gd fmla="*/ 260 h 326" name="T53"/>
              <a:gd fmla="*/ 232 w 245" name="T54"/>
              <a:gd fmla="*/ 243 h 326" name="T55"/>
              <a:gd fmla="*/ 245 w 245" name="T56"/>
              <a:gd fmla="*/ 236 h 326" name="T57"/>
              <a:gd fmla="*/ 232 w 245" name="T58"/>
              <a:gd fmla="*/ 219 h 326" name="T59"/>
              <a:gd fmla="*/ 245 w 245" name="T60"/>
              <a:gd fmla="*/ 211 h 326" name="T61"/>
              <a:gd fmla="*/ 232 w 245" name="T62"/>
              <a:gd fmla="*/ 194 h 326" name="T63"/>
              <a:gd fmla="*/ 245 w 245" name="T64"/>
              <a:gd fmla="*/ 186 h 326" name="T65"/>
              <a:gd fmla="*/ 222 w 245" name="T66"/>
              <a:gd fmla="*/ 172 h 326" name="T67"/>
              <a:gd fmla="*/ 245 w 245" name="T68"/>
              <a:gd fmla="*/ 157 h 326" name="T69"/>
              <a:gd fmla="*/ 232 w 245" name="T70"/>
              <a:gd fmla="*/ 144 h 326" name="T71"/>
              <a:gd fmla="*/ 245 w 245" name="T72"/>
              <a:gd fmla="*/ 136 h 326" name="T73"/>
              <a:gd fmla="*/ 232 w 245" name="T74"/>
              <a:gd fmla="*/ 119 h 326" name="T75"/>
              <a:gd fmla="*/ 245 w 245" name="T76"/>
              <a:gd fmla="*/ 111 h 326" name="T77"/>
              <a:gd fmla="*/ 232 w 245" name="T78"/>
              <a:gd fmla="*/ 94 h 326" name="T79"/>
              <a:gd fmla="*/ 245 w 245" name="T80"/>
              <a:gd fmla="*/ 87 h 326" name="T81"/>
              <a:gd fmla="*/ 232 w 245" name="T82"/>
              <a:gd fmla="*/ 70 h 326" name="T83"/>
              <a:gd fmla="*/ 245 w 245" name="T84"/>
              <a:gd fmla="*/ 62 h 326" name="T85"/>
              <a:gd fmla="*/ 222 w 245" name="T86"/>
              <a:gd fmla="*/ 49 h 326" name="T87"/>
              <a:gd fmla="*/ 245 w 245" name="T88"/>
              <a:gd fmla="*/ 34 h 326" name="T89"/>
              <a:gd fmla="*/ 23 w 245" name="T90"/>
              <a:gd fmla="*/ 284 h 326" name="T91"/>
              <a:gd fmla="*/ 51 w 245" name="T92"/>
              <a:gd fmla="*/ 286 h 326" name="T93"/>
              <a:gd fmla="*/ 53 w 245" name="T94"/>
              <a:gd fmla="*/ 267 h 326" name="T95"/>
              <a:gd fmla="*/ 45 w 245" name="T96"/>
              <a:gd fmla="*/ 253 h 326" name="T97"/>
              <a:gd fmla="*/ 53 w 245" name="T98"/>
              <a:gd fmla="*/ 267 h 326" name="T99"/>
              <a:gd fmla="*/ 104 w 245" name="T100"/>
              <a:gd fmla="*/ 269 h 326" name="T101"/>
              <a:gd fmla="*/ 188 w 245" name="T102"/>
              <a:gd fmla="*/ 269 h 32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6" w="245">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2" name="Freeform 15"/>
          <p:cNvSpPr>
            <a:spLocks noEditPoints="1"/>
          </p:cNvSpPr>
          <p:nvPr/>
        </p:nvSpPr>
        <p:spPr bwMode="auto">
          <a:xfrm>
            <a:off x="5396168" y="3337925"/>
            <a:ext cx="375306" cy="372626"/>
          </a:xfrm>
          <a:custGeom>
            <a:gdLst>
              <a:gd fmla="*/ 177 w 327" name="T0"/>
              <a:gd fmla="*/ 245 h 324" name="T1"/>
              <a:gd fmla="*/ 177 w 327" name="T2"/>
              <a:gd fmla="*/ 220 h 324" name="T3"/>
              <a:gd fmla="*/ 150 w 327" name="T4"/>
              <a:gd fmla="*/ 220 h 324" name="T5"/>
              <a:gd fmla="*/ 150 w 327" name="T6"/>
              <a:gd fmla="*/ 245 h 324" name="T7"/>
              <a:gd fmla="*/ 87 w 327" name="T8"/>
              <a:gd fmla="*/ 299 h 324" name="T9"/>
              <a:gd fmla="*/ 85 w 327" name="T10"/>
              <a:gd fmla="*/ 318 h 324" name="T11"/>
              <a:gd fmla="*/ 95 w 327" name="T12"/>
              <a:gd fmla="*/ 323 h 324" name="T13"/>
              <a:gd fmla="*/ 104 w 327" name="T14"/>
              <a:gd fmla="*/ 320 h 324" name="T15"/>
              <a:gd fmla="*/ 150 w 327" name="T16"/>
              <a:gd fmla="*/ 280 h 324" name="T17"/>
              <a:gd fmla="*/ 150 w 327" name="T18"/>
              <a:gd fmla="*/ 309 h 324" name="T19"/>
              <a:gd fmla="*/ 163 w 327" name="T20"/>
              <a:gd fmla="*/ 323 h 324" name="T21"/>
              <a:gd fmla="*/ 177 w 327" name="T22"/>
              <a:gd fmla="*/ 309 h 324" name="T23"/>
              <a:gd fmla="*/ 177 w 327" name="T24"/>
              <a:gd fmla="*/ 280 h 324" name="T25"/>
              <a:gd fmla="*/ 223 w 327" name="T26"/>
              <a:gd fmla="*/ 320 h 324" name="T27"/>
              <a:gd fmla="*/ 241 w 327" name="T28"/>
              <a:gd fmla="*/ 318 h 324" name="T29"/>
              <a:gd fmla="*/ 240 w 327" name="T30"/>
              <a:gd fmla="*/ 299 h 324" name="T31"/>
              <a:gd fmla="*/ 177 w 327" name="T32"/>
              <a:gd fmla="*/ 245 h 324" name="T33"/>
              <a:gd fmla="*/ 314 w 327" name="T34"/>
              <a:gd fmla="*/ 0 h 324" name="T35"/>
              <a:gd fmla="*/ 13 w 327" name="T36"/>
              <a:gd fmla="*/ 0 h 324" name="T37"/>
              <a:gd fmla="*/ 0 w 327" name="T38"/>
              <a:gd fmla="*/ 13 h 324" name="T39"/>
              <a:gd fmla="*/ 13 w 327" name="T40"/>
              <a:gd fmla="*/ 26 h 324" name="T41"/>
              <a:gd fmla="*/ 18 w 327" name="T42"/>
              <a:gd fmla="*/ 26 h 324" name="T43"/>
              <a:gd fmla="*/ 18 w 327" name="T44"/>
              <a:gd fmla="*/ 168 h 324" name="T45"/>
              <a:gd fmla="*/ 54 w 327" name="T46"/>
              <a:gd fmla="*/ 205 h 324" name="T47"/>
              <a:gd fmla="*/ 273 w 327" name="T48"/>
              <a:gd fmla="*/ 205 h 324" name="T49"/>
              <a:gd fmla="*/ 309 w 327" name="T50"/>
              <a:gd fmla="*/ 168 h 324" name="T51"/>
              <a:gd fmla="*/ 309 w 327" name="T52"/>
              <a:gd fmla="*/ 26 h 324" name="T53"/>
              <a:gd fmla="*/ 314 w 327" name="T54"/>
              <a:gd fmla="*/ 26 h 324" name="T55"/>
              <a:gd fmla="*/ 327 w 327" name="T56"/>
              <a:gd fmla="*/ 13 h 324" name="T57"/>
              <a:gd fmla="*/ 314 w 327" name="T58"/>
              <a:gd fmla="*/ 0 h 324" name="T59"/>
              <a:gd fmla="*/ 284 w 327" name="T60"/>
              <a:gd fmla="*/ 168 h 324" name="T61"/>
              <a:gd fmla="*/ 273 w 327" name="T62"/>
              <a:gd fmla="*/ 180 h 324" name="T63"/>
              <a:gd fmla="*/ 54 w 327" name="T64"/>
              <a:gd fmla="*/ 180 h 324" name="T65"/>
              <a:gd fmla="*/ 43 w 327" name="T66"/>
              <a:gd fmla="*/ 168 h 324" name="T67"/>
              <a:gd fmla="*/ 43 w 327" name="T68"/>
              <a:gd fmla="*/ 26 h 324" name="T69"/>
              <a:gd fmla="*/ 284 w 327" name="T70"/>
              <a:gd fmla="*/ 26 h 324" name="T71"/>
              <a:gd fmla="*/ 284 w 327" name="T72"/>
              <a:gd fmla="*/ 168 h 3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24" w="327">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3" name="Freeform 17"/>
          <p:cNvSpPr>
            <a:spLocks noEditPoints="1"/>
          </p:cNvSpPr>
          <p:nvPr/>
        </p:nvSpPr>
        <p:spPr bwMode="auto">
          <a:xfrm>
            <a:off x="6177639" y="4053582"/>
            <a:ext cx="338337" cy="421420"/>
          </a:xfrm>
          <a:custGeom>
            <a:gdLst>
              <a:gd fmla="*/ 204 w 263" name="T0"/>
              <a:gd fmla="*/ 108 h 327" name="T1"/>
              <a:gd fmla="*/ 59 w 263" name="T2"/>
              <a:gd fmla="*/ 108 h 327" name="T3"/>
              <a:gd fmla="*/ 59 w 263" name="T4"/>
              <a:gd fmla="*/ 127 h 327" name="T5"/>
              <a:gd fmla="*/ 204 w 263" name="T6"/>
              <a:gd fmla="*/ 127 h 327" name="T7"/>
              <a:gd fmla="*/ 204 w 263" name="T8"/>
              <a:gd fmla="*/ 108 h 327" name="T9"/>
              <a:gd fmla="*/ 163 w 263" name="T10"/>
              <a:gd fmla="*/ 54 h 327" name="T11"/>
              <a:gd fmla="*/ 59 w 263" name="T12"/>
              <a:gd fmla="*/ 54 h 327" name="T13"/>
              <a:gd fmla="*/ 59 w 263" name="T14"/>
              <a:gd fmla="*/ 73 h 327" name="T15"/>
              <a:gd fmla="*/ 163 w 263" name="T16"/>
              <a:gd fmla="*/ 73 h 327" name="T17"/>
              <a:gd fmla="*/ 163 w 263" name="T18"/>
              <a:gd fmla="*/ 54 h 327" name="T19"/>
              <a:gd fmla="*/ 224 w 263" name="T20"/>
              <a:gd fmla="*/ 0 h 327" name="T21"/>
              <a:gd fmla="*/ 39 w 263" name="T22"/>
              <a:gd fmla="*/ 0 h 327" name="T23"/>
              <a:gd fmla="*/ 0 w 263" name="T24"/>
              <a:gd fmla="*/ 38 h 327" name="T25"/>
              <a:gd fmla="*/ 0 w 263" name="T26"/>
              <a:gd fmla="*/ 288 h 327" name="T27"/>
              <a:gd fmla="*/ 39 w 263" name="T28"/>
              <a:gd fmla="*/ 327 h 327" name="T29"/>
              <a:gd fmla="*/ 224 w 263" name="T30"/>
              <a:gd fmla="*/ 327 h 327" name="T31"/>
              <a:gd fmla="*/ 263 w 263" name="T32"/>
              <a:gd fmla="*/ 288 h 327" name="T33"/>
              <a:gd fmla="*/ 263 w 263" name="T34"/>
              <a:gd fmla="*/ 38 h 327" name="T35"/>
              <a:gd fmla="*/ 224 w 263" name="T36"/>
              <a:gd fmla="*/ 0 h 327" name="T37"/>
              <a:gd fmla="*/ 132 w 263" name="T38"/>
              <a:gd fmla="*/ 309 h 327" name="T39"/>
              <a:gd fmla="*/ 116 w 263" name="T40"/>
              <a:gd fmla="*/ 293 h 327" name="T41"/>
              <a:gd fmla="*/ 132 w 263" name="T42"/>
              <a:gd fmla="*/ 277 h 327" name="T43"/>
              <a:gd fmla="*/ 148 w 263" name="T44"/>
              <a:gd fmla="*/ 293 h 327" name="T45"/>
              <a:gd fmla="*/ 132 w 263" name="T46"/>
              <a:gd fmla="*/ 309 h 327" name="T47"/>
              <a:gd fmla="*/ 233 w 263" name="T48"/>
              <a:gd fmla="*/ 88 h 327" name="T49"/>
              <a:gd fmla="*/ 175 w 263" name="T50"/>
              <a:gd fmla="*/ 30 h 327" name="T51"/>
              <a:gd fmla="*/ 175 w 263" name="T52"/>
              <a:gd fmla="*/ 63 h 327" name="T53"/>
              <a:gd fmla="*/ 200 w 263" name="T54"/>
              <a:gd fmla="*/ 89 h 327" name="T55"/>
              <a:gd fmla="*/ 233 w 263" name="T56"/>
              <a:gd fmla="*/ 89 h 327" name="T57"/>
              <a:gd fmla="*/ 233 w 263" name="T58"/>
              <a:gd fmla="*/ 254 h 327" name="T59"/>
              <a:gd fmla="*/ 224 w 263" name="T60"/>
              <a:gd fmla="*/ 262 h 327" name="T61"/>
              <a:gd fmla="*/ 39 w 263" name="T62"/>
              <a:gd fmla="*/ 262 h 327" name="T63"/>
              <a:gd fmla="*/ 31 w 263" name="T64"/>
              <a:gd fmla="*/ 254 h 327" name="T65"/>
              <a:gd fmla="*/ 31 w 263" name="T66"/>
              <a:gd fmla="*/ 38 h 327" name="T67"/>
              <a:gd fmla="*/ 39 w 263" name="T68"/>
              <a:gd fmla="*/ 30 h 327" name="T69"/>
              <a:gd fmla="*/ 175 w 263" name="T70"/>
              <a:gd fmla="*/ 30 h 327" name="T71"/>
              <a:gd fmla="*/ 224 w 263" name="T72"/>
              <a:gd fmla="*/ 30 h 327" name="T73"/>
              <a:gd fmla="*/ 233 w 263" name="T74"/>
              <a:gd fmla="*/ 38 h 327" name="T75"/>
              <a:gd fmla="*/ 233 w 263" name="T76"/>
              <a:gd fmla="*/ 88 h 327" name="T77"/>
              <a:gd fmla="*/ 204 w 263" name="T78"/>
              <a:gd fmla="*/ 214 h 327" name="T79"/>
              <a:gd fmla="*/ 59 w 263" name="T80"/>
              <a:gd fmla="*/ 214 h 327" name="T81"/>
              <a:gd fmla="*/ 59 w 263" name="T82"/>
              <a:gd fmla="*/ 233 h 327" name="T83"/>
              <a:gd fmla="*/ 204 w 263" name="T84"/>
              <a:gd fmla="*/ 233 h 327" name="T85"/>
              <a:gd fmla="*/ 204 w 263" name="T86"/>
              <a:gd fmla="*/ 214 h 327" name="T87"/>
              <a:gd fmla="*/ 204 w 263" name="T88"/>
              <a:gd fmla="*/ 161 h 327" name="T89"/>
              <a:gd fmla="*/ 59 w 263" name="T90"/>
              <a:gd fmla="*/ 161 h 327" name="T91"/>
              <a:gd fmla="*/ 59 w 263" name="T92"/>
              <a:gd fmla="*/ 180 h 327" name="T93"/>
              <a:gd fmla="*/ 204 w 263" name="T94"/>
              <a:gd fmla="*/ 180 h 327" name="T95"/>
              <a:gd fmla="*/ 204 w 263" name="T96"/>
              <a:gd fmla="*/ 161 h 32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7" w="263">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4" name="Freeform 18"/>
          <p:cNvSpPr>
            <a:spLocks noEditPoints="1"/>
          </p:cNvSpPr>
          <p:nvPr/>
        </p:nvSpPr>
        <p:spPr bwMode="auto">
          <a:xfrm>
            <a:off x="7443178" y="4039145"/>
            <a:ext cx="387293" cy="384553"/>
          </a:xfrm>
          <a:custGeom>
            <a:gdLst>
              <a:gd fmla="*/ 70 w 331" name="T0"/>
              <a:gd fmla="*/ 147 h 327" name="T1"/>
              <a:gd fmla="*/ 201 w 331" name="T2"/>
              <a:gd fmla="*/ 199 h 327" name="T3"/>
              <a:gd fmla="*/ 70 w 331" name="T4"/>
              <a:gd fmla="*/ 181 h 327" name="T5"/>
              <a:gd fmla="*/ 201 w 331" name="T6"/>
              <a:gd fmla="*/ 199 h 327" name="T7"/>
              <a:gd fmla="*/ 235 w 331" name="T8"/>
              <a:gd fmla="*/ 296 h 327" name="T9"/>
              <a:gd fmla="*/ 41 w 331" name="T10"/>
              <a:gd fmla="*/ 258 h 327" name="T11"/>
              <a:gd fmla="*/ 42 w 331" name="T12"/>
              <a:gd fmla="*/ 239 h 327" name="T13"/>
              <a:gd fmla="*/ 42 w 331" name="T14"/>
              <a:gd fmla="*/ 202 h 327" name="T15"/>
              <a:gd fmla="*/ 41 w 331" name="T16"/>
              <a:gd fmla="*/ 182 h 327" name="T17"/>
              <a:gd fmla="*/ 52 w 331" name="T18"/>
              <a:gd fmla="*/ 135 h 327" name="T19"/>
              <a:gd fmla="*/ 41 w 331" name="T20"/>
              <a:gd fmla="*/ 88 h 327" name="T21"/>
              <a:gd fmla="*/ 42 w 331" name="T22"/>
              <a:gd fmla="*/ 68 h 327" name="T23"/>
              <a:gd fmla="*/ 49 w 331" name="T24"/>
              <a:gd fmla="*/ 30 h 327" name="T25"/>
              <a:gd fmla="*/ 243 w 331" name="T26"/>
              <a:gd fmla="*/ 125 h 327" name="T27"/>
              <a:gd fmla="*/ 261 w 331" name="T28"/>
              <a:gd fmla="*/ 98 h 327" name="T29"/>
              <a:gd fmla="*/ 273 w 331" name="T30"/>
              <a:gd fmla="*/ 38 h 327" name="T31"/>
              <a:gd fmla="*/ 11 w 331" name="T32"/>
              <a:gd fmla="*/ 38 h 327" name="T33"/>
              <a:gd fmla="*/ 0 w 331" name="T34"/>
              <a:gd fmla="*/ 78 h 327" name="T35"/>
              <a:gd fmla="*/ 11 w 331" name="T36"/>
              <a:gd fmla="*/ 125 h 327" name="T37"/>
              <a:gd fmla="*/ 10 w 331" name="T38"/>
              <a:gd fmla="*/ 145 h 327" name="T39"/>
              <a:gd fmla="*/ 10 w 331" name="T40"/>
              <a:gd fmla="*/ 182 h 327" name="T41"/>
              <a:gd fmla="*/ 11 w 331" name="T42"/>
              <a:gd fmla="*/ 202 h 327" name="T43"/>
              <a:gd fmla="*/ 0 w 331" name="T44"/>
              <a:gd fmla="*/ 249 h 327" name="T45"/>
              <a:gd fmla="*/ 11 w 331" name="T46"/>
              <a:gd fmla="*/ 288 h 327" name="T47"/>
              <a:gd fmla="*/ 273 w 331" name="T48"/>
              <a:gd fmla="*/ 288 h 327" name="T49"/>
              <a:gd fmla="*/ 243 w 331" name="T50"/>
              <a:gd fmla="*/ 258 h 327" name="T51"/>
              <a:gd fmla="*/ 110 w 331" name="T52"/>
              <a:gd fmla="*/ 254 h 327" name="T53"/>
              <a:gd fmla="*/ 197 w 331" name="T54"/>
              <a:gd fmla="*/ 235 h 327" name="T55"/>
              <a:gd fmla="*/ 70 w 331" name="T56"/>
              <a:gd fmla="*/ 94 h 327" name="T57"/>
              <a:gd fmla="*/ 329 w 331" name="T58"/>
              <a:gd fmla="*/ 103 h 327" name="T59"/>
              <a:gd fmla="*/ 301 w 331" name="T60"/>
              <a:gd fmla="*/ 82 h 327" name="T61"/>
              <a:gd fmla="*/ 276 w 331" name="T62"/>
              <a:gd fmla="*/ 116 h 327" name="T63"/>
              <a:gd fmla="*/ 314 w 331" name="T64"/>
              <a:gd fmla="*/ 137 h 327" name="T65"/>
              <a:gd fmla="*/ 329 w 331" name="T66"/>
              <a:gd fmla="*/ 103 h 327" name="T67"/>
              <a:gd fmla="*/ 265 w 331" name="T68"/>
              <a:gd fmla="*/ 124 h 327" name="T69"/>
              <a:gd fmla="*/ 217 w 331" name="T70"/>
              <a:gd fmla="*/ 198 h 327" name="T71"/>
              <a:gd fmla="*/ 215 w 331" name="T72"/>
              <a:gd fmla="*/ 253 h 327" name="T73"/>
              <a:gd fmla="*/ 261 w 331" name="T74"/>
              <a:gd fmla="*/ 228 h 327" name="T75"/>
              <a:gd fmla="*/ 303 w 331" name="T76"/>
              <a:gd fmla="*/ 145 h 327" name="T77"/>
              <a:gd fmla="*/ 260 w 331" name="T78"/>
              <a:gd fmla="*/ 185 h 327" name="T79"/>
              <a:gd fmla="*/ 255 w 331" name="T80"/>
              <a:gd fmla="*/ 183 h 327" name="T81"/>
              <a:gd fmla="*/ 274 w 331" name="T82"/>
              <a:gd fmla="*/ 145 h 327" name="T83"/>
              <a:gd fmla="*/ 279 w 331" name="T84"/>
              <a:gd fmla="*/ 146 h 3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7" w="331">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5" name="Freeform 5"/>
          <p:cNvSpPr>
            <a:spLocks noEditPoints="1"/>
          </p:cNvSpPr>
          <p:nvPr/>
        </p:nvSpPr>
        <p:spPr bwMode="auto">
          <a:xfrm>
            <a:off x="5095885" y="2341993"/>
            <a:ext cx="399325" cy="426690"/>
          </a:xfrm>
          <a:custGeom>
            <a:gdLst>
              <a:gd fmla="*/ 125 w 307" name="T0"/>
              <a:gd fmla="*/ 153 h 327" name="T1"/>
              <a:gd fmla="*/ 128 w 307" name="T2"/>
              <a:gd fmla="*/ 160 h 327" name="T3"/>
              <a:gd fmla="*/ 117 w 307" name="T4"/>
              <a:gd fmla="*/ 171 h 327" name="T5"/>
              <a:gd fmla="*/ 134 w 307" name="T6"/>
              <a:gd fmla="*/ 188 h 327" name="T7"/>
              <a:gd fmla="*/ 145 w 307" name="T8"/>
              <a:gd fmla="*/ 177 h 327" name="T9"/>
              <a:gd fmla="*/ 151 w 307" name="T10"/>
              <a:gd fmla="*/ 180 h 327" name="T11"/>
              <a:gd fmla="*/ 148 w 307" name="T12"/>
              <a:gd fmla="*/ 190 h 327" name="T13"/>
              <a:gd fmla="*/ 171 w 307" name="T14"/>
              <a:gd fmla="*/ 198 h 327" name="T15"/>
              <a:gd fmla="*/ 177 w 307" name="T16"/>
              <a:gd fmla="*/ 181 h 327" name="T17"/>
              <a:gd fmla="*/ 197 w 307" name="T18"/>
              <a:gd fmla="*/ 170 h 327" name="T19"/>
              <a:gd fmla="*/ 135 w 307" name="T20"/>
              <a:gd fmla="*/ 108 h 327" name="T21"/>
              <a:gd fmla="*/ 124 w 307" name="T22"/>
              <a:gd fmla="*/ 128 h 327" name="T23"/>
              <a:gd fmla="*/ 105 w 307" name="T24"/>
              <a:gd fmla="*/ 135 h 327" name="T25"/>
              <a:gd fmla="*/ 113 w 307" name="T26"/>
              <a:gd fmla="*/ 158 h 327" name="T27"/>
              <a:gd fmla="*/ 125 w 307" name="T28"/>
              <a:gd fmla="*/ 153 h 327" name="T29"/>
              <a:gd fmla="*/ 291 w 307" name="T30"/>
              <a:gd fmla="*/ 51 h 327" name="T31"/>
              <a:gd fmla="*/ 307 w 307" name="T32"/>
              <a:gd fmla="*/ 35 h 327" name="T33"/>
              <a:gd fmla="*/ 273 w 307" name="T34"/>
              <a:gd fmla="*/ 0 h 327" name="T35"/>
              <a:gd fmla="*/ 257 w 307" name="T36"/>
              <a:gd fmla="*/ 16 h 327" name="T37"/>
              <a:gd fmla="*/ 248 w 307" name="T38"/>
              <a:gd fmla="*/ 7 h 327" name="T39"/>
              <a:gd fmla="*/ 230 w 307" name="T40"/>
              <a:gd fmla="*/ 26 h 327" name="T41"/>
              <a:gd fmla="*/ 218 w 307" name="T42"/>
              <a:gd fmla="*/ 14 h 327" name="T43"/>
              <a:gd fmla="*/ 140 w 307" name="T44"/>
              <a:gd fmla="*/ 91 h 327" name="T45"/>
              <a:gd fmla="*/ 216 w 307" name="T46"/>
              <a:gd fmla="*/ 166 h 327" name="T47"/>
              <a:gd fmla="*/ 237 w 307" name="T48"/>
              <a:gd fmla="*/ 145 h 327" name="T49"/>
              <a:gd fmla="*/ 258 w 307" name="T50"/>
              <a:gd fmla="*/ 191 h 327" name="T51"/>
              <a:gd fmla="*/ 224 w 307" name="T52"/>
              <a:gd fmla="*/ 244 h 327" name="T53"/>
              <a:gd fmla="*/ 192 w 307" name="T54"/>
              <a:gd fmla="*/ 230 h 327" name="T55"/>
              <a:gd fmla="*/ 168 w 307" name="T56"/>
              <a:gd fmla="*/ 237 h 327" name="T57"/>
              <a:gd fmla="*/ 68 w 307" name="T58"/>
              <a:gd fmla="*/ 137 h 327" name="T59"/>
              <a:gd fmla="*/ 55 w 307" name="T60"/>
              <a:gd fmla="*/ 150 h 327" name="T61"/>
              <a:gd fmla="*/ 155 w 307" name="T62"/>
              <a:gd fmla="*/ 250 h 327" name="T63"/>
              <a:gd fmla="*/ 148 w 307" name="T64"/>
              <a:gd fmla="*/ 274 h 327" name="T65"/>
              <a:gd fmla="*/ 158 w 307" name="T66"/>
              <a:gd fmla="*/ 301 h 327" name="T67"/>
              <a:gd fmla="*/ 65 w 307" name="T68"/>
              <a:gd fmla="*/ 301 h 327" name="T69"/>
              <a:gd fmla="*/ 65 w 307" name="T70"/>
              <a:gd fmla="*/ 271 h 327" name="T71"/>
              <a:gd fmla="*/ 102 w 307" name="T72"/>
              <a:gd fmla="*/ 259 h 327" name="T73"/>
              <a:gd fmla="*/ 40 w 307" name="T74"/>
              <a:gd fmla="*/ 197 h 327" name="T75"/>
              <a:gd fmla="*/ 40 w 307" name="T76"/>
              <a:gd fmla="*/ 259 h 327" name="T77"/>
              <a:gd fmla="*/ 47 w 307" name="T78"/>
              <a:gd fmla="*/ 264 h 327" name="T79"/>
              <a:gd fmla="*/ 47 w 307" name="T80"/>
              <a:gd fmla="*/ 301 h 327" name="T81"/>
              <a:gd fmla="*/ 13 w 307" name="T82"/>
              <a:gd fmla="*/ 301 h 327" name="T83"/>
              <a:gd fmla="*/ 0 w 307" name="T84"/>
              <a:gd fmla="*/ 314 h 327" name="T85"/>
              <a:gd fmla="*/ 13 w 307" name="T86"/>
              <a:gd fmla="*/ 327 h 327" name="T87"/>
              <a:gd fmla="*/ 217 w 307" name="T88"/>
              <a:gd fmla="*/ 327 h 327" name="T89"/>
              <a:gd fmla="*/ 230 w 307" name="T90"/>
              <a:gd fmla="*/ 314 h 327" name="T91"/>
              <a:gd fmla="*/ 224 w 307" name="T92"/>
              <a:gd fmla="*/ 304 h 327" name="T93"/>
              <a:gd fmla="*/ 236 w 307" name="T94"/>
              <a:gd fmla="*/ 274 h 327" name="T95"/>
              <a:gd fmla="*/ 235 w 307" name="T96"/>
              <a:gd fmla="*/ 265 h 327" name="T97"/>
              <a:gd fmla="*/ 282 w 307" name="T98"/>
              <a:gd fmla="*/ 191 h 327" name="T99"/>
              <a:gd fmla="*/ 254 w 307" name="T100"/>
              <a:gd fmla="*/ 129 h 327" name="T101"/>
              <a:gd fmla="*/ 294 w 307" name="T102"/>
              <a:gd fmla="*/ 90 h 327" name="T103"/>
              <a:gd fmla="*/ 282 w 307" name="T104"/>
              <a:gd fmla="*/ 78 h 327" name="T105"/>
              <a:gd fmla="*/ 301 w 307" name="T106"/>
              <a:gd fmla="*/ 60 h 327" name="T107"/>
              <a:gd fmla="*/ 291 w 307" name="T108"/>
              <a:gd fmla="*/ 51 h 3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7" w="30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51071235"/>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par>
                                <p:cTn fill="hold" id="8" nodeType="withEffect" presetClass="entr" presetID="18" presetSubtype="12">
                                  <p:stCondLst>
                                    <p:cond delay="0"/>
                                  </p:stCondLst>
                                  <p:childTnLst>
                                    <p:set>
                                      <p:cBhvr>
                                        <p:cTn dur="1" fill="hold" id="9">
                                          <p:stCondLst>
                                            <p:cond delay="0"/>
                                          </p:stCondLst>
                                        </p:cTn>
                                        <p:tgtEl>
                                          <p:spTgt spid="52"/>
                                        </p:tgtEl>
                                        <p:attrNameLst>
                                          <p:attrName>style.visibility</p:attrName>
                                        </p:attrNameLst>
                                      </p:cBhvr>
                                      <p:to>
                                        <p:strVal val="visible"/>
                                      </p:to>
                                    </p:set>
                                    <p:animEffect filter="strips(downLeft)" transition="in">
                                      <p:cBhvr>
                                        <p:cTn dur="500" id="10"/>
                                        <p:tgtEl>
                                          <p:spTgt spid="52"/>
                                        </p:tgtEl>
                                      </p:cBhvr>
                                    </p:animEffect>
                                  </p:childTnLst>
                                </p:cTn>
                              </p:par>
                              <p:par>
                                <p:cTn fill="hold" id="11" nodeType="withEffect" presetClass="entr" presetID="18" presetSubtype="12">
                                  <p:stCondLst>
                                    <p:cond delay="0"/>
                                  </p:stCondLst>
                                  <p:childTnLst>
                                    <p:set>
                                      <p:cBhvr>
                                        <p:cTn dur="1" fill="hold" id="12">
                                          <p:stCondLst>
                                            <p:cond delay="0"/>
                                          </p:stCondLst>
                                        </p:cTn>
                                        <p:tgtEl>
                                          <p:spTgt spid="56"/>
                                        </p:tgtEl>
                                        <p:attrNameLst>
                                          <p:attrName>style.visibility</p:attrName>
                                        </p:attrNameLst>
                                      </p:cBhvr>
                                      <p:to>
                                        <p:strVal val="visible"/>
                                      </p:to>
                                    </p:set>
                                    <p:animEffect filter="strips(downLeft)" transition="in">
                                      <p:cBhvr>
                                        <p:cTn dur="500" id="13"/>
                                        <p:tgtEl>
                                          <p:spTgt spid="56"/>
                                        </p:tgtEl>
                                      </p:cBhvr>
                                    </p:animEffect>
                                  </p:childTnLst>
                                </p:cTn>
                              </p:par>
                              <p:par>
                                <p:cTn fill="hold" id="14" nodeType="withEffect" presetClass="entr" presetID="18" presetSubtype="6">
                                  <p:stCondLst>
                                    <p:cond delay="0"/>
                                  </p:stCondLst>
                                  <p:childTnLst>
                                    <p:set>
                                      <p:cBhvr>
                                        <p:cTn dur="1" fill="hold" id="15">
                                          <p:stCondLst>
                                            <p:cond delay="0"/>
                                          </p:stCondLst>
                                        </p:cTn>
                                        <p:tgtEl>
                                          <p:spTgt spid="63"/>
                                        </p:tgtEl>
                                        <p:attrNameLst>
                                          <p:attrName>style.visibility</p:attrName>
                                        </p:attrNameLst>
                                      </p:cBhvr>
                                      <p:to>
                                        <p:strVal val="visible"/>
                                      </p:to>
                                    </p:set>
                                    <p:animEffect filter="strips(downRight)" transition="in">
                                      <p:cBhvr>
                                        <p:cTn dur="500" id="16"/>
                                        <p:tgtEl>
                                          <p:spTgt spid="63"/>
                                        </p:tgtEl>
                                      </p:cBhvr>
                                    </p:animEffect>
                                  </p:childTnLst>
                                </p:cTn>
                              </p:par>
                              <p:par>
                                <p:cTn fill="hold" id="17" nodeType="withEffect" presetClass="entr" presetID="18" presetSubtype="6">
                                  <p:stCondLst>
                                    <p:cond delay="0"/>
                                  </p:stCondLst>
                                  <p:childTnLst>
                                    <p:set>
                                      <p:cBhvr>
                                        <p:cTn dur="1" fill="hold" id="18">
                                          <p:stCondLst>
                                            <p:cond delay="0"/>
                                          </p:stCondLst>
                                        </p:cTn>
                                        <p:tgtEl>
                                          <p:spTgt spid="77"/>
                                        </p:tgtEl>
                                        <p:attrNameLst>
                                          <p:attrName>style.visibility</p:attrName>
                                        </p:attrNameLst>
                                      </p:cBhvr>
                                      <p:to>
                                        <p:strVal val="visible"/>
                                      </p:to>
                                    </p:set>
                                    <p:animEffect filter="strips(downRight)" transition="in">
                                      <p:cBhvr>
                                        <p:cTn dur="500" id="19"/>
                                        <p:tgtEl>
                                          <p:spTgt spid="77"/>
                                        </p:tgtEl>
                                      </p:cBhvr>
                                    </p:animEffect>
                                  </p:childTnLst>
                                </p:cTn>
                              </p:par>
                              <p:par>
                                <p:cTn fill="hold" grpId="0" id="20" nodeType="withEffect" presetClass="entr" presetID="53" presetSubtype="0">
                                  <p:stCondLst>
                                    <p:cond delay="300"/>
                                  </p:stCondLst>
                                  <p:childTnLst>
                                    <p:set>
                                      <p:cBhvr>
                                        <p:cTn dur="1" fill="hold" id="21">
                                          <p:stCondLst>
                                            <p:cond delay="0"/>
                                          </p:stCondLst>
                                        </p:cTn>
                                        <p:tgtEl>
                                          <p:spTgt spid="91"/>
                                        </p:tgtEl>
                                        <p:attrNameLst>
                                          <p:attrName>style.visibility</p:attrName>
                                        </p:attrNameLst>
                                      </p:cBhvr>
                                      <p:to>
                                        <p:strVal val="visible"/>
                                      </p:to>
                                    </p:set>
                                    <p:anim calcmode="lin" valueType="num">
                                      <p:cBhvr>
                                        <p:cTn dur="500" fill="hold" id="22"/>
                                        <p:tgtEl>
                                          <p:spTgt spid="91"/>
                                        </p:tgtEl>
                                        <p:attrNameLst>
                                          <p:attrName>ppt_w</p:attrName>
                                        </p:attrNameLst>
                                      </p:cBhvr>
                                      <p:tavLst>
                                        <p:tav tm="0">
                                          <p:val>
                                            <p:fltVal val="0"/>
                                          </p:val>
                                        </p:tav>
                                        <p:tav tm="100000">
                                          <p:val>
                                            <p:strVal val="#ppt_w"/>
                                          </p:val>
                                        </p:tav>
                                      </p:tavLst>
                                    </p:anim>
                                    <p:anim calcmode="lin" valueType="num">
                                      <p:cBhvr>
                                        <p:cTn dur="500" fill="hold" id="23"/>
                                        <p:tgtEl>
                                          <p:spTgt spid="91"/>
                                        </p:tgtEl>
                                        <p:attrNameLst>
                                          <p:attrName>ppt_h</p:attrName>
                                        </p:attrNameLst>
                                      </p:cBhvr>
                                      <p:tavLst>
                                        <p:tav tm="0">
                                          <p:val>
                                            <p:fltVal val="0"/>
                                          </p:val>
                                        </p:tav>
                                        <p:tav tm="100000">
                                          <p:val>
                                            <p:strVal val="#ppt_h"/>
                                          </p:val>
                                        </p:tav>
                                      </p:tavLst>
                                    </p:anim>
                                    <p:animEffect filter="fade" transition="in">
                                      <p:cBhvr>
                                        <p:cTn dur="500" id="24"/>
                                        <p:tgtEl>
                                          <p:spTgt spid="91"/>
                                        </p:tgtEl>
                                      </p:cBhvr>
                                    </p:animEffect>
                                  </p:childTnLst>
                                </p:cTn>
                              </p:par>
                              <p:par>
                                <p:cTn fill="hold" grpId="0" id="25" nodeType="withEffect" presetClass="entr" presetID="53" presetSubtype="0">
                                  <p:stCondLst>
                                    <p:cond delay="300"/>
                                  </p:stCondLst>
                                  <p:childTnLst>
                                    <p:set>
                                      <p:cBhvr>
                                        <p:cTn dur="1" fill="hold" id="26">
                                          <p:stCondLst>
                                            <p:cond delay="0"/>
                                          </p:stCondLst>
                                        </p:cTn>
                                        <p:tgtEl>
                                          <p:spTgt spid="86"/>
                                        </p:tgtEl>
                                        <p:attrNameLst>
                                          <p:attrName>style.visibility</p:attrName>
                                        </p:attrNameLst>
                                      </p:cBhvr>
                                      <p:to>
                                        <p:strVal val="visible"/>
                                      </p:to>
                                    </p:set>
                                    <p:anim calcmode="lin" valueType="num">
                                      <p:cBhvr>
                                        <p:cTn dur="500" fill="hold" id="27"/>
                                        <p:tgtEl>
                                          <p:spTgt spid="86"/>
                                        </p:tgtEl>
                                        <p:attrNameLst>
                                          <p:attrName>ppt_w</p:attrName>
                                        </p:attrNameLst>
                                      </p:cBhvr>
                                      <p:tavLst>
                                        <p:tav tm="0">
                                          <p:val>
                                            <p:fltVal val="0"/>
                                          </p:val>
                                        </p:tav>
                                        <p:tav tm="100000">
                                          <p:val>
                                            <p:strVal val="#ppt_w"/>
                                          </p:val>
                                        </p:tav>
                                      </p:tavLst>
                                    </p:anim>
                                    <p:anim calcmode="lin" valueType="num">
                                      <p:cBhvr>
                                        <p:cTn dur="500" fill="hold" id="28"/>
                                        <p:tgtEl>
                                          <p:spTgt spid="86"/>
                                        </p:tgtEl>
                                        <p:attrNameLst>
                                          <p:attrName>ppt_h</p:attrName>
                                        </p:attrNameLst>
                                      </p:cBhvr>
                                      <p:tavLst>
                                        <p:tav tm="0">
                                          <p:val>
                                            <p:fltVal val="0"/>
                                          </p:val>
                                        </p:tav>
                                        <p:tav tm="100000">
                                          <p:val>
                                            <p:strVal val="#ppt_h"/>
                                          </p:val>
                                        </p:tav>
                                      </p:tavLst>
                                    </p:anim>
                                    <p:animEffect filter="fade" transition="in">
                                      <p:cBhvr>
                                        <p:cTn dur="500" id="29"/>
                                        <p:tgtEl>
                                          <p:spTgt spid="86"/>
                                        </p:tgtEl>
                                      </p:cBhvr>
                                    </p:animEffect>
                                  </p:childTnLst>
                                </p:cTn>
                              </p:par>
                              <p:par>
                                <p:cTn fill="hold" grpId="0" id="30" nodeType="withEffect" presetClass="entr" presetID="53" presetSubtype="0">
                                  <p:stCondLst>
                                    <p:cond delay="300"/>
                                  </p:stCondLst>
                                  <p:childTnLst>
                                    <p:set>
                                      <p:cBhvr>
                                        <p:cTn dur="1" fill="hold" id="31">
                                          <p:stCondLst>
                                            <p:cond delay="0"/>
                                          </p:stCondLst>
                                        </p:cTn>
                                        <p:tgtEl>
                                          <p:spTgt spid="87"/>
                                        </p:tgtEl>
                                        <p:attrNameLst>
                                          <p:attrName>style.visibility</p:attrName>
                                        </p:attrNameLst>
                                      </p:cBhvr>
                                      <p:to>
                                        <p:strVal val="visible"/>
                                      </p:to>
                                    </p:set>
                                    <p:anim calcmode="lin" valueType="num">
                                      <p:cBhvr>
                                        <p:cTn dur="500" fill="hold" id="32"/>
                                        <p:tgtEl>
                                          <p:spTgt spid="87"/>
                                        </p:tgtEl>
                                        <p:attrNameLst>
                                          <p:attrName>ppt_w</p:attrName>
                                        </p:attrNameLst>
                                      </p:cBhvr>
                                      <p:tavLst>
                                        <p:tav tm="0">
                                          <p:val>
                                            <p:fltVal val="0"/>
                                          </p:val>
                                        </p:tav>
                                        <p:tav tm="100000">
                                          <p:val>
                                            <p:strVal val="#ppt_w"/>
                                          </p:val>
                                        </p:tav>
                                      </p:tavLst>
                                    </p:anim>
                                    <p:anim calcmode="lin" valueType="num">
                                      <p:cBhvr>
                                        <p:cTn dur="500" fill="hold" id="33"/>
                                        <p:tgtEl>
                                          <p:spTgt spid="87"/>
                                        </p:tgtEl>
                                        <p:attrNameLst>
                                          <p:attrName>ppt_h</p:attrName>
                                        </p:attrNameLst>
                                      </p:cBhvr>
                                      <p:tavLst>
                                        <p:tav tm="0">
                                          <p:val>
                                            <p:fltVal val="0"/>
                                          </p:val>
                                        </p:tav>
                                        <p:tav tm="100000">
                                          <p:val>
                                            <p:strVal val="#ppt_h"/>
                                          </p:val>
                                        </p:tav>
                                      </p:tavLst>
                                    </p:anim>
                                    <p:animEffect filter="fade" transition="in">
                                      <p:cBhvr>
                                        <p:cTn dur="500" id="34"/>
                                        <p:tgtEl>
                                          <p:spTgt spid="87"/>
                                        </p:tgtEl>
                                      </p:cBhvr>
                                    </p:animEffect>
                                  </p:childTnLst>
                                </p:cTn>
                              </p:par>
                              <p:par>
                                <p:cTn fill="hold" grpId="0" id="35" nodeType="withEffect" presetClass="entr" presetID="53" presetSubtype="0">
                                  <p:stCondLst>
                                    <p:cond delay="300"/>
                                  </p:stCondLst>
                                  <p:childTnLst>
                                    <p:set>
                                      <p:cBhvr>
                                        <p:cTn dur="1" fill="hold" id="36">
                                          <p:stCondLst>
                                            <p:cond delay="0"/>
                                          </p:stCondLst>
                                        </p:cTn>
                                        <p:tgtEl>
                                          <p:spTgt spid="88"/>
                                        </p:tgtEl>
                                        <p:attrNameLst>
                                          <p:attrName>style.visibility</p:attrName>
                                        </p:attrNameLst>
                                      </p:cBhvr>
                                      <p:to>
                                        <p:strVal val="visible"/>
                                      </p:to>
                                    </p:set>
                                    <p:anim calcmode="lin" valueType="num">
                                      <p:cBhvr>
                                        <p:cTn dur="500" fill="hold" id="37"/>
                                        <p:tgtEl>
                                          <p:spTgt spid="88"/>
                                        </p:tgtEl>
                                        <p:attrNameLst>
                                          <p:attrName>ppt_w</p:attrName>
                                        </p:attrNameLst>
                                      </p:cBhvr>
                                      <p:tavLst>
                                        <p:tav tm="0">
                                          <p:val>
                                            <p:fltVal val="0"/>
                                          </p:val>
                                        </p:tav>
                                        <p:tav tm="100000">
                                          <p:val>
                                            <p:strVal val="#ppt_w"/>
                                          </p:val>
                                        </p:tav>
                                      </p:tavLst>
                                    </p:anim>
                                    <p:anim calcmode="lin" valueType="num">
                                      <p:cBhvr>
                                        <p:cTn dur="500" fill="hold" id="38"/>
                                        <p:tgtEl>
                                          <p:spTgt spid="88"/>
                                        </p:tgtEl>
                                        <p:attrNameLst>
                                          <p:attrName>ppt_h</p:attrName>
                                        </p:attrNameLst>
                                      </p:cBhvr>
                                      <p:tavLst>
                                        <p:tav tm="0">
                                          <p:val>
                                            <p:fltVal val="0"/>
                                          </p:val>
                                        </p:tav>
                                        <p:tav tm="100000">
                                          <p:val>
                                            <p:strVal val="#ppt_h"/>
                                          </p:val>
                                        </p:tav>
                                      </p:tavLst>
                                    </p:anim>
                                    <p:animEffect filter="fade" transition="in">
                                      <p:cBhvr>
                                        <p:cTn dur="500" id="39"/>
                                        <p:tgtEl>
                                          <p:spTgt spid="88"/>
                                        </p:tgtEl>
                                      </p:cBhvr>
                                    </p:animEffect>
                                  </p:childTnLst>
                                </p:cTn>
                              </p:par>
                              <p:par>
                                <p:cTn fill="hold" grpId="0" id="40" nodeType="withEffect" presetClass="entr" presetID="53" presetSubtype="0">
                                  <p:stCondLst>
                                    <p:cond delay="300"/>
                                  </p:stCondLst>
                                  <p:childTnLst>
                                    <p:set>
                                      <p:cBhvr>
                                        <p:cTn dur="1" fill="hold" id="41">
                                          <p:stCondLst>
                                            <p:cond delay="0"/>
                                          </p:stCondLst>
                                        </p:cTn>
                                        <p:tgtEl>
                                          <p:spTgt spid="89"/>
                                        </p:tgtEl>
                                        <p:attrNameLst>
                                          <p:attrName>style.visibility</p:attrName>
                                        </p:attrNameLst>
                                      </p:cBhvr>
                                      <p:to>
                                        <p:strVal val="visible"/>
                                      </p:to>
                                    </p:set>
                                    <p:anim calcmode="lin" valueType="num">
                                      <p:cBhvr>
                                        <p:cTn dur="500" fill="hold" id="42"/>
                                        <p:tgtEl>
                                          <p:spTgt spid="89"/>
                                        </p:tgtEl>
                                        <p:attrNameLst>
                                          <p:attrName>ppt_w</p:attrName>
                                        </p:attrNameLst>
                                      </p:cBhvr>
                                      <p:tavLst>
                                        <p:tav tm="0">
                                          <p:val>
                                            <p:fltVal val="0"/>
                                          </p:val>
                                        </p:tav>
                                        <p:tav tm="100000">
                                          <p:val>
                                            <p:strVal val="#ppt_w"/>
                                          </p:val>
                                        </p:tav>
                                      </p:tavLst>
                                    </p:anim>
                                    <p:anim calcmode="lin" valueType="num">
                                      <p:cBhvr>
                                        <p:cTn dur="500" fill="hold" id="43"/>
                                        <p:tgtEl>
                                          <p:spTgt spid="89"/>
                                        </p:tgtEl>
                                        <p:attrNameLst>
                                          <p:attrName>ppt_h</p:attrName>
                                        </p:attrNameLst>
                                      </p:cBhvr>
                                      <p:tavLst>
                                        <p:tav tm="0">
                                          <p:val>
                                            <p:fltVal val="0"/>
                                          </p:val>
                                        </p:tav>
                                        <p:tav tm="100000">
                                          <p:val>
                                            <p:strVal val="#ppt_h"/>
                                          </p:val>
                                        </p:tav>
                                      </p:tavLst>
                                    </p:anim>
                                    <p:animEffect filter="fade" transition="in">
                                      <p:cBhvr>
                                        <p:cTn dur="500" id="44"/>
                                        <p:tgtEl>
                                          <p:spTgt spid="89"/>
                                        </p:tgtEl>
                                      </p:cBhvr>
                                    </p:animEffect>
                                  </p:childTnLst>
                                </p:cTn>
                              </p:par>
                              <p:par>
                                <p:cTn fill="hold" grpId="0" id="45" nodeType="withEffect" presetClass="entr" presetID="53" presetSubtype="0">
                                  <p:stCondLst>
                                    <p:cond delay="300"/>
                                  </p:stCondLst>
                                  <p:childTnLst>
                                    <p:set>
                                      <p:cBhvr>
                                        <p:cTn dur="1" fill="hold" id="46">
                                          <p:stCondLst>
                                            <p:cond delay="0"/>
                                          </p:stCondLst>
                                        </p:cTn>
                                        <p:tgtEl>
                                          <p:spTgt spid="90"/>
                                        </p:tgtEl>
                                        <p:attrNameLst>
                                          <p:attrName>style.visibility</p:attrName>
                                        </p:attrNameLst>
                                      </p:cBhvr>
                                      <p:to>
                                        <p:strVal val="visible"/>
                                      </p:to>
                                    </p:set>
                                    <p:anim calcmode="lin" valueType="num">
                                      <p:cBhvr>
                                        <p:cTn dur="500" fill="hold" id="47"/>
                                        <p:tgtEl>
                                          <p:spTgt spid="90"/>
                                        </p:tgtEl>
                                        <p:attrNameLst>
                                          <p:attrName>ppt_w</p:attrName>
                                        </p:attrNameLst>
                                      </p:cBhvr>
                                      <p:tavLst>
                                        <p:tav tm="0">
                                          <p:val>
                                            <p:fltVal val="0"/>
                                          </p:val>
                                        </p:tav>
                                        <p:tav tm="100000">
                                          <p:val>
                                            <p:strVal val="#ppt_w"/>
                                          </p:val>
                                        </p:tav>
                                      </p:tavLst>
                                    </p:anim>
                                    <p:anim calcmode="lin" valueType="num">
                                      <p:cBhvr>
                                        <p:cTn dur="500" fill="hold" id="48"/>
                                        <p:tgtEl>
                                          <p:spTgt spid="90"/>
                                        </p:tgtEl>
                                        <p:attrNameLst>
                                          <p:attrName>ppt_h</p:attrName>
                                        </p:attrNameLst>
                                      </p:cBhvr>
                                      <p:tavLst>
                                        <p:tav tm="0">
                                          <p:val>
                                            <p:fltVal val="0"/>
                                          </p:val>
                                        </p:tav>
                                        <p:tav tm="100000">
                                          <p:val>
                                            <p:strVal val="#ppt_h"/>
                                          </p:val>
                                        </p:tav>
                                      </p:tavLst>
                                    </p:anim>
                                    <p:animEffect filter="fade" transition="in">
                                      <p:cBhvr>
                                        <p:cTn dur="500" id="49"/>
                                        <p:tgtEl>
                                          <p:spTgt spid="90"/>
                                        </p:tgtEl>
                                      </p:cBhvr>
                                    </p:animEffect>
                                  </p:childTnLst>
                                </p:cTn>
                              </p:par>
                            </p:childTnLst>
                          </p:cTn>
                        </p:par>
                        <p:par>
                          <p:cTn fill="hold" id="50" nodeType="afterGroup">
                            <p:stCondLst>
                              <p:cond delay="800"/>
                            </p:stCondLst>
                            <p:childTnLst>
                              <p:par>
                                <p:cTn fill="hold" grpId="0" id="51" nodeType="afterEffect" presetClass="entr" presetID="12" presetSubtype="2">
                                  <p:stCondLst>
                                    <p:cond delay="0"/>
                                  </p:stCondLst>
                                  <p:childTnLst>
                                    <p:set>
                                      <p:cBhvr>
                                        <p:cTn dur="1" fill="hold" id="52">
                                          <p:stCondLst>
                                            <p:cond delay="0"/>
                                          </p:stCondLst>
                                        </p:cTn>
                                        <p:tgtEl>
                                          <p:spTgt spid="46"/>
                                        </p:tgtEl>
                                        <p:attrNameLst>
                                          <p:attrName>style.visibility</p:attrName>
                                        </p:attrNameLst>
                                      </p:cBhvr>
                                      <p:to>
                                        <p:strVal val="visible"/>
                                      </p:to>
                                    </p:set>
                                    <p:anim calcmode="lin" valueType="num">
                                      <p:cBhvr additive="base">
                                        <p:cTn dur="500" id="53"/>
                                        <p:tgtEl>
                                          <p:spTgt spid="46"/>
                                        </p:tgtEl>
                                        <p:attrNameLst>
                                          <p:attrName>ppt_x</p:attrName>
                                        </p:attrNameLst>
                                      </p:cBhvr>
                                      <p:tavLst>
                                        <p:tav tm="0">
                                          <p:val>
                                            <p:strVal val="#ppt_x+#ppt_w*1.125000"/>
                                          </p:val>
                                        </p:tav>
                                        <p:tav tm="100000">
                                          <p:val>
                                            <p:strVal val="#ppt_x"/>
                                          </p:val>
                                        </p:tav>
                                      </p:tavLst>
                                    </p:anim>
                                    <p:animEffect filter="wipe(left)" transition="in">
                                      <p:cBhvr>
                                        <p:cTn dur="500" id="54"/>
                                        <p:tgtEl>
                                          <p:spTgt spid="46"/>
                                        </p:tgtEl>
                                      </p:cBhvr>
                                    </p:animEffect>
                                  </p:childTnLst>
                                </p:cTn>
                              </p:par>
                              <p:par>
                                <p:cTn fill="hold" grpId="0" id="55" nodeType="withEffect" presetClass="entr" presetID="18" presetSubtype="3">
                                  <p:stCondLst>
                                    <p:cond delay="0"/>
                                  </p:stCondLst>
                                  <p:childTnLst>
                                    <p:set>
                                      <p:cBhvr>
                                        <p:cTn dur="1" fill="hold" id="56">
                                          <p:stCondLst>
                                            <p:cond delay="0"/>
                                          </p:stCondLst>
                                        </p:cTn>
                                        <p:tgtEl>
                                          <p:spTgt spid="92"/>
                                        </p:tgtEl>
                                        <p:attrNameLst>
                                          <p:attrName>style.visibility</p:attrName>
                                        </p:attrNameLst>
                                      </p:cBhvr>
                                      <p:to>
                                        <p:strVal val="visible"/>
                                      </p:to>
                                    </p:set>
                                    <p:animEffect filter="strips(upRight)" transition="in">
                                      <p:cBhvr>
                                        <p:cTn dur="500" id="57"/>
                                        <p:tgtEl>
                                          <p:spTgt spid="92"/>
                                        </p:tgtEl>
                                      </p:cBhvr>
                                    </p:animEffect>
                                  </p:childTnLst>
                                </p:cTn>
                              </p:par>
                            </p:childTnLst>
                          </p:cTn>
                        </p:par>
                        <p:par>
                          <p:cTn fill="hold" id="58" nodeType="afterGroup">
                            <p:stCondLst>
                              <p:cond delay="1300"/>
                            </p:stCondLst>
                            <p:childTnLst>
                              <p:par>
                                <p:cTn fill="hold" grpId="0" id="59" nodeType="afterEffect" presetClass="entr" presetID="12" presetSubtype="2">
                                  <p:stCondLst>
                                    <p:cond delay="0"/>
                                  </p:stCondLst>
                                  <p:childTnLst>
                                    <p:set>
                                      <p:cBhvr>
                                        <p:cTn dur="1" fill="hold" id="60">
                                          <p:stCondLst>
                                            <p:cond delay="0"/>
                                          </p:stCondLst>
                                        </p:cTn>
                                        <p:tgtEl>
                                          <p:spTgt spid="93"/>
                                        </p:tgtEl>
                                        <p:attrNameLst>
                                          <p:attrName>style.visibility</p:attrName>
                                        </p:attrNameLst>
                                      </p:cBhvr>
                                      <p:to>
                                        <p:strVal val="visible"/>
                                      </p:to>
                                    </p:set>
                                    <p:anim calcmode="lin" valueType="num">
                                      <p:cBhvr additive="base">
                                        <p:cTn dur="500" id="61"/>
                                        <p:tgtEl>
                                          <p:spTgt spid="93"/>
                                        </p:tgtEl>
                                        <p:attrNameLst>
                                          <p:attrName>ppt_x</p:attrName>
                                        </p:attrNameLst>
                                      </p:cBhvr>
                                      <p:tavLst>
                                        <p:tav tm="0">
                                          <p:val>
                                            <p:strVal val="#ppt_x+#ppt_w*1.125000"/>
                                          </p:val>
                                        </p:tav>
                                        <p:tav tm="100000">
                                          <p:val>
                                            <p:strVal val="#ppt_x"/>
                                          </p:val>
                                        </p:tav>
                                      </p:tavLst>
                                    </p:anim>
                                    <p:animEffect filter="wipe(left)" transition="in">
                                      <p:cBhvr>
                                        <p:cTn dur="500" id="62"/>
                                        <p:tgtEl>
                                          <p:spTgt spid="93"/>
                                        </p:tgtEl>
                                      </p:cBhvr>
                                    </p:animEffect>
                                  </p:childTnLst>
                                </p:cTn>
                              </p:par>
                              <p:par>
                                <p:cTn fill="hold" grpId="0" id="63" nodeType="withEffect" presetClass="entr" presetID="18" presetSubtype="3">
                                  <p:stCondLst>
                                    <p:cond delay="0"/>
                                  </p:stCondLst>
                                  <p:childTnLst>
                                    <p:set>
                                      <p:cBhvr>
                                        <p:cTn dur="1" fill="hold" id="64">
                                          <p:stCondLst>
                                            <p:cond delay="0"/>
                                          </p:stCondLst>
                                        </p:cTn>
                                        <p:tgtEl>
                                          <p:spTgt spid="94"/>
                                        </p:tgtEl>
                                        <p:attrNameLst>
                                          <p:attrName>style.visibility</p:attrName>
                                        </p:attrNameLst>
                                      </p:cBhvr>
                                      <p:to>
                                        <p:strVal val="visible"/>
                                      </p:to>
                                    </p:set>
                                    <p:animEffect filter="strips(upRight)" transition="in">
                                      <p:cBhvr>
                                        <p:cTn dur="500" id="65"/>
                                        <p:tgtEl>
                                          <p:spTgt spid="94"/>
                                        </p:tgtEl>
                                      </p:cBhvr>
                                    </p:animEffect>
                                  </p:childTnLst>
                                </p:cTn>
                              </p:par>
                            </p:childTnLst>
                          </p:cTn>
                        </p:par>
                        <p:par>
                          <p:cTn fill="hold" id="66" nodeType="afterGroup">
                            <p:stCondLst>
                              <p:cond delay="1800"/>
                            </p:stCondLst>
                            <p:childTnLst>
                              <p:par>
                                <p:cTn fill="hold" grpId="0" id="67" nodeType="afterEffect" presetClass="entr" presetID="12" presetSubtype="2">
                                  <p:stCondLst>
                                    <p:cond delay="0"/>
                                  </p:stCondLst>
                                  <p:childTnLst>
                                    <p:set>
                                      <p:cBhvr>
                                        <p:cTn dur="1" fill="hold" id="68">
                                          <p:stCondLst>
                                            <p:cond delay="0"/>
                                          </p:stCondLst>
                                        </p:cTn>
                                        <p:tgtEl>
                                          <p:spTgt spid="95"/>
                                        </p:tgtEl>
                                        <p:attrNameLst>
                                          <p:attrName>style.visibility</p:attrName>
                                        </p:attrNameLst>
                                      </p:cBhvr>
                                      <p:to>
                                        <p:strVal val="visible"/>
                                      </p:to>
                                    </p:set>
                                    <p:anim calcmode="lin" valueType="num">
                                      <p:cBhvr additive="base">
                                        <p:cTn dur="500" id="69"/>
                                        <p:tgtEl>
                                          <p:spTgt spid="95"/>
                                        </p:tgtEl>
                                        <p:attrNameLst>
                                          <p:attrName>ppt_x</p:attrName>
                                        </p:attrNameLst>
                                      </p:cBhvr>
                                      <p:tavLst>
                                        <p:tav tm="0">
                                          <p:val>
                                            <p:strVal val="#ppt_x+#ppt_w*1.125000"/>
                                          </p:val>
                                        </p:tav>
                                        <p:tav tm="100000">
                                          <p:val>
                                            <p:strVal val="#ppt_x"/>
                                          </p:val>
                                        </p:tav>
                                      </p:tavLst>
                                    </p:anim>
                                    <p:animEffect filter="wipe(left)" transition="in">
                                      <p:cBhvr>
                                        <p:cTn dur="500" id="70"/>
                                        <p:tgtEl>
                                          <p:spTgt spid="95"/>
                                        </p:tgtEl>
                                      </p:cBhvr>
                                    </p:animEffect>
                                  </p:childTnLst>
                                </p:cTn>
                              </p:par>
                              <p:par>
                                <p:cTn fill="hold" grpId="0" id="71" nodeType="withEffect" presetClass="entr" presetID="18" presetSubtype="3">
                                  <p:stCondLst>
                                    <p:cond delay="0"/>
                                  </p:stCondLst>
                                  <p:childTnLst>
                                    <p:set>
                                      <p:cBhvr>
                                        <p:cTn dur="1" fill="hold" id="72">
                                          <p:stCondLst>
                                            <p:cond delay="0"/>
                                          </p:stCondLst>
                                        </p:cTn>
                                        <p:tgtEl>
                                          <p:spTgt spid="96"/>
                                        </p:tgtEl>
                                        <p:attrNameLst>
                                          <p:attrName>style.visibility</p:attrName>
                                        </p:attrNameLst>
                                      </p:cBhvr>
                                      <p:to>
                                        <p:strVal val="visible"/>
                                      </p:to>
                                    </p:set>
                                    <p:animEffect filter="strips(upRight)" transition="in">
                                      <p:cBhvr>
                                        <p:cTn dur="500" id="73"/>
                                        <p:tgtEl>
                                          <p:spTgt spid="96"/>
                                        </p:tgtEl>
                                      </p:cBhvr>
                                    </p:animEffect>
                                  </p:childTnLst>
                                </p:cTn>
                              </p:par>
                            </p:childTnLst>
                          </p:cTn>
                        </p:par>
                        <p:par>
                          <p:cTn fill="hold" id="74" nodeType="afterGroup">
                            <p:stCondLst>
                              <p:cond delay="2300"/>
                            </p:stCondLst>
                            <p:childTnLst>
                              <p:par>
                                <p:cTn fill="hold" grpId="0" id="75" nodeType="afterEffect" presetClass="entr" presetID="12" presetSubtype="2">
                                  <p:stCondLst>
                                    <p:cond delay="0"/>
                                  </p:stCondLst>
                                  <p:childTnLst>
                                    <p:set>
                                      <p:cBhvr>
                                        <p:cTn dur="1" fill="hold" id="76">
                                          <p:stCondLst>
                                            <p:cond delay="0"/>
                                          </p:stCondLst>
                                        </p:cTn>
                                        <p:tgtEl>
                                          <p:spTgt spid="97"/>
                                        </p:tgtEl>
                                        <p:attrNameLst>
                                          <p:attrName>style.visibility</p:attrName>
                                        </p:attrNameLst>
                                      </p:cBhvr>
                                      <p:to>
                                        <p:strVal val="visible"/>
                                      </p:to>
                                    </p:set>
                                    <p:anim calcmode="lin" valueType="num">
                                      <p:cBhvr additive="base">
                                        <p:cTn dur="500" id="77"/>
                                        <p:tgtEl>
                                          <p:spTgt spid="97"/>
                                        </p:tgtEl>
                                        <p:attrNameLst>
                                          <p:attrName>ppt_x</p:attrName>
                                        </p:attrNameLst>
                                      </p:cBhvr>
                                      <p:tavLst>
                                        <p:tav tm="0">
                                          <p:val>
                                            <p:strVal val="#ppt_x+#ppt_w*1.125000"/>
                                          </p:val>
                                        </p:tav>
                                        <p:tav tm="100000">
                                          <p:val>
                                            <p:strVal val="#ppt_x"/>
                                          </p:val>
                                        </p:tav>
                                      </p:tavLst>
                                    </p:anim>
                                    <p:animEffect filter="wipe(left)" transition="in">
                                      <p:cBhvr>
                                        <p:cTn dur="500" id="78"/>
                                        <p:tgtEl>
                                          <p:spTgt spid="97"/>
                                        </p:tgtEl>
                                      </p:cBhvr>
                                    </p:animEffect>
                                  </p:childTnLst>
                                </p:cTn>
                              </p:par>
                              <p:par>
                                <p:cTn fill="hold" grpId="0" id="79" nodeType="withEffect" presetClass="entr" presetID="18" presetSubtype="3">
                                  <p:stCondLst>
                                    <p:cond delay="0"/>
                                  </p:stCondLst>
                                  <p:childTnLst>
                                    <p:set>
                                      <p:cBhvr>
                                        <p:cTn dur="1" fill="hold" id="80">
                                          <p:stCondLst>
                                            <p:cond delay="0"/>
                                          </p:stCondLst>
                                        </p:cTn>
                                        <p:tgtEl>
                                          <p:spTgt spid="98"/>
                                        </p:tgtEl>
                                        <p:attrNameLst>
                                          <p:attrName>style.visibility</p:attrName>
                                        </p:attrNameLst>
                                      </p:cBhvr>
                                      <p:to>
                                        <p:strVal val="visible"/>
                                      </p:to>
                                    </p:set>
                                    <p:animEffect filter="strips(upRight)" transition="in">
                                      <p:cBhvr>
                                        <p:cTn dur="500" id="81"/>
                                        <p:tgtEl>
                                          <p:spTgt spid="98"/>
                                        </p:tgtEl>
                                      </p:cBhvr>
                                    </p:animEffect>
                                  </p:childTnLst>
                                </p:cTn>
                              </p:par>
                            </p:childTnLst>
                          </p:cTn>
                        </p:par>
                        <p:par>
                          <p:cTn fill="hold" id="82" nodeType="afterGroup">
                            <p:stCondLst>
                              <p:cond delay="2800"/>
                            </p:stCondLst>
                            <p:childTnLst>
                              <p:par>
                                <p:cTn fill="hold" grpId="0" id="83" nodeType="afterEffect" presetClass="entr" presetID="12" presetSubtype="2">
                                  <p:stCondLst>
                                    <p:cond delay="0"/>
                                  </p:stCondLst>
                                  <p:childTnLst>
                                    <p:set>
                                      <p:cBhvr>
                                        <p:cTn dur="1" fill="hold" id="84">
                                          <p:stCondLst>
                                            <p:cond delay="0"/>
                                          </p:stCondLst>
                                        </p:cTn>
                                        <p:tgtEl>
                                          <p:spTgt spid="99"/>
                                        </p:tgtEl>
                                        <p:attrNameLst>
                                          <p:attrName>style.visibility</p:attrName>
                                        </p:attrNameLst>
                                      </p:cBhvr>
                                      <p:to>
                                        <p:strVal val="visible"/>
                                      </p:to>
                                    </p:set>
                                    <p:anim calcmode="lin" valueType="num">
                                      <p:cBhvr additive="base">
                                        <p:cTn dur="500" id="85"/>
                                        <p:tgtEl>
                                          <p:spTgt spid="99"/>
                                        </p:tgtEl>
                                        <p:attrNameLst>
                                          <p:attrName>ppt_x</p:attrName>
                                        </p:attrNameLst>
                                      </p:cBhvr>
                                      <p:tavLst>
                                        <p:tav tm="0">
                                          <p:val>
                                            <p:strVal val="#ppt_x+#ppt_w*1.125000"/>
                                          </p:val>
                                        </p:tav>
                                        <p:tav tm="100000">
                                          <p:val>
                                            <p:strVal val="#ppt_x"/>
                                          </p:val>
                                        </p:tav>
                                      </p:tavLst>
                                    </p:anim>
                                    <p:animEffect filter="wipe(left)" transition="in">
                                      <p:cBhvr>
                                        <p:cTn dur="500" id="86"/>
                                        <p:tgtEl>
                                          <p:spTgt spid="99"/>
                                        </p:tgtEl>
                                      </p:cBhvr>
                                    </p:animEffect>
                                  </p:childTnLst>
                                </p:cTn>
                              </p:par>
                              <p:par>
                                <p:cTn fill="hold" grpId="0" id="87" nodeType="withEffect" presetClass="entr" presetID="18" presetSubtype="3">
                                  <p:stCondLst>
                                    <p:cond delay="0"/>
                                  </p:stCondLst>
                                  <p:childTnLst>
                                    <p:set>
                                      <p:cBhvr>
                                        <p:cTn dur="1" fill="hold" id="88">
                                          <p:stCondLst>
                                            <p:cond delay="0"/>
                                          </p:stCondLst>
                                        </p:cTn>
                                        <p:tgtEl>
                                          <p:spTgt spid="100"/>
                                        </p:tgtEl>
                                        <p:attrNameLst>
                                          <p:attrName>style.visibility</p:attrName>
                                        </p:attrNameLst>
                                      </p:cBhvr>
                                      <p:to>
                                        <p:strVal val="visible"/>
                                      </p:to>
                                    </p:set>
                                    <p:animEffect filter="strips(upRight)" transition="in">
                                      <p:cBhvr>
                                        <p:cTn dur="500" id="89"/>
                                        <p:tgtEl>
                                          <p:spTgt spid="100"/>
                                        </p:tgtEl>
                                      </p:cBhvr>
                                    </p:animEffect>
                                  </p:childTnLst>
                                </p:cTn>
                              </p:par>
                            </p:childTnLst>
                          </p:cTn>
                        </p:par>
                        <p:par>
                          <p:cTn fill="hold" id="90" nodeType="afterGroup">
                            <p:stCondLst>
                              <p:cond delay="3300"/>
                            </p:stCondLst>
                            <p:childTnLst>
                              <p:par>
                                <p:cTn fill="hold" grpId="0" id="91" nodeType="afterEffect" presetClass="entr" presetID="12" presetSubtype="2">
                                  <p:stCondLst>
                                    <p:cond delay="0"/>
                                  </p:stCondLst>
                                  <p:childTnLst>
                                    <p:set>
                                      <p:cBhvr>
                                        <p:cTn dur="1" fill="hold" id="92">
                                          <p:stCondLst>
                                            <p:cond delay="0"/>
                                          </p:stCondLst>
                                        </p:cTn>
                                        <p:tgtEl>
                                          <p:spTgt spid="101"/>
                                        </p:tgtEl>
                                        <p:attrNameLst>
                                          <p:attrName>style.visibility</p:attrName>
                                        </p:attrNameLst>
                                      </p:cBhvr>
                                      <p:to>
                                        <p:strVal val="visible"/>
                                      </p:to>
                                    </p:set>
                                    <p:anim calcmode="lin" valueType="num">
                                      <p:cBhvr additive="base">
                                        <p:cTn dur="500" id="93"/>
                                        <p:tgtEl>
                                          <p:spTgt spid="101"/>
                                        </p:tgtEl>
                                        <p:attrNameLst>
                                          <p:attrName>ppt_x</p:attrName>
                                        </p:attrNameLst>
                                      </p:cBhvr>
                                      <p:tavLst>
                                        <p:tav tm="0">
                                          <p:val>
                                            <p:strVal val="#ppt_x+#ppt_w*1.125000"/>
                                          </p:val>
                                        </p:tav>
                                        <p:tav tm="100000">
                                          <p:val>
                                            <p:strVal val="#ppt_x"/>
                                          </p:val>
                                        </p:tav>
                                      </p:tavLst>
                                    </p:anim>
                                    <p:animEffect filter="wipe(left)" transition="in">
                                      <p:cBhvr>
                                        <p:cTn dur="500" id="94"/>
                                        <p:tgtEl>
                                          <p:spTgt spid="101"/>
                                        </p:tgtEl>
                                      </p:cBhvr>
                                    </p:animEffect>
                                  </p:childTnLst>
                                </p:cTn>
                              </p:par>
                              <p:par>
                                <p:cTn fill="hold" grpId="0" id="95" nodeType="withEffect" presetClass="entr" presetID="18" presetSubtype="3">
                                  <p:stCondLst>
                                    <p:cond delay="0"/>
                                  </p:stCondLst>
                                  <p:childTnLst>
                                    <p:set>
                                      <p:cBhvr>
                                        <p:cTn dur="1" fill="hold" id="96">
                                          <p:stCondLst>
                                            <p:cond delay="0"/>
                                          </p:stCondLst>
                                        </p:cTn>
                                        <p:tgtEl>
                                          <p:spTgt spid="102"/>
                                        </p:tgtEl>
                                        <p:attrNameLst>
                                          <p:attrName>style.visibility</p:attrName>
                                        </p:attrNameLst>
                                      </p:cBhvr>
                                      <p:to>
                                        <p:strVal val="visible"/>
                                      </p:to>
                                    </p:set>
                                    <p:animEffect filter="strips(upRight)" transition="in">
                                      <p:cBhvr>
                                        <p:cTn dur="500" id="97"/>
                                        <p:tgtEl>
                                          <p:spTgt spid="102"/>
                                        </p:tgtEl>
                                      </p:cBhvr>
                                    </p:animEffect>
                                  </p:childTnLst>
                                </p:cTn>
                              </p:par>
                            </p:childTnLst>
                          </p:cTn>
                        </p:par>
                        <p:par>
                          <p:cTn fill="hold" id="98" nodeType="afterGroup">
                            <p:stCondLst>
                              <p:cond delay="3800"/>
                            </p:stCondLst>
                            <p:childTnLst>
                              <p:par>
                                <p:cTn fill="hold" grpId="0" id="99" nodeType="afterEffect" presetClass="entr" presetID="21" presetSubtype="1">
                                  <p:stCondLst>
                                    <p:cond delay="0"/>
                                  </p:stCondLst>
                                  <p:childTnLst>
                                    <p:set>
                                      <p:cBhvr>
                                        <p:cTn dur="1" fill="hold" id="100">
                                          <p:stCondLst>
                                            <p:cond delay="0"/>
                                          </p:stCondLst>
                                        </p:cTn>
                                        <p:tgtEl>
                                          <p:spTgt spid="45"/>
                                        </p:tgtEl>
                                        <p:attrNameLst>
                                          <p:attrName>style.visibility</p:attrName>
                                        </p:attrNameLst>
                                      </p:cBhvr>
                                      <p:to>
                                        <p:strVal val="visible"/>
                                      </p:to>
                                    </p:set>
                                    <p:animEffect filter="wheel(1)" transition="in">
                                      <p:cBhvr>
                                        <p:cTn dur="1000" id="10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5"/>
      <p:bldP grpId="0" spid="46"/>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标题 4"/>
          <p:cNvSpPr txBox="1"/>
          <p:nvPr/>
        </p:nvSpPr>
        <p:spPr>
          <a:xfrm>
            <a:off x="1891142" y="3652055"/>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FCB00F"/>
                </a:solidFill>
                <a:latin charset="-122" panose="020b0503020204020204" pitchFamily="34" typeface="微软雅黑"/>
                <a:ea charset="-122" panose="020b0503020204020204" pitchFamily="34" typeface="微软雅黑"/>
              </a:rPr>
              <a:t>第六章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6155957" y="2429163"/>
            <a:ext cx="1338828" cy="1556074"/>
            <a:chOff x="6155957" y="1837451"/>
            <a:chExt cx="1338828" cy="1556074"/>
          </a:xfrm>
        </p:grpSpPr>
        <p:sp>
          <p:nvSpPr>
            <p:cNvPr id="33" name="矩形 32"/>
            <p:cNvSpPr/>
            <p:nvPr/>
          </p:nvSpPr>
          <p:spPr>
            <a:xfrm>
              <a:off x="6155958" y="1837451"/>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研究总结</a:t>
              </a:r>
            </a:p>
          </p:txBody>
        </p:sp>
        <p:sp>
          <p:nvSpPr>
            <p:cNvPr id="34" name="矩形 33"/>
            <p:cNvSpPr/>
            <p:nvPr/>
          </p:nvSpPr>
          <p:spPr>
            <a:xfrm>
              <a:off x="6155957" y="2442932"/>
              <a:ext cx="13258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成绩与思考</a:t>
              </a:r>
            </a:p>
          </p:txBody>
        </p:sp>
        <p:sp>
          <p:nvSpPr>
            <p:cNvPr id="35" name="矩形 34"/>
            <p:cNvSpPr/>
            <p:nvPr/>
          </p:nvSpPr>
          <p:spPr>
            <a:xfrm>
              <a:off x="6155958" y="3024194"/>
              <a:ext cx="1097280" cy="365760"/>
            </a:xfrm>
            <a:prstGeom prst="rect">
              <a:avLst/>
            </a:prstGeom>
          </p:spPr>
          <p:txBody>
            <a:bodyPr wrap="none">
              <a:spAutoFit/>
            </a:bodyPr>
            <a:lstStyle/>
            <a:p>
              <a:r>
                <a:rPr altLang="en-US" b="1" lang="zh-CN">
                  <a:solidFill>
                    <a:srgbClr val="202A36"/>
                  </a:solidFill>
                  <a:latin charset="-122" panose="020b0503020204020204" pitchFamily="34" typeface="微软雅黑"/>
                  <a:ea charset="-122" panose="020b0503020204020204" pitchFamily="34" typeface="微软雅黑"/>
                </a:rPr>
                <a:t>参考书籍</a:t>
              </a:r>
            </a:p>
          </p:txBody>
        </p:sp>
      </p:grpSp>
      <p:sp>
        <p:nvSpPr>
          <p:cNvPr id="36" name="文本框 35"/>
          <p:cNvSpPr txBox="1"/>
          <p:nvPr/>
        </p:nvSpPr>
        <p:spPr>
          <a:xfrm>
            <a:off x="1804636" y="4725796"/>
            <a:ext cx="2621280" cy="822960"/>
          </a:xfrm>
          <a:prstGeom prst="rect">
            <a:avLst/>
          </a:prstGeom>
          <a:noFill/>
        </p:spPr>
        <p:txBody>
          <a:bodyPr rtlCol="0" wrap="none">
            <a:spAutoFit/>
          </a:bodyPr>
          <a:lstStyle/>
          <a:p>
            <a:pPr algn="ctr"/>
            <a:r>
              <a:rPr altLang="en-US" b="1" kern="100" lang="zh-CN" smtClean="0" sz="4800">
                <a:solidFill>
                  <a:srgbClr val="202A36"/>
                </a:solidFill>
                <a:latin charset="-122" panose="020b0503020204020204" pitchFamily="34" typeface="微软雅黑"/>
                <a:ea charset="-122" panose="020b0503020204020204" pitchFamily="34" typeface="微软雅黑"/>
                <a:cs charset="0" panose="02020603050405020304" pitchFamily="18" typeface="Times New Roman"/>
              </a:rPr>
              <a:t>论文总结</a:t>
            </a:r>
          </a:p>
        </p:txBody>
      </p:sp>
      <p:sp>
        <p:nvSpPr>
          <p:cNvPr id="37" name="Freeform 12"/>
          <p:cNvSpPr>
            <a:spLocks noEditPoints="1"/>
          </p:cNvSpPr>
          <p:nvPr/>
        </p:nvSpPr>
        <p:spPr bwMode="auto">
          <a:xfrm>
            <a:off x="2568536" y="2243016"/>
            <a:ext cx="1093476" cy="1263507"/>
          </a:xfrm>
          <a:custGeom>
            <a:gdLst>
              <a:gd fmla="*/ 277 w 290" name="T0"/>
              <a:gd fmla="*/ 310 h 335" name="T1"/>
              <a:gd fmla="*/ 75 w 290" name="T2"/>
              <a:gd fmla="*/ 310 h 335" name="T3"/>
              <a:gd fmla="*/ 109 w 290" name="T4"/>
              <a:gd fmla="*/ 297 h 335" name="T5"/>
              <a:gd fmla="*/ 116 w 290" name="T6"/>
              <a:gd fmla="*/ 291 h 335" name="T7"/>
              <a:gd fmla="*/ 212 w 290" name="T8"/>
              <a:gd fmla="*/ 152 h 335" name="T9"/>
              <a:gd fmla="*/ 213 w 290" name="T10"/>
              <a:gd fmla="*/ 149 h 335" name="T11"/>
              <a:gd fmla="*/ 213 w 290" name="T12"/>
              <a:gd fmla="*/ 149 h 335" name="T13"/>
              <a:gd fmla="*/ 237 w 290" name="T14"/>
              <a:gd fmla="*/ 115 h 335" name="T15"/>
              <a:gd fmla="*/ 220 w 290" name="T16"/>
              <a:gd fmla="*/ 23 h 335" name="T17"/>
              <a:gd fmla="*/ 215 w 290" name="T18"/>
              <a:gd fmla="*/ 20 h 335" name="T19"/>
              <a:gd fmla="*/ 124 w 290" name="T20"/>
              <a:gd fmla="*/ 37 h 335" name="T21"/>
              <a:gd fmla="*/ 100 w 290" name="T22"/>
              <a:gd fmla="*/ 72 h 335" name="T23"/>
              <a:gd fmla="*/ 101 w 290" name="T24"/>
              <a:gd fmla="*/ 72 h 335" name="T25"/>
              <a:gd fmla="*/ 98 w 290" name="T26"/>
              <a:gd fmla="*/ 74 h 335" name="T27"/>
              <a:gd fmla="*/ 3 w 290" name="T28"/>
              <a:gd fmla="*/ 213 h 335" name="T29"/>
              <a:gd fmla="*/ 0 w 290" name="T30"/>
              <a:gd fmla="*/ 222 h 335" name="T31"/>
              <a:gd fmla="*/ 0 w 290" name="T32"/>
              <a:gd fmla="*/ 318 h 335" name="T33"/>
              <a:gd fmla="*/ 4 w 290" name="T34"/>
              <a:gd fmla="*/ 328 h 335" name="T35"/>
              <a:gd fmla="*/ 15 w 290" name="T36"/>
              <a:gd fmla="*/ 335 h 335" name="T37"/>
              <a:gd fmla="*/ 277 w 290" name="T38"/>
              <a:gd fmla="*/ 335 h 335" name="T39"/>
              <a:gd fmla="*/ 290 w 290" name="T40"/>
              <a:gd fmla="*/ 323 h 335" name="T41"/>
              <a:gd fmla="*/ 277 w 290" name="T42"/>
              <a:gd fmla="*/ 310 h 335" name="T43"/>
              <a:gd fmla="*/ 148 w 290" name="T44"/>
              <a:gd fmla="*/ 54 h 335" name="T45"/>
              <a:gd fmla="*/ 199 w 290" name="T46"/>
              <a:gd fmla="*/ 44 h 335" name="T47"/>
              <a:gd fmla="*/ 204 w 290" name="T48"/>
              <a:gd fmla="*/ 47 h 335" name="T49"/>
              <a:gd fmla="*/ 213 w 290" name="T50"/>
              <a:gd fmla="*/ 99 h 335" name="T51"/>
              <a:gd fmla="*/ 196 w 290" name="T52"/>
              <a:gd fmla="*/ 124 h 335" name="T53"/>
              <a:gd fmla="*/ 130 w 290" name="T54"/>
              <a:gd fmla="*/ 79 h 335" name="T55"/>
              <a:gd fmla="*/ 148 w 290" name="T56"/>
              <a:gd fmla="*/ 54 h 335" name="T57"/>
              <a:gd fmla="*/ 30 w 290" name="T58"/>
              <a:gd fmla="*/ 265 h 335" name="T59"/>
              <a:gd fmla="*/ 29 w 290" name="T60"/>
              <a:gd fmla="*/ 266 h 335" name="T61"/>
              <a:gd fmla="*/ 29 w 290" name="T62"/>
              <a:gd fmla="*/ 226 h 335" name="T63"/>
              <a:gd fmla="*/ 114 w 290" name="T64"/>
              <a:gd fmla="*/ 103 h 335" name="T65"/>
              <a:gd fmla="*/ 134 w 290" name="T66"/>
              <a:gd fmla="*/ 117 h 335" name="T67"/>
              <a:gd fmla="*/ 56 w 290" name="T68"/>
              <a:gd fmla="*/ 231 h 335" name="T69"/>
              <a:gd fmla="*/ 60 w 290" name="T70"/>
              <a:gd fmla="*/ 253 h 335" name="T71"/>
              <a:gd fmla="*/ 81 w 290" name="T72"/>
              <a:gd fmla="*/ 249 h 335" name="T73"/>
              <a:gd fmla="*/ 160 w 290" name="T74"/>
              <a:gd fmla="*/ 134 h 335" name="T75"/>
              <a:gd fmla="*/ 180 w 290" name="T76"/>
              <a:gd fmla="*/ 148 h 335" name="T77"/>
              <a:gd fmla="*/ 95 w 290" name="T78"/>
              <a:gd fmla="*/ 271 h 335" name="T79"/>
              <a:gd fmla="*/ 59 w 290" name="T80"/>
              <a:gd fmla="*/ 285 h 335" name="T81"/>
              <a:gd fmla="*/ 30 w 290" name="T82"/>
              <a:gd fmla="*/ 265 h 33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5" w="290">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942266861"/>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500" fill="hold" id="13"/>
                                        <p:tgtEl>
                                          <p:spTgt spid="30"/>
                                        </p:tgtEl>
                                        <p:attrNameLst>
                                          <p:attrName>ppt_w</p:attrName>
                                        </p:attrNameLst>
                                      </p:cBhvr>
                                      <p:tavLst>
                                        <p:tav tm="0">
                                          <p:val>
                                            <p:fltVal val="0"/>
                                          </p:val>
                                        </p:tav>
                                        <p:tav tm="100000">
                                          <p:val>
                                            <p:strVal val="#ppt_w"/>
                                          </p:val>
                                        </p:tav>
                                      </p:tavLst>
                                    </p:anim>
                                    <p:anim calcmode="lin" valueType="num">
                                      <p:cBhvr>
                                        <p:cTn dur="500" fill="hold" id="14"/>
                                        <p:tgtEl>
                                          <p:spTgt spid="30"/>
                                        </p:tgtEl>
                                        <p:attrNameLst>
                                          <p:attrName>ppt_h</p:attrName>
                                        </p:attrNameLst>
                                      </p:cBhvr>
                                      <p:tavLst>
                                        <p:tav tm="0">
                                          <p:val>
                                            <p:fltVal val="0"/>
                                          </p:val>
                                        </p:tav>
                                        <p:tav tm="100000">
                                          <p:val>
                                            <p:strVal val="#ppt_h"/>
                                          </p:val>
                                        </p:tav>
                                      </p:tavLst>
                                    </p:anim>
                                    <p:animEffect filter="fade" transition="in">
                                      <p:cBhvr>
                                        <p:cTn dur="500" id="15"/>
                                        <p:tgtEl>
                                          <p:spTgt spid="30"/>
                                        </p:tgtEl>
                                      </p:cBhvr>
                                    </p:animEffect>
                                  </p:childTnLst>
                                </p:cTn>
                              </p:par>
                            </p:childTnLst>
                          </p:cTn>
                        </p:par>
                        <p:par>
                          <p:cTn fill="hold" id="16" nodeType="afterGroup">
                            <p:stCondLst>
                              <p:cond delay="1000"/>
                            </p:stCondLst>
                            <p:childTnLst>
                              <p:par>
                                <p:cTn fill="hold" grpId="0"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1000" id="19"/>
                                        <p:tgtEl>
                                          <p:spTgt spid="37"/>
                                        </p:tgtEl>
                                      </p:cBhvr>
                                    </p:animEffect>
                                    <p:anim calcmode="lin" valueType="num">
                                      <p:cBhvr>
                                        <p:cTn dur="1000" fill="hold" id="20"/>
                                        <p:tgtEl>
                                          <p:spTgt spid="37"/>
                                        </p:tgtEl>
                                        <p:attrNameLst>
                                          <p:attrName>ppt_x</p:attrName>
                                        </p:attrNameLst>
                                      </p:cBhvr>
                                      <p:tavLst>
                                        <p:tav tm="0">
                                          <p:val>
                                            <p:strVal val="#ppt_x"/>
                                          </p:val>
                                        </p:tav>
                                        <p:tav tm="100000">
                                          <p:val>
                                            <p:strVal val="#ppt_x"/>
                                          </p:val>
                                        </p:tav>
                                      </p:tavLst>
                                    </p:anim>
                                    <p:anim calcmode="lin" valueType="num">
                                      <p:cBhvr>
                                        <p:cTn dur="1000" fill="hold" id="21"/>
                                        <p:tgtEl>
                                          <p:spTgt spid="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0"/>
                                  </p:iterate>
                                  <p:childTnLst>
                                    <p:set>
                                      <p:cBhvr>
                                        <p:cTn dur="1" fill="hold" id="24">
                                          <p:stCondLst>
                                            <p:cond delay="0"/>
                                          </p:stCondLst>
                                        </p:cTn>
                                        <p:tgtEl>
                                          <p:spTgt spid="29"/>
                                        </p:tgtEl>
                                        <p:attrNameLst>
                                          <p:attrName>style.visibility</p:attrName>
                                        </p:attrNameLst>
                                      </p:cBhvr>
                                      <p:to>
                                        <p:strVal val="visible"/>
                                      </p:to>
                                    </p:set>
                                    <p:anim calcmode="lin" valueType="num">
                                      <p:cBhvr>
                                        <p:cTn dur="500" fill="hold" id="25"/>
                                        <p:tgtEl>
                                          <p:spTgt spid="29"/>
                                        </p:tgtEl>
                                        <p:attrNameLst>
                                          <p:attrName>ppt_w</p:attrName>
                                        </p:attrNameLst>
                                      </p:cBhvr>
                                      <p:tavLst>
                                        <p:tav tm="0">
                                          <p:val>
                                            <p:fltVal val="0"/>
                                          </p:val>
                                        </p:tav>
                                        <p:tav tm="100000">
                                          <p:val>
                                            <p:strVal val="#ppt_w"/>
                                          </p:val>
                                        </p:tav>
                                      </p:tavLst>
                                    </p:anim>
                                    <p:anim calcmode="lin" valueType="num">
                                      <p:cBhvr>
                                        <p:cTn dur="500" fill="hold" id="26"/>
                                        <p:tgtEl>
                                          <p:spTgt spid="29"/>
                                        </p:tgtEl>
                                        <p:attrNameLst>
                                          <p:attrName>ppt_h</p:attrName>
                                        </p:attrNameLst>
                                      </p:cBhvr>
                                      <p:tavLst>
                                        <p:tav tm="0">
                                          <p:val>
                                            <p:fltVal val="0"/>
                                          </p:val>
                                        </p:tav>
                                        <p:tav tm="100000">
                                          <p:val>
                                            <p:strVal val="#ppt_h"/>
                                          </p:val>
                                        </p:tav>
                                      </p:tavLst>
                                    </p:anim>
                                    <p:animEffect filter="fade" transition="in">
                                      <p:cBhvr>
                                        <p:cTn dur="500" id="27"/>
                                        <p:tgtEl>
                                          <p:spTgt spid="29"/>
                                        </p:tgtEl>
                                      </p:cBhvr>
                                    </p:animEffect>
                                  </p:childTnLst>
                                </p:cTn>
                              </p:par>
                            </p:childTnLst>
                          </p:cTn>
                        </p:par>
                        <p:par>
                          <p:cTn fill="hold" id="28" nodeType="afterGroup">
                            <p:stCondLst>
                              <p:cond delay="2500"/>
                            </p:stCondLst>
                            <p:childTnLst>
                              <p:par>
                                <p:cTn fill="hold" grpId="0" id="29" nodeType="afterEffect" presetClass="entr" presetID="9"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dissolve" transition="in">
                                      <p:cBhvr>
                                        <p:cTn dur="500" id="31"/>
                                        <p:tgtEl>
                                          <p:spTgt spid="36"/>
                                        </p:tgtEl>
                                      </p:cBhvr>
                                    </p:animEffect>
                                  </p:childTnLst>
                                </p:cTn>
                              </p:par>
                            </p:childTnLst>
                          </p:cTn>
                        </p:par>
                        <p:par>
                          <p:cTn fill="hold" id="32" nodeType="afterGroup">
                            <p:stCondLst>
                              <p:cond delay="3000"/>
                            </p:stCondLst>
                            <p:childTnLst>
                              <p:par>
                                <p:cTn fill="hold" grpId="0" id="33" nodeType="afterEffect" presetClass="entr" presetID="22" presetSubtype="1">
                                  <p:stCondLst>
                                    <p:cond delay="0"/>
                                  </p:stCondLst>
                                  <p:childTnLst>
                                    <p:set>
                                      <p:cBhvr>
                                        <p:cTn dur="1" fill="hold" id="34">
                                          <p:stCondLst>
                                            <p:cond delay="0"/>
                                          </p:stCondLst>
                                        </p:cTn>
                                        <p:tgtEl>
                                          <p:spTgt spid="8"/>
                                        </p:tgtEl>
                                        <p:attrNameLst>
                                          <p:attrName>style.visibility</p:attrName>
                                        </p:attrNameLst>
                                      </p:cBhvr>
                                      <p:to>
                                        <p:strVal val="visible"/>
                                      </p:to>
                                    </p:set>
                                    <p:animEffect filter="wipe(up)" transition="in">
                                      <p:cBhvr>
                                        <p:cTn dur="500" id="35"/>
                                        <p:tgtEl>
                                          <p:spTgt spid="8"/>
                                        </p:tgtEl>
                                      </p:cBhvr>
                                    </p:animEffect>
                                  </p:childTnLst>
                                </p:cTn>
                              </p:par>
                            </p:childTnLst>
                          </p:cTn>
                        </p:par>
                        <p:par>
                          <p:cTn fill="hold" id="36" nodeType="afterGroup">
                            <p:stCondLst>
                              <p:cond delay="3500"/>
                            </p:stCondLst>
                            <p:childTnLst>
                              <p:par>
                                <p:cTn fill="hold" id="37" nodeType="afterEffect" presetClass="entr" presetID="2" presetSubtype="2">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additive="base">
                                        <p:cTn dur="500" fill="hold" id="39"/>
                                        <p:tgtEl>
                                          <p:spTgt spid="9"/>
                                        </p:tgtEl>
                                        <p:attrNameLst>
                                          <p:attrName>ppt_x</p:attrName>
                                        </p:attrNameLst>
                                      </p:cBhvr>
                                      <p:tavLst>
                                        <p:tav tm="0">
                                          <p:val>
                                            <p:strVal val="1+#ppt_w/2"/>
                                          </p:val>
                                        </p:tav>
                                        <p:tav tm="100000">
                                          <p:val>
                                            <p:strVal val="#ppt_x"/>
                                          </p:val>
                                        </p:tav>
                                      </p:tavLst>
                                    </p:anim>
                                    <p:anim calcmode="lin" valueType="num">
                                      <p:cBhvr additive="base">
                                        <p:cTn dur="500" fill="hold" id="40"/>
                                        <p:tgtEl>
                                          <p:spTgt spid="9"/>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fill="hold" id="42" nodeType="afterEffect" presetClass="entr" presetID="2" presetSubtype="2">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1+#ppt_w/2"/>
                                          </p:val>
                                        </p:tav>
                                        <p:tav tm="100000">
                                          <p:val>
                                            <p:strVal val="#ppt_x"/>
                                          </p:val>
                                        </p:tav>
                                      </p:tavLst>
                                    </p:anim>
                                    <p:anim calcmode="lin" valueType="num">
                                      <p:cBhvr additive="base">
                                        <p:cTn dur="500" fill="hold" id="45"/>
                                        <p:tgtEl>
                                          <p:spTgt spid="12"/>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 presetSubtype="2">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500" fill="hold" id="49"/>
                                        <p:tgtEl>
                                          <p:spTgt spid="15"/>
                                        </p:tgtEl>
                                        <p:attrNameLst>
                                          <p:attrName>ppt_x</p:attrName>
                                        </p:attrNameLst>
                                      </p:cBhvr>
                                      <p:tavLst>
                                        <p:tav tm="0">
                                          <p:val>
                                            <p:strVal val="1+#ppt_w/2"/>
                                          </p:val>
                                        </p:tav>
                                        <p:tav tm="100000">
                                          <p:val>
                                            <p:strVal val="#ppt_x"/>
                                          </p:val>
                                        </p:tav>
                                      </p:tavLst>
                                    </p:anim>
                                    <p:anim calcmode="lin" valueType="num">
                                      <p:cBhvr additive="base">
                                        <p:cTn dur="500" fill="hold" id="50"/>
                                        <p:tgtEl>
                                          <p:spTgt spid="15"/>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47" presetSubtype="0">
                                  <p:stCondLst>
                                    <p:cond delay="0"/>
                                  </p:stCondLst>
                                  <p:childTnLst>
                                    <p:set>
                                      <p:cBhvr>
                                        <p:cTn dur="1" fill="hold" id="53">
                                          <p:stCondLst>
                                            <p:cond delay="0"/>
                                          </p:stCondLst>
                                        </p:cTn>
                                        <p:tgtEl>
                                          <p:spTgt spid="32"/>
                                        </p:tgtEl>
                                        <p:attrNameLst>
                                          <p:attrName>style.visibility</p:attrName>
                                        </p:attrNameLst>
                                      </p:cBhvr>
                                      <p:to>
                                        <p:strVal val="visible"/>
                                      </p:to>
                                    </p:set>
                                    <p:animEffect filter="fade" transition="in">
                                      <p:cBhvr>
                                        <p:cTn dur="1000" id="54"/>
                                        <p:tgtEl>
                                          <p:spTgt spid="32"/>
                                        </p:tgtEl>
                                      </p:cBhvr>
                                    </p:animEffect>
                                    <p:anim calcmode="lin" valueType="num">
                                      <p:cBhvr>
                                        <p:cTn dur="1000" fill="hold" id="55"/>
                                        <p:tgtEl>
                                          <p:spTgt spid="32"/>
                                        </p:tgtEl>
                                        <p:attrNameLst>
                                          <p:attrName>ppt_x</p:attrName>
                                        </p:attrNameLst>
                                      </p:cBhvr>
                                      <p:tavLst>
                                        <p:tav tm="0">
                                          <p:val>
                                            <p:strVal val="#ppt_x"/>
                                          </p:val>
                                        </p:tav>
                                        <p:tav tm="100000">
                                          <p:val>
                                            <p:strVal val="#ppt_x"/>
                                          </p:val>
                                        </p:tav>
                                      </p:tavLst>
                                    </p:anim>
                                    <p:anim calcmode="lin" valueType="num">
                                      <p:cBhvr>
                                        <p:cTn dur="1000" fill="hold" id="56"/>
                                        <p:tgtEl>
                                          <p:spTgt spid="32"/>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000"/>
                            </p:stCondLst>
                            <p:childTnLst>
                              <p:par>
                                <p:cTn fill="hold" grpId="1" id="58" nodeType="afterEffect" presetClass="entr" presetID="10"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fade" transition="in">
                                      <p:cBhvr>
                                        <p:cTn dur="500" id="60"/>
                                        <p:tgtEl>
                                          <p:spTgt spid="19"/>
                                        </p:tgtEl>
                                      </p:cBhvr>
                                    </p:animEffect>
                                  </p:childTnLst>
                                </p:cTn>
                              </p:par>
                              <p:par>
                                <p:cTn fill="hold" grpId="1" id="61" nodeType="withEffect" presetClass="entr" presetID="10" presetSubtype="0">
                                  <p:stCondLst>
                                    <p:cond delay="0"/>
                                  </p:stCondLst>
                                  <p:childTnLst>
                                    <p:set>
                                      <p:cBhvr>
                                        <p:cTn dur="1" fill="hold" id="62">
                                          <p:stCondLst>
                                            <p:cond delay="0"/>
                                          </p:stCondLst>
                                        </p:cTn>
                                        <p:tgtEl>
                                          <p:spTgt spid="20"/>
                                        </p:tgtEl>
                                        <p:attrNameLst>
                                          <p:attrName>style.visibility</p:attrName>
                                        </p:attrNameLst>
                                      </p:cBhvr>
                                      <p:to>
                                        <p:strVal val="visible"/>
                                      </p:to>
                                    </p:set>
                                    <p:animEffect filter="fade" transition="in">
                                      <p:cBhvr>
                                        <p:cTn dur="500" id="63"/>
                                        <p:tgtEl>
                                          <p:spTgt spid="20"/>
                                        </p:tgtEl>
                                      </p:cBhvr>
                                    </p:animEffect>
                                  </p:childTnLst>
                                </p:cTn>
                              </p:par>
                              <p:par>
                                <p:cTn fill="hold" grpId="1" id="64" nodeType="withEffect" presetClass="entr" presetID="10" presetSubtype="0">
                                  <p:stCondLst>
                                    <p:cond delay="0"/>
                                  </p:stCondLst>
                                  <p:childTnLst>
                                    <p:set>
                                      <p:cBhvr>
                                        <p:cTn dur="1" fill="hold" id="65">
                                          <p:stCondLst>
                                            <p:cond delay="0"/>
                                          </p:stCondLst>
                                        </p:cTn>
                                        <p:tgtEl>
                                          <p:spTgt spid="21"/>
                                        </p:tgtEl>
                                        <p:attrNameLst>
                                          <p:attrName>style.visibility</p:attrName>
                                        </p:attrNameLst>
                                      </p:cBhvr>
                                      <p:to>
                                        <p:strVal val="visible"/>
                                      </p:to>
                                    </p:set>
                                    <p:animEffect filter="fade" transition="in">
                                      <p:cBhvr>
                                        <p:cTn dur="500" id="66"/>
                                        <p:tgtEl>
                                          <p:spTgt spid="21"/>
                                        </p:tgtEl>
                                      </p:cBhvr>
                                    </p:animEffect>
                                  </p:childTnLst>
                                </p:cTn>
                              </p:par>
                              <p:par>
                                <p:cTn fill="hold" grpId="1" id="67" nodeType="withEffect" presetClass="entr" presetID="10" presetSubtype="0">
                                  <p:stCondLst>
                                    <p:cond delay="0"/>
                                  </p:stCondLst>
                                  <p:childTnLst>
                                    <p:set>
                                      <p:cBhvr>
                                        <p:cTn dur="1" fill="hold" id="68">
                                          <p:stCondLst>
                                            <p:cond delay="0"/>
                                          </p:stCondLst>
                                        </p:cTn>
                                        <p:tgtEl>
                                          <p:spTgt spid="22"/>
                                        </p:tgtEl>
                                        <p:attrNameLst>
                                          <p:attrName>style.visibility</p:attrName>
                                        </p:attrNameLst>
                                      </p:cBhvr>
                                      <p:to>
                                        <p:strVal val="visible"/>
                                      </p:to>
                                    </p:set>
                                    <p:animEffect filter="fade" transition="in">
                                      <p:cBhvr>
                                        <p:cTn dur="500" id="69"/>
                                        <p:tgtEl>
                                          <p:spTgt spid="22"/>
                                        </p:tgtEl>
                                      </p:cBhvr>
                                    </p:animEffect>
                                  </p:childTnLst>
                                </p:cTn>
                              </p:par>
                              <p:par>
                                <p:cTn fill="hold" grpId="1" id="70" nodeType="withEffect" presetClass="entr" presetID="10" presetSubtype="0">
                                  <p:stCondLst>
                                    <p:cond delay="0"/>
                                  </p:stCondLst>
                                  <p:childTnLst>
                                    <p:set>
                                      <p:cBhvr>
                                        <p:cTn dur="1" fill="hold" id="71">
                                          <p:stCondLst>
                                            <p:cond delay="0"/>
                                          </p:stCondLst>
                                        </p:cTn>
                                        <p:tgtEl>
                                          <p:spTgt spid="23"/>
                                        </p:tgtEl>
                                        <p:attrNameLst>
                                          <p:attrName>style.visibility</p:attrName>
                                        </p:attrNameLst>
                                      </p:cBhvr>
                                      <p:to>
                                        <p:strVal val="visible"/>
                                      </p:to>
                                    </p:set>
                                    <p:animEffect filter="fade" transition="in">
                                      <p:cBhvr>
                                        <p:cTn dur="500" id="72"/>
                                        <p:tgtEl>
                                          <p:spTgt spid="23"/>
                                        </p:tgtEl>
                                      </p:cBhvr>
                                    </p:animEffect>
                                  </p:childTnLst>
                                </p:cTn>
                              </p:par>
                              <p:par>
                                <p:cTn fill="hold" grpId="1" id="73" nodeType="withEffect" presetClass="entr" presetID="10" presetSubtype="0">
                                  <p:stCondLst>
                                    <p:cond delay="0"/>
                                  </p:stCondLst>
                                  <p:childTnLst>
                                    <p:set>
                                      <p:cBhvr>
                                        <p:cTn dur="1" fill="hold" id="74">
                                          <p:stCondLst>
                                            <p:cond delay="0"/>
                                          </p:stCondLst>
                                        </p:cTn>
                                        <p:tgtEl>
                                          <p:spTgt spid="24"/>
                                        </p:tgtEl>
                                        <p:attrNameLst>
                                          <p:attrName>style.visibility</p:attrName>
                                        </p:attrNameLst>
                                      </p:cBhvr>
                                      <p:to>
                                        <p:strVal val="visible"/>
                                      </p:to>
                                    </p:set>
                                    <p:animEffect filter="fade" transition="in">
                                      <p:cBhvr>
                                        <p:cTn dur="500" id="75"/>
                                        <p:tgtEl>
                                          <p:spTgt spid="24"/>
                                        </p:tgtEl>
                                      </p:cBhvr>
                                    </p:animEffect>
                                  </p:childTnLst>
                                </p:cTn>
                              </p:par>
                              <p:par>
                                <p:cTn fill="hold" grpId="1" id="76" nodeType="withEffect" presetClass="entr" presetID="10" presetSubtype="0">
                                  <p:stCondLst>
                                    <p:cond delay="0"/>
                                  </p:stCondLst>
                                  <p:childTnLst>
                                    <p:set>
                                      <p:cBhvr>
                                        <p:cTn dur="1" fill="hold" id="77">
                                          <p:stCondLst>
                                            <p:cond delay="0"/>
                                          </p:stCondLst>
                                        </p:cTn>
                                        <p:tgtEl>
                                          <p:spTgt spid="25"/>
                                        </p:tgtEl>
                                        <p:attrNameLst>
                                          <p:attrName>style.visibility</p:attrName>
                                        </p:attrNameLst>
                                      </p:cBhvr>
                                      <p:to>
                                        <p:strVal val="visible"/>
                                      </p:to>
                                    </p:set>
                                    <p:animEffect filter="fade" transition="in">
                                      <p:cBhvr>
                                        <p:cTn dur="500" id="78"/>
                                        <p:tgtEl>
                                          <p:spTgt spid="25"/>
                                        </p:tgtEl>
                                      </p:cBhvr>
                                    </p:animEffect>
                                  </p:childTnLst>
                                </p:cTn>
                              </p:par>
                              <p:par>
                                <p:cTn fill="hold" grpId="1" id="79" nodeType="withEffect" presetClass="entr" presetID="10" presetSubtype="0">
                                  <p:stCondLst>
                                    <p:cond delay="0"/>
                                  </p:stCondLst>
                                  <p:childTnLst>
                                    <p:set>
                                      <p:cBhvr>
                                        <p:cTn dur="1" fill="hold" id="80">
                                          <p:stCondLst>
                                            <p:cond delay="0"/>
                                          </p:stCondLst>
                                        </p:cTn>
                                        <p:tgtEl>
                                          <p:spTgt spid="26"/>
                                        </p:tgtEl>
                                        <p:attrNameLst>
                                          <p:attrName>style.visibility</p:attrName>
                                        </p:attrNameLst>
                                      </p:cBhvr>
                                      <p:to>
                                        <p:strVal val="visible"/>
                                      </p:to>
                                    </p:set>
                                    <p:animEffect filter="fade" transition="in">
                                      <p:cBhvr>
                                        <p:cTn dur="500" id="81"/>
                                        <p:tgtEl>
                                          <p:spTgt spid="26"/>
                                        </p:tgtEl>
                                      </p:cBhvr>
                                    </p:animEffect>
                                  </p:childTnLst>
                                </p:cTn>
                              </p:par>
                              <p:par>
                                <p:cTn fill="hold" grpId="1" id="82" nodeType="withEffect" presetClass="entr" presetID="10" presetSubtype="0">
                                  <p:stCondLst>
                                    <p:cond delay="0"/>
                                  </p:stCondLst>
                                  <p:childTnLst>
                                    <p:set>
                                      <p:cBhvr>
                                        <p:cTn dur="1" fill="hold" id="83">
                                          <p:stCondLst>
                                            <p:cond delay="0"/>
                                          </p:stCondLst>
                                        </p:cTn>
                                        <p:tgtEl>
                                          <p:spTgt spid="27"/>
                                        </p:tgtEl>
                                        <p:attrNameLst>
                                          <p:attrName>style.visibility</p:attrName>
                                        </p:attrNameLst>
                                      </p:cBhvr>
                                      <p:to>
                                        <p:strVal val="visible"/>
                                      </p:to>
                                    </p:set>
                                    <p:animEffect filter="fade" transition="in">
                                      <p:cBhvr>
                                        <p:cTn dur="500" id="84"/>
                                        <p:tgtEl>
                                          <p:spTgt spid="27"/>
                                        </p:tgtEl>
                                      </p:cBhvr>
                                    </p:animEffect>
                                  </p:childTnLst>
                                </p:cTn>
                              </p:par>
                              <p:par>
                                <p:cTn fill="hold" grpId="1" id="85" nodeType="withEffect" presetClass="entr" presetID="10" presetSubtype="0">
                                  <p:stCondLst>
                                    <p:cond delay="0"/>
                                  </p:stCondLst>
                                  <p:childTnLst>
                                    <p:set>
                                      <p:cBhvr>
                                        <p:cTn dur="1" fill="hold" id="86">
                                          <p:stCondLst>
                                            <p:cond delay="0"/>
                                          </p:stCondLst>
                                        </p:cTn>
                                        <p:tgtEl>
                                          <p:spTgt spid="28"/>
                                        </p:tgtEl>
                                        <p:attrNameLst>
                                          <p:attrName>style.visibility</p:attrName>
                                        </p:attrNameLst>
                                      </p:cBhvr>
                                      <p:to>
                                        <p:strVal val="visible"/>
                                      </p:to>
                                    </p:set>
                                    <p:animEffect filter="fade" transition="in">
                                      <p:cBhvr>
                                        <p:cTn dur="500" id="87"/>
                                        <p:tgtEl>
                                          <p:spTgt spid="28"/>
                                        </p:tgtEl>
                                      </p:cBhvr>
                                    </p:animEffect>
                                  </p:childTnLst>
                                </p:cTn>
                              </p:par>
                            </p:childTnLst>
                          </p:cTn>
                        </p:par>
                        <p:par>
                          <p:cTn fill="hold" id="88" nodeType="afterGroup">
                            <p:stCondLst>
                              <p:cond delay="6500"/>
                            </p:stCondLst>
                            <p:childTnLst>
                              <p:par>
                                <p:cTn accel="50000" decel="50000" fill="remove" grpId="0" id="89"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0"/>
                                        <p:tgtEl>
                                          <p:spTgt spid="19"/>
                                        </p:tgtEl>
                                        <p:attrNameLst>
                                          <p:attrName>ppt_x</p:attrName>
                                          <p:attrName>ppt_y</p:attrName>
                                        </p:attrNameLst>
                                      </p:cBhvr>
                                      <p:rCtr x="17" y="18981"/>
                                    </p:animMotion>
                                  </p:childTnLst>
                                </p:cTn>
                              </p:par>
                              <p:par>
                                <p:cTn accel="50000" decel="50000" fill="remove" grpId="0" id="91"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2"/>
                                        <p:tgtEl>
                                          <p:spTgt spid="20"/>
                                        </p:tgtEl>
                                        <p:attrNameLst>
                                          <p:attrName>ppt_x</p:attrName>
                                          <p:attrName>ppt_y</p:attrName>
                                        </p:attrNameLst>
                                      </p:cBhvr>
                                      <p:rCtr x="17" y="18981"/>
                                    </p:animMotion>
                                  </p:childTnLst>
                                </p:cTn>
                              </p:par>
                              <p:par>
                                <p:cTn accel="50000" decel="50000" fill="remove" grpId="0" id="93"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4"/>
                                        <p:tgtEl>
                                          <p:spTgt spid="21"/>
                                        </p:tgtEl>
                                        <p:attrNameLst>
                                          <p:attrName>ppt_x</p:attrName>
                                          <p:attrName>ppt_y</p:attrName>
                                        </p:attrNameLst>
                                      </p:cBhvr>
                                      <p:rCtr x="17" y="18981"/>
                                    </p:animMotion>
                                  </p:childTnLst>
                                </p:cTn>
                              </p:par>
                              <p:par>
                                <p:cTn accel="50000" decel="50000" fill="remove" grpId="0" id="95"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6"/>
                                        <p:tgtEl>
                                          <p:spTgt spid="22"/>
                                        </p:tgtEl>
                                        <p:attrNameLst>
                                          <p:attrName>ppt_x</p:attrName>
                                          <p:attrName>ppt_y</p:attrName>
                                        </p:attrNameLst>
                                      </p:cBhvr>
                                      <p:rCtr x="17" y="18981"/>
                                    </p:animMotion>
                                  </p:childTnLst>
                                </p:cTn>
                              </p:par>
                              <p:par>
                                <p:cTn accel="50000" decel="50000" fill="remove" grpId="0" id="97"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98"/>
                                        <p:tgtEl>
                                          <p:spTgt spid="23"/>
                                        </p:tgtEl>
                                        <p:attrNameLst>
                                          <p:attrName>ppt_x</p:attrName>
                                          <p:attrName>ppt_y</p:attrName>
                                        </p:attrNameLst>
                                      </p:cBhvr>
                                      <p:rCtr x="17" y="18981"/>
                                    </p:animMotion>
                                  </p:childTnLst>
                                </p:cTn>
                              </p:par>
                              <p:par>
                                <p:cTn accel="50000" decel="50000" fill="remove" grpId="0" id="99"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0"/>
                                        <p:tgtEl>
                                          <p:spTgt spid="24"/>
                                        </p:tgtEl>
                                        <p:attrNameLst>
                                          <p:attrName>ppt_x</p:attrName>
                                          <p:attrName>ppt_y</p:attrName>
                                        </p:attrNameLst>
                                      </p:cBhvr>
                                      <p:rCtr x="17" y="18981"/>
                                    </p:animMotion>
                                  </p:childTnLst>
                                </p:cTn>
                              </p:par>
                              <p:par>
                                <p:cTn accel="50000" decel="50000" fill="remove" grpId="0" id="101"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2"/>
                                        <p:tgtEl>
                                          <p:spTgt spid="25"/>
                                        </p:tgtEl>
                                        <p:attrNameLst>
                                          <p:attrName>ppt_x</p:attrName>
                                          <p:attrName>ppt_y</p:attrName>
                                        </p:attrNameLst>
                                      </p:cBhvr>
                                      <p:rCtr x="17" y="18981"/>
                                    </p:animMotion>
                                  </p:childTnLst>
                                </p:cTn>
                              </p:par>
                              <p:par>
                                <p:cTn accel="50000" decel="50000" fill="remove" grpId="0" id="103"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4"/>
                                        <p:tgtEl>
                                          <p:spTgt spid="26"/>
                                        </p:tgtEl>
                                        <p:attrNameLst>
                                          <p:attrName>ppt_x</p:attrName>
                                          <p:attrName>ppt_y</p:attrName>
                                        </p:attrNameLst>
                                      </p:cBhvr>
                                      <p:rCtr x="17" y="18981"/>
                                    </p:animMotion>
                                  </p:childTnLst>
                                </p:cTn>
                              </p:par>
                              <p:par>
                                <p:cTn accel="50000" decel="50000" fill="remove" grpId="0" id="105"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6"/>
                                        <p:tgtEl>
                                          <p:spTgt spid="27"/>
                                        </p:tgtEl>
                                        <p:attrNameLst>
                                          <p:attrName>ppt_x</p:attrName>
                                          <p:attrName>ppt_y</p:attrName>
                                        </p:attrNameLst>
                                      </p:cBhvr>
                                      <p:rCtr x="17" y="18981"/>
                                    </p:animMotion>
                                  </p:childTnLst>
                                </p:cTn>
                              </p:par>
                              <p:par>
                                <p:cTn accel="50000" decel="50000" fill="remove" grpId="0" id="107"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08"/>
                                        <p:tgtEl>
                                          <p:spTgt spid="28"/>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0" spid="30"/>
      <p:bldP grpId="0" spid="36"/>
      <p:bldP grpId="0" spid="3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矩形 3"/>
          <p:cNvSpPr>
            <a:spLocks noChangeArrowheads="1"/>
          </p:cNvSpPr>
          <p:nvPr/>
        </p:nvSpPr>
        <p:spPr bwMode="auto">
          <a:xfrm>
            <a:off x="2807443"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研究总结</a:t>
            </a:r>
          </a:p>
        </p:txBody>
      </p:sp>
      <p:cxnSp>
        <p:nvCxnSpPr>
          <p:cNvPr id="53" name="直接连接符 52"/>
          <p:cNvCxnSpPr/>
          <p:nvPr/>
        </p:nvCxnSpPr>
        <p:spPr>
          <a:xfrm flipH="1">
            <a:off x="8773676" y="4700778"/>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11773" y="5923981"/>
            <a:ext cx="129141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337029" y="4718510"/>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337030" y="3346276"/>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493068" y="1811849"/>
            <a:ext cx="1041574" cy="262891"/>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585549" y="2819229"/>
            <a:ext cx="1203960" cy="1051561"/>
            <a:chOff x="6842760" y="2637270"/>
            <a:chExt cx="1203960" cy="1051560"/>
          </a:xfrm>
          <a:solidFill>
            <a:srgbClr val="202A36"/>
          </a:solidFill>
        </p:grpSpPr>
        <p:sp>
          <p:nvSpPr>
            <p:cNvPr id="61" name="六边形 60"/>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62" name="文本框 61"/>
            <p:cNvSpPr txBox="1"/>
            <p:nvPr/>
          </p:nvSpPr>
          <p:spPr>
            <a:xfrm>
              <a:off x="7024262" y="2809107"/>
              <a:ext cx="820724" cy="701040"/>
            </a:xfrm>
            <a:prstGeom prst="rect">
              <a:avLst/>
            </a:prstGeom>
            <a:noFill/>
          </p:spPr>
          <p:txBody>
            <a:bodyPr rtlCol="0" wrap="square">
              <a:spAutoFit/>
            </a:bodyPr>
            <a:lstStyle/>
            <a:p>
              <a:pPr algn="ctr"/>
              <a:r>
                <a:rPr altLang="zh-CN" lang="en-US" sz="4000">
                  <a:solidFill>
                    <a:srgbClr val="E7E7E7"/>
                  </a:solidFill>
                  <a:latin charset="0" panose="020b0604020202020204" pitchFamily="34" typeface="Arial"/>
                  <a:ea charset="-122" panose="020b0503020204020204" pitchFamily="34" typeface="微软雅黑"/>
                  <a:cs charset="0" panose="020b0604020202020204" pitchFamily="34" typeface="Arial"/>
                </a:rPr>
                <a:t>02</a:t>
              </a:r>
            </a:p>
          </p:txBody>
        </p:sp>
      </p:grpSp>
      <p:grpSp>
        <p:nvGrpSpPr>
          <p:cNvPr id="63" name="组合 62"/>
          <p:cNvGrpSpPr/>
          <p:nvPr/>
        </p:nvGrpSpPr>
        <p:grpSpPr>
          <a:xfrm>
            <a:off x="6268641" y="2061038"/>
            <a:ext cx="1203960" cy="1051563"/>
            <a:chOff x="5525852" y="1879080"/>
            <a:chExt cx="1203960" cy="1051560"/>
          </a:xfrm>
          <a:solidFill>
            <a:srgbClr val="202A36"/>
          </a:solidFill>
        </p:grpSpPr>
        <p:sp>
          <p:nvSpPr>
            <p:cNvPr id="64" name="六边形 63"/>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65" name="文本框 64"/>
            <p:cNvSpPr txBox="1"/>
            <p:nvPr/>
          </p:nvSpPr>
          <p:spPr>
            <a:xfrm>
              <a:off x="5686670" y="1989362"/>
              <a:ext cx="882327" cy="822960"/>
            </a:xfrm>
            <a:prstGeom prst="rect">
              <a:avLst/>
            </a:prstGeom>
            <a:noFill/>
          </p:spPr>
          <p:txBody>
            <a:bodyPr rtlCol="0" wrap="square">
              <a:spAutoFit/>
            </a:bodyPr>
            <a:lstStyle/>
            <a:p>
              <a:pPr algn="ctr">
                <a:lnSpc>
                  <a:spcPct val="120000"/>
                </a:lnSpc>
              </a:pPr>
              <a:r>
                <a:rPr altLang="zh-CN" lang="en-US" sz="4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01</a:t>
              </a:r>
            </a:p>
          </p:txBody>
        </p:sp>
      </p:grpSp>
      <p:grpSp>
        <p:nvGrpSpPr>
          <p:cNvPr id="66" name="组合 65"/>
          <p:cNvGrpSpPr/>
          <p:nvPr/>
        </p:nvGrpSpPr>
        <p:grpSpPr>
          <a:xfrm>
            <a:off x="7569717" y="4174998"/>
            <a:ext cx="1203960" cy="1051563"/>
            <a:chOff x="6842760" y="4008870"/>
            <a:chExt cx="1203960" cy="1051560"/>
          </a:xfrm>
          <a:solidFill>
            <a:srgbClr val="202A36"/>
          </a:solidFill>
        </p:grpSpPr>
        <p:sp>
          <p:nvSpPr>
            <p:cNvPr id="67" name="六边形 66"/>
            <p:cNvSpPr/>
            <p:nvPr/>
          </p:nvSpPr>
          <p:spPr>
            <a:xfrm>
              <a:off x="684276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68" name="文本框 67"/>
            <p:cNvSpPr txBox="1"/>
            <p:nvPr/>
          </p:nvSpPr>
          <p:spPr>
            <a:xfrm>
              <a:off x="6981635" y="4119152"/>
              <a:ext cx="926211" cy="822960"/>
            </a:xfrm>
            <a:prstGeom prst="rect">
              <a:avLst/>
            </a:prstGeom>
            <a:noFill/>
          </p:spPr>
          <p:txBody>
            <a:bodyPr rtlCol="0" wrap="square">
              <a:spAutoFit/>
            </a:bodyPr>
            <a:lstStyle/>
            <a:p>
              <a:pPr algn="ctr">
                <a:lnSpc>
                  <a:spcPct val="120000"/>
                </a:lnSpc>
              </a:pPr>
              <a:r>
                <a:rPr altLang="zh-CN" lang="en-US" sz="4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03</a:t>
              </a:r>
            </a:p>
          </p:txBody>
        </p:sp>
      </p:grpSp>
      <p:grpSp>
        <p:nvGrpSpPr>
          <p:cNvPr id="69" name="组合 68"/>
          <p:cNvGrpSpPr/>
          <p:nvPr/>
        </p:nvGrpSpPr>
        <p:grpSpPr>
          <a:xfrm>
            <a:off x="4949026" y="4190831"/>
            <a:ext cx="1203960" cy="1051563"/>
            <a:chOff x="4206240" y="4008870"/>
            <a:chExt cx="1203960" cy="1051560"/>
          </a:xfrm>
          <a:solidFill>
            <a:srgbClr val="202A36"/>
          </a:solidFill>
        </p:grpSpPr>
        <p:sp>
          <p:nvSpPr>
            <p:cNvPr id="70" name="六边形 69"/>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71" name="文本框 70"/>
            <p:cNvSpPr txBox="1"/>
            <p:nvPr/>
          </p:nvSpPr>
          <p:spPr>
            <a:xfrm>
              <a:off x="4397857" y="4119152"/>
              <a:ext cx="820725" cy="822960"/>
            </a:xfrm>
            <a:prstGeom prst="rect">
              <a:avLst/>
            </a:prstGeom>
            <a:noFill/>
          </p:spPr>
          <p:txBody>
            <a:bodyPr rtlCol="0" wrap="square">
              <a:spAutoFit/>
            </a:bodyPr>
            <a:lstStyle/>
            <a:p>
              <a:pPr algn="ctr">
                <a:lnSpc>
                  <a:spcPct val="120000"/>
                </a:lnSpc>
              </a:pPr>
              <a:r>
                <a:rPr altLang="zh-CN" lang="en-US" sz="4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05</a:t>
              </a:r>
            </a:p>
          </p:txBody>
        </p:sp>
      </p:grpSp>
      <p:grpSp>
        <p:nvGrpSpPr>
          <p:cNvPr id="72" name="组合 71"/>
          <p:cNvGrpSpPr/>
          <p:nvPr/>
        </p:nvGrpSpPr>
        <p:grpSpPr>
          <a:xfrm>
            <a:off x="4949026" y="2819229"/>
            <a:ext cx="1203960" cy="1051561"/>
            <a:chOff x="4206240" y="2637270"/>
            <a:chExt cx="1203960" cy="1051560"/>
          </a:xfrm>
          <a:solidFill>
            <a:srgbClr val="202A36"/>
          </a:solidFill>
        </p:grpSpPr>
        <p:sp>
          <p:nvSpPr>
            <p:cNvPr id="73" name="六边形 72"/>
            <p:cNvSpPr/>
            <p:nvPr/>
          </p:nvSpPr>
          <p:spPr>
            <a:xfrm>
              <a:off x="420624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74" name="文本框 73"/>
            <p:cNvSpPr txBox="1"/>
            <p:nvPr/>
          </p:nvSpPr>
          <p:spPr>
            <a:xfrm>
              <a:off x="4387743" y="2809107"/>
              <a:ext cx="820724" cy="701040"/>
            </a:xfrm>
            <a:prstGeom prst="rect">
              <a:avLst/>
            </a:prstGeom>
            <a:noFill/>
          </p:spPr>
          <p:txBody>
            <a:bodyPr rtlCol="0" wrap="square">
              <a:spAutoFit/>
            </a:bodyPr>
            <a:lstStyle/>
            <a:p>
              <a:pPr algn="ctr"/>
              <a:r>
                <a:rPr altLang="zh-CN" lang="en-US" sz="4000">
                  <a:solidFill>
                    <a:srgbClr val="E7E7E7"/>
                  </a:solidFill>
                  <a:latin charset="0" panose="020b0604020202020204" pitchFamily="34" typeface="Arial"/>
                  <a:ea charset="-122" panose="020b0503020204020204" pitchFamily="34" typeface="微软雅黑"/>
                  <a:cs charset="0" panose="020b0604020202020204" pitchFamily="34" typeface="Arial"/>
                </a:rPr>
                <a:t>06</a:t>
              </a:r>
            </a:p>
          </p:txBody>
        </p:sp>
      </p:grpSp>
      <p:grpSp>
        <p:nvGrpSpPr>
          <p:cNvPr id="75" name="组合 74"/>
          <p:cNvGrpSpPr/>
          <p:nvPr/>
        </p:nvGrpSpPr>
        <p:grpSpPr>
          <a:xfrm>
            <a:off x="6268641" y="4881034"/>
            <a:ext cx="1203960" cy="1051561"/>
            <a:chOff x="5525852" y="4683240"/>
            <a:chExt cx="1203960" cy="1051560"/>
          </a:xfrm>
          <a:solidFill>
            <a:srgbClr val="202A36"/>
          </a:solidFill>
        </p:grpSpPr>
        <p:sp>
          <p:nvSpPr>
            <p:cNvPr id="76" name="六边形 75"/>
            <p:cNvSpPr/>
            <p:nvPr/>
          </p:nvSpPr>
          <p:spPr>
            <a:xfrm>
              <a:off x="5525852" y="468324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77" name="文本框 76"/>
            <p:cNvSpPr txBox="1"/>
            <p:nvPr/>
          </p:nvSpPr>
          <p:spPr>
            <a:xfrm>
              <a:off x="5693280" y="4855078"/>
              <a:ext cx="820724" cy="701040"/>
            </a:xfrm>
            <a:prstGeom prst="rect">
              <a:avLst/>
            </a:prstGeom>
            <a:noFill/>
          </p:spPr>
          <p:txBody>
            <a:bodyPr rtlCol="0" wrap="square">
              <a:spAutoFit/>
            </a:bodyPr>
            <a:lstStyle/>
            <a:p>
              <a:pPr algn="ctr"/>
              <a:r>
                <a:rPr altLang="zh-CN" lang="en-US" sz="4000">
                  <a:solidFill>
                    <a:srgbClr val="E7E7E7"/>
                  </a:solidFill>
                  <a:latin charset="0" panose="020b0604020202020204" pitchFamily="34" typeface="Arial"/>
                  <a:ea charset="-122" panose="020b0503020204020204" pitchFamily="34" typeface="微软雅黑"/>
                  <a:cs charset="0" panose="020b0604020202020204" pitchFamily="34" typeface="Arial"/>
                </a:rPr>
                <a:t>04</a:t>
              </a:r>
            </a:p>
          </p:txBody>
        </p:sp>
      </p:grpSp>
      <p:sp>
        <p:nvSpPr>
          <p:cNvPr id="87" name="矩形 86"/>
          <p:cNvSpPr/>
          <p:nvPr/>
        </p:nvSpPr>
        <p:spPr>
          <a:xfrm>
            <a:off x="4254919" y="1578351"/>
            <a:ext cx="1198862" cy="396232"/>
          </a:xfrm>
          <a:prstGeom prst="rect">
            <a:avLst/>
          </a:prstGeom>
        </p:spPr>
        <p:txBody>
          <a:bodyPr bIns="45716" lIns="91431" rIns="91431" tIns="45716" wrap="none">
            <a:spAutoFit/>
          </a:bodyPr>
          <a:lstStyle/>
          <a:p>
            <a:pPr algn="r"/>
            <a:r>
              <a:rPr altLang="en-US" b="1" lang="zh-CN" sz="2000">
                <a:solidFill>
                  <a:srgbClr val="202A36"/>
                </a:solidFill>
                <a:latin charset="-122" panose="020b0503020204020204" pitchFamily="34" typeface="微软雅黑"/>
                <a:ea charset="-122" panose="020b0503020204020204" pitchFamily="34" typeface="微软雅黑"/>
              </a:rPr>
              <a:t>添加标题</a:t>
            </a:r>
          </a:p>
        </p:txBody>
      </p:sp>
      <p:sp>
        <p:nvSpPr>
          <p:cNvPr id="88" name="矩形 47"/>
          <p:cNvSpPr>
            <a:spLocks noChangeArrowheads="1"/>
          </p:cNvSpPr>
          <p:nvPr/>
        </p:nvSpPr>
        <p:spPr bwMode="auto">
          <a:xfrm>
            <a:off x="2807443" y="1943297"/>
            <a:ext cx="2646337"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000">
                <a:solidFill>
                  <a:srgbClr val="202A36"/>
                </a:solidFill>
                <a:sym charset="-122" panose="020b0503020204020204" pitchFamily="34" typeface="微软雅黑"/>
              </a:rPr>
              <a:t>在此录入上述图表的综合描述说明，在此录入上述图表的综合描述说明。</a:t>
            </a:r>
          </a:p>
        </p:txBody>
      </p:sp>
      <p:sp>
        <p:nvSpPr>
          <p:cNvPr id="89" name="矩形 88"/>
          <p:cNvSpPr/>
          <p:nvPr/>
        </p:nvSpPr>
        <p:spPr>
          <a:xfrm>
            <a:off x="3059601" y="2934201"/>
            <a:ext cx="1198862" cy="396232"/>
          </a:xfrm>
          <a:prstGeom prst="rect">
            <a:avLst/>
          </a:prstGeom>
        </p:spPr>
        <p:txBody>
          <a:bodyPr bIns="45716" lIns="91431" rIns="91431" tIns="45716" wrap="none">
            <a:spAutoFit/>
          </a:bodyPr>
          <a:lstStyle/>
          <a:p>
            <a:pPr algn="r"/>
            <a:r>
              <a:rPr altLang="en-US" b="1" lang="zh-CN" sz="2000">
                <a:solidFill>
                  <a:srgbClr val="202A36"/>
                </a:solidFill>
                <a:latin charset="-122" panose="020b0503020204020204" pitchFamily="34" typeface="微软雅黑"/>
                <a:ea charset="-122" panose="020b0503020204020204" pitchFamily="34" typeface="微软雅黑"/>
              </a:rPr>
              <a:t>添加标题</a:t>
            </a:r>
          </a:p>
        </p:txBody>
      </p:sp>
      <p:sp>
        <p:nvSpPr>
          <p:cNvPr id="90" name="矩形 47"/>
          <p:cNvSpPr>
            <a:spLocks noChangeArrowheads="1"/>
          </p:cNvSpPr>
          <p:nvPr/>
        </p:nvSpPr>
        <p:spPr bwMode="auto">
          <a:xfrm>
            <a:off x="2261117" y="3299148"/>
            <a:ext cx="1997346"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000">
                <a:solidFill>
                  <a:srgbClr val="202A36"/>
                </a:solidFill>
                <a:sym charset="-122" panose="020b0503020204020204" pitchFamily="34" typeface="微软雅黑"/>
              </a:rPr>
              <a:t>在此录入上述图表的描述说明，在此录入上述图表的描述说明。</a:t>
            </a:r>
          </a:p>
        </p:txBody>
      </p:sp>
      <p:sp>
        <p:nvSpPr>
          <p:cNvPr id="91" name="矩形 90"/>
          <p:cNvSpPr/>
          <p:nvPr/>
        </p:nvSpPr>
        <p:spPr>
          <a:xfrm>
            <a:off x="3059601" y="4353567"/>
            <a:ext cx="1198862" cy="396232"/>
          </a:xfrm>
          <a:prstGeom prst="rect">
            <a:avLst/>
          </a:prstGeom>
        </p:spPr>
        <p:txBody>
          <a:bodyPr bIns="45716" lIns="91431" rIns="91431" tIns="45716" wrap="none">
            <a:spAutoFit/>
          </a:bodyPr>
          <a:lstStyle/>
          <a:p>
            <a:pPr algn="r"/>
            <a:r>
              <a:rPr altLang="en-US" b="1" lang="zh-CN" sz="2000">
                <a:solidFill>
                  <a:srgbClr val="202A36"/>
                </a:solidFill>
                <a:latin charset="-122" panose="020b0503020204020204" pitchFamily="34" typeface="微软雅黑"/>
                <a:ea charset="-122" panose="020b0503020204020204" pitchFamily="34" typeface="微软雅黑"/>
              </a:rPr>
              <a:t>添加标题</a:t>
            </a:r>
          </a:p>
        </p:txBody>
      </p:sp>
      <p:sp>
        <p:nvSpPr>
          <p:cNvPr id="92" name="矩形 47"/>
          <p:cNvSpPr>
            <a:spLocks noChangeArrowheads="1"/>
          </p:cNvSpPr>
          <p:nvPr/>
        </p:nvSpPr>
        <p:spPr bwMode="auto">
          <a:xfrm>
            <a:off x="2261117" y="4718510"/>
            <a:ext cx="1997345"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z="1000">
                <a:solidFill>
                  <a:srgbClr val="202A36"/>
                </a:solidFill>
                <a:sym charset="-122" panose="020b0503020204020204" pitchFamily="34" typeface="微软雅黑"/>
              </a:rPr>
              <a:t>在此录入上述图表的描述说明，在此录入上述图表的描述说明。</a:t>
            </a:r>
          </a:p>
        </p:txBody>
      </p:sp>
      <p:sp>
        <p:nvSpPr>
          <p:cNvPr id="93" name="矩形 92"/>
          <p:cNvSpPr/>
          <p:nvPr/>
        </p:nvSpPr>
        <p:spPr>
          <a:xfrm>
            <a:off x="9448808" y="2342720"/>
            <a:ext cx="1198862" cy="396232"/>
          </a:xfrm>
          <a:prstGeom prst="rect">
            <a:avLst/>
          </a:prstGeom>
        </p:spPr>
        <p:txBody>
          <a:bodyPr bIns="45716" lIns="91431" rIns="91431" tIns="45716" wrap="none">
            <a:spAutoFit/>
          </a:bodyPr>
          <a:lstStyle/>
          <a:p>
            <a:r>
              <a:rPr altLang="en-US" b="1" lang="zh-CN" sz="2000">
                <a:solidFill>
                  <a:srgbClr val="202A36"/>
                </a:solidFill>
                <a:latin charset="-122" panose="020b0503020204020204" pitchFamily="34" typeface="微软雅黑"/>
                <a:ea charset="-122" panose="020b0503020204020204" pitchFamily="34" typeface="微软雅黑"/>
              </a:rPr>
              <a:t>添加标题</a:t>
            </a:r>
          </a:p>
        </p:txBody>
      </p:sp>
      <p:sp>
        <p:nvSpPr>
          <p:cNvPr id="94" name="矩形 47"/>
          <p:cNvSpPr>
            <a:spLocks noChangeArrowheads="1"/>
          </p:cNvSpPr>
          <p:nvPr/>
        </p:nvSpPr>
        <p:spPr bwMode="auto">
          <a:xfrm>
            <a:off x="9448804" y="2723431"/>
            <a:ext cx="2140708"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000">
                <a:solidFill>
                  <a:srgbClr val="202A36"/>
                </a:solidFill>
                <a:sym charset="-122" panose="020b0503020204020204" pitchFamily="34" typeface="微软雅黑"/>
              </a:rPr>
              <a:t>在此录入上述图表的描述说明，在此录入上述图表的描述说明。</a:t>
            </a:r>
          </a:p>
        </p:txBody>
      </p:sp>
      <p:sp>
        <p:nvSpPr>
          <p:cNvPr id="95" name="矩形 94"/>
          <p:cNvSpPr/>
          <p:nvPr/>
        </p:nvSpPr>
        <p:spPr>
          <a:xfrm>
            <a:off x="9466560" y="4025912"/>
            <a:ext cx="1198862" cy="396232"/>
          </a:xfrm>
          <a:prstGeom prst="rect">
            <a:avLst/>
          </a:prstGeom>
        </p:spPr>
        <p:txBody>
          <a:bodyPr bIns="45716" lIns="91431" rIns="91431" tIns="45716" wrap="none">
            <a:spAutoFit/>
          </a:bodyPr>
          <a:lstStyle/>
          <a:p>
            <a:r>
              <a:rPr altLang="en-US" b="1" lang="zh-CN" sz="2000">
                <a:solidFill>
                  <a:srgbClr val="202A36"/>
                </a:solidFill>
                <a:latin charset="-122" panose="020b0503020204020204" pitchFamily="34" typeface="微软雅黑"/>
                <a:ea charset="-122" panose="020b0503020204020204" pitchFamily="34" typeface="微软雅黑"/>
              </a:rPr>
              <a:t>添加标题</a:t>
            </a:r>
          </a:p>
        </p:txBody>
      </p:sp>
      <p:sp>
        <p:nvSpPr>
          <p:cNvPr id="96" name="矩形 47"/>
          <p:cNvSpPr>
            <a:spLocks noChangeArrowheads="1"/>
          </p:cNvSpPr>
          <p:nvPr/>
        </p:nvSpPr>
        <p:spPr bwMode="auto">
          <a:xfrm>
            <a:off x="9466559" y="4406623"/>
            <a:ext cx="2140708"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000">
                <a:solidFill>
                  <a:srgbClr val="202A36"/>
                </a:solidFill>
                <a:sym charset="-122" panose="020b0503020204020204" pitchFamily="34" typeface="微软雅黑"/>
              </a:rPr>
              <a:t>在此录入上述图表的描述说明，在此录入上述图表的描述说明。</a:t>
            </a:r>
          </a:p>
        </p:txBody>
      </p:sp>
      <p:sp>
        <p:nvSpPr>
          <p:cNvPr id="97" name="矩形 96"/>
          <p:cNvSpPr/>
          <p:nvPr/>
        </p:nvSpPr>
        <p:spPr>
          <a:xfrm>
            <a:off x="8634802" y="5408075"/>
            <a:ext cx="1198862" cy="396232"/>
          </a:xfrm>
          <a:prstGeom prst="rect">
            <a:avLst/>
          </a:prstGeom>
        </p:spPr>
        <p:txBody>
          <a:bodyPr bIns="45716" lIns="91431" rIns="91431" tIns="45716" wrap="none">
            <a:spAutoFit/>
          </a:bodyPr>
          <a:lstStyle/>
          <a:p>
            <a:r>
              <a:rPr altLang="en-US" b="1" lang="zh-CN" sz="2000">
                <a:solidFill>
                  <a:srgbClr val="202A36"/>
                </a:solidFill>
                <a:latin charset="-122" panose="020b0503020204020204" pitchFamily="34" typeface="微软雅黑"/>
                <a:ea charset="-122" panose="020b0503020204020204" pitchFamily="34" typeface="微软雅黑"/>
              </a:rPr>
              <a:t>添加标题</a:t>
            </a:r>
          </a:p>
        </p:txBody>
      </p:sp>
      <p:sp>
        <p:nvSpPr>
          <p:cNvPr id="98" name="矩形 47"/>
          <p:cNvSpPr>
            <a:spLocks noChangeArrowheads="1"/>
          </p:cNvSpPr>
          <p:nvPr/>
        </p:nvSpPr>
        <p:spPr bwMode="auto">
          <a:xfrm>
            <a:off x="8634804" y="5788788"/>
            <a:ext cx="2853081"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000">
                <a:solidFill>
                  <a:srgbClr val="202A36"/>
                </a:solidFill>
                <a:sym charset="-122" panose="020b0503020204020204" pitchFamily="34" typeface="微软雅黑"/>
              </a:rPr>
              <a:t>在此录入上述图表的描述说明，在此录入上述图表的描述说明。</a:t>
            </a:r>
          </a:p>
        </p:txBody>
      </p:sp>
      <p:grpSp>
        <p:nvGrpSpPr>
          <p:cNvPr id="99" name="组合 98"/>
          <p:cNvGrpSpPr/>
          <p:nvPr/>
        </p:nvGrpSpPr>
        <p:grpSpPr>
          <a:xfrm flipH="1">
            <a:off x="8517393" y="2570248"/>
            <a:ext cx="884112" cy="262891"/>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927099" y="3207123"/>
            <a:ext cx="1887055" cy="1592580"/>
            <a:chOff x="5927099" y="3207123"/>
            <a:chExt cx="1887055" cy="1592580"/>
          </a:xfrm>
          <a:solidFill>
            <a:srgbClr val="5ECCF3">
              <a:alpha val="50196"/>
            </a:srgbClr>
          </a:solidFill>
        </p:grpSpPr>
        <p:sp>
          <p:nvSpPr>
            <p:cNvPr id="79" name="六边形 78"/>
            <p:cNvSpPr/>
            <p:nvPr/>
          </p:nvSpPr>
          <p:spPr>
            <a:xfrm>
              <a:off x="5927099" y="3207123"/>
              <a:ext cx="1887055" cy="1592580"/>
            </a:xfrm>
            <a:prstGeom prst="hexagon">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2" name="文本框 1"/>
            <p:cNvSpPr txBox="1"/>
            <p:nvPr/>
          </p:nvSpPr>
          <p:spPr>
            <a:xfrm>
              <a:off x="6291627" y="3451751"/>
              <a:ext cx="1157999" cy="1066800"/>
            </a:xfrm>
            <a:prstGeom prst="rect">
              <a:avLst/>
            </a:prstGeom>
            <a:noFill/>
          </p:spPr>
          <p:txBody>
            <a:bodyPr rtlCol="0" wrap="square">
              <a:spAutoFit/>
            </a:bodyPr>
            <a:lstStyle/>
            <a:p>
              <a:pPr algn="ctr"/>
              <a:r>
                <a:rPr altLang="en-US" b="1" lang="zh-CN" smtClean="0" sz="3200">
                  <a:solidFill>
                    <a:srgbClr val="202A36"/>
                  </a:solidFill>
                  <a:latin charset="-122" panose="020b0503020204020204" pitchFamily="34" typeface="微软雅黑"/>
                  <a:ea charset="-122" panose="020b0503020204020204" pitchFamily="34" typeface="微软雅黑"/>
                </a:rPr>
                <a:t>研究结论</a:t>
              </a:r>
            </a:p>
          </p:txBody>
        </p:sp>
      </p:grpSp>
      <p:sp>
        <p:nvSpPr>
          <p:cNvPr id="4" name="椭圆 3"/>
          <p:cNvSpPr/>
          <p:nvPr/>
        </p:nvSpPr>
        <p:spPr>
          <a:xfrm>
            <a:off x="5027949" y="2134969"/>
            <a:ext cx="3677765" cy="3677765"/>
          </a:xfrm>
          <a:prstGeom prst="ellipse">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85792030"/>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9"/>
                                        </p:tgtEl>
                                        <p:attrNameLst>
                                          <p:attrName>style.visibility</p:attrName>
                                        </p:attrNameLst>
                                      </p:cBhvr>
                                      <p:to>
                                        <p:strVal val="visible"/>
                                      </p:to>
                                    </p:set>
                                    <p:animEffect filter="wipe(left)" transition="in">
                                      <p:cBhvr>
                                        <p:cTn dur="500" id="7"/>
                                        <p:tgtEl>
                                          <p:spTgt spid="49"/>
                                        </p:tgtEl>
                                      </p:cBhvr>
                                    </p:animEffect>
                                  </p:childTnLst>
                                </p:cTn>
                              </p:par>
                            </p:childTnLst>
                          </p:cTn>
                        </p:par>
                        <p:par>
                          <p:cTn fill="hold" id="8" nodeType="afterGroup">
                            <p:stCondLst>
                              <p:cond delay="500"/>
                            </p:stCondLst>
                            <p:childTnLst>
                              <p:par>
                                <p:cTn fill="hold" id="9" nodeType="afterEffect" presetClass="entr" presetID="23" presetSubtype="52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350" fill="hold" id="11"/>
                                        <p:tgtEl>
                                          <p:spTgt spid="3"/>
                                        </p:tgtEl>
                                        <p:attrNameLst>
                                          <p:attrName>ppt_w</p:attrName>
                                        </p:attrNameLst>
                                      </p:cBhvr>
                                      <p:tavLst>
                                        <p:tav tm="0">
                                          <p:val>
                                            <p:fltVal val="0"/>
                                          </p:val>
                                        </p:tav>
                                        <p:tav tm="100000">
                                          <p:val>
                                            <p:strVal val="#ppt_w"/>
                                          </p:val>
                                        </p:tav>
                                      </p:tavLst>
                                    </p:anim>
                                    <p:anim calcmode="lin" valueType="num">
                                      <p:cBhvr>
                                        <p:cTn dur="350" fill="hold" id="12"/>
                                        <p:tgtEl>
                                          <p:spTgt spid="3"/>
                                        </p:tgtEl>
                                        <p:attrNameLst>
                                          <p:attrName>ppt_h</p:attrName>
                                        </p:attrNameLst>
                                      </p:cBhvr>
                                      <p:tavLst>
                                        <p:tav tm="0">
                                          <p:val>
                                            <p:fltVal val="0"/>
                                          </p:val>
                                        </p:tav>
                                        <p:tav tm="100000">
                                          <p:val>
                                            <p:strVal val="#ppt_h"/>
                                          </p:val>
                                        </p:tav>
                                      </p:tavLst>
                                    </p:anim>
                                    <p:anim calcmode="lin" valueType="num">
                                      <p:cBhvr>
                                        <p:cTn dur="350" fill="hold" id="13"/>
                                        <p:tgtEl>
                                          <p:spTgt spid="3"/>
                                        </p:tgtEl>
                                        <p:attrNameLst>
                                          <p:attrName>ppt_x</p:attrName>
                                        </p:attrNameLst>
                                      </p:cBhvr>
                                      <p:tavLst>
                                        <p:tav tm="0">
                                          <p:val>
                                            <p:fltVal val="0.5"/>
                                          </p:val>
                                        </p:tav>
                                        <p:tav tm="100000">
                                          <p:val>
                                            <p:strVal val="#ppt_x"/>
                                          </p:val>
                                        </p:tav>
                                      </p:tavLst>
                                    </p:anim>
                                    <p:anim calcmode="lin" valueType="num">
                                      <p:cBhvr>
                                        <p:cTn dur="350" fill="hold" id="14"/>
                                        <p:tgtEl>
                                          <p:spTgt spid="3"/>
                                        </p:tgtEl>
                                        <p:attrNameLst>
                                          <p:attrName>ppt_y</p:attrName>
                                        </p:attrNameLst>
                                      </p:cBhvr>
                                      <p:tavLst>
                                        <p:tav tm="0">
                                          <p:val>
                                            <p:fltVal val="0.5"/>
                                          </p:val>
                                        </p:tav>
                                        <p:tav tm="100000">
                                          <p:val>
                                            <p:strVal val="#ppt_y"/>
                                          </p:val>
                                        </p:tav>
                                      </p:tavLst>
                                    </p:anim>
                                  </p:childTnLst>
                                </p:cTn>
                              </p:par>
                              <p:par>
                                <p:cTn fill="hold" id="15" nodeType="withEffect" presetClass="entr" presetID="2" presetSubtype="1">
                                  <p:stCondLst>
                                    <p:cond delay="750"/>
                                  </p:stCondLst>
                                  <p:childTnLst>
                                    <p:set>
                                      <p:cBhvr>
                                        <p:cTn dur="1" fill="hold" id="16">
                                          <p:stCondLst>
                                            <p:cond delay="0"/>
                                          </p:stCondLst>
                                        </p:cTn>
                                        <p:tgtEl>
                                          <p:spTgt spid="63"/>
                                        </p:tgtEl>
                                        <p:attrNameLst>
                                          <p:attrName>style.visibility</p:attrName>
                                        </p:attrNameLst>
                                      </p:cBhvr>
                                      <p:to>
                                        <p:strVal val="visible"/>
                                      </p:to>
                                    </p:set>
                                    <p:anim calcmode="lin" valueType="num">
                                      <p:cBhvr additive="base">
                                        <p:cTn dur="250" fill="hold" id="17"/>
                                        <p:tgtEl>
                                          <p:spTgt spid="63"/>
                                        </p:tgtEl>
                                        <p:attrNameLst>
                                          <p:attrName>ppt_x</p:attrName>
                                        </p:attrNameLst>
                                      </p:cBhvr>
                                      <p:tavLst>
                                        <p:tav tm="0">
                                          <p:val>
                                            <p:strVal val="#ppt_x"/>
                                          </p:val>
                                        </p:tav>
                                        <p:tav tm="100000">
                                          <p:val>
                                            <p:strVal val="#ppt_x"/>
                                          </p:val>
                                        </p:tav>
                                      </p:tavLst>
                                    </p:anim>
                                    <p:anim calcmode="lin" valueType="num">
                                      <p:cBhvr additive="base">
                                        <p:cTn dur="250" fill="hold" id="18"/>
                                        <p:tgtEl>
                                          <p:spTgt spid="63"/>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2" presetSubtype="2">
                                  <p:stCondLst>
                                    <p:cond delay="250"/>
                                  </p:stCondLst>
                                  <p:childTnLst>
                                    <p:set>
                                      <p:cBhvr>
                                        <p:cTn dur="1" fill="hold" id="21">
                                          <p:stCondLst>
                                            <p:cond delay="0"/>
                                          </p:stCondLst>
                                        </p:cTn>
                                        <p:tgtEl>
                                          <p:spTgt spid="57"/>
                                        </p:tgtEl>
                                        <p:attrNameLst>
                                          <p:attrName>style.visibility</p:attrName>
                                        </p:attrNameLst>
                                      </p:cBhvr>
                                      <p:to>
                                        <p:strVal val="visible"/>
                                      </p:to>
                                    </p:set>
                                    <p:animEffect filter="wipe(right)" transition="in">
                                      <p:cBhvr>
                                        <p:cTn dur="500" id="22"/>
                                        <p:tgtEl>
                                          <p:spTgt spid="57"/>
                                        </p:tgtEl>
                                      </p:cBhvr>
                                    </p:animEffect>
                                  </p:childTnLst>
                                </p:cTn>
                              </p:par>
                            </p:childTnLst>
                          </p:cTn>
                        </p:par>
                        <p:par>
                          <p:cTn fill="hold" id="23" nodeType="afterGroup">
                            <p:stCondLst>
                              <p:cond delay="2250"/>
                            </p:stCondLst>
                            <p:childTnLst>
                              <p:par>
                                <p:cTn fill="hold" grpId="0" id="24" nodeType="afterEffect" presetClass="entr" presetID="22" presetSubtype="2">
                                  <p:stCondLst>
                                    <p:cond delay="0"/>
                                  </p:stCondLst>
                                  <p:childTnLst>
                                    <p:set>
                                      <p:cBhvr>
                                        <p:cTn dur="1" fill="hold" id="25">
                                          <p:stCondLst>
                                            <p:cond delay="0"/>
                                          </p:stCondLst>
                                        </p:cTn>
                                        <p:tgtEl>
                                          <p:spTgt spid="87"/>
                                        </p:tgtEl>
                                        <p:attrNameLst>
                                          <p:attrName>style.visibility</p:attrName>
                                        </p:attrNameLst>
                                      </p:cBhvr>
                                      <p:to>
                                        <p:strVal val="visible"/>
                                      </p:to>
                                    </p:set>
                                    <p:animEffect filter="wipe(right)" transition="in">
                                      <p:cBhvr>
                                        <p:cTn dur="500" id="26"/>
                                        <p:tgtEl>
                                          <p:spTgt spid="87"/>
                                        </p:tgtEl>
                                      </p:cBhvr>
                                    </p:animEffect>
                                  </p:childTnLst>
                                </p:cTn>
                              </p:par>
                              <p:par>
                                <p:cTn fill="hold" grpId="0" id="27" nodeType="withEffect" presetClass="entr" presetID="22" presetSubtype="2">
                                  <p:stCondLst>
                                    <p:cond delay="0"/>
                                  </p:stCondLst>
                                  <p:childTnLst>
                                    <p:set>
                                      <p:cBhvr>
                                        <p:cTn dur="1" fill="hold" id="28">
                                          <p:stCondLst>
                                            <p:cond delay="0"/>
                                          </p:stCondLst>
                                        </p:cTn>
                                        <p:tgtEl>
                                          <p:spTgt spid="88"/>
                                        </p:tgtEl>
                                        <p:attrNameLst>
                                          <p:attrName>style.visibility</p:attrName>
                                        </p:attrNameLst>
                                      </p:cBhvr>
                                      <p:to>
                                        <p:strVal val="visible"/>
                                      </p:to>
                                    </p:set>
                                    <p:animEffect filter="wipe(right)" transition="in">
                                      <p:cBhvr>
                                        <p:cTn dur="500" id="29"/>
                                        <p:tgtEl>
                                          <p:spTgt spid="88"/>
                                        </p:tgtEl>
                                      </p:cBhvr>
                                    </p:animEffect>
                                  </p:childTnLst>
                                </p:cTn>
                              </p:par>
                            </p:childTnLst>
                          </p:cTn>
                        </p:par>
                        <p:par>
                          <p:cTn fill="hold" id="30" nodeType="afterGroup">
                            <p:stCondLst>
                              <p:cond delay="2750"/>
                            </p:stCondLst>
                            <p:childTnLst>
                              <p:par>
                                <p:cTn fill="hold" id="31" nodeType="afterEffect" presetClass="entr" presetID="2" presetSubtype="2">
                                  <p:stCondLst>
                                    <p:cond delay="250"/>
                                  </p:stCondLst>
                                  <p:childTnLst>
                                    <p:set>
                                      <p:cBhvr>
                                        <p:cTn dur="1" fill="hold" id="32">
                                          <p:stCondLst>
                                            <p:cond delay="0"/>
                                          </p:stCondLst>
                                        </p:cTn>
                                        <p:tgtEl>
                                          <p:spTgt spid="60"/>
                                        </p:tgtEl>
                                        <p:attrNameLst>
                                          <p:attrName>style.visibility</p:attrName>
                                        </p:attrNameLst>
                                      </p:cBhvr>
                                      <p:to>
                                        <p:strVal val="visible"/>
                                      </p:to>
                                    </p:set>
                                    <p:anim calcmode="lin" valueType="num">
                                      <p:cBhvr additive="base">
                                        <p:cTn dur="250" fill="hold" id="33"/>
                                        <p:tgtEl>
                                          <p:spTgt spid="60"/>
                                        </p:tgtEl>
                                        <p:attrNameLst>
                                          <p:attrName>ppt_x</p:attrName>
                                        </p:attrNameLst>
                                      </p:cBhvr>
                                      <p:tavLst>
                                        <p:tav tm="0">
                                          <p:val>
                                            <p:strVal val="1+#ppt_w/2"/>
                                          </p:val>
                                        </p:tav>
                                        <p:tav tm="100000">
                                          <p:val>
                                            <p:strVal val="#ppt_x"/>
                                          </p:val>
                                        </p:tav>
                                      </p:tavLst>
                                    </p:anim>
                                    <p:anim calcmode="lin" valueType="num">
                                      <p:cBhvr additive="base">
                                        <p:cTn dur="250" fill="hold" id="34"/>
                                        <p:tgtEl>
                                          <p:spTgt spid="6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250"/>
                            </p:stCondLst>
                            <p:childTnLst>
                              <p:par>
                                <p:cTn fill="hold" id="36" nodeType="afterEffect" presetClass="entr" presetID="22" presetSubtype="8">
                                  <p:stCondLst>
                                    <p:cond delay="0"/>
                                  </p:stCondLst>
                                  <p:childTnLst>
                                    <p:set>
                                      <p:cBhvr>
                                        <p:cTn dur="1" fill="hold" id="37">
                                          <p:stCondLst>
                                            <p:cond delay="0"/>
                                          </p:stCondLst>
                                        </p:cTn>
                                        <p:tgtEl>
                                          <p:spTgt spid="99"/>
                                        </p:tgtEl>
                                        <p:attrNameLst>
                                          <p:attrName>style.visibility</p:attrName>
                                        </p:attrNameLst>
                                      </p:cBhvr>
                                      <p:to>
                                        <p:strVal val="visible"/>
                                      </p:to>
                                    </p:set>
                                    <p:animEffect filter="wipe(left)" transition="in">
                                      <p:cBhvr>
                                        <p:cTn dur="500" id="38"/>
                                        <p:tgtEl>
                                          <p:spTgt spid="99"/>
                                        </p:tgtEl>
                                      </p:cBhvr>
                                    </p:animEffect>
                                  </p:childTnLst>
                                </p:cTn>
                              </p:par>
                            </p:childTnLst>
                          </p:cTn>
                        </p:par>
                        <p:par>
                          <p:cTn fill="hold" id="39" nodeType="afterGroup">
                            <p:stCondLst>
                              <p:cond delay="3750"/>
                            </p:stCondLst>
                            <p:childTnLst>
                              <p:par>
                                <p:cTn fill="hold" grpId="0" id="40" nodeType="afterEffect" presetClass="entr" presetID="22" presetSubtype="8">
                                  <p:stCondLst>
                                    <p:cond delay="0"/>
                                  </p:stCondLst>
                                  <p:childTnLst>
                                    <p:set>
                                      <p:cBhvr>
                                        <p:cTn dur="1" fill="hold" id="41">
                                          <p:stCondLst>
                                            <p:cond delay="0"/>
                                          </p:stCondLst>
                                        </p:cTn>
                                        <p:tgtEl>
                                          <p:spTgt spid="93"/>
                                        </p:tgtEl>
                                        <p:attrNameLst>
                                          <p:attrName>style.visibility</p:attrName>
                                        </p:attrNameLst>
                                      </p:cBhvr>
                                      <p:to>
                                        <p:strVal val="visible"/>
                                      </p:to>
                                    </p:set>
                                    <p:animEffect filter="wipe(left)" transition="in">
                                      <p:cBhvr>
                                        <p:cTn dur="500" id="42"/>
                                        <p:tgtEl>
                                          <p:spTgt spid="93"/>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94"/>
                                        </p:tgtEl>
                                        <p:attrNameLst>
                                          <p:attrName>style.visibility</p:attrName>
                                        </p:attrNameLst>
                                      </p:cBhvr>
                                      <p:to>
                                        <p:strVal val="visible"/>
                                      </p:to>
                                    </p:set>
                                    <p:animEffect filter="wipe(left)" transition="in">
                                      <p:cBhvr>
                                        <p:cTn dur="500" id="45"/>
                                        <p:tgtEl>
                                          <p:spTgt spid="94"/>
                                        </p:tgtEl>
                                      </p:cBhvr>
                                    </p:animEffect>
                                  </p:childTnLst>
                                </p:cTn>
                              </p:par>
                            </p:childTnLst>
                          </p:cTn>
                        </p:par>
                        <p:par>
                          <p:cTn fill="hold" id="46" nodeType="afterGroup">
                            <p:stCondLst>
                              <p:cond delay="4250"/>
                            </p:stCondLst>
                            <p:childTnLst>
                              <p:par>
                                <p:cTn fill="hold" id="47" nodeType="afterEffect" presetClass="entr" presetID="2" presetSubtype="2">
                                  <p:stCondLst>
                                    <p:cond delay="250"/>
                                  </p:stCondLst>
                                  <p:childTnLst>
                                    <p:set>
                                      <p:cBhvr>
                                        <p:cTn dur="1" fill="hold" id="48">
                                          <p:stCondLst>
                                            <p:cond delay="0"/>
                                          </p:stCondLst>
                                        </p:cTn>
                                        <p:tgtEl>
                                          <p:spTgt spid="66"/>
                                        </p:tgtEl>
                                        <p:attrNameLst>
                                          <p:attrName>style.visibility</p:attrName>
                                        </p:attrNameLst>
                                      </p:cBhvr>
                                      <p:to>
                                        <p:strVal val="visible"/>
                                      </p:to>
                                    </p:set>
                                    <p:anim calcmode="lin" valueType="num">
                                      <p:cBhvr additive="base">
                                        <p:cTn dur="250" fill="hold" id="49"/>
                                        <p:tgtEl>
                                          <p:spTgt spid="66"/>
                                        </p:tgtEl>
                                        <p:attrNameLst>
                                          <p:attrName>ppt_x</p:attrName>
                                        </p:attrNameLst>
                                      </p:cBhvr>
                                      <p:tavLst>
                                        <p:tav tm="0">
                                          <p:val>
                                            <p:strVal val="1+#ppt_w/2"/>
                                          </p:val>
                                        </p:tav>
                                        <p:tav tm="100000">
                                          <p:val>
                                            <p:strVal val="#ppt_x"/>
                                          </p:val>
                                        </p:tav>
                                      </p:tavLst>
                                    </p:anim>
                                    <p:anim calcmode="lin" valueType="num">
                                      <p:cBhvr additive="base">
                                        <p:cTn dur="250" fill="hold" id="50"/>
                                        <p:tgtEl>
                                          <p:spTgt spid="66"/>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4750"/>
                            </p:stCondLst>
                            <p:childTnLst>
                              <p:par>
                                <p:cTn fill="hold" id="52" nodeType="afterEffect" presetClass="entr" presetID="22" presetSubtype="8">
                                  <p:stCondLst>
                                    <p:cond delay="0"/>
                                  </p:stCondLst>
                                  <p:childTnLst>
                                    <p:set>
                                      <p:cBhvr>
                                        <p:cTn dur="1" fill="hold" id="53">
                                          <p:stCondLst>
                                            <p:cond delay="0"/>
                                          </p:stCondLst>
                                        </p:cTn>
                                        <p:tgtEl>
                                          <p:spTgt spid="53"/>
                                        </p:tgtEl>
                                        <p:attrNameLst>
                                          <p:attrName>style.visibility</p:attrName>
                                        </p:attrNameLst>
                                      </p:cBhvr>
                                      <p:to>
                                        <p:strVal val="visible"/>
                                      </p:to>
                                    </p:set>
                                    <p:animEffect filter="wipe(left)" transition="in">
                                      <p:cBhvr>
                                        <p:cTn dur="500" id="54"/>
                                        <p:tgtEl>
                                          <p:spTgt spid="53"/>
                                        </p:tgtEl>
                                      </p:cBhvr>
                                    </p:animEffect>
                                  </p:childTnLst>
                                </p:cTn>
                              </p:par>
                            </p:childTnLst>
                          </p:cTn>
                        </p:par>
                        <p:par>
                          <p:cTn fill="hold" id="55" nodeType="afterGroup">
                            <p:stCondLst>
                              <p:cond delay="5250"/>
                            </p:stCondLst>
                            <p:childTnLst>
                              <p:par>
                                <p:cTn fill="hold" grpId="0" id="56" nodeType="afterEffect" presetClass="entr" presetID="22" presetSubtype="8">
                                  <p:stCondLst>
                                    <p:cond delay="0"/>
                                  </p:stCondLst>
                                  <p:childTnLst>
                                    <p:set>
                                      <p:cBhvr>
                                        <p:cTn dur="1" fill="hold" id="57">
                                          <p:stCondLst>
                                            <p:cond delay="0"/>
                                          </p:stCondLst>
                                        </p:cTn>
                                        <p:tgtEl>
                                          <p:spTgt spid="95"/>
                                        </p:tgtEl>
                                        <p:attrNameLst>
                                          <p:attrName>style.visibility</p:attrName>
                                        </p:attrNameLst>
                                      </p:cBhvr>
                                      <p:to>
                                        <p:strVal val="visible"/>
                                      </p:to>
                                    </p:set>
                                    <p:animEffect filter="wipe(left)" transition="in">
                                      <p:cBhvr>
                                        <p:cTn dur="500" id="58"/>
                                        <p:tgtEl>
                                          <p:spTgt spid="95"/>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96"/>
                                        </p:tgtEl>
                                        <p:attrNameLst>
                                          <p:attrName>style.visibility</p:attrName>
                                        </p:attrNameLst>
                                      </p:cBhvr>
                                      <p:to>
                                        <p:strVal val="visible"/>
                                      </p:to>
                                    </p:set>
                                    <p:animEffect filter="wipe(left)" transition="in">
                                      <p:cBhvr>
                                        <p:cTn dur="500" id="61"/>
                                        <p:tgtEl>
                                          <p:spTgt spid="96"/>
                                        </p:tgtEl>
                                      </p:cBhvr>
                                    </p:animEffect>
                                  </p:childTnLst>
                                </p:cTn>
                              </p:par>
                            </p:childTnLst>
                          </p:cTn>
                        </p:par>
                        <p:par>
                          <p:cTn fill="hold" id="62" nodeType="afterGroup">
                            <p:stCondLst>
                              <p:cond delay="5750"/>
                            </p:stCondLst>
                            <p:childTnLst>
                              <p:par>
                                <p:cTn fill="hold" id="63" nodeType="afterEffect" presetClass="entr" presetID="2" presetSubtype="4">
                                  <p:stCondLst>
                                    <p:cond delay="250"/>
                                  </p:stCondLst>
                                  <p:childTnLst>
                                    <p:set>
                                      <p:cBhvr>
                                        <p:cTn dur="1" fill="hold" id="64">
                                          <p:stCondLst>
                                            <p:cond delay="0"/>
                                          </p:stCondLst>
                                        </p:cTn>
                                        <p:tgtEl>
                                          <p:spTgt spid="75"/>
                                        </p:tgtEl>
                                        <p:attrNameLst>
                                          <p:attrName>style.visibility</p:attrName>
                                        </p:attrNameLst>
                                      </p:cBhvr>
                                      <p:to>
                                        <p:strVal val="visible"/>
                                      </p:to>
                                    </p:set>
                                    <p:anim calcmode="lin" valueType="num">
                                      <p:cBhvr additive="base">
                                        <p:cTn dur="250" fill="hold" id="65"/>
                                        <p:tgtEl>
                                          <p:spTgt spid="75"/>
                                        </p:tgtEl>
                                        <p:attrNameLst>
                                          <p:attrName>ppt_x</p:attrName>
                                        </p:attrNameLst>
                                      </p:cBhvr>
                                      <p:tavLst>
                                        <p:tav tm="0">
                                          <p:val>
                                            <p:strVal val="#ppt_x"/>
                                          </p:val>
                                        </p:tav>
                                        <p:tav tm="100000">
                                          <p:val>
                                            <p:strVal val="#ppt_x"/>
                                          </p:val>
                                        </p:tav>
                                      </p:tavLst>
                                    </p:anim>
                                    <p:anim calcmode="lin" valueType="num">
                                      <p:cBhvr additive="base">
                                        <p:cTn dur="250" fill="hold" id="66"/>
                                        <p:tgtEl>
                                          <p:spTgt spid="75"/>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6250"/>
                            </p:stCondLst>
                            <p:childTnLst>
                              <p:par>
                                <p:cTn fill="hold" id="68" nodeType="afterEffect" presetClass="entr" presetID="22" presetSubtype="8">
                                  <p:stCondLst>
                                    <p:cond delay="0"/>
                                  </p:stCondLst>
                                  <p:childTnLst>
                                    <p:set>
                                      <p:cBhvr>
                                        <p:cTn dur="1" fill="hold" id="69">
                                          <p:stCondLst>
                                            <p:cond delay="0"/>
                                          </p:stCondLst>
                                        </p:cTn>
                                        <p:tgtEl>
                                          <p:spTgt spid="54"/>
                                        </p:tgtEl>
                                        <p:attrNameLst>
                                          <p:attrName>style.visibility</p:attrName>
                                        </p:attrNameLst>
                                      </p:cBhvr>
                                      <p:to>
                                        <p:strVal val="visible"/>
                                      </p:to>
                                    </p:set>
                                    <p:animEffect filter="wipe(left)" transition="in">
                                      <p:cBhvr>
                                        <p:cTn dur="500" id="70"/>
                                        <p:tgtEl>
                                          <p:spTgt spid="54"/>
                                        </p:tgtEl>
                                      </p:cBhvr>
                                    </p:animEffect>
                                  </p:childTnLst>
                                </p:cTn>
                              </p:par>
                            </p:childTnLst>
                          </p:cTn>
                        </p:par>
                        <p:par>
                          <p:cTn fill="hold" id="71" nodeType="afterGroup">
                            <p:stCondLst>
                              <p:cond delay="6750"/>
                            </p:stCondLst>
                            <p:childTnLst>
                              <p:par>
                                <p:cTn fill="hold" grpId="0" id="72" nodeType="afterEffect" presetClass="entr" presetID="22" presetSubtype="8">
                                  <p:stCondLst>
                                    <p:cond delay="0"/>
                                  </p:stCondLst>
                                  <p:childTnLst>
                                    <p:set>
                                      <p:cBhvr>
                                        <p:cTn dur="1" fill="hold" id="73">
                                          <p:stCondLst>
                                            <p:cond delay="0"/>
                                          </p:stCondLst>
                                        </p:cTn>
                                        <p:tgtEl>
                                          <p:spTgt spid="97"/>
                                        </p:tgtEl>
                                        <p:attrNameLst>
                                          <p:attrName>style.visibility</p:attrName>
                                        </p:attrNameLst>
                                      </p:cBhvr>
                                      <p:to>
                                        <p:strVal val="visible"/>
                                      </p:to>
                                    </p:set>
                                    <p:animEffect filter="wipe(left)" transition="in">
                                      <p:cBhvr>
                                        <p:cTn dur="500" id="74"/>
                                        <p:tgtEl>
                                          <p:spTgt spid="97"/>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98"/>
                                        </p:tgtEl>
                                        <p:attrNameLst>
                                          <p:attrName>style.visibility</p:attrName>
                                        </p:attrNameLst>
                                      </p:cBhvr>
                                      <p:to>
                                        <p:strVal val="visible"/>
                                      </p:to>
                                    </p:set>
                                    <p:animEffect filter="wipe(left)" transition="in">
                                      <p:cBhvr>
                                        <p:cTn dur="500" id="77"/>
                                        <p:tgtEl>
                                          <p:spTgt spid="98"/>
                                        </p:tgtEl>
                                      </p:cBhvr>
                                    </p:animEffect>
                                  </p:childTnLst>
                                </p:cTn>
                              </p:par>
                            </p:childTnLst>
                          </p:cTn>
                        </p:par>
                        <p:par>
                          <p:cTn fill="hold" id="78" nodeType="afterGroup">
                            <p:stCondLst>
                              <p:cond delay="7250"/>
                            </p:stCondLst>
                            <p:childTnLst>
                              <p:par>
                                <p:cTn fill="hold" id="79" nodeType="afterEffect" presetClass="entr" presetID="2" presetSubtype="8">
                                  <p:stCondLst>
                                    <p:cond delay="250"/>
                                  </p:stCondLst>
                                  <p:childTnLst>
                                    <p:set>
                                      <p:cBhvr>
                                        <p:cTn dur="1" fill="hold" id="80">
                                          <p:stCondLst>
                                            <p:cond delay="0"/>
                                          </p:stCondLst>
                                        </p:cTn>
                                        <p:tgtEl>
                                          <p:spTgt spid="69"/>
                                        </p:tgtEl>
                                        <p:attrNameLst>
                                          <p:attrName>style.visibility</p:attrName>
                                        </p:attrNameLst>
                                      </p:cBhvr>
                                      <p:to>
                                        <p:strVal val="visible"/>
                                      </p:to>
                                    </p:set>
                                    <p:anim calcmode="lin" valueType="num">
                                      <p:cBhvr additive="base">
                                        <p:cTn dur="250" fill="hold" id="81"/>
                                        <p:tgtEl>
                                          <p:spTgt spid="69"/>
                                        </p:tgtEl>
                                        <p:attrNameLst>
                                          <p:attrName>ppt_x</p:attrName>
                                        </p:attrNameLst>
                                      </p:cBhvr>
                                      <p:tavLst>
                                        <p:tav tm="0">
                                          <p:val>
                                            <p:strVal val="0-#ppt_w/2"/>
                                          </p:val>
                                        </p:tav>
                                        <p:tav tm="100000">
                                          <p:val>
                                            <p:strVal val="#ppt_x"/>
                                          </p:val>
                                        </p:tav>
                                      </p:tavLst>
                                    </p:anim>
                                    <p:anim calcmode="lin" valueType="num">
                                      <p:cBhvr additive="base">
                                        <p:cTn dur="250" fill="hold" id="82"/>
                                        <p:tgtEl>
                                          <p:spTgt spid="69"/>
                                        </p:tgtEl>
                                        <p:attrNameLst>
                                          <p:attrName>ppt_y</p:attrName>
                                        </p:attrNameLst>
                                      </p:cBhvr>
                                      <p:tavLst>
                                        <p:tav tm="0">
                                          <p:val>
                                            <p:strVal val="#ppt_y"/>
                                          </p:val>
                                        </p:tav>
                                        <p:tav tm="100000">
                                          <p:val>
                                            <p:strVal val="#ppt_y"/>
                                          </p:val>
                                        </p:tav>
                                      </p:tavLst>
                                    </p:anim>
                                  </p:childTnLst>
                                </p:cTn>
                              </p:par>
                            </p:childTnLst>
                          </p:cTn>
                        </p:par>
                        <p:par>
                          <p:cTn fill="hold" id="83" nodeType="afterGroup">
                            <p:stCondLst>
                              <p:cond delay="7750"/>
                            </p:stCondLst>
                            <p:childTnLst>
                              <p:par>
                                <p:cTn fill="hold" id="84" nodeType="afterEffect" presetClass="entr" presetID="22" presetSubtype="2">
                                  <p:stCondLst>
                                    <p:cond delay="0"/>
                                  </p:stCondLst>
                                  <p:childTnLst>
                                    <p:set>
                                      <p:cBhvr>
                                        <p:cTn dur="1" fill="hold" id="85">
                                          <p:stCondLst>
                                            <p:cond delay="0"/>
                                          </p:stCondLst>
                                        </p:cTn>
                                        <p:tgtEl>
                                          <p:spTgt spid="55"/>
                                        </p:tgtEl>
                                        <p:attrNameLst>
                                          <p:attrName>style.visibility</p:attrName>
                                        </p:attrNameLst>
                                      </p:cBhvr>
                                      <p:to>
                                        <p:strVal val="visible"/>
                                      </p:to>
                                    </p:set>
                                    <p:animEffect filter="wipe(right)" transition="in">
                                      <p:cBhvr>
                                        <p:cTn dur="250" id="86"/>
                                        <p:tgtEl>
                                          <p:spTgt spid="55"/>
                                        </p:tgtEl>
                                      </p:cBhvr>
                                    </p:animEffect>
                                  </p:childTnLst>
                                </p:cTn>
                              </p:par>
                            </p:childTnLst>
                          </p:cTn>
                        </p:par>
                        <p:par>
                          <p:cTn fill="hold" id="87" nodeType="afterGroup">
                            <p:stCondLst>
                              <p:cond delay="8000"/>
                            </p:stCondLst>
                            <p:childTnLst>
                              <p:par>
                                <p:cTn fill="hold" grpId="0" id="88" nodeType="afterEffect" presetClass="entr" presetID="22" presetSubtype="2">
                                  <p:stCondLst>
                                    <p:cond delay="0"/>
                                  </p:stCondLst>
                                  <p:childTnLst>
                                    <p:set>
                                      <p:cBhvr>
                                        <p:cTn dur="1" fill="hold" id="89">
                                          <p:stCondLst>
                                            <p:cond delay="0"/>
                                          </p:stCondLst>
                                        </p:cTn>
                                        <p:tgtEl>
                                          <p:spTgt spid="91"/>
                                        </p:tgtEl>
                                        <p:attrNameLst>
                                          <p:attrName>style.visibility</p:attrName>
                                        </p:attrNameLst>
                                      </p:cBhvr>
                                      <p:to>
                                        <p:strVal val="visible"/>
                                      </p:to>
                                    </p:set>
                                    <p:animEffect filter="wipe(right)" transition="in">
                                      <p:cBhvr>
                                        <p:cTn dur="500" id="90"/>
                                        <p:tgtEl>
                                          <p:spTgt spid="91"/>
                                        </p:tgtEl>
                                      </p:cBhvr>
                                    </p:animEffect>
                                  </p:childTnLst>
                                </p:cTn>
                              </p:par>
                              <p:par>
                                <p:cTn fill="hold" grpId="0" id="91" nodeType="withEffect" presetClass="entr" presetID="22" presetSubtype="2">
                                  <p:stCondLst>
                                    <p:cond delay="0"/>
                                  </p:stCondLst>
                                  <p:childTnLst>
                                    <p:set>
                                      <p:cBhvr>
                                        <p:cTn dur="1" fill="hold" id="92">
                                          <p:stCondLst>
                                            <p:cond delay="0"/>
                                          </p:stCondLst>
                                        </p:cTn>
                                        <p:tgtEl>
                                          <p:spTgt spid="92"/>
                                        </p:tgtEl>
                                        <p:attrNameLst>
                                          <p:attrName>style.visibility</p:attrName>
                                        </p:attrNameLst>
                                      </p:cBhvr>
                                      <p:to>
                                        <p:strVal val="visible"/>
                                      </p:to>
                                    </p:set>
                                    <p:animEffect filter="wipe(right)" transition="in">
                                      <p:cBhvr>
                                        <p:cTn dur="500" id="93"/>
                                        <p:tgtEl>
                                          <p:spTgt spid="92"/>
                                        </p:tgtEl>
                                      </p:cBhvr>
                                    </p:animEffect>
                                  </p:childTnLst>
                                </p:cTn>
                              </p:par>
                            </p:childTnLst>
                          </p:cTn>
                        </p:par>
                        <p:par>
                          <p:cTn fill="hold" id="94" nodeType="afterGroup">
                            <p:stCondLst>
                              <p:cond delay="8500"/>
                            </p:stCondLst>
                            <p:childTnLst>
                              <p:par>
                                <p:cTn fill="hold" id="95" nodeType="afterEffect" presetClass="entr" presetID="2" presetSubtype="8">
                                  <p:stCondLst>
                                    <p:cond delay="250"/>
                                  </p:stCondLst>
                                  <p:childTnLst>
                                    <p:set>
                                      <p:cBhvr>
                                        <p:cTn dur="1" fill="hold" id="96">
                                          <p:stCondLst>
                                            <p:cond delay="0"/>
                                          </p:stCondLst>
                                        </p:cTn>
                                        <p:tgtEl>
                                          <p:spTgt spid="72"/>
                                        </p:tgtEl>
                                        <p:attrNameLst>
                                          <p:attrName>style.visibility</p:attrName>
                                        </p:attrNameLst>
                                      </p:cBhvr>
                                      <p:to>
                                        <p:strVal val="visible"/>
                                      </p:to>
                                    </p:set>
                                    <p:anim calcmode="lin" valueType="num">
                                      <p:cBhvr additive="base">
                                        <p:cTn dur="250" fill="hold" id="97"/>
                                        <p:tgtEl>
                                          <p:spTgt spid="72"/>
                                        </p:tgtEl>
                                        <p:attrNameLst>
                                          <p:attrName>ppt_x</p:attrName>
                                        </p:attrNameLst>
                                      </p:cBhvr>
                                      <p:tavLst>
                                        <p:tav tm="0">
                                          <p:val>
                                            <p:strVal val="0-#ppt_w/2"/>
                                          </p:val>
                                        </p:tav>
                                        <p:tav tm="100000">
                                          <p:val>
                                            <p:strVal val="#ppt_x"/>
                                          </p:val>
                                        </p:tav>
                                      </p:tavLst>
                                    </p:anim>
                                    <p:anim calcmode="lin" valueType="num">
                                      <p:cBhvr additive="base">
                                        <p:cTn dur="250" fill="hold" id="98"/>
                                        <p:tgtEl>
                                          <p:spTgt spid="72"/>
                                        </p:tgtEl>
                                        <p:attrNameLst>
                                          <p:attrName>ppt_y</p:attrName>
                                        </p:attrNameLst>
                                      </p:cBhvr>
                                      <p:tavLst>
                                        <p:tav tm="0">
                                          <p:val>
                                            <p:strVal val="#ppt_y"/>
                                          </p:val>
                                        </p:tav>
                                        <p:tav tm="100000">
                                          <p:val>
                                            <p:strVal val="#ppt_y"/>
                                          </p:val>
                                        </p:tav>
                                      </p:tavLst>
                                    </p:anim>
                                  </p:childTnLst>
                                </p:cTn>
                              </p:par>
                            </p:childTnLst>
                          </p:cTn>
                        </p:par>
                        <p:par>
                          <p:cTn fill="hold" id="99" nodeType="afterGroup">
                            <p:stCondLst>
                              <p:cond delay="9000"/>
                            </p:stCondLst>
                            <p:childTnLst>
                              <p:par>
                                <p:cTn fill="hold" id="100" nodeType="afterEffect" presetClass="entr" presetID="22" presetSubtype="2">
                                  <p:stCondLst>
                                    <p:cond delay="0"/>
                                  </p:stCondLst>
                                  <p:childTnLst>
                                    <p:set>
                                      <p:cBhvr>
                                        <p:cTn dur="1" fill="hold" id="101">
                                          <p:stCondLst>
                                            <p:cond delay="0"/>
                                          </p:stCondLst>
                                        </p:cTn>
                                        <p:tgtEl>
                                          <p:spTgt spid="56"/>
                                        </p:tgtEl>
                                        <p:attrNameLst>
                                          <p:attrName>style.visibility</p:attrName>
                                        </p:attrNameLst>
                                      </p:cBhvr>
                                      <p:to>
                                        <p:strVal val="visible"/>
                                      </p:to>
                                    </p:set>
                                    <p:animEffect filter="wipe(right)" transition="in">
                                      <p:cBhvr>
                                        <p:cTn dur="250" id="102"/>
                                        <p:tgtEl>
                                          <p:spTgt spid="56"/>
                                        </p:tgtEl>
                                      </p:cBhvr>
                                    </p:animEffect>
                                  </p:childTnLst>
                                </p:cTn>
                              </p:par>
                            </p:childTnLst>
                          </p:cTn>
                        </p:par>
                        <p:par>
                          <p:cTn fill="hold" id="103" nodeType="afterGroup">
                            <p:stCondLst>
                              <p:cond delay="9250"/>
                            </p:stCondLst>
                            <p:childTnLst>
                              <p:par>
                                <p:cTn fill="hold" grpId="0" id="104" nodeType="afterEffect" presetClass="entr" presetID="22" presetSubtype="2">
                                  <p:stCondLst>
                                    <p:cond delay="0"/>
                                  </p:stCondLst>
                                  <p:childTnLst>
                                    <p:set>
                                      <p:cBhvr>
                                        <p:cTn dur="1" fill="hold" id="105">
                                          <p:stCondLst>
                                            <p:cond delay="0"/>
                                          </p:stCondLst>
                                        </p:cTn>
                                        <p:tgtEl>
                                          <p:spTgt spid="89"/>
                                        </p:tgtEl>
                                        <p:attrNameLst>
                                          <p:attrName>style.visibility</p:attrName>
                                        </p:attrNameLst>
                                      </p:cBhvr>
                                      <p:to>
                                        <p:strVal val="visible"/>
                                      </p:to>
                                    </p:set>
                                    <p:animEffect filter="wipe(right)" transition="in">
                                      <p:cBhvr>
                                        <p:cTn dur="500" id="106"/>
                                        <p:tgtEl>
                                          <p:spTgt spid="89"/>
                                        </p:tgtEl>
                                      </p:cBhvr>
                                    </p:animEffect>
                                  </p:childTnLst>
                                </p:cTn>
                              </p:par>
                              <p:par>
                                <p:cTn fill="hold" grpId="0" id="107" nodeType="withEffect" presetClass="entr" presetID="22" presetSubtype="2">
                                  <p:stCondLst>
                                    <p:cond delay="0"/>
                                  </p:stCondLst>
                                  <p:childTnLst>
                                    <p:set>
                                      <p:cBhvr>
                                        <p:cTn dur="1" fill="hold" id="108">
                                          <p:stCondLst>
                                            <p:cond delay="0"/>
                                          </p:stCondLst>
                                        </p:cTn>
                                        <p:tgtEl>
                                          <p:spTgt spid="90"/>
                                        </p:tgtEl>
                                        <p:attrNameLst>
                                          <p:attrName>style.visibility</p:attrName>
                                        </p:attrNameLst>
                                      </p:cBhvr>
                                      <p:to>
                                        <p:strVal val="visible"/>
                                      </p:to>
                                    </p:set>
                                    <p:animEffect filter="wipe(right)" transition="in">
                                      <p:cBhvr>
                                        <p:cTn dur="500" id="109"/>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87"/>
      <p:bldP grpId="0" spid="88"/>
      <p:bldP grpId="0" spid="89"/>
      <p:bldP grpId="0" spid="90"/>
      <p:bldP grpId="0" spid="91"/>
      <p:bldP grpId="0" spid="92"/>
      <p:bldP grpId="0" spid="93"/>
      <p:bldP grpId="0" spid="94"/>
      <p:bldP grpId="0" spid="95"/>
      <p:bldP grpId="0" spid="96"/>
      <p:bldP grpId="0" spid="97"/>
      <p:bldP grpId="0" spid="9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H="1">
            <a:off x="7371814" y="1779498"/>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886318" y="1812351"/>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38" name="矩形 47"/>
          <p:cNvSpPr>
            <a:spLocks noChangeArrowheads="1"/>
          </p:cNvSpPr>
          <p:nvPr/>
        </p:nvSpPr>
        <p:spPr bwMode="auto">
          <a:xfrm>
            <a:off x="7886318" y="2200650"/>
            <a:ext cx="362155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202A36"/>
                </a:solidFill>
                <a:sym charset="-122" panose="020b0503020204020204" pitchFamily="34" typeface="微软雅黑"/>
              </a:rPr>
              <a:t>在此录入上述图表的综合描述说明，在此录入上述图表的综合描述说明，在此录入上述图表的综合描述说明。</a:t>
            </a:r>
          </a:p>
        </p:txBody>
      </p:sp>
      <p:sp>
        <p:nvSpPr>
          <p:cNvPr id="39" name="矩形 38"/>
          <p:cNvSpPr/>
          <p:nvPr/>
        </p:nvSpPr>
        <p:spPr>
          <a:xfrm>
            <a:off x="7886318" y="3336276"/>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40" name="矩形 47"/>
          <p:cNvSpPr>
            <a:spLocks noChangeArrowheads="1"/>
          </p:cNvSpPr>
          <p:nvPr/>
        </p:nvSpPr>
        <p:spPr bwMode="auto">
          <a:xfrm>
            <a:off x="7886318" y="3724573"/>
            <a:ext cx="362155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202A36"/>
                </a:solidFill>
                <a:sym charset="-122" panose="020b0503020204020204" pitchFamily="34" typeface="微软雅黑"/>
              </a:rPr>
              <a:t>在此录入上述图表的综合描述说明，在此录入上述图表的综合描述说明，在此录入上述图表的综合描述说明。</a:t>
            </a:r>
          </a:p>
        </p:txBody>
      </p:sp>
      <p:sp>
        <p:nvSpPr>
          <p:cNvPr id="41" name="矩形 40"/>
          <p:cNvSpPr/>
          <p:nvPr/>
        </p:nvSpPr>
        <p:spPr>
          <a:xfrm>
            <a:off x="7886318" y="4860200"/>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42" name="矩形 47"/>
          <p:cNvSpPr>
            <a:spLocks noChangeArrowheads="1"/>
          </p:cNvSpPr>
          <p:nvPr/>
        </p:nvSpPr>
        <p:spPr bwMode="auto">
          <a:xfrm>
            <a:off x="7886318" y="5248497"/>
            <a:ext cx="362155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202A36"/>
                </a:solidFill>
                <a:sym charset="-122" panose="020b0503020204020204" pitchFamily="34" typeface="微软雅黑"/>
              </a:rPr>
              <a:t>在此录入上述图表的综合描述说明，在此录入上述图表的综合描述说明，在此录入上述图表的描述说明。</a:t>
            </a:r>
          </a:p>
        </p:txBody>
      </p:sp>
      <p:sp>
        <p:nvSpPr>
          <p:cNvPr id="47" name="矩形 3"/>
          <p:cNvSpPr>
            <a:spLocks noChangeArrowheads="1"/>
          </p:cNvSpPr>
          <p:nvPr/>
        </p:nvSpPr>
        <p:spPr bwMode="auto">
          <a:xfrm>
            <a:off x="2675479" y="515424"/>
            <a:ext cx="2048175"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成绩与思考</a:t>
            </a:r>
          </a:p>
        </p:txBody>
      </p:sp>
      <p:sp>
        <p:nvSpPr>
          <p:cNvPr id="51" name="Freeform 12"/>
          <p:cNvSpPr>
            <a:spLocks noEditPoints="1"/>
          </p:cNvSpPr>
          <p:nvPr/>
        </p:nvSpPr>
        <p:spPr bwMode="auto">
          <a:xfrm>
            <a:off x="2466023" y="1682382"/>
            <a:ext cx="3901098" cy="4169546"/>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462487780"/>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7"/>
                                        </p:tgtEl>
                                        <p:attrNameLst>
                                          <p:attrName>style.visibility</p:attrName>
                                        </p:attrNameLst>
                                      </p:cBhvr>
                                      <p:to>
                                        <p:strVal val="visible"/>
                                      </p:to>
                                    </p:set>
                                    <p:animEffect filter="wipe(left)" transition="in">
                                      <p:cBhvr>
                                        <p:cTn dur="500" id="7"/>
                                        <p:tgtEl>
                                          <p:spTgt spid="47"/>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51"/>
                                        </p:tgtEl>
                                        <p:attrNameLst>
                                          <p:attrName>style.visibility</p:attrName>
                                        </p:attrNameLst>
                                      </p:cBhvr>
                                      <p:to>
                                        <p:strVal val="visible"/>
                                      </p:to>
                                    </p:set>
                                    <p:animEffect filter="wheel(1)" transition="in">
                                      <p:cBhvr>
                                        <p:cTn dur="2000" id="11"/>
                                        <p:tgtEl>
                                          <p:spTgt spid="51"/>
                                        </p:tgtEl>
                                      </p:cBhvr>
                                    </p:animEffect>
                                  </p:childTnLst>
                                </p:cTn>
                              </p:par>
                            </p:childTnLst>
                          </p:cTn>
                        </p:par>
                        <p:par>
                          <p:cTn fill="hold" id="12" nodeType="afterGroup">
                            <p:stCondLst>
                              <p:cond delay="2500"/>
                            </p:stCondLst>
                            <p:childTnLst>
                              <p:par>
                                <p:cTn fill="hold" id="13" nodeType="afterEffect" presetClass="entr" presetID="16" presetSubtype="26">
                                  <p:stCondLst>
                                    <p:cond delay="0"/>
                                  </p:stCondLst>
                                  <p:childTnLst>
                                    <p:set>
                                      <p:cBhvr>
                                        <p:cTn dur="1" fill="hold" id="14">
                                          <p:stCondLst>
                                            <p:cond delay="0"/>
                                          </p:stCondLst>
                                        </p:cTn>
                                        <p:tgtEl>
                                          <p:spTgt spid="2"/>
                                        </p:tgtEl>
                                        <p:attrNameLst>
                                          <p:attrName>style.visibility</p:attrName>
                                        </p:attrNameLst>
                                      </p:cBhvr>
                                      <p:to>
                                        <p:strVal val="visible"/>
                                      </p:to>
                                    </p:set>
                                    <p:animEffect filter="barn(inHorizontal)" transition="in">
                                      <p:cBhvr>
                                        <p:cTn dur="250" id="15"/>
                                        <p:tgtEl>
                                          <p:spTgt spid="2"/>
                                        </p:tgtEl>
                                      </p:cBhvr>
                                    </p:animEffect>
                                  </p:childTnLst>
                                </p:cTn>
                              </p:par>
                            </p:childTnLst>
                          </p:cTn>
                        </p:par>
                        <p:par>
                          <p:cTn fill="hold" id="16" nodeType="afterGroup">
                            <p:stCondLst>
                              <p:cond delay="2750"/>
                            </p:stCondLst>
                            <p:childTnLst>
                              <p:par>
                                <p:cTn fill="hold" grpId="0" id="17" nodeType="afterEffect" presetClass="entr" presetID="10"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500" id="19"/>
                                        <p:tgtEl>
                                          <p:spTgt spid="37"/>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38"/>
                                        </p:tgtEl>
                                        <p:attrNameLst>
                                          <p:attrName>style.visibility</p:attrName>
                                        </p:attrNameLst>
                                      </p:cBhvr>
                                      <p:to>
                                        <p:strVal val="visible"/>
                                      </p:to>
                                    </p:set>
                                    <p:animEffect filter="fade" transition="in">
                                      <p:cBhvr>
                                        <p:cTn dur="500" id="22"/>
                                        <p:tgtEl>
                                          <p:spTgt spid="38"/>
                                        </p:tgtEl>
                                      </p:cBhvr>
                                    </p:animEffect>
                                  </p:childTnLst>
                                </p:cTn>
                              </p:par>
                            </p:childTnLst>
                          </p:cTn>
                        </p:par>
                        <p:par>
                          <p:cTn fill="hold" id="23" nodeType="afterGroup">
                            <p:stCondLst>
                              <p:cond delay="3250"/>
                            </p:stCondLst>
                            <p:childTnLst>
                              <p:par>
                                <p:cTn fill="hold" grpId="0" id="24" nodeType="afterEffect" presetClass="entr" presetID="10" presetSubtype="0">
                                  <p:stCondLst>
                                    <p:cond delay="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par>
                                <p:cTn fill="hold" grpId="0" id="27" nodeType="withEffect" presetClass="entr" presetID="10" presetSubtype="0">
                                  <p:stCondLst>
                                    <p:cond delay="500"/>
                                  </p:stCondLst>
                                  <p:childTnLst>
                                    <p:set>
                                      <p:cBhvr>
                                        <p:cTn dur="1" fill="hold" id="28">
                                          <p:stCondLst>
                                            <p:cond delay="0"/>
                                          </p:stCondLst>
                                        </p:cTn>
                                        <p:tgtEl>
                                          <p:spTgt spid="40"/>
                                        </p:tgtEl>
                                        <p:attrNameLst>
                                          <p:attrName>style.visibility</p:attrName>
                                        </p:attrNameLst>
                                      </p:cBhvr>
                                      <p:to>
                                        <p:strVal val="visible"/>
                                      </p:to>
                                    </p:set>
                                    <p:animEffect filter="fade" transition="in">
                                      <p:cBhvr>
                                        <p:cTn dur="500" id="29"/>
                                        <p:tgtEl>
                                          <p:spTgt spid="40"/>
                                        </p:tgtEl>
                                      </p:cBhvr>
                                    </p:animEffect>
                                  </p:childTnLst>
                                </p:cTn>
                              </p:par>
                            </p:childTnLst>
                          </p:cTn>
                        </p:par>
                        <p:par>
                          <p:cTn fill="hold" id="30" nodeType="afterGroup">
                            <p:stCondLst>
                              <p:cond delay="4250"/>
                            </p:stCondLst>
                            <p:childTnLst>
                              <p:par>
                                <p:cTn fill="hold" grpId="0" id="31" nodeType="afterEffect" presetClass="entr" presetID="10" presetSubtype="0">
                                  <p:stCondLst>
                                    <p:cond delay="500"/>
                                  </p:stCondLst>
                                  <p:childTnLst>
                                    <p:set>
                                      <p:cBhvr>
                                        <p:cTn dur="1" fill="hold" id="32">
                                          <p:stCondLst>
                                            <p:cond delay="0"/>
                                          </p:stCondLst>
                                        </p:cTn>
                                        <p:tgtEl>
                                          <p:spTgt spid="41"/>
                                        </p:tgtEl>
                                        <p:attrNameLst>
                                          <p:attrName>style.visibility</p:attrName>
                                        </p:attrNameLst>
                                      </p:cBhvr>
                                      <p:to>
                                        <p:strVal val="visible"/>
                                      </p:to>
                                    </p:set>
                                    <p:animEffect filter="fade" transition="in">
                                      <p:cBhvr>
                                        <p:cTn dur="500" id="33"/>
                                        <p:tgtEl>
                                          <p:spTgt spid="41"/>
                                        </p:tgtEl>
                                      </p:cBhvr>
                                    </p:animEffect>
                                  </p:childTnLst>
                                </p:cTn>
                              </p:par>
                              <p:par>
                                <p:cTn fill="hold" grpId="0" id="34" nodeType="withEffect" presetClass="entr" presetID="10" presetSubtype="0">
                                  <p:stCondLst>
                                    <p:cond delay="500"/>
                                  </p:stCondLst>
                                  <p:childTnLst>
                                    <p:set>
                                      <p:cBhvr>
                                        <p:cTn dur="1" fill="hold" id="35">
                                          <p:stCondLst>
                                            <p:cond delay="0"/>
                                          </p:stCondLst>
                                        </p:cTn>
                                        <p:tgtEl>
                                          <p:spTgt spid="42"/>
                                        </p:tgtEl>
                                        <p:attrNameLst>
                                          <p:attrName>style.visibility</p:attrName>
                                        </p:attrNameLst>
                                      </p:cBhvr>
                                      <p:to>
                                        <p:strVal val="visible"/>
                                      </p:to>
                                    </p:set>
                                    <p:animEffect filter="fade" transition="in">
                                      <p:cBhvr>
                                        <p:cTn dur="500" id="3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7"/>
      <p:bldP grpId="0" spid="51"/>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3"/>
          <p:cNvSpPr>
            <a:spLocks noChangeArrowheads="1"/>
          </p:cNvSpPr>
          <p:nvPr/>
        </p:nvSpPr>
        <p:spPr bwMode="auto">
          <a:xfrm>
            <a:off x="2662935" y="515424"/>
            <a:ext cx="2048175"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z="2933">
                <a:solidFill>
                  <a:srgbClr val="202A36"/>
                </a:solidFill>
                <a:latin charset="0" panose="020b0604020202020204" pitchFamily="34" typeface="Arial"/>
                <a:cs charset="0" panose="020b0604020202020204" pitchFamily="34" typeface="Arial"/>
              </a:rPr>
              <a:t>成绩与思考</a:t>
            </a:r>
          </a:p>
        </p:txBody>
      </p:sp>
      <p:sp>
        <p:nvSpPr>
          <p:cNvPr id="62" name="Text Placeholder 3"/>
          <p:cNvSpPr txBox="1"/>
          <p:nvPr/>
        </p:nvSpPr>
        <p:spPr>
          <a:xfrm>
            <a:off x="2662935" y="1868340"/>
            <a:ext cx="2181659" cy="2181659"/>
          </a:xfrm>
          <a:prstGeom prst="ellipse">
            <a:avLst/>
          </a:prstGeom>
          <a:solidFill>
            <a:srgbClr val="202A36"/>
          </a:solidFill>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charset="-122" panose="020b0503020204020204" pitchFamily="34" typeface="微软雅黑"/>
                <a:ea charset="-122" panose="020b0503020204020204" pitchFamily="34" typeface="微软雅黑"/>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charset="-122" panose="020b0503020204020204" pitchFamily="34" typeface="微软雅黑"/>
                <a:ea charset="-122" panose="020b0503020204020204" pitchFamily="34" typeface="微软雅黑"/>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charset="-122" panose="020b0503020204020204" pitchFamily="34" typeface="微软雅黑"/>
                <a:ea charset="-122" panose="020b0503020204020204" pitchFamily="34" typeface="微软雅黑"/>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charset="-122" panose="020b0503020204020204" pitchFamily="34" typeface="微软雅黑"/>
                <a:ea charset="-122" panose="020b0503020204020204" pitchFamily="34" typeface="微软雅黑"/>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spcBef>
                <a:spcPct val="0"/>
              </a:spcBef>
              <a:buNone/>
            </a:pPr>
            <a:endParaRPr lang="en-JM" sz="2131"/>
          </a:p>
        </p:txBody>
      </p:sp>
      <p:sp>
        <p:nvSpPr>
          <p:cNvPr id="63" name="Text Placeholder 4"/>
          <p:cNvSpPr txBox="1"/>
          <p:nvPr/>
        </p:nvSpPr>
        <p:spPr>
          <a:xfrm>
            <a:off x="5942442" y="1878874"/>
            <a:ext cx="2181659" cy="2181659"/>
          </a:xfrm>
          <a:prstGeom prst="ellipse">
            <a:avLst/>
          </a:prstGeom>
          <a:solidFill>
            <a:srgbClr val="202A36"/>
          </a:solidFill>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charset="-122" panose="020b0503020204020204" pitchFamily="34" typeface="微软雅黑"/>
                <a:ea charset="-122" panose="020b0503020204020204" pitchFamily="34" typeface="微软雅黑"/>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charset="-122" panose="020b0503020204020204" pitchFamily="34" typeface="微软雅黑"/>
                <a:ea charset="-122" panose="020b0503020204020204" pitchFamily="34" typeface="微软雅黑"/>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charset="-122" panose="020b0503020204020204" pitchFamily="34" typeface="微软雅黑"/>
                <a:ea charset="-122" panose="020b0503020204020204" pitchFamily="34" typeface="微软雅黑"/>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charset="-122" panose="020b0503020204020204" pitchFamily="34" typeface="微软雅黑"/>
                <a:ea charset="-122" panose="020b0503020204020204" pitchFamily="34" typeface="微软雅黑"/>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spcBef>
                <a:spcPct val="0"/>
              </a:spcBef>
              <a:buNone/>
            </a:pPr>
            <a:endParaRPr lang="en-JM" sz="2131"/>
          </a:p>
        </p:txBody>
      </p:sp>
      <p:sp>
        <p:nvSpPr>
          <p:cNvPr id="64" name="Text Placeholder 5"/>
          <p:cNvSpPr txBox="1"/>
          <p:nvPr/>
        </p:nvSpPr>
        <p:spPr>
          <a:xfrm>
            <a:off x="9221950" y="1878874"/>
            <a:ext cx="2181659" cy="2181659"/>
          </a:xfrm>
          <a:prstGeom prst="ellipse">
            <a:avLst/>
          </a:prstGeom>
          <a:solidFill>
            <a:srgbClr val="202A36"/>
          </a:solidFill>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charset="-122" panose="020b0503020204020204" pitchFamily="34" typeface="微软雅黑"/>
                <a:ea charset="-122" panose="020b0503020204020204" pitchFamily="34" typeface="微软雅黑"/>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charset="-122" panose="020b0503020204020204" pitchFamily="34" typeface="微软雅黑"/>
                <a:ea charset="-122" panose="020b0503020204020204" pitchFamily="34" typeface="微软雅黑"/>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charset="-122" panose="020b0503020204020204" pitchFamily="34" typeface="微软雅黑"/>
                <a:ea charset="-122" panose="020b0503020204020204" pitchFamily="34" typeface="微软雅黑"/>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charset="-122" panose="020b0503020204020204" pitchFamily="34" typeface="微软雅黑"/>
                <a:ea charset="-122" panose="020b0503020204020204" pitchFamily="34" typeface="微软雅黑"/>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charset="-122" panose="020b0503020204020204" pitchFamily="34" typeface="微软雅黑"/>
                <a:ea charset="-122" panose="020b0503020204020204" pitchFamily="34" typeface="微软雅黑"/>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spcBef>
                <a:spcPct val="0"/>
              </a:spcBef>
              <a:buNone/>
            </a:pPr>
            <a:endParaRPr lang="en-JM" sz="2131"/>
          </a:p>
        </p:txBody>
      </p:sp>
      <p:sp>
        <p:nvSpPr>
          <p:cNvPr id="65" name="Right Arrow 10"/>
          <p:cNvSpPr/>
          <p:nvPr/>
        </p:nvSpPr>
        <p:spPr>
          <a:xfrm flipV="1" rot="16200000">
            <a:off x="2289560"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131"/>
          </a:p>
        </p:txBody>
      </p:sp>
      <p:sp>
        <p:nvSpPr>
          <p:cNvPr id="66" name="Right Arrow 11"/>
          <p:cNvSpPr/>
          <p:nvPr/>
        </p:nvSpPr>
        <p:spPr>
          <a:xfrm flipV="1" rot="16200000">
            <a:off x="5569355"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131"/>
          </a:p>
        </p:txBody>
      </p:sp>
      <p:sp>
        <p:nvSpPr>
          <p:cNvPr id="67" name="Right Arrow 12"/>
          <p:cNvSpPr/>
          <p:nvPr/>
        </p:nvSpPr>
        <p:spPr>
          <a:xfrm flipV="1" rot="5400000">
            <a:off x="8868877"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131"/>
          </a:p>
        </p:txBody>
      </p:sp>
      <p:grpSp>
        <p:nvGrpSpPr>
          <p:cNvPr id="76" name="组合 75"/>
          <p:cNvGrpSpPr/>
          <p:nvPr/>
        </p:nvGrpSpPr>
        <p:grpSpPr>
          <a:xfrm>
            <a:off x="2422354" y="4468768"/>
            <a:ext cx="2662991" cy="1538767"/>
            <a:chOff x="1687778" y="4584791"/>
            <a:chExt cx="2343898" cy="992595"/>
          </a:xfrm>
        </p:grpSpPr>
        <p:sp>
          <p:nvSpPr>
            <p:cNvPr id="77" name="文本框 76"/>
            <p:cNvSpPr txBox="1"/>
            <p:nvPr/>
          </p:nvSpPr>
          <p:spPr>
            <a:xfrm>
              <a:off x="1687778" y="4872230"/>
              <a:ext cx="2343898" cy="705156"/>
            </a:xfrm>
            <a:prstGeom prst="rect">
              <a:avLst/>
            </a:prstGeom>
          </p:spPr>
          <p:txBody>
            <a:bodyPr anchor="t" bIns="60904" lIns="121807" rIns="121807" rtlCol="0" tIns="60904" vert="horz">
              <a:noAutofit/>
            </a:bodyPr>
            <a:lstStyle>
              <a:lvl1pPr indent="0">
                <a:lnSpc>
                  <a:spcPct val="150000"/>
                </a:lnSpc>
                <a:spcBef>
                  <a:spcPct val="30000"/>
                </a:spcBef>
                <a:buFont charset="0" panose="020b0604020202020204" pitchFamily="34" typeface="Arial"/>
                <a:buNone/>
                <a:defRPr lang="zh-CN">
                  <a:solidFill>
                    <a:schemeClr val="bg1"/>
                  </a:solidFill>
                  <a:latin charset="-122" panose="020b0503020204020204" pitchFamily="34" typeface="Microsoft YaHei UI"/>
                  <a:ea charset="-122" panose="020b0503020204020204" pitchFamily="34" typeface="Microsoft YaHei UI"/>
                </a:defRPr>
              </a:lvl1pPr>
              <a:lvl2pPr indent="0">
                <a:lnSpc>
                  <a:spcPct val="90000"/>
                </a:lnSpc>
                <a:spcBef>
                  <a:spcPct val="30000"/>
                </a:spcBef>
                <a:buFont charset="0" panose="020b0604020202020204" pitchFamily="34" typeface="Arial"/>
                <a:buNone/>
                <a:defRPr lang="zh-CN" sz="2000">
                  <a:latin charset="-122" panose="020b0503020204020204" pitchFamily="34" typeface="Microsoft YaHei UI"/>
                  <a:ea charset="-122" panose="020b0503020204020204" pitchFamily="34" typeface="Microsoft YaHei UI"/>
                </a:defRPr>
              </a:lvl2pPr>
              <a:lvl3pPr indent="0">
                <a:lnSpc>
                  <a:spcPct val="90000"/>
                </a:lnSpc>
                <a:spcBef>
                  <a:spcPct val="30000"/>
                </a:spcBef>
                <a:buFont charset="0" panose="020b0604020202020204" pitchFamily="34" typeface="Arial"/>
                <a:buNone/>
                <a:defRPr lang="zh-CN">
                  <a:latin charset="-122" panose="020b0503020204020204" pitchFamily="34" typeface="Microsoft YaHei UI"/>
                  <a:ea charset="-122" panose="020b0503020204020204" pitchFamily="34" typeface="Microsoft YaHei UI"/>
                </a:defRPr>
              </a:lvl3pPr>
              <a:lvl4pPr indent="0">
                <a:lnSpc>
                  <a:spcPct val="90000"/>
                </a:lnSpc>
                <a:spcBef>
                  <a:spcPct val="30000"/>
                </a:spcBef>
                <a:buFont charset="0" panose="020b0604020202020204" pitchFamily="34" typeface="Arial"/>
                <a:buNone/>
                <a:defRPr lang="zh-CN" sz="1600">
                  <a:latin charset="-122" panose="020b0503020204020204" pitchFamily="34" typeface="Microsoft YaHei UI"/>
                  <a:ea charset="-122" panose="020b0503020204020204" pitchFamily="34" typeface="Microsoft YaHei UI"/>
                </a:defRPr>
              </a:lvl4pPr>
              <a:lvl5pPr indent="0">
                <a:lnSpc>
                  <a:spcPct val="90000"/>
                </a:lnSpc>
                <a:spcBef>
                  <a:spcPct val="30000"/>
                </a:spcBef>
                <a:buFont charset="0" panose="020b0604020202020204" pitchFamily="34" typeface="Arial"/>
                <a:buNone/>
                <a:defRPr lang="zh-CN" sz="1600">
                  <a:latin charset="-122" panose="020b0503020204020204" pitchFamily="34" typeface="Microsoft YaHei UI"/>
                  <a:ea charset="-122" panose="020b0503020204020204" pitchFamily="34" typeface="Microsoft YaHei UI"/>
                </a:defRPr>
              </a:lvl5pPr>
              <a:lvl6pPr indent="0">
                <a:lnSpc>
                  <a:spcPct val="90000"/>
                </a:lnSpc>
                <a:spcBef>
                  <a:spcPct val="30000"/>
                </a:spcBef>
                <a:buFont charset="0" panose="020b0604020202020204" pitchFamily="34" typeface="Arial"/>
                <a:buNone/>
                <a:defRPr lang="zh-CN" sz="1600"/>
              </a:lvl6pPr>
              <a:lvl7pPr indent="0">
                <a:lnSpc>
                  <a:spcPct val="90000"/>
                </a:lnSpc>
                <a:spcBef>
                  <a:spcPct val="30000"/>
                </a:spcBef>
                <a:buFont charset="0" panose="020b0604020202020204" pitchFamily="34" typeface="Arial"/>
                <a:buNone/>
                <a:defRPr lang="zh-CN" sz="1600"/>
              </a:lvl7pPr>
              <a:lvl8pPr indent="0">
                <a:lnSpc>
                  <a:spcPct val="90000"/>
                </a:lnSpc>
                <a:spcBef>
                  <a:spcPct val="30000"/>
                </a:spcBef>
                <a:buFont charset="0" panose="020b0604020202020204" pitchFamily="34" typeface="Arial"/>
                <a:buNone/>
                <a:defRPr lang="zh-CN" sz="1600"/>
              </a:lvl8pPr>
              <a:lvl9pPr indent="0">
                <a:lnSpc>
                  <a:spcPct val="90000"/>
                </a:lnSpc>
                <a:spcBef>
                  <a:spcPct val="30000"/>
                </a:spcBef>
                <a:buFont charset="0" panose="020b0604020202020204" pitchFamily="34" typeface="Arial"/>
                <a:buNone/>
                <a:defRPr lang="zh-CN" sz="1600"/>
              </a:lvl9pPr>
            </a:lstStyle>
            <a:p>
              <a:pPr algn="ctr">
                <a:lnSpc>
                  <a:spcPct val="120000"/>
                </a:lnSpc>
                <a:spcBef>
                  <a:spcPct val="0"/>
                </a:spcBef>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78" name="文本框 77"/>
            <p:cNvSpPr txBox="1"/>
            <p:nvPr/>
          </p:nvSpPr>
          <p:spPr>
            <a:xfrm>
              <a:off x="2304170" y="4584791"/>
              <a:ext cx="1111115" cy="268476"/>
            </a:xfrm>
            <a:prstGeom prst="rect">
              <a:avLst/>
            </a:prstGeom>
            <a:noFill/>
          </p:spPr>
          <p:txBody>
            <a:bodyPr rtlCol="0" wrap="none">
              <a:spAutoFit/>
            </a:bodyPr>
            <a:lstStyle/>
            <a:p>
              <a:pPr algn="ctr"/>
              <a:r>
                <a:rPr altLang="en-US" b="1" lang="zh-CN" sz="2131">
                  <a:solidFill>
                    <a:srgbClr val="202A36"/>
                  </a:solidFill>
                  <a:latin charset="-122" panose="020b0503020204020204" pitchFamily="34" typeface="微软雅黑"/>
                  <a:ea charset="-122" panose="020b0503020204020204" pitchFamily="34" typeface="微软雅黑"/>
                </a:rPr>
                <a:t>添加内容</a:t>
              </a:r>
            </a:p>
          </p:txBody>
        </p:sp>
      </p:grpSp>
      <p:sp>
        <p:nvSpPr>
          <p:cNvPr id="80" name="文本框 79"/>
          <p:cNvSpPr txBox="1"/>
          <p:nvPr/>
        </p:nvSpPr>
        <p:spPr>
          <a:xfrm>
            <a:off x="3156410" y="2754260"/>
            <a:ext cx="1375396" cy="426720"/>
          </a:xfrm>
          <a:prstGeom prst="rect">
            <a:avLst/>
          </a:prstGeom>
          <a:noFill/>
        </p:spPr>
        <p:txBody>
          <a:bodyPr rtlCol="0" wrap="square">
            <a:spAutoFit/>
          </a:bodyPr>
          <a:lstStyle/>
          <a:p>
            <a:r>
              <a:rPr altLang="en-US" b="1" lang="zh-CN" sz="2200">
                <a:solidFill>
                  <a:srgbClr val="FCB00F"/>
                </a:solidFill>
                <a:latin charset="-122" panose="020b0503020204020204" pitchFamily="34" typeface="微软雅黑"/>
                <a:ea charset="-122" panose="020b0503020204020204" pitchFamily="34" typeface="微软雅黑"/>
              </a:rPr>
              <a:t>添加内容</a:t>
            </a:r>
          </a:p>
        </p:txBody>
      </p:sp>
      <p:sp>
        <p:nvSpPr>
          <p:cNvPr id="81" name="文本框 80"/>
          <p:cNvSpPr txBox="1"/>
          <p:nvPr/>
        </p:nvSpPr>
        <p:spPr>
          <a:xfrm>
            <a:off x="6467372" y="2754260"/>
            <a:ext cx="1375396" cy="426720"/>
          </a:xfrm>
          <a:prstGeom prst="rect">
            <a:avLst/>
          </a:prstGeom>
          <a:noFill/>
        </p:spPr>
        <p:txBody>
          <a:bodyPr rtlCol="0" wrap="square">
            <a:spAutoFit/>
          </a:bodyPr>
          <a:lstStyle/>
          <a:p>
            <a:r>
              <a:rPr altLang="en-US" b="1" lang="zh-CN" sz="2200">
                <a:solidFill>
                  <a:srgbClr val="FCB00F"/>
                </a:solidFill>
                <a:latin charset="-122" panose="020b0503020204020204" pitchFamily="34" typeface="微软雅黑"/>
                <a:ea charset="-122" panose="020b0503020204020204" pitchFamily="34" typeface="微软雅黑"/>
              </a:rPr>
              <a:t>添加内容</a:t>
            </a:r>
          </a:p>
        </p:txBody>
      </p:sp>
      <p:sp>
        <p:nvSpPr>
          <p:cNvPr id="82" name="文本框 81"/>
          <p:cNvSpPr txBox="1"/>
          <p:nvPr/>
        </p:nvSpPr>
        <p:spPr>
          <a:xfrm>
            <a:off x="9715423" y="2754260"/>
            <a:ext cx="1375396" cy="426720"/>
          </a:xfrm>
          <a:prstGeom prst="rect">
            <a:avLst/>
          </a:prstGeom>
          <a:noFill/>
        </p:spPr>
        <p:txBody>
          <a:bodyPr rtlCol="0" wrap="square">
            <a:spAutoFit/>
          </a:bodyPr>
          <a:lstStyle/>
          <a:p>
            <a:r>
              <a:rPr altLang="en-US" b="1" lang="zh-CN" sz="2200">
                <a:solidFill>
                  <a:srgbClr val="FCB00F"/>
                </a:solidFill>
                <a:latin charset="-122" panose="020b0503020204020204" pitchFamily="34" typeface="微软雅黑"/>
                <a:ea charset="-122" panose="020b0503020204020204" pitchFamily="34" typeface="微软雅黑"/>
              </a:rPr>
              <a:t>添加内容</a:t>
            </a:r>
          </a:p>
        </p:txBody>
      </p:sp>
      <p:grpSp>
        <p:nvGrpSpPr>
          <p:cNvPr id="83" name="组合 82"/>
          <p:cNvGrpSpPr/>
          <p:nvPr/>
        </p:nvGrpSpPr>
        <p:grpSpPr>
          <a:xfrm>
            <a:off x="5702064" y="4468768"/>
            <a:ext cx="2662991" cy="1538767"/>
            <a:chOff x="1687778" y="4584791"/>
            <a:chExt cx="2343898" cy="992595"/>
          </a:xfrm>
        </p:grpSpPr>
        <p:sp>
          <p:nvSpPr>
            <p:cNvPr id="84" name="文本框 83"/>
            <p:cNvSpPr txBox="1"/>
            <p:nvPr/>
          </p:nvSpPr>
          <p:spPr>
            <a:xfrm>
              <a:off x="1687778" y="4872230"/>
              <a:ext cx="2343898" cy="705156"/>
            </a:xfrm>
            <a:prstGeom prst="rect">
              <a:avLst/>
            </a:prstGeom>
          </p:spPr>
          <p:txBody>
            <a:bodyPr anchor="t" bIns="60904" lIns="121807" rIns="121807" rtlCol="0" tIns="60904" vert="horz">
              <a:noAutofit/>
            </a:bodyPr>
            <a:lstStyle>
              <a:lvl1pPr indent="0">
                <a:lnSpc>
                  <a:spcPct val="150000"/>
                </a:lnSpc>
                <a:spcBef>
                  <a:spcPct val="30000"/>
                </a:spcBef>
                <a:buFont charset="0" panose="020b0604020202020204" pitchFamily="34" typeface="Arial"/>
                <a:buNone/>
                <a:defRPr lang="zh-CN">
                  <a:solidFill>
                    <a:schemeClr val="bg1"/>
                  </a:solidFill>
                  <a:latin charset="-122" panose="020b0503020204020204" pitchFamily="34" typeface="Microsoft YaHei UI"/>
                  <a:ea charset="-122" panose="020b0503020204020204" pitchFamily="34" typeface="Microsoft YaHei UI"/>
                </a:defRPr>
              </a:lvl1pPr>
              <a:lvl2pPr indent="0">
                <a:lnSpc>
                  <a:spcPct val="90000"/>
                </a:lnSpc>
                <a:spcBef>
                  <a:spcPct val="30000"/>
                </a:spcBef>
                <a:buFont charset="0" panose="020b0604020202020204" pitchFamily="34" typeface="Arial"/>
                <a:buNone/>
                <a:defRPr lang="zh-CN" sz="2000">
                  <a:latin charset="-122" panose="020b0503020204020204" pitchFamily="34" typeface="Microsoft YaHei UI"/>
                  <a:ea charset="-122" panose="020b0503020204020204" pitchFamily="34" typeface="Microsoft YaHei UI"/>
                </a:defRPr>
              </a:lvl2pPr>
              <a:lvl3pPr indent="0">
                <a:lnSpc>
                  <a:spcPct val="90000"/>
                </a:lnSpc>
                <a:spcBef>
                  <a:spcPct val="30000"/>
                </a:spcBef>
                <a:buFont charset="0" panose="020b0604020202020204" pitchFamily="34" typeface="Arial"/>
                <a:buNone/>
                <a:defRPr lang="zh-CN">
                  <a:latin charset="-122" panose="020b0503020204020204" pitchFamily="34" typeface="Microsoft YaHei UI"/>
                  <a:ea charset="-122" panose="020b0503020204020204" pitchFamily="34" typeface="Microsoft YaHei UI"/>
                </a:defRPr>
              </a:lvl3pPr>
              <a:lvl4pPr indent="0">
                <a:lnSpc>
                  <a:spcPct val="90000"/>
                </a:lnSpc>
                <a:spcBef>
                  <a:spcPct val="30000"/>
                </a:spcBef>
                <a:buFont charset="0" panose="020b0604020202020204" pitchFamily="34" typeface="Arial"/>
                <a:buNone/>
                <a:defRPr lang="zh-CN" sz="1600">
                  <a:latin charset="-122" panose="020b0503020204020204" pitchFamily="34" typeface="Microsoft YaHei UI"/>
                  <a:ea charset="-122" panose="020b0503020204020204" pitchFamily="34" typeface="Microsoft YaHei UI"/>
                </a:defRPr>
              </a:lvl4pPr>
              <a:lvl5pPr indent="0">
                <a:lnSpc>
                  <a:spcPct val="90000"/>
                </a:lnSpc>
                <a:spcBef>
                  <a:spcPct val="30000"/>
                </a:spcBef>
                <a:buFont charset="0" panose="020b0604020202020204" pitchFamily="34" typeface="Arial"/>
                <a:buNone/>
                <a:defRPr lang="zh-CN" sz="1600">
                  <a:latin charset="-122" panose="020b0503020204020204" pitchFamily="34" typeface="Microsoft YaHei UI"/>
                  <a:ea charset="-122" panose="020b0503020204020204" pitchFamily="34" typeface="Microsoft YaHei UI"/>
                </a:defRPr>
              </a:lvl5pPr>
              <a:lvl6pPr indent="0">
                <a:lnSpc>
                  <a:spcPct val="90000"/>
                </a:lnSpc>
                <a:spcBef>
                  <a:spcPct val="30000"/>
                </a:spcBef>
                <a:buFont charset="0" panose="020b0604020202020204" pitchFamily="34" typeface="Arial"/>
                <a:buNone/>
                <a:defRPr lang="zh-CN" sz="1600"/>
              </a:lvl6pPr>
              <a:lvl7pPr indent="0">
                <a:lnSpc>
                  <a:spcPct val="90000"/>
                </a:lnSpc>
                <a:spcBef>
                  <a:spcPct val="30000"/>
                </a:spcBef>
                <a:buFont charset="0" panose="020b0604020202020204" pitchFamily="34" typeface="Arial"/>
                <a:buNone/>
                <a:defRPr lang="zh-CN" sz="1600"/>
              </a:lvl7pPr>
              <a:lvl8pPr indent="0">
                <a:lnSpc>
                  <a:spcPct val="90000"/>
                </a:lnSpc>
                <a:spcBef>
                  <a:spcPct val="30000"/>
                </a:spcBef>
                <a:buFont charset="0" panose="020b0604020202020204" pitchFamily="34" typeface="Arial"/>
                <a:buNone/>
                <a:defRPr lang="zh-CN" sz="1600"/>
              </a:lvl8pPr>
              <a:lvl9pPr indent="0">
                <a:lnSpc>
                  <a:spcPct val="90000"/>
                </a:lnSpc>
                <a:spcBef>
                  <a:spcPct val="30000"/>
                </a:spcBef>
                <a:buFont charset="0" panose="020b0604020202020204" pitchFamily="34" typeface="Arial"/>
                <a:buNone/>
                <a:defRPr lang="zh-CN" sz="1600"/>
              </a:lvl9pPr>
            </a:lstStyle>
            <a:p>
              <a:pPr algn="ctr">
                <a:lnSpc>
                  <a:spcPct val="120000"/>
                </a:lnSpc>
                <a:spcBef>
                  <a:spcPct val="0"/>
                </a:spcBef>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85" name="文本框 84"/>
            <p:cNvSpPr txBox="1"/>
            <p:nvPr/>
          </p:nvSpPr>
          <p:spPr>
            <a:xfrm>
              <a:off x="2304170" y="4584791"/>
              <a:ext cx="1111115" cy="268476"/>
            </a:xfrm>
            <a:prstGeom prst="rect">
              <a:avLst/>
            </a:prstGeom>
            <a:noFill/>
          </p:spPr>
          <p:txBody>
            <a:bodyPr rtlCol="0" wrap="none">
              <a:spAutoFit/>
            </a:bodyPr>
            <a:lstStyle/>
            <a:p>
              <a:pPr algn="ctr"/>
              <a:r>
                <a:rPr altLang="en-US" b="1" lang="zh-CN" sz="2131">
                  <a:solidFill>
                    <a:srgbClr val="202A36"/>
                  </a:solidFill>
                  <a:latin charset="-122" panose="020b0503020204020204" pitchFamily="34" typeface="微软雅黑"/>
                  <a:ea charset="-122" panose="020b0503020204020204" pitchFamily="34" typeface="微软雅黑"/>
                </a:rPr>
                <a:t>添加内容</a:t>
              </a:r>
            </a:p>
          </p:txBody>
        </p:sp>
      </p:grpSp>
      <p:grpSp>
        <p:nvGrpSpPr>
          <p:cNvPr id="86" name="组合 85"/>
          <p:cNvGrpSpPr/>
          <p:nvPr/>
        </p:nvGrpSpPr>
        <p:grpSpPr>
          <a:xfrm>
            <a:off x="8981283" y="4468768"/>
            <a:ext cx="2662991" cy="1538767"/>
            <a:chOff x="1687778" y="4584791"/>
            <a:chExt cx="2343898" cy="992595"/>
          </a:xfrm>
        </p:grpSpPr>
        <p:sp>
          <p:nvSpPr>
            <p:cNvPr id="87" name="文本框 86"/>
            <p:cNvSpPr txBox="1"/>
            <p:nvPr/>
          </p:nvSpPr>
          <p:spPr>
            <a:xfrm>
              <a:off x="1687778" y="4872230"/>
              <a:ext cx="2343898" cy="705156"/>
            </a:xfrm>
            <a:prstGeom prst="rect">
              <a:avLst/>
            </a:prstGeom>
          </p:spPr>
          <p:txBody>
            <a:bodyPr anchor="t" bIns="60904" lIns="121807" rIns="121807" rtlCol="0" tIns="60904" vert="horz">
              <a:noAutofit/>
            </a:bodyPr>
            <a:lstStyle>
              <a:lvl1pPr indent="0">
                <a:lnSpc>
                  <a:spcPct val="150000"/>
                </a:lnSpc>
                <a:spcBef>
                  <a:spcPct val="30000"/>
                </a:spcBef>
                <a:buFont charset="0" panose="020b0604020202020204" pitchFamily="34" typeface="Arial"/>
                <a:buNone/>
                <a:defRPr lang="zh-CN">
                  <a:solidFill>
                    <a:schemeClr val="bg1"/>
                  </a:solidFill>
                  <a:latin charset="-122" panose="020b0503020204020204" pitchFamily="34" typeface="Microsoft YaHei UI"/>
                  <a:ea charset="-122" panose="020b0503020204020204" pitchFamily="34" typeface="Microsoft YaHei UI"/>
                </a:defRPr>
              </a:lvl1pPr>
              <a:lvl2pPr indent="0">
                <a:lnSpc>
                  <a:spcPct val="90000"/>
                </a:lnSpc>
                <a:spcBef>
                  <a:spcPct val="30000"/>
                </a:spcBef>
                <a:buFont charset="0" panose="020b0604020202020204" pitchFamily="34" typeface="Arial"/>
                <a:buNone/>
                <a:defRPr lang="zh-CN" sz="2000">
                  <a:latin charset="-122" panose="020b0503020204020204" pitchFamily="34" typeface="Microsoft YaHei UI"/>
                  <a:ea charset="-122" panose="020b0503020204020204" pitchFamily="34" typeface="Microsoft YaHei UI"/>
                </a:defRPr>
              </a:lvl2pPr>
              <a:lvl3pPr indent="0">
                <a:lnSpc>
                  <a:spcPct val="90000"/>
                </a:lnSpc>
                <a:spcBef>
                  <a:spcPct val="30000"/>
                </a:spcBef>
                <a:buFont charset="0" panose="020b0604020202020204" pitchFamily="34" typeface="Arial"/>
                <a:buNone/>
                <a:defRPr lang="zh-CN">
                  <a:latin charset="-122" panose="020b0503020204020204" pitchFamily="34" typeface="Microsoft YaHei UI"/>
                  <a:ea charset="-122" panose="020b0503020204020204" pitchFamily="34" typeface="Microsoft YaHei UI"/>
                </a:defRPr>
              </a:lvl3pPr>
              <a:lvl4pPr indent="0">
                <a:lnSpc>
                  <a:spcPct val="90000"/>
                </a:lnSpc>
                <a:spcBef>
                  <a:spcPct val="30000"/>
                </a:spcBef>
                <a:buFont charset="0" panose="020b0604020202020204" pitchFamily="34" typeface="Arial"/>
                <a:buNone/>
                <a:defRPr lang="zh-CN" sz="1600">
                  <a:latin charset="-122" panose="020b0503020204020204" pitchFamily="34" typeface="Microsoft YaHei UI"/>
                  <a:ea charset="-122" panose="020b0503020204020204" pitchFamily="34" typeface="Microsoft YaHei UI"/>
                </a:defRPr>
              </a:lvl4pPr>
              <a:lvl5pPr indent="0">
                <a:lnSpc>
                  <a:spcPct val="90000"/>
                </a:lnSpc>
                <a:spcBef>
                  <a:spcPct val="30000"/>
                </a:spcBef>
                <a:buFont charset="0" panose="020b0604020202020204" pitchFamily="34" typeface="Arial"/>
                <a:buNone/>
                <a:defRPr lang="zh-CN" sz="1600">
                  <a:latin charset="-122" panose="020b0503020204020204" pitchFamily="34" typeface="Microsoft YaHei UI"/>
                  <a:ea charset="-122" panose="020b0503020204020204" pitchFamily="34" typeface="Microsoft YaHei UI"/>
                </a:defRPr>
              </a:lvl5pPr>
              <a:lvl6pPr indent="0">
                <a:lnSpc>
                  <a:spcPct val="90000"/>
                </a:lnSpc>
                <a:spcBef>
                  <a:spcPct val="30000"/>
                </a:spcBef>
                <a:buFont charset="0" panose="020b0604020202020204" pitchFamily="34" typeface="Arial"/>
                <a:buNone/>
                <a:defRPr lang="zh-CN" sz="1600"/>
              </a:lvl6pPr>
              <a:lvl7pPr indent="0">
                <a:lnSpc>
                  <a:spcPct val="90000"/>
                </a:lnSpc>
                <a:spcBef>
                  <a:spcPct val="30000"/>
                </a:spcBef>
                <a:buFont charset="0" panose="020b0604020202020204" pitchFamily="34" typeface="Arial"/>
                <a:buNone/>
                <a:defRPr lang="zh-CN" sz="1600"/>
              </a:lvl7pPr>
              <a:lvl8pPr indent="0">
                <a:lnSpc>
                  <a:spcPct val="90000"/>
                </a:lnSpc>
                <a:spcBef>
                  <a:spcPct val="30000"/>
                </a:spcBef>
                <a:buFont charset="0" panose="020b0604020202020204" pitchFamily="34" typeface="Arial"/>
                <a:buNone/>
                <a:defRPr lang="zh-CN" sz="1600"/>
              </a:lvl8pPr>
              <a:lvl9pPr indent="0">
                <a:lnSpc>
                  <a:spcPct val="90000"/>
                </a:lnSpc>
                <a:spcBef>
                  <a:spcPct val="30000"/>
                </a:spcBef>
                <a:buFont charset="0" panose="020b0604020202020204" pitchFamily="34" typeface="Arial"/>
                <a:buNone/>
                <a:defRPr lang="zh-CN" sz="1600"/>
              </a:lvl9pPr>
            </a:lstStyle>
            <a:p>
              <a:pPr algn="ctr">
                <a:lnSpc>
                  <a:spcPct val="120000"/>
                </a:lnSpc>
                <a:spcBef>
                  <a:spcPct val="0"/>
                </a:spcBef>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88" name="文本框 87"/>
            <p:cNvSpPr txBox="1"/>
            <p:nvPr/>
          </p:nvSpPr>
          <p:spPr>
            <a:xfrm>
              <a:off x="2304169" y="4584791"/>
              <a:ext cx="1111115" cy="268476"/>
            </a:xfrm>
            <a:prstGeom prst="rect">
              <a:avLst/>
            </a:prstGeom>
            <a:noFill/>
          </p:spPr>
          <p:txBody>
            <a:bodyPr rtlCol="0" wrap="none">
              <a:spAutoFit/>
            </a:bodyPr>
            <a:lstStyle/>
            <a:p>
              <a:pPr algn="ctr"/>
              <a:r>
                <a:rPr altLang="en-US" b="1" lang="zh-CN" sz="2131">
                  <a:solidFill>
                    <a:srgbClr val="202A36"/>
                  </a:solidFill>
                  <a:latin charset="-122" panose="020b0503020204020204" pitchFamily="34" typeface="微软雅黑"/>
                  <a:ea charset="-122" panose="020b0503020204020204" pitchFamily="34" typeface="微软雅黑"/>
                </a:rPr>
                <a:t>添加内容</a:t>
              </a:r>
            </a:p>
          </p:txBody>
        </p:sp>
      </p:grpSp>
    </p:spTree>
    <p:extLst>
      <p:ext uri="{BB962C8B-B14F-4D97-AF65-F5344CB8AC3E}">
        <p14:creationId val="692793442"/>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2">
                                            <p:bg/>
                                          </p:spTgt>
                                        </p:tgtEl>
                                        <p:attrNameLst>
                                          <p:attrName>style.visibility</p:attrName>
                                        </p:attrNameLst>
                                      </p:cBhvr>
                                      <p:to>
                                        <p:strVal val="visible"/>
                                      </p:to>
                                    </p:set>
                                    <p:animEffect filter="fade" transition="in">
                                      <p:cBhvr>
                                        <p:cTn dur="750" id="11"/>
                                        <p:tgtEl>
                                          <p:spTgt spid="62">
                                            <p:bg/>
                                          </p:spTgt>
                                        </p:tgtEl>
                                      </p:cBhvr>
                                    </p:animEffect>
                                    <p:anim calcmode="lin" valueType="num">
                                      <p:cBhvr>
                                        <p:cTn dur="750" fill="hold" id="12"/>
                                        <p:tgtEl>
                                          <p:spTgt spid="62">
                                            <p:bg/>
                                          </p:spTgt>
                                        </p:tgtEl>
                                        <p:attrNameLst>
                                          <p:attrName>ppt_x</p:attrName>
                                        </p:attrNameLst>
                                      </p:cBhvr>
                                      <p:tavLst>
                                        <p:tav tm="0">
                                          <p:val>
                                            <p:strVal val="#ppt_x"/>
                                          </p:val>
                                        </p:tav>
                                        <p:tav tm="100000">
                                          <p:val>
                                            <p:strVal val="#ppt_x"/>
                                          </p:val>
                                        </p:tav>
                                      </p:tavLst>
                                    </p:anim>
                                    <p:anim calcmode="lin" valueType="num">
                                      <p:cBhvr>
                                        <p:cTn dur="750" fill="hold" id="13"/>
                                        <p:tgtEl>
                                          <p:spTgt spid="62">
                                            <p:bg/>
                                          </p:spTgt>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65"/>
                                        </p:tgtEl>
                                        <p:attrNameLst>
                                          <p:attrName>style.visibility</p:attrName>
                                        </p:attrNameLst>
                                      </p:cBhvr>
                                      <p:to>
                                        <p:strVal val="visible"/>
                                      </p:to>
                                    </p:set>
                                    <p:animEffect filter="fade" transition="in">
                                      <p:cBhvr>
                                        <p:cTn dur="750" id="16"/>
                                        <p:tgtEl>
                                          <p:spTgt spid="65"/>
                                        </p:tgtEl>
                                      </p:cBhvr>
                                    </p:animEffect>
                                    <p:anim calcmode="lin" valueType="num">
                                      <p:cBhvr>
                                        <p:cTn dur="750" fill="hold" id="17"/>
                                        <p:tgtEl>
                                          <p:spTgt spid="65"/>
                                        </p:tgtEl>
                                        <p:attrNameLst>
                                          <p:attrName>ppt_x</p:attrName>
                                        </p:attrNameLst>
                                      </p:cBhvr>
                                      <p:tavLst>
                                        <p:tav tm="0">
                                          <p:val>
                                            <p:strVal val="#ppt_x"/>
                                          </p:val>
                                        </p:tav>
                                        <p:tav tm="100000">
                                          <p:val>
                                            <p:strVal val="#ppt_x"/>
                                          </p:val>
                                        </p:tav>
                                      </p:tavLst>
                                    </p:anim>
                                    <p:anim calcmode="lin" valueType="num">
                                      <p:cBhvr>
                                        <p:cTn dur="750" fill="hold" id="18"/>
                                        <p:tgtEl>
                                          <p:spTgt spid="6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250"/>
                            </p:stCondLst>
                            <p:childTnLst>
                              <p:par>
                                <p:cTn fill="hold" grpId="0" id="20" nodeType="afterEffect" presetClass="entr" presetID="10" presetSubtype="0">
                                  <p:stCondLst>
                                    <p:cond delay="0"/>
                                  </p:stCondLst>
                                  <p:childTnLst>
                                    <p:set>
                                      <p:cBhvr>
                                        <p:cTn dur="1" fill="hold" id="21">
                                          <p:stCondLst>
                                            <p:cond delay="0"/>
                                          </p:stCondLst>
                                        </p:cTn>
                                        <p:tgtEl>
                                          <p:spTgt spid="80"/>
                                        </p:tgtEl>
                                        <p:attrNameLst>
                                          <p:attrName>style.visibility</p:attrName>
                                        </p:attrNameLst>
                                      </p:cBhvr>
                                      <p:to>
                                        <p:strVal val="visible"/>
                                      </p:to>
                                    </p:set>
                                    <p:animEffect filter="fade" transition="in">
                                      <p:cBhvr>
                                        <p:cTn dur="300" id="22"/>
                                        <p:tgtEl>
                                          <p:spTgt spid="80"/>
                                        </p:tgtEl>
                                      </p:cBhvr>
                                    </p:animEffect>
                                  </p:childTnLst>
                                </p:cTn>
                              </p:par>
                            </p:childTnLst>
                          </p:cTn>
                        </p:par>
                        <p:par>
                          <p:cTn fill="hold" id="23" nodeType="afterGroup">
                            <p:stCondLst>
                              <p:cond delay="1550"/>
                            </p:stCondLst>
                            <p:childTnLst>
                              <p:par>
                                <p:cTn fill="hold" id="24" nodeType="afterEffect" presetClass="entr" presetID="22" presetSubtype="1">
                                  <p:stCondLst>
                                    <p:cond delay="0"/>
                                  </p:stCondLst>
                                  <p:childTnLst>
                                    <p:set>
                                      <p:cBhvr>
                                        <p:cTn dur="1" fill="hold" id="25">
                                          <p:stCondLst>
                                            <p:cond delay="0"/>
                                          </p:stCondLst>
                                        </p:cTn>
                                        <p:tgtEl>
                                          <p:spTgt spid="76"/>
                                        </p:tgtEl>
                                        <p:attrNameLst>
                                          <p:attrName>style.visibility</p:attrName>
                                        </p:attrNameLst>
                                      </p:cBhvr>
                                      <p:to>
                                        <p:strVal val="visible"/>
                                      </p:to>
                                    </p:set>
                                    <p:animEffect filter="wipe(up)" transition="in">
                                      <p:cBhvr>
                                        <p:cTn dur="500" id="26"/>
                                        <p:tgtEl>
                                          <p:spTgt spid="76"/>
                                        </p:tgtEl>
                                      </p:cBhvr>
                                    </p:animEffect>
                                  </p:childTnLst>
                                </p:cTn>
                              </p:par>
                            </p:childTnLst>
                          </p:cTn>
                        </p:par>
                        <p:par>
                          <p:cTn fill="hold" id="27" nodeType="afterGroup">
                            <p:stCondLst>
                              <p:cond delay="2050"/>
                            </p:stCondLst>
                            <p:childTnLst>
                              <p:par>
                                <p:cTn fill="hold" grpId="0" id="28" nodeType="afterEffect" presetClass="entr" presetID="42" presetSubtype="0">
                                  <p:stCondLst>
                                    <p:cond delay="0"/>
                                  </p:stCondLst>
                                  <p:childTnLst>
                                    <p:set>
                                      <p:cBhvr>
                                        <p:cTn dur="1" fill="hold" id="29">
                                          <p:stCondLst>
                                            <p:cond delay="0"/>
                                          </p:stCondLst>
                                        </p:cTn>
                                        <p:tgtEl>
                                          <p:spTgt spid="63">
                                            <p:bg/>
                                          </p:spTgt>
                                        </p:tgtEl>
                                        <p:attrNameLst>
                                          <p:attrName>style.visibility</p:attrName>
                                        </p:attrNameLst>
                                      </p:cBhvr>
                                      <p:to>
                                        <p:strVal val="visible"/>
                                      </p:to>
                                    </p:set>
                                    <p:animEffect filter="fade" transition="in">
                                      <p:cBhvr>
                                        <p:cTn dur="750" id="30"/>
                                        <p:tgtEl>
                                          <p:spTgt spid="63">
                                            <p:bg/>
                                          </p:spTgt>
                                        </p:tgtEl>
                                      </p:cBhvr>
                                    </p:animEffect>
                                    <p:anim calcmode="lin" valueType="num">
                                      <p:cBhvr>
                                        <p:cTn dur="750" fill="hold" id="31"/>
                                        <p:tgtEl>
                                          <p:spTgt spid="63">
                                            <p:bg/>
                                          </p:spTgt>
                                        </p:tgtEl>
                                        <p:attrNameLst>
                                          <p:attrName>ppt_x</p:attrName>
                                        </p:attrNameLst>
                                      </p:cBhvr>
                                      <p:tavLst>
                                        <p:tav tm="0">
                                          <p:val>
                                            <p:strVal val="#ppt_x"/>
                                          </p:val>
                                        </p:tav>
                                        <p:tav tm="100000">
                                          <p:val>
                                            <p:strVal val="#ppt_x"/>
                                          </p:val>
                                        </p:tav>
                                      </p:tavLst>
                                    </p:anim>
                                    <p:anim calcmode="lin" valueType="num">
                                      <p:cBhvr>
                                        <p:cTn dur="750" fill="hold" id="32"/>
                                        <p:tgtEl>
                                          <p:spTgt spid="63">
                                            <p:bg/>
                                          </p:spTgt>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0"/>
                                  </p:stCondLst>
                                  <p:childTnLst>
                                    <p:set>
                                      <p:cBhvr>
                                        <p:cTn dur="1" fill="hold" id="34">
                                          <p:stCondLst>
                                            <p:cond delay="0"/>
                                          </p:stCondLst>
                                        </p:cTn>
                                        <p:tgtEl>
                                          <p:spTgt spid="66"/>
                                        </p:tgtEl>
                                        <p:attrNameLst>
                                          <p:attrName>style.visibility</p:attrName>
                                        </p:attrNameLst>
                                      </p:cBhvr>
                                      <p:to>
                                        <p:strVal val="visible"/>
                                      </p:to>
                                    </p:set>
                                    <p:animEffect filter="fade" transition="in">
                                      <p:cBhvr>
                                        <p:cTn dur="750" id="35"/>
                                        <p:tgtEl>
                                          <p:spTgt spid="66"/>
                                        </p:tgtEl>
                                      </p:cBhvr>
                                    </p:animEffect>
                                    <p:anim calcmode="lin" valueType="num">
                                      <p:cBhvr>
                                        <p:cTn dur="750" fill="hold" id="36"/>
                                        <p:tgtEl>
                                          <p:spTgt spid="66"/>
                                        </p:tgtEl>
                                        <p:attrNameLst>
                                          <p:attrName>ppt_x</p:attrName>
                                        </p:attrNameLst>
                                      </p:cBhvr>
                                      <p:tavLst>
                                        <p:tav tm="0">
                                          <p:val>
                                            <p:strVal val="#ppt_x"/>
                                          </p:val>
                                        </p:tav>
                                        <p:tav tm="100000">
                                          <p:val>
                                            <p:strVal val="#ppt_x"/>
                                          </p:val>
                                        </p:tav>
                                      </p:tavLst>
                                    </p:anim>
                                    <p:anim calcmode="lin" valueType="num">
                                      <p:cBhvr>
                                        <p:cTn dur="750" fill="hold" id="37"/>
                                        <p:tgtEl>
                                          <p:spTgt spid="6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800"/>
                            </p:stCondLst>
                            <p:childTnLst>
                              <p:par>
                                <p:cTn fill="hold" grpId="0" id="39" nodeType="afterEffect" presetClass="entr" presetID="10" presetSubtype="0">
                                  <p:stCondLst>
                                    <p:cond delay="0"/>
                                  </p:stCondLst>
                                  <p:childTnLst>
                                    <p:set>
                                      <p:cBhvr>
                                        <p:cTn dur="1" fill="hold" id="40">
                                          <p:stCondLst>
                                            <p:cond delay="0"/>
                                          </p:stCondLst>
                                        </p:cTn>
                                        <p:tgtEl>
                                          <p:spTgt spid="81"/>
                                        </p:tgtEl>
                                        <p:attrNameLst>
                                          <p:attrName>style.visibility</p:attrName>
                                        </p:attrNameLst>
                                      </p:cBhvr>
                                      <p:to>
                                        <p:strVal val="visible"/>
                                      </p:to>
                                    </p:set>
                                    <p:animEffect filter="fade" transition="in">
                                      <p:cBhvr>
                                        <p:cTn dur="300" id="41"/>
                                        <p:tgtEl>
                                          <p:spTgt spid="81"/>
                                        </p:tgtEl>
                                      </p:cBhvr>
                                    </p:animEffect>
                                  </p:childTnLst>
                                </p:cTn>
                              </p:par>
                            </p:childTnLst>
                          </p:cTn>
                        </p:par>
                        <p:par>
                          <p:cTn fill="hold" id="42" nodeType="afterGroup">
                            <p:stCondLst>
                              <p:cond delay="3100"/>
                            </p:stCondLst>
                            <p:childTnLst>
                              <p:par>
                                <p:cTn fill="hold" id="43" nodeType="afterEffect" presetClass="entr" presetID="22" presetSubtype="1">
                                  <p:stCondLst>
                                    <p:cond delay="0"/>
                                  </p:stCondLst>
                                  <p:childTnLst>
                                    <p:set>
                                      <p:cBhvr>
                                        <p:cTn dur="1" fill="hold" id="44">
                                          <p:stCondLst>
                                            <p:cond delay="0"/>
                                          </p:stCondLst>
                                        </p:cTn>
                                        <p:tgtEl>
                                          <p:spTgt spid="83"/>
                                        </p:tgtEl>
                                        <p:attrNameLst>
                                          <p:attrName>style.visibility</p:attrName>
                                        </p:attrNameLst>
                                      </p:cBhvr>
                                      <p:to>
                                        <p:strVal val="visible"/>
                                      </p:to>
                                    </p:set>
                                    <p:animEffect filter="wipe(up)" transition="in">
                                      <p:cBhvr>
                                        <p:cTn dur="500" id="45"/>
                                        <p:tgtEl>
                                          <p:spTgt spid="83"/>
                                        </p:tgtEl>
                                      </p:cBhvr>
                                    </p:animEffect>
                                  </p:childTnLst>
                                </p:cTn>
                              </p:par>
                              <p:par>
                                <p:cTn fill="hold" grpId="0" id="46" nodeType="withEffect" presetClass="entr" presetID="47" presetSubtype="0">
                                  <p:stCondLst>
                                    <p:cond delay="250"/>
                                  </p:stCondLst>
                                  <p:childTnLst>
                                    <p:set>
                                      <p:cBhvr>
                                        <p:cTn dur="1" fill="hold" id="47">
                                          <p:stCondLst>
                                            <p:cond delay="0"/>
                                          </p:stCondLst>
                                        </p:cTn>
                                        <p:tgtEl>
                                          <p:spTgt spid="64">
                                            <p:bg/>
                                          </p:spTgt>
                                        </p:tgtEl>
                                        <p:attrNameLst>
                                          <p:attrName>style.visibility</p:attrName>
                                        </p:attrNameLst>
                                      </p:cBhvr>
                                      <p:to>
                                        <p:strVal val="visible"/>
                                      </p:to>
                                    </p:set>
                                    <p:animEffect filter="fade" transition="in">
                                      <p:cBhvr>
                                        <p:cTn dur="750" id="48"/>
                                        <p:tgtEl>
                                          <p:spTgt spid="64">
                                            <p:bg/>
                                          </p:spTgt>
                                        </p:tgtEl>
                                      </p:cBhvr>
                                    </p:animEffect>
                                    <p:anim calcmode="lin" valueType="num">
                                      <p:cBhvr>
                                        <p:cTn dur="750" fill="hold" id="49"/>
                                        <p:tgtEl>
                                          <p:spTgt spid="64">
                                            <p:bg/>
                                          </p:spTgt>
                                        </p:tgtEl>
                                        <p:attrNameLst>
                                          <p:attrName>ppt_x</p:attrName>
                                        </p:attrNameLst>
                                      </p:cBhvr>
                                      <p:tavLst>
                                        <p:tav tm="0">
                                          <p:val>
                                            <p:strVal val="#ppt_x"/>
                                          </p:val>
                                        </p:tav>
                                        <p:tav tm="100000">
                                          <p:val>
                                            <p:strVal val="#ppt_x"/>
                                          </p:val>
                                        </p:tav>
                                      </p:tavLst>
                                    </p:anim>
                                    <p:anim calcmode="lin" valueType="num">
                                      <p:cBhvr>
                                        <p:cTn dur="750" fill="hold" id="50"/>
                                        <p:tgtEl>
                                          <p:spTgt spid="64">
                                            <p:bg/>
                                          </p:spTgt>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250"/>
                                  </p:stCondLst>
                                  <p:childTnLst>
                                    <p:set>
                                      <p:cBhvr>
                                        <p:cTn dur="1" fill="hold" id="52">
                                          <p:stCondLst>
                                            <p:cond delay="0"/>
                                          </p:stCondLst>
                                        </p:cTn>
                                        <p:tgtEl>
                                          <p:spTgt spid="67"/>
                                        </p:tgtEl>
                                        <p:attrNameLst>
                                          <p:attrName>style.visibility</p:attrName>
                                        </p:attrNameLst>
                                      </p:cBhvr>
                                      <p:to>
                                        <p:strVal val="visible"/>
                                      </p:to>
                                    </p:set>
                                    <p:animEffect filter="fade" transition="in">
                                      <p:cBhvr>
                                        <p:cTn dur="750" id="53"/>
                                        <p:tgtEl>
                                          <p:spTgt spid="67"/>
                                        </p:tgtEl>
                                      </p:cBhvr>
                                    </p:animEffect>
                                    <p:anim calcmode="lin" valueType="num">
                                      <p:cBhvr>
                                        <p:cTn dur="750" fill="hold" id="54"/>
                                        <p:tgtEl>
                                          <p:spTgt spid="67"/>
                                        </p:tgtEl>
                                        <p:attrNameLst>
                                          <p:attrName>ppt_x</p:attrName>
                                        </p:attrNameLst>
                                      </p:cBhvr>
                                      <p:tavLst>
                                        <p:tav tm="0">
                                          <p:val>
                                            <p:strVal val="#ppt_x"/>
                                          </p:val>
                                        </p:tav>
                                        <p:tav tm="100000">
                                          <p:val>
                                            <p:strVal val="#ppt_x"/>
                                          </p:val>
                                        </p:tav>
                                      </p:tavLst>
                                    </p:anim>
                                    <p:anim calcmode="lin" valueType="num">
                                      <p:cBhvr>
                                        <p:cTn dur="750" fill="hold" id="55"/>
                                        <p:tgtEl>
                                          <p:spTgt spid="6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100"/>
                            </p:stCondLst>
                            <p:childTnLst>
                              <p:par>
                                <p:cTn fill="hold" grpId="0" id="57" nodeType="afterEffect" presetClass="entr" presetID="10" presetSubtype="0">
                                  <p:stCondLst>
                                    <p:cond delay="0"/>
                                  </p:stCondLst>
                                  <p:childTnLst>
                                    <p:set>
                                      <p:cBhvr>
                                        <p:cTn dur="1" fill="hold" id="58">
                                          <p:stCondLst>
                                            <p:cond delay="0"/>
                                          </p:stCondLst>
                                        </p:cTn>
                                        <p:tgtEl>
                                          <p:spTgt spid="82"/>
                                        </p:tgtEl>
                                        <p:attrNameLst>
                                          <p:attrName>style.visibility</p:attrName>
                                        </p:attrNameLst>
                                      </p:cBhvr>
                                      <p:to>
                                        <p:strVal val="visible"/>
                                      </p:to>
                                    </p:set>
                                    <p:animEffect filter="fade" transition="in">
                                      <p:cBhvr>
                                        <p:cTn dur="300" id="59"/>
                                        <p:tgtEl>
                                          <p:spTgt spid="82"/>
                                        </p:tgtEl>
                                      </p:cBhvr>
                                    </p:animEffect>
                                  </p:childTnLst>
                                </p:cTn>
                              </p:par>
                            </p:childTnLst>
                          </p:cTn>
                        </p:par>
                        <p:par>
                          <p:cTn fill="hold" id="60" nodeType="afterGroup">
                            <p:stCondLst>
                              <p:cond delay="4400"/>
                            </p:stCondLst>
                            <p:childTnLst>
                              <p:par>
                                <p:cTn fill="hold" id="61" nodeType="afterEffect" presetClass="entr" presetID="22" presetSubtype="1">
                                  <p:stCondLst>
                                    <p:cond delay="0"/>
                                  </p:stCondLst>
                                  <p:childTnLst>
                                    <p:set>
                                      <p:cBhvr>
                                        <p:cTn dur="1" fill="hold" id="62">
                                          <p:stCondLst>
                                            <p:cond delay="0"/>
                                          </p:stCondLst>
                                        </p:cTn>
                                        <p:tgtEl>
                                          <p:spTgt spid="86"/>
                                        </p:tgtEl>
                                        <p:attrNameLst>
                                          <p:attrName>style.visibility</p:attrName>
                                        </p:attrNameLst>
                                      </p:cBhvr>
                                      <p:to>
                                        <p:strVal val="visible"/>
                                      </p:to>
                                    </p:set>
                                    <p:animEffect filter="wipe(up)" transition="in">
                                      <p:cBhvr>
                                        <p:cTn dur="500" id="63"/>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animBg="1" build="p" grpId="0" spid="62"/>
      <p:bldP animBg="1" build="p" grpId="0" spid="63"/>
      <p:bldP animBg="1" build="p" grpId="0" spid="64"/>
      <p:bldP grpId="0" spid="65"/>
      <p:bldP grpId="0" spid="66"/>
      <p:bldP grpId="0" spid="67"/>
      <p:bldP grpId="0" spid="80"/>
      <p:bldP grpId="0" spid="81"/>
      <p:bldP grpId="0" spid="82"/>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3"/>
          <p:cNvSpPr>
            <a:spLocks noChangeArrowheads="1"/>
          </p:cNvSpPr>
          <p:nvPr/>
        </p:nvSpPr>
        <p:spPr bwMode="auto">
          <a:xfrm>
            <a:off x="2692938"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参考书籍</a:t>
            </a:r>
          </a:p>
        </p:txBody>
      </p:sp>
      <p:grpSp>
        <p:nvGrpSpPr>
          <p:cNvPr id="6" name="组合 5"/>
          <p:cNvGrpSpPr/>
          <p:nvPr/>
        </p:nvGrpSpPr>
        <p:grpSpPr>
          <a:xfrm>
            <a:off x="2796224" y="4853707"/>
            <a:ext cx="838200" cy="838200"/>
            <a:chOff x="8799095" y="1876644"/>
            <a:chExt cx="838200" cy="838200"/>
          </a:xfrm>
          <a:solidFill>
            <a:srgbClr val="202A36"/>
          </a:solidFill>
        </p:grpSpPr>
        <p:sp>
          <p:nvSpPr>
            <p:cNvPr id="52" name="Rounded Rectangle 13"/>
            <p:cNvSpPr/>
            <p:nvPr/>
          </p:nvSpPr>
          <p:spPr>
            <a:xfrm>
              <a:off x="87990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6" name="Freeform 44"/>
            <p:cNvSpPr>
              <a:spLocks noEditPoints="1"/>
            </p:cNvSpPr>
            <p:nvPr/>
          </p:nvSpPr>
          <p:spPr bwMode="auto">
            <a:xfrm>
              <a:off x="9017284" y="2097329"/>
              <a:ext cx="401822" cy="396830"/>
            </a:xfrm>
            <a:custGeom>
              <a:gdLst>
                <a:gd fmla="*/ 114 w 121" name="T0"/>
                <a:gd fmla="*/ 89 h 119" name="T1"/>
                <a:gd fmla="*/ 88 w 121" name="T2"/>
                <a:gd fmla="*/ 62 h 119" name="T3"/>
                <a:gd fmla="*/ 71 w 121" name="T4"/>
                <a:gd fmla="*/ 58 h 119" name="T5"/>
                <a:gd fmla="*/ 61 w 121" name="T6"/>
                <a:gd fmla="*/ 48 h 119" name="T7"/>
                <a:gd fmla="*/ 56 w 121" name="T8"/>
                <a:gd fmla="*/ 33 h 119" name="T9"/>
                <a:gd fmla="*/ 30 w 121" name="T10"/>
                <a:gd fmla="*/ 6 h 119" name="T11"/>
                <a:gd fmla="*/ 7 w 121" name="T12"/>
                <a:gd fmla="*/ 6 h 119" name="T13"/>
                <a:gd fmla="*/ 7 w 121" name="T14"/>
                <a:gd fmla="*/ 29 h 119" name="T15"/>
                <a:gd fmla="*/ 33 w 121" name="T16"/>
                <a:gd fmla="*/ 56 h 119" name="T17"/>
                <a:gd fmla="*/ 51 w 121" name="T18"/>
                <a:gd fmla="*/ 60 h 119" name="T19"/>
                <a:gd fmla="*/ 60 w 121" name="T20"/>
                <a:gd fmla="*/ 70 h 119" name="T21"/>
                <a:gd fmla="*/ 65 w 121" name="T22"/>
                <a:gd fmla="*/ 85 h 119" name="T23"/>
                <a:gd fmla="*/ 91 w 121" name="T24"/>
                <a:gd fmla="*/ 112 h 119" name="T25"/>
                <a:gd fmla="*/ 114 w 121" name="T26"/>
                <a:gd fmla="*/ 112 h 119" name="T27"/>
                <a:gd fmla="*/ 114 w 121" name="T28"/>
                <a:gd fmla="*/ 89 h 119" name="T29"/>
                <a:gd fmla="*/ 36 w 121" name="T30"/>
                <a:gd fmla="*/ 51 h 119" name="T31"/>
                <a:gd fmla="*/ 12 w 121" name="T32"/>
                <a:gd fmla="*/ 27 h 119" name="T33"/>
                <a:gd fmla="*/ 11 w 121" name="T34"/>
                <a:gd fmla="*/ 11 h 119" name="T35"/>
                <a:gd fmla="*/ 27 w 121" name="T36"/>
                <a:gd fmla="*/ 12 h 119" name="T37"/>
                <a:gd fmla="*/ 51 w 121" name="T38"/>
                <a:gd fmla="*/ 36 h 119" name="T39"/>
                <a:gd fmla="*/ 54 w 121" name="T40"/>
                <a:gd fmla="*/ 42 h 119" name="T41"/>
                <a:gd fmla="*/ 43 w 121" name="T42"/>
                <a:gd fmla="*/ 42 h 119" name="T43"/>
                <a:gd fmla="*/ 43 w 121" name="T44"/>
                <a:gd fmla="*/ 53 h 119" name="T45"/>
                <a:gd fmla="*/ 45 w 121" name="T46"/>
                <a:gd fmla="*/ 54 h 119" name="T47"/>
                <a:gd fmla="*/ 36 w 121" name="T48"/>
                <a:gd fmla="*/ 51 h 119" name="T49"/>
                <a:gd fmla="*/ 110 w 121" name="T50"/>
                <a:gd fmla="*/ 107 h 119" name="T51"/>
                <a:gd fmla="*/ 94 w 121" name="T52"/>
                <a:gd fmla="*/ 107 h 119" name="T53"/>
                <a:gd fmla="*/ 70 w 121" name="T54"/>
                <a:gd fmla="*/ 83 h 119" name="T55"/>
                <a:gd fmla="*/ 67 w 121" name="T56"/>
                <a:gd fmla="*/ 76 h 119" name="T57"/>
                <a:gd fmla="*/ 71 w 121" name="T58"/>
                <a:gd fmla="*/ 80 h 119" name="T59"/>
                <a:gd fmla="*/ 82 w 121" name="T60"/>
                <a:gd fmla="*/ 80 h 119" name="T61"/>
                <a:gd fmla="*/ 82 w 121" name="T62"/>
                <a:gd fmla="*/ 69 h 119" name="T63"/>
                <a:gd fmla="*/ 77 w 121" name="T64"/>
                <a:gd fmla="*/ 64 h 119" name="T65"/>
                <a:gd fmla="*/ 85 w 121" name="T66"/>
                <a:gd fmla="*/ 68 h 119" name="T67"/>
                <a:gd fmla="*/ 109 w 121" name="T68"/>
                <a:gd fmla="*/ 92 h 119" name="T69"/>
                <a:gd fmla="*/ 110 w 121" name="T70"/>
                <a:gd fmla="*/ 107 h 11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9" w="120">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4" name="组合 3"/>
          <p:cNvGrpSpPr/>
          <p:nvPr/>
        </p:nvGrpSpPr>
        <p:grpSpPr>
          <a:xfrm>
            <a:off x="7036513" y="1795986"/>
            <a:ext cx="838200" cy="838200"/>
            <a:chOff x="6226075" y="1876644"/>
            <a:chExt cx="838200" cy="838200"/>
          </a:xfrm>
          <a:solidFill>
            <a:srgbClr val="202A36"/>
          </a:solidFill>
        </p:grpSpPr>
        <p:sp>
          <p:nvSpPr>
            <p:cNvPr id="51" name="Rounded Rectangle 11"/>
            <p:cNvSpPr/>
            <p:nvPr/>
          </p:nvSpPr>
          <p:spPr>
            <a:xfrm>
              <a:off x="622607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7" name="Group 24"/>
            <p:cNvGrpSpPr/>
            <p:nvPr/>
          </p:nvGrpSpPr>
          <p:grpSpPr>
            <a:xfrm>
              <a:off x="6439272" y="2107312"/>
              <a:ext cx="411805" cy="376863"/>
              <a:chOff x="6726389" y="1486674"/>
              <a:chExt cx="411805" cy="376863"/>
            </a:xfrm>
            <a:grpFill/>
          </p:grpSpPr>
          <p:sp>
            <p:nvSpPr>
              <p:cNvPr id="58" name="Oval 52"/>
              <p:cNvSpPr>
                <a:spLocks noChangeArrowheads="1"/>
              </p:cNvSpPr>
              <p:nvPr/>
            </p:nvSpPr>
            <p:spPr bwMode="auto">
              <a:xfrm>
                <a:off x="6773808" y="1786168"/>
                <a:ext cx="44924" cy="42429"/>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lang="en-US"/>
              </a:p>
            </p:txBody>
          </p:sp>
          <p:sp>
            <p:nvSpPr>
              <p:cNvPr id="59" name="Oval 53"/>
              <p:cNvSpPr>
                <a:spLocks noChangeArrowheads="1"/>
              </p:cNvSpPr>
              <p:nvPr/>
            </p:nvSpPr>
            <p:spPr bwMode="auto">
              <a:xfrm>
                <a:off x="6748851" y="1836083"/>
                <a:ext cx="24958" cy="27454"/>
              </a:xfrm>
              <a:prstGeom prst="ellipse">
                <a:avLst/>
              </a:prstGeom>
              <a:grpFill/>
              <a:ln w="9525">
                <a:noFill/>
                <a:round/>
              </a:ln>
              <a:extLst/>
            </p:spPr>
            <p:txBody>
              <a:bodyPr anchor="t" anchorCtr="0" bIns="45720" compatLnSpc="1" lIns="91440" numCol="1" rIns="91440" tIns="45720" vert="horz" wrap="square">
                <a:prstTxWarp prst="textNoShape">
                  <a:avLst/>
                </a:prstTxWarp>
              </a:bodyPr>
              <a:lstStyle/>
              <a:p>
                <a:endParaRPr lang="en-US"/>
              </a:p>
            </p:txBody>
          </p:sp>
          <p:sp>
            <p:nvSpPr>
              <p:cNvPr id="60" name="Freeform 54"/>
              <p:cNvSpPr/>
              <p:nvPr/>
            </p:nvSpPr>
            <p:spPr bwMode="auto">
              <a:xfrm>
                <a:off x="6726389" y="1486674"/>
                <a:ext cx="411805" cy="292007"/>
              </a:xfrm>
              <a:custGeom>
                <a:gdLst>
                  <a:gd fmla="*/ 124 w 124" name="T0"/>
                  <a:gd fmla="*/ 34 h 88" name="T1"/>
                  <a:gd fmla="*/ 99 w 124" name="T2"/>
                  <a:gd fmla="*/ 9 h 88" name="T3"/>
                  <a:gd fmla="*/ 93 w 124" name="T4"/>
                  <a:gd fmla="*/ 10 h 88" name="T5"/>
                  <a:gd fmla="*/ 74 w 124" name="T6"/>
                  <a:gd fmla="*/ 0 h 88" name="T7"/>
                  <a:gd fmla="*/ 60 w 124" name="T8"/>
                  <a:gd fmla="*/ 5 h 88" name="T9"/>
                  <a:gd fmla="*/ 46 w 124" name="T10"/>
                  <a:gd fmla="*/ 0 h 88" name="T11"/>
                  <a:gd fmla="*/ 31 w 124" name="T12"/>
                  <a:gd fmla="*/ 5 h 88" name="T13"/>
                  <a:gd fmla="*/ 25 w 124" name="T14"/>
                  <a:gd fmla="*/ 5 h 88" name="T15"/>
                  <a:gd fmla="*/ 0 w 124" name="T16"/>
                  <a:gd fmla="*/ 30 h 88" name="T17"/>
                  <a:gd fmla="*/ 3 w 124" name="T18"/>
                  <a:gd fmla="*/ 43 h 88" name="T19"/>
                  <a:gd fmla="*/ 0 w 124" name="T20"/>
                  <a:gd fmla="*/ 55 h 88" name="T21"/>
                  <a:gd fmla="*/ 25 w 124" name="T22"/>
                  <a:gd fmla="*/ 80 h 88" name="T23"/>
                  <a:gd fmla="*/ 28 w 124" name="T24"/>
                  <a:gd fmla="*/ 80 h 88" name="T25"/>
                  <a:gd fmla="*/ 46 w 124" name="T26"/>
                  <a:gd fmla="*/ 88 h 88" name="T27"/>
                  <a:gd fmla="*/ 64 w 124" name="T28"/>
                  <a:gd fmla="*/ 80 h 88" name="T29"/>
                  <a:gd fmla="*/ 79 w 124" name="T30"/>
                  <a:gd fmla="*/ 85 h 88" name="T31"/>
                  <a:gd fmla="*/ 104 w 124" name="T32"/>
                  <a:gd fmla="*/ 60 h 88" name="T33"/>
                  <a:gd fmla="*/ 104 w 124" name="T34"/>
                  <a:gd fmla="*/ 59 h 88" name="T35"/>
                  <a:gd fmla="*/ 124 w 124" name="T36"/>
                  <a:gd fmla="*/ 34 h 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8" w="124">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lang="en-US"/>
              </a:p>
            </p:txBody>
          </p:sp>
        </p:grpSp>
      </p:grpSp>
      <p:grpSp>
        <p:nvGrpSpPr>
          <p:cNvPr id="3" name="组合 2"/>
          <p:cNvGrpSpPr/>
          <p:nvPr/>
        </p:nvGrpSpPr>
        <p:grpSpPr>
          <a:xfrm>
            <a:off x="2796224" y="3324846"/>
            <a:ext cx="838200" cy="838200"/>
            <a:chOff x="3693695" y="3225466"/>
            <a:chExt cx="838200" cy="838200"/>
          </a:xfrm>
          <a:solidFill>
            <a:srgbClr val="202A36"/>
          </a:solidFill>
        </p:grpSpPr>
        <p:sp>
          <p:nvSpPr>
            <p:cNvPr id="53" name="Rounded Rectangle 15"/>
            <p:cNvSpPr/>
            <p:nvPr/>
          </p:nvSpPr>
          <p:spPr>
            <a:xfrm>
              <a:off x="36936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3" name="Freeform 55"/>
            <p:cNvSpPr>
              <a:spLocks noEditPoints="1"/>
            </p:cNvSpPr>
            <p:nvPr/>
          </p:nvSpPr>
          <p:spPr bwMode="auto">
            <a:xfrm>
              <a:off x="3898158" y="3419946"/>
              <a:ext cx="429274" cy="449241"/>
            </a:xfrm>
            <a:custGeom>
              <a:gdLst>
                <a:gd fmla="*/ 83 w 129" name="T0"/>
                <a:gd fmla="*/ 92 h 135" name="T1"/>
                <a:gd fmla="*/ 127 w 129" name="T2"/>
                <a:gd fmla="*/ 26 h 135" name="T3"/>
                <a:gd fmla="*/ 127 w 129" name="T4"/>
                <a:gd fmla="*/ 21 h 135" name="T5"/>
                <a:gd fmla="*/ 117 w 129" name="T6"/>
                <a:gd fmla="*/ 10 h 135" name="T7"/>
                <a:gd fmla="*/ 112 w 129" name="T8"/>
                <a:gd fmla="*/ 10 h 135" name="T9"/>
                <a:gd fmla="*/ 107 w 129" name="T10"/>
                <a:gd fmla="*/ 16 h 135" name="T11"/>
                <a:gd fmla="*/ 101 w 129" name="T12"/>
                <a:gd fmla="*/ 16 h 135" name="T13"/>
                <a:gd fmla="*/ 101 w 129" name="T14"/>
                <a:gd fmla="*/ 0 h 135" name="T15"/>
                <a:gd fmla="*/ 27 w 129" name="T16"/>
                <a:gd fmla="*/ 0 h 135" name="T17"/>
                <a:gd fmla="*/ 27 w 129" name="T18"/>
                <a:gd fmla="*/ 16 h 135" name="T19"/>
                <a:gd fmla="*/ 22 w 129" name="T20"/>
                <a:gd fmla="*/ 16 h 135" name="T21"/>
                <a:gd fmla="*/ 17 w 129" name="T22"/>
                <a:gd fmla="*/ 10 h 135" name="T23"/>
                <a:gd fmla="*/ 12 w 129" name="T24"/>
                <a:gd fmla="*/ 10 h 135" name="T25"/>
                <a:gd fmla="*/ 1 w 129" name="T26"/>
                <a:gd fmla="*/ 21 h 135" name="T27"/>
                <a:gd fmla="*/ 1 w 129" name="T28"/>
                <a:gd fmla="*/ 26 h 135" name="T29"/>
                <a:gd fmla="*/ 46 w 129" name="T30"/>
                <a:gd fmla="*/ 92 h 135" name="T31"/>
                <a:gd fmla="*/ 59 w 129" name="T32"/>
                <a:gd fmla="*/ 98 h 135" name="T33"/>
                <a:gd fmla="*/ 59 w 129" name="T34"/>
                <a:gd fmla="*/ 103 h 135" name="T35"/>
                <a:gd fmla="*/ 54 w 129" name="T36"/>
                <a:gd fmla="*/ 106 h 135" name="T37"/>
                <a:gd fmla="*/ 59 w 129" name="T38"/>
                <a:gd fmla="*/ 108 h 135" name="T39"/>
                <a:gd fmla="*/ 59 w 129" name="T40"/>
                <a:gd fmla="*/ 114 h 135" name="T41"/>
                <a:gd fmla="*/ 54 w 129" name="T42"/>
                <a:gd fmla="*/ 119 h 135" name="T43"/>
                <a:gd fmla="*/ 48 w 129" name="T44"/>
                <a:gd fmla="*/ 124 h 135" name="T45"/>
                <a:gd fmla="*/ 43 w 129" name="T46"/>
                <a:gd fmla="*/ 129 h 135" name="T47"/>
                <a:gd fmla="*/ 49 w 129" name="T48"/>
                <a:gd fmla="*/ 135 h 135" name="T49"/>
                <a:gd fmla="*/ 80 w 129" name="T50"/>
                <a:gd fmla="*/ 135 h 135" name="T51"/>
                <a:gd fmla="*/ 85 w 129" name="T52"/>
                <a:gd fmla="*/ 129 h 135" name="T53"/>
                <a:gd fmla="*/ 80 w 129" name="T54"/>
                <a:gd fmla="*/ 124 h 135" name="T55"/>
                <a:gd fmla="*/ 74 w 129" name="T56"/>
                <a:gd fmla="*/ 119 h 135" name="T57"/>
                <a:gd fmla="*/ 69 w 129" name="T58"/>
                <a:gd fmla="*/ 114 h 135" name="T59"/>
                <a:gd fmla="*/ 69 w 129" name="T60"/>
                <a:gd fmla="*/ 108 h 135" name="T61"/>
                <a:gd fmla="*/ 75 w 129" name="T62"/>
                <a:gd fmla="*/ 106 h 135" name="T63"/>
                <a:gd fmla="*/ 69 w 129" name="T64"/>
                <a:gd fmla="*/ 103 h 135" name="T65"/>
                <a:gd fmla="*/ 69 w 129" name="T66"/>
                <a:gd fmla="*/ 98 h 135" name="T67"/>
                <a:gd fmla="*/ 83 w 129" name="T68"/>
                <a:gd fmla="*/ 92 h 135" name="T69"/>
                <a:gd fmla="*/ 101 w 129" name="T70"/>
                <a:gd fmla="*/ 21 h 135" name="T71"/>
                <a:gd fmla="*/ 107 w 129" name="T72"/>
                <a:gd fmla="*/ 21 h 135" name="T73"/>
                <a:gd fmla="*/ 112 w 129" name="T74"/>
                <a:gd fmla="*/ 16 h 135" name="T75"/>
                <a:gd fmla="*/ 117 w 129" name="T76"/>
                <a:gd fmla="*/ 21 h 135" name="T77"/>
                <a:gd fmla="*/ 117 w 129" name="T78"/>
                <a:gd fmla="*/ 26 h 135" name="T79"/>
                <a:gd fmla="*/ 91 w 129" name="T80"/>
                <a:gd fmla="*/ 71 h 135" name="T81"/>
                <a:gd fmla="*/ 101 w 129" name="T82"/>
                <a:gd fmla="*/ 21 h 135" name="T83"/>
                <a:gd fmla="*/ 36 w 129" name="T84"/>
                <a:gd fmla="*/ 72 h 135" name="T85"/>
                <a:gd fmla="*/ 10 w 129" name="T86"/>
                <a:gd fmla="*/ 27 h 135" name="T87"/>
                <a:gd fmla="*/ 10 w 129" name="T88"/>
                <a:gd fmla="*/ 22 h 135" name="T89"/>
                <a:gd fmla="*/ 15 w 129" name="T90"/>
                <a:gd fmla="*/ 17 h 135" name="T91"/>
                <a:gd fmla="*/ 20 w 129" name="T92"/>
                <a:gd fmla="*/ 22 h 135" name="T93"/>
                <a:gd fmla="*/ 26 w 129" name="T94"/>
                <a:gd fmla="*/ 22 h 135" name="T95"/>
                <a:gd fmla="*/ 36 w 129" name="T96"/>
                <a:gd fmla="*/ 72 h 1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35" w="129">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5" name="组合 4"/>
          <p:cNvGrpSpPr/>
          <p:nvPr/>
        </p:nvGrpSpPr>
        <p:grpSpPr>
          <a:xfrm>
            <a:off x="7036513" y="3324846"/>
            <a:ext cx="838200" cy="838200"/>
            <a:chOff x="6226075" y="3225466"/>
            <a:chExt cx="838200" cy="838200"/>
          </a:xfrm>
          <a:solidFill>
            <a:srgbClr val="202A36"/>
          </a:solidFill>
        </p:grpSpPr>
        <p:sp>
          <p:nvSpPr>
            <p:cNvPr id="54" name="Rounded Rectangle 17"/>
            <p:cNvSpPr/>
            <p:nvPr/>
          </p:nvSpPr>
          <p:spPr>
            <a:xfrm>
              <a:off x="622607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74" name="Group 29"/>
            <p:cNvGrpSpPr/>
            <p:nvPr/>
          </p:nvGrpSpPr>
          <p:grpSpPr>
            <a:xfrm>
              <a:off x="6482949" y="3448336"/>
              <a:ext cx="324452" cy="406813"/>
              <a:chOff x="5106627" y="2260366"/>
              <a:chExt cx="324452" cy="406813"/>
            </a:xfrm>
            <a:grpFill/>
          </p:grpSpPr>
          <p:sp>
            <p:nvSpPr>
              <p:cNvPr id="75" name="Freeform 80"/>
              <p:cNvSpPr/>
              <p:nvPr/>
            </p:nvSpPr>
            <p:spPr bwMode="auto">
              <a:xfrm>
                <a:off x="5106627" y="2430079"/>
                <a:ext cx="324452" cy="134772"/>
              </a:xfrm>
              <a:custGeom>
                <a:gdLst>
                  <a:gd fmla="*/ 49 w 98" name="T0"/>
                  <a:gd fmla="*/ 16 h 40" name="T1"/>
                  <a:gd fmla="*/ 2 w 98" name="T2"/>
                  <a:gd fmla="*/ 0 h 40" name="T3"/>
                  <a:gd fmla="*/ 0 w 98" name="T4"/>
                  <a:gd fmla="*/ 5 h 40" name="T5"/>
                  <a:gd fmla="*/ 0 w 98" name="T6"/>
                  <a:gd fmla="*/ 20 h 40" name="T7"/>
                  <a:gd fmla="*/ 49 w 98" name="T8"/>
                  <a:gd fmla="*/ 40 h 40" name="T9"/>
                  <a:gd fmla="*/ 98 w 98" name="T10"/>
                  <a:gd fmla="*/ 20 h 40" name="T11"/>
                  <a:gd fmla="*/ 98 w 98" name="T12"/>
                  <a:gd fmla="*/ 5 h 40" name="T13"/>
                  <a:gd fmla="*/ 96 w 98" name="T14"/>
                  <a:gd fmla="*/ 0 h 40" name="T15"/>
                  <a:gd fmla="*/ 49 w 98" name="T16"/>
                  <a:gd fmla="*/ 16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98">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lang="en-US"/>
              </a:p>
            </p:txBody>
          </p:sp>
          <p:sp>
            <p:nvSpPr>
              <p:cNvPr id="76" name="Freeform 81"/>
              <p:cNvSpPr/>
              <p:nvPr/>
            </p:nvSpPr>
            <p:spPr bwMode="auto">
              <a:xfrm>
                <a:off x="5106627" y="2534902"/>
                <a:ext cx="324452" cy="132277"/>
              </a:xfrm>
              <a:custGeom>
                <a:gdLst>
                  <a:gd fmla="*/ 49 w 98" name="T0"/>
                  <a:gd fmla="*/ 15 h 40" name="T1"/>
                  <a:gd fmla="*/ 2 w 98" name="T2"/>
                  <a:gd fmla="*/ 0 h 40" name="T3"/>
                  <a:gd fmla="*/ 0 w 98" name="T4"/>
                  <a:gd fmla="*/ 4 h 40" name="T5"/>
                  <a:gd fmla="*/ 0 w 98" name="T6"/>
                  <a:gd fmla="*/ 19 h 40" name="T7"/>
                  <a:gd fmla="*/ 49 w 98" name="T8"/>
                  <a:gd fmla="*/ 40 h 40" name="T9"/>
                  <a:gd fmla="*/ 98 w 98" name="T10"/>
                  <a:gd fmla="*/ 19 h 40" name="T11"/>
                  <a:gd fmla="*/ 98 w 98" name="T12"/>
                  <a:gd fmla="*/ 4 h 40" name="T13"/>
                  <a:gd fmla="*/ 96 w 98" name="T14"/>
                  <a:gd fmla="*/ 0 h 40" name="T15"/>
                  <a:gd fmla="*/ 49 w 98" name="T16"/>
                  <a:gd fmla="*/ 15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98">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lang="en-US"/>
              </a:p>
            </p:txBody>
          </p:sp>
          <p:sp>
            <p:nvSpPr>
              <p:cNvPr id="77" name="Freeform 82"/>
              <p:cNvSpPr/>
              <p:nvPr/>
            </p:nvSpPr>
            <p:spPr bwMode="auto">
              <a:xfrm>
                <a:off x="5106627" y="2330248"/>
                <a:ext cx="324452" cy="137269"/>
              </a:xfrm>
              <a:custGeom>
                <a:gdLst>
                  <a:gd fmla="*/ 96 w 98" name="T0"/>
                  <a:gd fmla="*/ 0 h 41" name="T1"/>
                  <a:gd fmla="*/ 49 w 98" name="T2"/>
                  <a:gd fmla="*/ 15 h 41" name="T3"/>
                  <a:gd fmla="*/ 2 w 98" name="T4"/>
                  <a:gd fmla="*/ 0 h 41" name="T5"/>
                  <a:gd fmla="*/ 0 w 98" name="T6"/>
                  <a:gd fmla="*/ 5 h 41" name="T7"/>
                  <a:gd fmla="*/ 0 w 98" name="T8"/>
                  <a:gd fmla="*/ 20 h 41" name="T9"/>
                  <a:gd fmla="*/ 49 w 98" name="T10"/>
                  <a:gd fmla="*/ 41 h 41" name="T11"/>
                  <a:gd fmla="*/ 98 w 98" name="T12"/>
                  <a:gd fmla="*/ 20 h 41" name="T13"/>
                  <a:gd fmla="*/ 98 w 98" name="T14"/>
                  <a:gd fmla="*/ 5 h 41" name="T15"/>
                  <a:gd fmla="*/ 96 w 98"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98">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lang="en-US"/>
              </a:p>
            </p:txBody>
          </p:sp>
          <p:sp>
            <p:nvSpPr>
              <p:cNvPr id="78" name="Oval 83"/>
              <p:cNvSpPr>
                <a:spLocks noChangeArrowheads="1"/>
              </p:cNvSpPr>
              <p:nvPr/>
            </p:nvSpPr>
            <p:spPr bwMode="auto">
              <a:xfrm>
                <a:off x="5111618" y="2260366"/>
                <a:ext cx="316965" cy="107319"/>
              </a:xfrm>
              <a:prstGeom prst="ellipse">
                <a:avLst/>
              </a:pr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lang="en-US"/>
              </a:p>
            </p:txBody>
          </p:sp>
        </p:grpSp>
      </p:grpSp>
      <p:grpSp>
        <p:nvGrpSpPr>
          <p:cNvPr id="7" name="组合 6"/>
          <p:cNvGrpSpPr/>
          <p:nvPr/>
        </p:nvGrpSpPr>
        <p:grpSpPr>
          <a:xfrm>
            <a:off x="7036513" y="4853707"/>
            <a:ext cx="838200" cy="838200"/>
            <a:chOff x="8799095" y="3225466"/>
            <a:chExt cx="838200" cy="838200"/>
          </a:xfrm>
          <a:solidFill>
            <a:srgbClr val="202A36"/>
          </a:solidFill>
        </p:grpSpPr>
        <p:sp>
          <p:nvSpPr>
            <p:cNvPr id="55" name="Rounded Rectangle 19"/>
            <p:cNvSpPr/>
            <p:nvPr/>
          </p:nvSpPr>
          <p:spPr>
            <a:xfrm>
              <a:off x="87990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79" name="Group 34"/>
            <p:cNvGrpSpPr/>
            <p:nvPr/>
          </p:nvGrpSpPr>
          <p:grpSpPr>
            <a:xfrm>
              <a:off x="9018533" y="3535999"/>
              <a:ext cx="399324" cy="217134"/>
              <a:chOff x="7682273" y="3211260"/>
              <a:chExt cx="399324" cy="217134"/>
            </a:xfrm>
            <a:grpFill/>
          </p:grpSpPr>
          <p:sp>
            <p:nvSpPr>
              <p:cNvPr id="80" name="Freeform 98"/>
              <p:cNvSpPr>
                <a:spLocks noEditPoints="1"/>
              </p:cNvSpPr>
              <p:nvPr/>
            </p:nvSpPr>
            <p:spPr bwMode="auto">
              <a:xfrm>
                <a:off x="7682273" y="3211260"/>
                <a:ext cx="289511" cy="217134"/>
              </a:xfrm>
              <a:custGeom>
                <a:gdLst>
                  <a:gd fmla="*/ 26 w 87" name="T0"/>
                  <a:gd fmla="*/ 23 h 65" name="T1"/>
                  <a:gd fmla="*/ 26 w 87" name="T2"/>
                  <a:gd fmla="*/ 33 h 65" name="T3"/>
                  <a:gd fmla="*/ 7 w 87" name="T4"/>
                  <a:gd fmla="*/ 17 h 65" name="T5"/>
                  <a:gd fmla="*/ 7 w 87" name="T6"/>
                  <a:gd fmla="*/ 0 h 65" name="T7"/>
                  <a:gd fmla="*/ 0 w 87" name="T8"/>
                  <a:gd fmla="*/ 0 h 65" name="T9"/>
                  <a:gd fmla="*/ 0 w 87" name="T10"/>
                  <a:gd fmla="*/ 17 h 65" name="T11"/>
                  <a:gd fmla="*/ 26 w 87" name="T12"/>
                  <a:gd fmla="*/ 42 h 65" name="T13"/>
                  <a:gd fmla="*/ 26 w 87" name="T14"/>
                  <a:gd fmla="*/ 42 h 65" name="T15"/>
                  <a:gd fmla="*/ 26 w 87" name="T16"/>
                  <a:gd fmla="*/ 49 h 65" name="T17"/>
                  <a:gd fmla="*/ 41 w 87" name="T18"/>
                  <a:gd fmla="*/ 65 h 65" name="T19"/>
                  <a:gd fmla="*/ 87 w 87" name="T20"/>
                  <a:gd fmla="*/ 65 h 65" name="T21"/>
                  <a:gd fmla="*/ 87 w 87" name="T22"/>
                  <a:gd fmla="*/ 9 h 65" name="T23"/>
                  <a:gd fmla="*/ 40 w 87" name="T24"/>
                  <a:gd fmla="*/ 9 h 65" name="T25"/>
                  <a:gd fmla="*/ 26 w 87" name="T26"/>
                  <a:gd fmla="*/ 23 h 65" name="T27"/>
                  <a:gd fmla="*/ 73 w 87" name="T28"/>
                  <a:gd fmla="*/ 19 h 65" name="T29"/>
                  <a:gd fmla="*/ 80 w 87" name="T30"/>
                  <a:gd fmla="*/ 19 h 65" name="T31"/>
                  <a:gd fmla="*/ 80 w 87" name="T32"/>
                  <a:gd fmla="*/ 56 h 65" name="T33"/>
                  <a:gd fmla="*/ 73 w 87" name="T34"/>
                  <a:gd fmla="*/ 56 h 65" name="T35"/>
                  <a:gd fmla="*/ 73 w 87" name="T36"/>
                  <a:gd fmla="*/ 19 h 6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5" w="87">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lang="en-US"/>
              </a:p>
            </p:txBody>
          </p:sp>
          <p:sp>
            <p:nvSpPr>
              <p:cNvPr id="81" name="Freeform 99"/>
              <p:cNvSpPr>
                <a:spLocks noEditPoints="1"/>
              </p:cNvSpPr>
              <p:nvPr/>
            </p:nvSpPr>
            <p:spPr bwMode="auto">
              <a:xfrm>
                <a:off x="7981766" y="3368493"/>
                <a:ext cx="99831" cy="32446"/>
              </a:xfrm>
              <a:custGeom>
                <a:gdLst>
                  <a:gd fmla="*/ 0 w 30" name="T0"/>
                  <a:gd fmla="*/ 10 h 10" name="T1"/>
                  <a:gd fmla="*/ 30 w 30" name="T2"/>
                  <a:gd fmla="*/ 10 h 10" name="T3"/>
                  <a:gd fmla="*/ 30 w 30" name="T4"/>
                  <a:gd fmla="*/ 0 h 10" name="T5"/>
                  <a:gd fmla="*/ 0 w 30" name="T6"/>
                  <a:gd fmla="*/ 0 h 10" name="T7"/>
                  <a:gd fmla="*/ 0 w 30" name="T8"/>
                  <a:gd fmla="*/ 10 h 10" name="T9"/>
                  <a:gd fmla="*/ 25 w 30" name="T10"/>
                  <a:gd fmla="*/ 2 h 10" name="T11"/>
                  <a:gd fmla="*/ 28 w 30" name="T12"/>
                  <a:gd fmla="*/ 5 h 10" name="T13"/>
                  <a:gd fmla="*/ 25 w 30" name="T14"/>
                  <a:gd fmla="*/ 8 h 10" name="T15"/>
                  <a:gd fmla="*/ 22 w 30" name="T16"/>
                  <a:gd fmla="*/ 5 h 10" name="T17"/>
                  <a:gd fmla="*/ 25 w 30" name="T18"/>
                  <a:gd fmla="*/ 2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3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lang="en-US"/>
              </a:p>
            </p:txBody>
          </p:sp>
          <p:sp>
            <p:nvSpPr>
              <p:cNvPr id="82" name="Freeform 100"/>
              <p:cNvSpPr>
                <a:spLocks noEditPoints="1"/>
              </p:cNvSpPr>
              <p:nvPr/>
            </p:nvSpPr>
            <p:spPr bwMode="auto">
              <a:xfrm>
                <a:off x="7981766" y="3276150"/>
                <a:ext cx="99831" cy="32446"/>
              </a:xfrm>
              <a:custGeom>
                <a:gdLst>
                  <a:gd fmla="*/ 0 w 30" name="T0"/>
                  <a:gd fmla="*/ 0 h 10" name="T1"/>
                  <a:gd fmla="*/ 0 w 30" name="T2"/>
                  <a:gd fmla="*/ 10 h 10" name="T3"/>
                  <a:gd fmla="*/ 30 w 30" name="T4"/>
                  <a:gd fmla="*/ 10 h 10" name="T5"/>
                  <a:gd fmla="*/ 30 w 30" name="T6"/>
                  <a:gd fmla="*/ 0 h 10" name="T7"/>
                  <a:gd fmla="*/ 0 w 30" name="T8"/>
                  <a:gd fmla="*/ 0 h 10" name="T9"/>
                  <a:gd fmla="*/ 25 w 30" name="T10"/>
                  <a:gd fmla="*/ 8 h 10" name="T11"/>
                  <a:gd fmla="*/ 22 w 30" name="T12"/>
                  <a:gd fmla="*/ 5 h 10" name="T13"/>
                  <a:gd fmla="*/ 25 w 30" name="T14"/>
                  <a:gd fmla="*/ 3 h 10" name="T15"/>
                  <a:gd fmla="*/ 28 w 30" name="T16"/>
                  <a:gd fmla="*/ 5 h 10" name="T17"/>
                  <a:gd fmla="*/ 25 w 30" name="T18"/>
                  <a:gd fmla="*/ 8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3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lang="en-US"/>
              </a:p>
            </p:txBody>
          </p:sp>
        </p:grpSp>
      </p:grpSp>
      <p:grpSp>
        <p:nvGrpSpPr>
          <p:cNvPr id="2" name="组合 1"/>
          <p:cNvGrpSpPr/>
          <p:nvPr/>
        </p:nvGrpSpPr>
        <p:grpSpPr>
          <a:xfrm>
            <a:off x="2796224" y="1795986"/>
            <a:ext cx="838200" cy="838200"/>
            <a:chOff x="3693695" y="1876644"/>
            <a:chExt cx="838200" cy="838200"/>
          </a:xfrm>
          <a:solidFill>
            <a:srgbClr val="202A36"/>
          </a:solidFill>
        </p:grpSpPr>
        <p:sp>
          <p:nvSpPr>
            <p:cNvPr id="50" name="Rounded Rectangle 5"/>
            <p:cNvSpPr/>
            <p:nvPr/>
          </p:nvSpPr>
          <p:spPr>
            <a:xfrm>
              <a:off x="36936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83" name="Group 38"/>
            <p:cNvGrpSpPr/>
            <p:nvPr/>
          </p:nvGrpSpPr>
          <p:grpSpPr>
            <a:xfrm>
              <a:off x="3898158" y="2053653"/>
              <a:ext cx="429274" cy="484183"/>
              <a:chOff x="5513440" y="1766202"/>
              <a:chExt cx="429274" cy="484183"/>
            </a:xfrm>
            <a:grpFill/>
          </p:grpSpPr>
          <p:sp>
            <p:nvSpPr>
              <p:cNvPr id="84" name="Freeform 147"/>
              <p:cNvSpPr/>
              <p:nvPr/>
            </p:nvSpPr>
            <p:spPr bwMode="auto">
              <a:xfrm>
                <a:off x="5513440" y="1766202"/>
                <a:ext cx="429274" cy="87353"/>
              </a:xfrm>
              <a:custGeom>
                <a:gdLst>
                  <a:gd fmla="*/ 68 w 129" name="T0"/>
                  <a:gd fmla="*/ 8 h 26" name="T1"/>
                  <a:gd fmla="*/ 68 w 129" name="T2"/>
                  <a:gd fmla="*/ 4 h 26" name="T3"/>
                  <a:gd fmla="*/ 64 w 129" name="T4"/>
                  <a:gd fmla="*/ 0 h 26" name="T5"/>
                  <a:gd fmla="*/ 61 w 129" name="T6"/>
                  <a:gd fmla="*/ 4 h 26" name="T7"/>
                  <a:gd fmla="*/ 61 w 129" name="T8"/>
                  <a:gd fmla="*/ 8 h 26" name="T9"/>
                  <a:gd fmla="*/ 0 w 129" name="T10"/>
                  <a:gd fmla="*/ 8 h 26" name="T11"/>
                  <a:gd fmla="*/ 0 w 129" name="T12"/>
                  <a:gd fmla="*/ 26 h 26" name="T13"/>
                  <a:gd fmla="*/ 129 w 129" name="T14"/>
                  <a:gd fmla="*/ 26 h 26" name="T15"/>
                  <a:gd fmla="*/ 129 w 129" name="T16"/>
                  <a:gd fmla="*/ 8 h 26" name="T17"/>
                  <a:gd fmla="*/ 68 w 129" name="T18"/>
                  <a:gd fmla="*/ 8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129">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p>
            </p:txBody>
          </p:sp>
          <p:sp>
            <p:nvSpPr>
              <p:cNvPr id="85" name="Freeform 148"/>
              <p:cNvSpPr>
                <a:spLocks noEditPoints="1"/>
              </p:cNvSpPr>
              <p:nvPr/>
            </p:nvSpPr>
            <p:spPr bwMode="auto">
              <a:xfrm>
                <a:off x="5550876" y="1873521"/>
                <a:ext cx="356897" cy="376864"/>
              </a:xfrm>
              <a:custGeom>
                <a:gdLst>
                  <a:gd fmla="*/ 143 w 143" name="T0"/>
                  <a:gd fmla="*/ 95 h 151" name="T1"/>
                  <a:gd fmla="*/ 143 w 143" name="T2"/>
                  <a:gd fmla="*/ 0 h 151" name="T3"/>
                  <a:gd fmla="*/ 0 w 143" name="T4"/>
                  <a:gd fmla="*/ 0 h 151" name="T5"/>
                  <a:gd fmla="*/ 0 w 143" name="T6"/>
                  <a:gd fmla="*/ 95 h 151" name="T7"/>
                  <a:gd fmla="*/ 63 w 143" name="T8"/>
                  <a:gd fmla="*/ 95 h 151" name="T9"/>
                  <a:gd fmla="*/ 63 w 143" name="T10"/>
                  <a:gd fmla="*/ 125 h 151" name="T11"/>
                  <a:gd fmla="*/ 45 w 143" name="T12"/>
                  <a:gd fmla="*/ 125 h 151" name="T13"/>
                  <a:gd fmla="*/ 45 w 143" name="T14"/>
                  <a:gd fmla="*/ 121 h 151" name="T15"/>
                  <a:gd fmla="*/ 37 w 143" name="T16"/>
                  <a:gd fmla="*/ 121 h 151" name="T17"/>
                  <a:gd fmla="*/ 25 w 143" name="T18"/>
                  <a:gd fmla="*/ 151 h 151" name="T19"/>
                  <a:gd fmla="*/ 33 w 143" name="T20"/>
                  <a:gd fmla="*/ 151 h 151" name="T21"/>
                  <a:gd fmla="*/ 40 w 143" name="T22"/>
                  <a:gd fmla="*/ 137 h 151" name="T23"/>
                  <a:gd fmla="*/ 104 w 143" name="T24"/>
                  <a:gd fmla="*/ 137 h 151" name="T25"/>
                  <a:gd fmla="*/ 109 w 143" name="T26"/>
                  <a:gd fmla="*/ 151 h 151" name="T27"/>
                  <a:gd fmla="*/ 119 w 143" name="T28"/>
                  <a:gd fmla="*/ 151 h 151" name="T29"/>
                  <a:gd fmla="*/ 107 w 143" name="T30"/>
                  <a:gd fmla="*/ 121 h 151" name="T31"/>
                  <a:gd fmla="*/ 97 w 143" name="T32"/>
                  <a:gd fmla="*/ 121 h 151" name="T33"/>
                  <a:gd fmla="*/ 97 w 143" name="T34"/>
                  <a:gd fmla="*/ 125 h 151" name="T35"/>
                  <a:gd fmla="*/ 80 w 143" name="T36"/>
                  <a:gd fmla="*/ 125 h 151" name="T37"/>
                  <a:gd fmla="*/ 80 w 143" name="T38"/>
                  <a:gd fmla="*/ 95 h 151" name="T39"/>
                  <a:gd fmla="*/ 143 w 143" name="T40"/>
                  <a:gd fmla="*/ 95 h 151" name="T41"/>
                  <a:gd fmla="*/ 92 w 143" name="T42"/>
                  <a:gd fmla="*/ 28 h 151" name="T43"/>
                  <a:gd fmla="*/ 133 w 143" name="T44"/>
                  <a:gd fmla="*/ 28 h 151" name="T45"/>
                  <a:gd fmla="*/ 133 w 143" name="T46"/>
                  <a:gd fmla="*/ 37 h 151" name="T47"/>
                  <a:gd fmla="*/ 92 w 143" name="T48"/>
                  <a:gd fmla="*/ 37 h 151" name="T49"/>
                  <a:gd fmla="*/ 92 w 143" name="T50"/>
                  <a:gd fmla="*/ 28 h 151" name="T51"/>
                  <a:gd fmla="*/ 92 w 143" name="T52"/>
                  <a:gd fmla="*/ 46 h 151" name="T53"/>
                  <a:gd fmla="*/ 133 w 143" name="T54"/>
                  <a:gd fmla="*/ 46 h 151" name="T55"/>
                  <a:gd fmla="*/ 133 w 143" name="T56"/>
                  <a:gd fmla="*/ 56 h 151" name="T57"/>
                  <a:gd fmla="*/ 92 w 143" name="T58"/>
                  <a:gd fmla="*/ 56 h 151" name="T59"/>
                  <a:gd fmla="*/ 92 w 143" name="T60"/>
                  <a:gd fmla="*/ 46 h 151" name="T61"/>
                  <a:gd fmla="*/ 92 w 143" name="T62"/>
                  <a:gd fmla="*/ 63 h 151" name="T63"/>
                  <a:gd fmla="*/ 133 w 143" name="T64"/>
                  <a:gd fmla="*/ 63 h 151" name="T65"/>
                  <a:gd fmla="*/ 133 w 143" name="T66"/>
                  <a:gd fmla="*/ 74 h 151" name="T67"/>
                  <a:gd fmla="*/ 92 w 143" name="T68"/>
                  <a:gd fmla="*/ 74 h 151" name="T69"/>
                  <a:gd fmla="*/ 92 w 143" name="T70"/>
                  <a:gd fmla="*/ 63 h 151" name="T71"/>
                  <a:gd fmla="*/ 8 w 143" name="T72"/>
                  <a:gd fmla="*/ 75 h 151" name="T73"/>
                  <a:gd fmla="*/ 8 w 143" name="T74"/>
                  <a:gd fmla="*/ 24 h 151" name="T75"/>
                  <a:gd fmla="*/ 83 w 143" name="T76"/>
                  <a:gd fmla="*/ 24 h 151" name="T77"/>
                  <a:gd fmla="*/ 83 w 143" name="T78"/>
                  <a:gd fmla="*/ 75 h 151" name="T79"/>
                  <a:gd fmla="*/ 8 w 143" name="T80"/>
                  <a:gd fmla="*/ 75 h 1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1" w="143">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FCB00F"/>
              </a:solidFill>
              <a:ln w="9525">
                <a:noFill/>
                <a:round/>
              </a:ln>
              <a:extLst/>
            </p:spPr>
            <p:txBody>
              <a:bodyPr anchor="t" anchorCtr="0" bIns="45720" compatLnSpc="1" lIns="91440" numCol="1" rIns="91440" tIns="45720" vert="horz" wrap="square">
                <a:prstTxWarp prst="textNoShape">
                  <a:avLst/>
                </a:prstTxWarp>
              </a:bodyPr>
              <a:lstStyle/>
              <a:p>
                <a:endParaRPr lang="en-US"/>
              </a:p>
            </p:txBody>
          </p:sp>
          <p:sp>
            <p:nvSpPr>
              <p:cNvPr id="86" name="Freeform 149"/>
              <p:cNvSpPr/>
              <p:nvPr/>
            </p:nvSpPr>
            <p:spPr bwMode="auto">
              <a:xfrm>
                <a:off x="5578330" y="1945898"/>
                <a:ext cx="174705" cy="102328"/>
              </a:xfrm>
              <a:custGeom>
                <a:gdLst>
                  <a:gd fmla="*/ 58 w 70" name="T0"/>
                  <a:gd fmla="*/ 12 h 41" name="T1"/>
                  <a:gd fmla="*/ 54 w 70" name="T2"/>
                  <a:gd fmla="*/ 20 h 41" name="T3"/>
                  <a:gd fmla="*/ 48 w 70" name="T4"/>
                  <a:gd fmla="*/ 16 h 41" name="T5"/>
                  <a:gd fmla="*/ 48 w 70" name="T6"/>
                  <a:gd fmla="*/ 16 h 41" name="T7"/>
                  <a:gd fmla="*/ 34 w 70" name="T8"/>
                  <a:gd fmla="*/ 8 h 41" name="T9"/>
                  <a:gd fmla="*/ 32 w 70" name="T10"/>
                  <a:gd fmla="*/ 12 h 41" name="T11"/>
                  <a:gd fmla="*/ 28 w 70" name="T12"/>
                  <a:gd fmla="*/ 20 h 41" name="T13"/>
                  <a:gd fmla="*/ 16 w 70" name="T14"/>
                  <a:gd fmla="*/ 12 h 41" name="T15"/>
                  <a:gd fmla="*/ 12 w 70" name="T16"/>
                  <a:gd fmla="*/ 17 h 41" name="T17"/>
                  <a:gd fmla="*/ 12 w 70" name="T18"/>
                  <a:gd fmla="*/ 17 h 41" name="T19"/>
                  <a:gd fmla="*/ 0 w 70" name="T20"/>
                  <a:gd fmla="*/ 37 h 41" name="T21"/>
                  <a:gd fmla="*/ 5 w 70" name="T22"/>
                  <a:gd fmla="*/ 41 h 41" name="T23"/>
                  <a:gd fmla="*/ 17 w 70" name="T24"/>
                  <a:gd fmla="*/ 21 h 41" name="T25"/>
                  <a:gd fmla="*/ 24 w 70" name="T26"/>
                  <a:gd fmla="*/ 25 h 41" name="T27"/>
                  <a:gd fmla="*/ 24 w 70" name="T28"/>
                  <a:gd fmla="*/ 25 h 41" name="T29"/>
                  <a:gd fmla="*/ 30 w 70" name="T30"/>
                  <a:gd fmla="*/ 29 h 41" name="T31"/>
                  <a:gd fmla="*/ 37 w 70" name="T32"/>
                  <a:gd fmla="*/ 17 h 41" name="T33"/>
                  <a:gd fmla="*/ 42 w 70" name="T34"/>
                  <a:gd fmla="*/ 21 h 41" name="T35"/>
                  <a:gd fmla="*/ 42 w 70" name="T36"/>
                  <a:gd fmla="*/ 21 h 41" name="T37"/>
                  <a:gd fmla="*/ 56 w 70" name="T38"/>
                  <a:gd fmla="*/ 28 h 41" name="T39"/>
                  <a:gd fmla="*/ 57 w 70" name="T40"/>
                  <a:gd fmla="*/ 28 h 41" name="T41"/>
                  <a:gd fmla="*/ 57 w 70" name="T42"/>
                  <a:gd fmla="*/ 28 h 41" name="T43"/>
                  <a:gd fmla="*/ 64 w 70" name="T44"/>
                  <a:gd fmla="*/ 17 h 41" name="T45"/>
                  <a:gd fmla="*/ 64 w 70" name="T46"/>
                  <a:gd fmla="*/ 17 h 41" name="T47"/>
                  <a:gd fmla="*/ 70 w 70" name="T48"/>
                  <a:gd fmla="*/ 4 h 41" name="T49"/>
                  <a:gd fmla="*/ 65 w 70" name="T50"/>
                  <a:gd fmla="*/ 0 h 41" name="T51"/>
                  <a:gd fmla="*/ 58 w 70" name="T52"/>
                  <a:gd fmla="*/ 12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70">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lang="en-US"/>
              </a:p>
            </p:txBody>
          </p:sp>
        </p:grpSp>
      </p:grpSp>
      <p:sp>
        <p:nvSpPr>
          <p:cNvPr id="8" name="文本框 7"/>
          <p:cNvSpPr txBox="1"/>
          <p:nvPr/>
        </p:nvSpPr>
        <p:spPr>
          <a:xfrm>
            <a:off x="3806620" y="1783808"/>
            <a:ext cx="1706880" cy="396240"/>
          </a:xfrm>
          <a:prstGeom prst="rect">
            <a:avLst/>
          </a:prstGeom>
          <a:noFill/>
        </p:spPr>
        <p:txBody>
          <a:bodyPr rtlCol="0" wrap="none">
            <a:spAutoFit/>
          </a:bodyPr>
          <a:lstStyle/>
          <a:p>
            <a:r>
              <a:rPr altLang="en-US" b="1" lang="zh-CN" smtClean="0" sz="2000">
                <a:solidFill>
                  <a:srgbClr val="202A36"/>
                </a:solidFill>
                <a:latin charset="-122" panose="020b0503020204020204" pitchFamily="34" typeface="微软雅黑"/>
                <a:ea charset="-122" panose="020b0503020204020204" pitchFamily="34" typeface="微软雅黑"/>
              </a:rPr>
              <a:t>点击输入书名</a:t>
            </a:r>
          </a:p>
        </p:txBody>
      </p:sp>
      <p:sp>
        <p:nvSpPr>
          <p:cNvPr id="9" name="文本框 8"/>
          <p:cNvSpPr txBox="1"/>
          <p:nvPr/>
        </p:nvSpPr>
        <p:spPr>
          <a:xfrm>
            <a:off x="3800379" y="2149179"/>
            <a:ext cx="2717251" cy="731520"/>
          </a:xfrm>
          <a:prstGeom prst="rect">
            <a:avLst/>
          </a:prstGeom>
          <a:noFill/>
        </p:spPr>
        <p:txBody>
          <a:bodyPr rtlCol="0" wrap="square">
            <a:spAutoFit/>
          </a:bodyPr>
          <a:lstStyle/>
          <a:p>
            <a:r>
              <a:rPr altLang="en-US" lang="zh-CN" smtClean="0" sz="1400">
                <a:solidFill>
                  <a:srgbClr val="202A36"/>
                </a:solidFill>
                <a:latin charset="-122" panose="020b0503020204020204" pitchFamily="34" typeface="微软雅黑"/>
                <a:ea charset="-122" panose="020b0503020204020204" pitchFamily="34" typeface="微软雅黑"/>
              </a:rPr>
              <a:t>作者：王二</a:t>
            </a:r>
          </a:p>
          <a:p>
            <a:r>
              <a:rPr altLang="en-US" lang="zh-CN" smtClean="0" sz="1400">
                <a:solidFill>
                  <a:srgbClr val="202A36"/>
                </a:solidFill>
                <a:latin charset="-122" panose="020b0503020204020204" pitchFamily="34" typeface="微软雅黑"/>
                <a:ea charset="-122" panose="020b0503020204020204" pitchFamily="34" typeface="微软雅黑"/>
              </a:rPr>
              <a:t>主要内容：在此录入上述图表的综合描述说明。</a:t>
            </a:r>
          </a:p>
        </p:txBody>
      </p:sp>
      <p:sp>
        <p:nvSpPr>
          <p:cNvPr id="89" name="文本框 88"/>
          <p:cNvSpPr txBox="1"/>
          <p:nvPr/>
        </p:nvSpPr>
        <p:spPr>
          <a:xfrm>
            <a:off x="3806620" y="3315944"/>
            <a:ext cx="1706880" cy="396240"/>
          </a:xfrm>
          <a:prstGeom prst="rect">
            <a:avLst/>
          </a:prstGeom>
          <a:noFill/>
        </p:spPr>
        <p:txBody>
          <a:bodyPr rtlCol="0" wrap="none">
            <a:spAutoFit/>
          </a:bodyPr>
          <a:lstStyle/>
          <a:p>
            <a:r>
              <a:rPr altLang="en-US" b="1" lang="zh-CN" smtClean="0" sz="2000">
                <a:solidFill>
                  <a:srgbClr val="202A36"/>
                </a:solidFill>
                <a:latin charset="-122" panose="020b0503020204020204" pitchFamily="34" typeface="微软雅黑"/>
                <a:ea charset="-122" panose="020b0503020204020204" pitchFamily="34" typeface="微软雅黑"/>
              </a:rPr>
              <a:t>点击输入书名</a:t>
            </a:r>
          </a:p>
        </p:txBody>
      </p:sp>
      <p:sp>
        <p:nvSpPr>
          <p:cNvPr id="90" name="文本框 89"/>
          <p:cNvSpPr txBox="1"/>
          <p:nvPr/>
        </p:nvSpPr>
        <p:spPr>
          <a:xfrm>
            <a:off x="3800379" y="3681314"/>
            <a:ext cx="2717251" cy="944880"/>
          </a:xfrm>
          <a:prstGeom prst="rect">
            <a:avLst/>
          </a:prstGeom>
          <a:noFill/>
        </p:spPr>
        <p:txBody>
          <a:bodyPr rtlCol="0" wrap="square">
            <a:spAutoFit/>
          </a:bodyPr>
          <a:lstStyle/>
          <a:p>
            <a:r>
              <a:rPr altLang="en-US" lang="zh-CN" smtClean="0" sz="1400">
                <a:solidFill>
                  <a:srgbClr val="202A36"/>
                </a:solidFill>
                <a:latin charset="-122" panose="020b0503020204020204" pitchFamily="34" typeface="微软雅黑"/>
                <a:ea charset="-122" panose="020b0503020204020204" pitchFamily="34" typeface="微软雅黑"/>
              </a:rPr>
              <a:t>作者：王二</a:t>
            </a:r>
          </a:p>
          <a:p>
            <a:r>
              <a:rPr altLang="en-US" lang="zh-CN" smtClean="0" sz="1400">
                <a:solidFill>
                  <a:srgbClr val="202A36"/>
                </a:solidFill>
                <a:latin charset="-122" panose="020b0503020204020204" pitchFamily="34" typeface="微软雅黑"/>
                <a:ea charset="-122" panose="020b0503020204020204" pitchFamily="34" typeface="微软雅黑"/>
              </a:rPr>
              <a:t>主要内容：在此录入上述图表的综合描述说明，在此录入上述图表的综合描述说明。</a:t>
            </a:r>
          </a:p>
        </p:txBody>
      </p:sp>
      <p:sp>
        <p:nvSpPr>
          <p:cNvPr id="91" name="文本框 90"/>
          <p:cNvSpPr txBox="1"/>
          <p:nvPr/>
        </p:nvSpPr>
        <p:spPr>
          <a:xfrm>
            <a:off x="3806620" y="4848079"/>
            <a:ext cx="1706880" cy="396240"/>
          </a:xfrm>
          <a:prstGeom prst="rect">
            <a:avLst/>
          </a:prstGeom>
          <a:noFill/>
        </p:spPr>
        <p:txBody>
          <a:bodyPr rtlCol="0" wrap="none">
            <a:spAutoFit/>
          </a:bodyPr>
          <a:lstStyle/>
          <a:p>
            <a:r>
              <a:rPr altLang="en-US" b="1" lang="zh-CN" smtClean="0" sz="2000">
                <a:solidFill>
                  <a:srgbClr val="202A36"/>
                </a:solidFill>
                <a:latin charset="-122" panose="020b0503020204020204" pitchFamily="34" typeface="微软雅黑"/>
                <a:ea charset="-122" panose="020b0503020204020204" pitchFamily="34" typeface="微软雅黑"/>
              </a:rPr>
              <a:t>点击输入书名</a:t>
            </a:r>
          </a:p>
        </p:txBody>
      </p:sp>
      <p:sp>
        <p:nvSpPr>
          <p:cNvPr id="92" name="文本框 91"/>
          <p:cNvSpPr txBox="1"/>
          <p:nvPr/>
        </p:nvSpPr>
        <p:spPr>
          <a:xfrm>
            <a:off x="3800379" y="5213450"/>
            <a:ext cx="2717251" cy="944880"/>
          </a:xfrm>
          <a:prstGeom prst="rect">
            <a:avLst/>
          </a:prstGeom>
          <a:noFill/>
        </p:spPr>
        <p:txBody>
          <a:bodyPr rtlCol="0" wrap="square">
            <a:spAutoFit/>
          </a:bodyPr>
          <a:lstStyle/>
          <a:p>
            <a:r>
              <a:rPr altLang="en-US" lang="zh-CN" smtClean="0" sz="1400">
                <a:solidFill>
                  <a:srgbClr val="202A36"/>
                </a:solidFill>
                <a:latin charset="-122" panose="020b0503020204020204" pitchFamily="34" typeface="微软雅黑"/>
                <a:ea charset="-122" panose="020b0503020204020204" pitchFamily="34" typeface="微软雅黑"/>
              </a:rPr>
              <a:t>作者：王二</a:t>
            </a:r>
          </a:p>
          <a:p>
            <a:r>
              <a:rPr altLang="en-US" lang="zh-CN" smtClean="0" sz="1400">
                <a:solidFill>
                  <a:srgbClr val="202A36"/>
                </a:solidFill>
                <a:latin charset="-122" panose="020b0503020204020204" pitchFamily="34" typeface="微软雅黑"/>
                <a:ea charset="-122" panose="020b0503020204020204" pitchFamily="34" typeface="微软雅黑"/>
              </a:rPr>
              <a:t>主要内容：在此录入上述图表的综合描述说明，在此录入上述图表的综合描述说明。</a:t>
            </a:r>
          </a:p>
        </p:txBody>
      </p:sp>
      <p:sp>
        <p:nvSpPr>
          <p:cNvPr id="93" name="文本框 92"/>
          <p:cNvSpPr txBox="1"/>
          <p:nvPr/>
        </p:nvSpPr>
        <p:spPr>
          <a:xfrm>
            <a:off x="8113761" y="1783808"/>
            <a:ext cx="1706880" cy="396240"/>
          </a:xfrm>
          <a:prstGeom prst="rect">
            <a:avLst/>
          </a:prstGeom>
          <a:noFill/>
        </p:spPr>
        <p:txBody>
          <a:bodyPr rtlCol="0" wrap="none">
            <a:spAutoFit/>
          </a:bodyPr>
          <a:lstStyle/>
          <a:p>
            <a:r>
              <a:rPr altLang="en-US" b="1" lang="zh-CN" smtClean="0" sz="2000">
                <a:solidFill>
                  <a:srgbClr val="202A36"/>
                </a:solidFill>
                <a:latin charset="-122" panose="020b0503020204020204" pitchFamily="34" typeface="微软雅黑"/>
                <a:ea charset="-122" panose="020b0503020204020204" pitchFamily="34" typeface="微软雅黑"/>
              </a:rPr>
              <a:t>点击输入书名</a:t>
            </a:r>
          </a:p>
        </p:txBody>
      </p:sp>
      <p:sp>
        <p:nvSpPr>
          <p:cNvPr id="94" name="文本框 93"/>
          <p:cNvSpPr txBox="1"/>
          <p:nvPr/>
        </p:nvSpPr>
        <p:spPr>
          <a:xfrm>
            <a:off x="8107518" y="2149179"/>
            <a:ext cx="2717251" cy="944880"/>
          </a:xfrm>
          <a:prstGeom prst="rect">
            <a:avLst/>
          </a:prstGeom>
          <a:noFill/>
        </p:spPr>
        <p:txBody>
          <a:bodyPr rtlCol="0" wrap="square">
            <a:spAutoFit/>
          </a:bodyPr>
          <a:lstStyle/>
          <a:p>
            <a:r>
              <a:rPr altLang="en-US" lang="zh-CN" smtClean="0" sz="1400">
                <a:solidFill>
                  <a:srgbClr val="202A36"/>
                </a:solidFill>
                <a:latin charset="-122" panose="020b0503020204020204" pitchFamily="34" typeface="微软雅黑"/>
                <a:ea charset="-122" panose="020b0503020204020204" pitchFamily="34" typeface="微软雅黑"/>
              </a:rPr>
              <a:t>作者：王二</a:t>
            </a:r>
          </a:p>
          <a:p>
            <a:r>
              <a:rPr altLang="en-US" lang="zh-CN" smtClean="0" sz="1400">
                <a:solidFill>
                  <a:srgbClr val="202A36"/>
                </a:solidFill>
                <a:latin charset="-122" panose="020b0503020204020204" pitchFamily="34" typeface="微软雅黑"/>
                <a:ea charset="-122" panose="020b0503020204020204" pitchFamily="34" typeface="微软雅黑"/>
              </a:rPr>
              <a:t>主要内容：在此录入上述图表的综合描述说明，在此录入上述图表的综合描述说明。</a:t>
            </a:r>
          </a:p>
        </p:txBody>
      </p:sp>
      <p:sp>
        <p:nvSpPr>
          <p:cNvPr id="95" name="文本框 94"/>
          <p:cNvSpPr txBox="1"/>
          <p:nvPr/>
        </p:nvSpPr>
        <p:spPr>
          <a:xfrm>
            <a:off x="8113761" y="3315944"/>
            <a:ext cx="1706880" cy="396240"/>
          </a:xfrm>
          <a:prstGeom prst="rect">
            <a:avLst/>
          </a:prstGeom>
          <a:noFill/>
        </p:spPr>
        <p:txBody>
          <a:bodyPr rtlCol="0" wrap="none">
            <a:spAutoFit/>
          </a:bodyPr>
          <a:lstStyle/>
          <a:p>
            <a:r>
              <a:rPr altLang="en-US" b="1" lang="zh-CN" smtClean="0" sz="2000">
                <a:solidFill>
                  <a:srgbClr val="202A36"/>
                </a:solidFill>
                <a:latin charset="-122" panose="020b0503020204020204" pitchFamily="34" typeface="微软雅黑"/>
                <a:ea charset="-122" panose="020b0503020204020204" pitchFamily="34" typeface="微软雅黑"/>
              </a:rPr>
              <a:t>点击输入书名</a:t>
            </a:r>
          </a:p>
        </p:txBody>
      </p:sp>
      <p:sp>
        <p:nvSpPr>
          <p:cNvPr id="96" name="文本框 95"/>
          <p:cNvSpPr txBox="1"/>
          <p:nvPr/>
        </p:nvSpPr>
        <p:spPr>
          <a:xfrm>
            <a:off x="8107518" y="3681314"/>
            <a:ext cx="2717251" cy="731520"/>
          </a:xfrm>
          <a:prstGeom prst="rect">
            <a:avLst/>
          </a:prstGeom>
          <a:noFill/>
        </p:spPr>
        <p:txBody>
          <a:bodyPr rtlCol="0" wrap="square">
            <a:spAutoFit/>
          </a:bodyPr>
          <a:lstStyle/>
          <a:p>
            <a:r>
              <a:rPr altLang="en-US" lang="zh-CN" smtClean="0" sz="1400">
                <a:solidFill>
                  <a:srgbClr val="202A36"/>
                </a:solidFill>
                <a:latin charset="-122" panose="020b0503020204020204" pitchFamily="34" typeface="微软雅黑"/>
                <a:ea charset="-122" panose="020b0503020204020204" pitchFamily="34" typeface="微软雅黑"/>
              </a:rPr>
              <a:t>作者：王二</a:t>
            </a:r>
          </a:p>
          <a:p>
            <a:r>
              <a:rPr altLang="en-US" lang="zh-CN" smtClean="0" sz="1400">
                <a:solidFill>
                  <a:srgbClr val="202A36"/>
                </a:solidFill>
                <a:latin charset="-122" panose="020b0503020204020204" pitchFamily="34" typeface="微软雅黑"/>
                <a:ea charset="-122" panose="020b0503020204020204" pitchFamily="34" typeface="微软雅黑"/>
              </a:rPr>
              <a:t>主要内容：在此录入上述图表的综合描述说明。</a:t>
            </a:r>
          </a:p>
        </p:txBody>
      </p:sp>
      <p:sp>
        <p:nvSpPr>
          <p:cNvPr id="97" name="文本框 96"/>
          <p:cNvSpPr txBox="1"/>
          <p:nvPr/>
        </p:nvSpPr>
        <p:spPr>
          <a:xfrm>
            <a:off x="8113761" y="4848079"/>
            <a:ext cx="1706880" cy="396240"/>
          </a:xfrm>
          <a:prstGeom prst="rect">
            <a:avLst/>
          </a:prstGeom>
          <a:noFill/>
        </p:spPr>
        <p:txBody>
          <a:bodyPr rtlCol="0" wrap="none">
            <a:spAutoFit/>
          </a:bodyPr>
          <a:lstStyle/>
          <a:p>
            <a:r>
              <a:rPr altLang="en-US" b="1" lang="zh-CN" smtClean="0" sz="2000">
                <a:solidFill>
                  <a:srgbClr val="202A36"/>
                </a:solidFill>
                <a:latin charset="-122" panose="020b0503020204020204" pitchFamily="34" typeface="微软雅黑"/>
                <a:ea charset="-122" panose="020b0503020204020204" pitchFamily="34" typeface="微软雅黑"/>
              </a:rPr>
              <a:t>点击输入书名</a:t>
            </a:r>
          </a:p>
        </p:txBody>
      </p:sp>
      <p:sp>
        <p:nvSpPr>
          <p:cNvPr id="98" name="文本框 97"/>
          <p:cNvSpPr txBox="1"/>
          <p:nvPr/>
        </p:nvSpPr>
        <p:spPr>
          <a:xfrm>
            <a:off x="8107518" y="5213450"/>
            <a:ext cx="2717251" cy="944880"/>
          </a:xfrm>
          <a:prstGeom prst="rect">
            <a:avLst/>
          </a:prstGeom>
          <a:noFill/>
        </p:spPr>
        <p:txBody>
          <a:bodyPr rtlCol="0" wrap="square">
            <a:spAutoFit/>
          </a:bodyPr>
          <a:lstStyle/>
          <a:p>
            <a:r>
              <a:rPr altLang="en-US" lang="zh-CN" smtClean="0" sz="1400">
                <a:solidFill>
                  <a:srgbClr val="202A36"/>
                </a:solidFill>
                <a:latin charset="-122" panose="020b0503020204020204" pitchFamily="34" typeface="微软雅黑"/>
                <a:ea charset="-122" panose="020b0503020204020204" pitchFamily="34" typeface="微软雅黑"/>
              </a:rPr>
              <a:t>作者：王二</a:t>
            </a:r>
          </a:p>
          <a:p>
            <a:r>
              <a:rPr altLang="en-US" lang="zh-CN" smtClean="0" sz="1400">
                <a:solidFill>
                  <a:srgbClr val="202A36"/>
                </a:solidFill>
                <a:latin charset="-122" panose="020b0503020204020204" pitchFamily="34" typeface="微软雅黑"/>
                <a:ea charset="-122" panose="020b0503020204020204" pitchFamily="34" typeface="微软雅黑"/>
              </a:rPr>
              <a:t>主要内容：在此录入上述图表的综合描述说明，在此录入上述图表的综合描述说明。</a:t>
            </a:r>
          </a:p>
        </p:txBody>
      </p:sp>
    </p:spTree>
    <p:extLst>
      <p:ext uri="{BB962C8B-B14F-4D97-AF65-F5344CB8AC3E}">
        <p14:creationId val="2201690086"/>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12" presetSubtype="8">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250" id="11"/>
                                        <p:tgtEl>
                                          <p:spTgt spid="2"/>
                                        </p:tgtEl>
                                        <p:attrNameLst>
                                          <p:attrName>ppt_x</p:attrName>
                                        </p:attrNameLst>
                                      </p:cBhvr>
                                      <p:tavLst>
                                        <p:tav tm="0">
                                          <p:val>
                                            <p:strVal val="#ppt_x-#ppt_w*1.125000"/>
                                          </p:val>
                                        </p:tav>
                                        <p:tav tm="100000">
                                          <p:val>
                                            <p:strVal val="#ppt_x"/>
                                          </p:val>
                                        </p:tav>
                                      </p:tavLst>
                                    </p:anim>
                                    <p:animEffect filter="wipe(right)" transition="in">
                                      <p:cBhvr>
                                        <p:cTn dur="250" id="12"/>
                                        <p:tgtEl>
                                          <p:spTgt spid="2"/>
                                        </p:tgtEl>
                                      </p:cBhvr>
                                    </p:animEffect>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9"/>
                                        </p:tgtEl>
                                        <p:attrNameLst>
                                          <p:attrName>style.visibility</p:attrName>
                                        </p:attrNameLst>
                                      </p:cBhvr>
                                      <p:to>
                                        <p:strVal val="visible"/>
                                      </p:to>
                                    </p:set>
                                    <p:animEffect filter="wipe(left)" transition="in">
                                      <p:cBhvr>
                                        <p:cTn dur="500" id="19"/>
                                        <p:tgtEl>
                                          <p:spTgt spid="9"/>
                                        </p:tgtEl>
                                      </p:cBhvr>
                                    </p:animEffect>
                                  </p:childTnLst>
                                </p:cTn>
                              </p:par>
                            </p:childTnLst>
                          </p:cTn>
                        </p:par>
                        <p:par>
                          <p:cTn fill="hold" id="20" nodeType="afterGroup">
                            <p:stCondLst>
                              <p:cond delay="1250"/>
                            </p:stCondLst>
                            <p:childTnLst>
                              <p:par>
                                <p:cTn fill="hold" id="21" nodeType="afterEffect" presetClass="entr" presetID="1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250" id="23"/>
                                        <p:tgtEl>
                                          <p:spTgt spid="3"/>
                                        </p:tgtEl>
                                        <p:attrNameLst>
                                          <p:attrName>ppt_x</p:attrName>
                                        </p:attrNameLst>
                                      </p:cBhvr>
                                      <p:tavLst>
                                        <p:tav tm="0">
                                          <p:val>
                                            <p:strVal val="#ppt_x-#ppt_w*1.125000"/>
                                          </p:val>
                                        </p:tav>
                                        <p:tav tm="100000">
                                          <p:val>
                                            <p:strVal val="#ppt_x"/>
                                          </p:val>
                                        </p:tav>
                                      </p:tavLst>
                                    </p:anim>
                                    <p:animEffect filter="wipe(right)" transition="in">
                                      <p:cBhvr>
                                        <p:cTn dur="250" id="24"/>
                                        <p:tgtEl>
                                          <p:spTgt spid="3"/>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89"/>
                                        </p:tgtEl>
                                        <p:attrNameLst>
                                          <p:attrName>style.visibility</p:attrName>
                                        </p:attrNameLst>
                                      </p:cBhvr>
                                      <p:to>
                                        <p:strVal val="visible"/>
                                      </p:to>
                                    </p:set>
                                    <p:animEffect filter="wipe(left)" transition="in">
                                      <p:cBhvr>
                                        <p:cTn dur="500" id="28"/>
                                        <p:tgtEl>
                                          <p:spTgt spid="89"/>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90"/>
                                        </p:tgtEl>
                                        <p:attrNameLst>
                                          <p:attrName>style.visibility</p:attrName>
                                        </p:attrNameLst>
                                      </p:cBhvr>
                                      <p:to>
                                        <p:strVal val="visible"/>
                                      </p:to>
                                    </p:set>
                                    <p:animEffect filter="wipe(left)" transition="in">
                                      <p:cBhvr>
                                        <p:cTn dur="500" id="31"/>
                                        <p:tgtEl>
                                          <p:spTgt spid="90"/>
                                        </p:tgtEl>
                                      </p:cBhvr>
                                    </p:animEffect>
                                  </p:childTnLst>
                                </p:cTn>
                              </p:par>
                            </p:childTnLst>
                          </p:cTn>
                        </p:par>
                        <p:par>
                          <p:cTn fill="hold" id="32" nodeType="afterGroup">
                            <p:stCondLst>
                              <p:cond delay="2000"/>
                            </p:stCondLst>
                            <p:childTnLst>
                              <p:par>
                                <p:cTn fill="hold" id="33" nodeType="afterEffect" presetClass="entr" presetID="12" presetSubtype="8">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250" id="35"/>
                                        <p:tgtEl>
                                          <p:spTgt spid="6"/>
                                        </p:tgtEl>
                                        <p:attrNameLst>
                                          <p:attrName>ppt_x</p:attrName>
                                        </p:attrNameLst>
                                      </p:cBhvr>
                                      <p:tavLst>
                                        <p:tav tm="0">
                                          <p:val>
                                            <p:strVal val="#ppt_x-#ppt_w*1.125000"/>
                                          </p:val>
                                        </p:tav>
                                        <p:tav tm="100000">
                                          <p:val>
                                            <p:strVal val="#ppt_x"/>
                                          </p:val>
                                        </p:tav>
                                      </p:tavLst>
                                    </p:anim>
                                    <p:animEffect filter="wipe(right)" transition="in">
                                      <p:cBhvr>
                                        <p:cTn dur="250" id="36"/>
                                        <p:tgtEl>
                                          <p:spTgt spid="6"/>
                                        </p:tgtEl>
                                      </p:cBhvr>
                                    </p:animEffect>
                                  </p:childTnLst>
                                </p:cTn>
                              </p:par>
                            </p:childTnLst>
                          </p:cTn>
                        </p:par>
                        <p:par>
                          <p:cTn fill="hold" id="37" nodeType="afterGroup">
                            <p:stCondLst>
                              <p:cond delay="2250"/>
                            </p:stCondLst>
                            <p:childTnLst>
                              <p:par>
                                <p:cTn fill="hold" grpId="0" id="38" nodeType="afterEffect" presetClass="entr" presetID="22" presetSubtype="8">
                                  <p:stCondLst>
                                    <p:cond delay="0"/>
                                  </p:stCondLst>
                                  <p:childTnLst>
                                    <p:set>
                                      <p:cBhvr>
                                        <p:cTn dur="1" fill="hold" id="39">
                                          <p:stCondLst>
                                            <p:cond delay="0"/>
                                          </p:stCondLst>
                                        </p:cTn>
                                        <p:tgtEl>
                                          <p:spTgt spid="91"/>
                                        </p:tgtEl>
                                        <p:attrNameLst>
                                          <p:attrName>style.visibility</p:attrName>
                                        </p:attrNameLst>
                                      </p:cBhvr>
                                      <p:to>
                                        <p:strVal val="visible"/>
                                      </p:to>
                                    </p:set>
                                    <p:animEffect filter="wipe(left)" transition="in">
                                      <p:cBhvr>
                                        <p:cTn dur="500" id="40"/>
                                        <p:tgtEl>
                                          <p:spTgt spid="91"/>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92"/>
                                        </p:tgtEl>
                                        <p:attrNameLst>
                                          <p:attrName>style.visibility</p:attrName>
                                        </p:attrNameLst>
                                      </p:cBhvr>
                                      <p:to>
                                        <p:strVal val="visible"/>
                                      </p:to>
                                    </p:set>
                                    <p:animEffect filter="wipe(left)" transition="in">
                                      <p:cBhvr>
                                        <p:cTn dur="500" id="43"/>
                                        <p:tgtEl>
                                          <p:spTgt spid="92"/>
                                        </p:tgtEl>
                                      </p:cBhvr>
                                    </p:animEffect>
                                  </p:childTnLst>
                                </p:cTn>
                              </p:par>
                            </p:childTnLst>
                          </p:cTn>
                        </p:par>
                        <p:par>
                          <p:cTn fill="hold" id="44" nodeType="afterGroup">
                            <p:stCondLst>
                              <p:cond delay="2750"/>
                            </p:stCondLst>
                            <p:childTnLst>
                              <p:par>
                                <p:cTn fill="hold" id="45" nodeType="afterEffect" presetClass="entr" presetID="12" presetSubtype="8">
                                  <p:stCondLst>
                                    <p:cond delay="0"/>
                                  </p:stCondLst>
                                  <p:childTnLst>
                                    <p:set>
                                      <p:cBhvr>
                                        <p:cTn dur="1" fill="hold" id="46">
                                          <p:stCondLst>
                                            <p:cond delay="0"/>
                                          </p:stCondLst>
                                        </p:cTn>
                                        <p:tgtEl>
                                          <p:spTgt spid="4"/>
                                        </p:tgtEl>
                                        <p:attrNameLst>
                                          <p:attrName>style.visibility</p:attrName>
                                        </p:attrNameLst>
                                      </p:cBhvr>
                                      <p:to>
                                        <p:strVal val="visible"/>
                                      </p:to>
                                    </p:set>
                                    <p:anim calcmode="lin" valueType="num">
                                      <p:cBhvr additive="base">
                                        <p:cTn dur="250" id="47"/>
                                        <p:tgtEl>
                                          <p:spTgt spid="4"/>
                                        </p:tgtEl>
                                        <p:attrNameLst>
                                          <p:attrName>ppt_x</p:attrName>
                                        </p:attrNameLst>
                                      </p:cBhvr>
                                      <p:tavLst>
                                        <p:tav tm="0">
                                          <p:val>
                                            <p:strVal val="#ppt_x-#ppt_w*1.125000"/>
                                          </p:val>
                                        </p:tav>
                                        <p:tav tm="100000">
                                          <p:val>
                                            <p:strVal val="#ppt_x"/>
                                          </p:val>
                                        </p:tav>
                                      </p:tavLst>
                                    </p:anim>
                                    <p:animEffect filter="wipe(right)" transition="in">
                                      <p:cBhvr>
                                        <p:cTn dur="250" id="48"/>
                                        <p:tgtEl>
                                          <p:spTgt spid="4"/>
                                        </p:tgtEl>
                                      </p:cBhvr>
                                    </p:animEffect>
                                  </p:childTnLst>
                                </p:cTn>
                              </p:par>
                            </p:childTnLst>
                          </p:cTn>
                        </p:par>
                        <p:par>
                          <p:cTn fill="hold" id="49" nodeType="afterGroup">
                            <p:stCondLst>
                              <p:cond delay="3000"/>
                            </p:stCondLst>
                            <p:childTnLst>
                              <p:par>
                                <p:cTn fill="hold" grpId="0" id="50" nodeType="afterEffect" presetClass="entr" presetID="22" presetSubtype="8">
                                  <p:stCondLst>
                                    <p:cond delay="0"/>
                                  </p:stCondLst>
                                  <p:childTnLst>
                                    <p:set>
                                      <p:cBhvr>
                                        <p:cTn dur="1" fill="hold" id="51">
                                          <p:stCondLst>
                                            <p:cond delay="0"/>
                                          </p:stCondLst>
                                        </p:cTn>
                                        <p:tgtEl>
                                          <p:spTgt spid="93"/>
                                        </p:tgtEl>
                                        <p:attrNameLst>
                                          <p:attrName>style.visibility</p:attrName>
                                        </p:attrNameLst>
                                      </p:cBhvr>
                                      <p:to>
                                        <p:strVal val="visible"/>
                                      </p:to>
                                    </p:set>
                                    <p:animEffect filter="wipe(left)" transition="in">
                                      <p:cBhvr>
                                        <p:cTn dur="500" id="52"/>
                                        <p:tgtEl>
                                          <p:spTgt spid="93"/>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94"/>
                                        </p:tgtEl>
                                        <p:attrNameLst>
                                          <p:attrName>style.visibility</p:attrName>
                                        </p:attrNameLst>
                                      </p:cBhvr>
                                      <p:to>
                                        <p:strVal val="visible"/>
                                      </p:to>
                                    </p:set>
                                    <p:animEffect filter="wipe(left)" transition="in">
                                      <p:cBhvr>
                                        <p:cTn dur="500" id="55"/>
                                        <p:tgtEl>
                                          <p:spTgt spid="94"/>
                                        </p:tgtEl>
                                      </p:cBhvr>
                                    </p:animEffect>
                                  </p:childTnLst>
                                </p:cTn>
                              </p:par>
                            </p:childTnLst>
                          </p:cTn>
                        </p:par>
                        <p:par>
                          <p:cTn fill="hold" id="56" nodeType="afterGroup">
                            <p:stCondLst>
                              <p:cond delay="3500"/>
                            </p:stCondLst>
                            <p:childTnLst>
                              <p:par>
                                <p:cTn fill="hold" id="57" nodeType="afterEffect" presetClass="entr" presetID="12" presetSubtype="8">
                                  <p:stCondLst>
                                    <p:cond delay="0"/>
                                  </p:stCondLst>
                                  <p:childTnLst>
                                    <p:set>
                                      <p:cBhvr>
                                        <p:cTn dur="1" fill="hold" id="58">
                                          <p:stCondLst>
                                            <p:cond delay="0"/>
                                          </p:stCondLst>
                                        </p:cTn>
                                        <p:tgtEl>
                                          <p:spTgt spid="5"/>
                                        </p:tgtEl>
                                        <p:attrNameLst>
                                          <p:attrName>style.visibility</p:attrName>
                                        </p:attrNameLst>
                                      </p:cBhvr>
                                      <p:to>
                                        <p:strVal val="visible"/>
                                      </p:to>
                                    </p:set>
                                    <p:anim calcmode="lin" valueType="num">
                                      <p:cBhvr additive="base">
                                        <p:cTn dur="250" id="59"/>
                                        <p:tgtEl>
                                          <p:spTgt spid="5"/>
                                        </p:tgtEl>
                                        <p:attrNameLst>
                                          <p:attrName>ppt_x</p:attrName>
                                        </p:attrNameLst>
                                      </p:cBhvr>
                                      <p:tavLst>
                                        <p:tav tm="0">
                                          <p:val>
                                            <p:strVal val="#ppt_x-#ppt_w*1.125000"/>
                                          </p:val>
                                        </p:tav>
                                        <p:tav tm="100000">
                                          <p:val>
                                            <p:strVal val="#ppt_x"/>
                                          </p:val>
                                        </p:tav>
                                      </p:tavLst>
                                    </p:anim>
                                    <p:animEffect filter="wipe(right)" transition="in">
                                      <p:cBhvr>
                                        <p:cTn dur="250" id="60"/>
                                        <p:tgtEl>
                                          <p:spTgt spid="5"/>
                                        </p:tgtEl>
                                      </p:cBhvr>
                                    </p:animEffect>
                                  </p:childTnLst>
                                </p:cTn>
                              </p:par>
                            </p:childTnLst>
                          </p:cTn>
                        </p:par>
                        <p:par>
                          <p:cTn fill="hold" id="61" nodeType="afterGroup">
                            <p:stCondLst>
                              <p:cond delay="3750"/>
                            </p:stCondLst>
                            <p:childTnLst>
                              <p:par>
                                <p:cTn fill="hold" grpId="0" id="62" nodeType="afterEffect" presetClass="entr" presetID="22" presetSubtype="8">
                                  <p:stCondLst>
                                    <p:cond delay="0"/>
                                  </p:stCondLst>
                                  <p:childTnLst>
                                    <p:set>
                                      <p:cBhvr>
                                        <p:cTn dur="1" fill="hold" id="63">
                                          <p:stCondLst>
                                            <p:cond delay="0"/>
                                          </p:stCondLst>
                                        </p:cTn>
                                        <p:tgtEl>
                                          <p:spTgt spid="95"/>
                                        </p:tgtEl>
                                        <p:attrNameLst>
                                          <p:attrName>style.visibility</p:attrName>
                                        </p:attrNameLst>
                                      </p:cBhvr>
                                      <p:to>
                                        <p:strVal val="visible"/>
                                      </p:to>
                                    </p:set>
                                    <p:animEffect filter="wipe(left)" transition="in">
                                      <p:cBhvr>
                                        <p:cTn dur="500" id="64"/>
                                        <p:tgtEl>
                                          <p:spTgt spid="95"/>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96"/>
                                        </p:tgtEl>
                                        <p:attrNameLst>
                                          <p:attrName>style.visibility</p:attrName>
                                        </p:attrNameLst>
                                      </p:cBhvr>
                                      <p:to>
                                        <p:strVal val="visible"/>
                                      </p:to>
                                    </p:set>
                                    <p:animEffect filter="wipe(left)" transition="in">
                                      <p:cBhvr>
                                        <p:cTn dur="500" id="67"/>
                                        <p:tgtEl>
                                          <p:spTgt spid="96"/>
                                        </p:tgtEl>
                                      </p:cBhvr>
                                    </p:animEffect>
                                  </p:childTnLst>
                                </p:cTn>
                              </p:par>
                            </p:childTnLst>
                          </p:cTn>
                        </p:par>
                        <p:par>
                          <p:cTn fill="hold" id="68" nodeType="afterGroup">
                            <p:stCondLst>
                              <p:cond delay="4250"/>
                            </p:stCondLst>
                            <p:childTnLst>
                              <p:par>
                                <p:cTn fill="hold" id="69" nodeType="afterEffect" presetClass="entr" presetID="12" presetSubtype="8">
                                  <p:stCondLst>
                                    <p:cond delay="0"/>
                                  </p:stCondLst>
                                  <p:childTnLst>
                                    <p:set>
                                      <p:cBhvr>
                                        <p:cTn dur="1" fill="hold" id="70">
                                          <p:stCondLst>
                                            <p:cond delay="0"/>
                                          </p:stCondLst>
                                        </p:cTn>
                                        <p:tgtEl>
                                          <p:spTgt spid="7"/>
                                        </p:tgtEl>
                                        <p:attrNameLst>
                                          <p:attrName>style.visibility</p:attrName>
                                        </p:attrNameLst>
                                      </p:cBhvr>
                                      <p:to>
                                        <p:strVal val="visible"/>
                                      </p:to>
                                    </p:set>
                                    <p:anim calcmode="lin" valueType="num">
                                      <p:cBhvr additive="base">
                                        <p:cTn dur="250" id="71"/>
                                        <p:tgtEl>
                                          <p:spTgt spid="7"/>
                                        </p:tgtEl>
                                        <p:attrNameLst>
                                          <p:attrName>ppt_x</p:attrName>
                                        </p:attrNameLst>
                                      </p:cBhvr>
                                      <p:tavLst>
                                        <p:tav tm="0">
                                          <p:val>
                                            <p:strVal val="#ppt_x-#ppt_w*1.125000"/>
                                          </p:val>
                                        </p:tav>
                                        <p:tav tm="100000">
                                          <p:val>
                                            <p:strVal val="#ppt_x"/>
                                          </p:val>
                                        </p:tav>
                                      </p:tavLst>
                                    </p:anim>
                                    <p:animEffect filter="wipe(right)" transition="in">
                                      <p:cBhvr>
                                        <p:cTn dur="250" id="72"/>
                                        <p:tgtEl>
                                          <p:spTgt spid="7"/>
                                        </p:tgtEl>
                                      </p:cBhvr>
                                    </p:animEffect>
                                  </p:childTnLst>
                                </p:cTn>
                              </p:par>
                            </p:childTnLst>
                          </p:cTn>
                        </p:par>
                        <p:par>
                          <p:cTn fill="hold" id="73" nodeType="afterGroup">
                            <p:stCondLst>
                              <p:cond delay="4500"/>
                            </p:stCondLst>
                            <p:childTnLst>
                              <p:par>
                                <p:cTn fill="hold" grpId="0" id="74" nodeType="afterEffect" presetClass="entr" presetID="22" presetSubtype="8">
                                  <p:stCondLst>
                                    <p:cond delay="0"/>
                                  </p:stCondLst>
                                  <p:childTnLst>
                                    <p:set>
                                      <p:cBhvr>
                                        <p:cTn dur="1" fill="hold" id="75">
                                          <p:stCondLst>
                                            <p:cond delay="0"/>
                                          </p:stCondLst>
                                        </p:cTn>
                                        <p:tgtEl>
                                          <p:spTgt spid="97"/>
                                        </p:tgtEl>
                                        <p:attrNameLst>
                                          <p:attrName>style.visibility</p:attrName>
                                        </p:attrNameLst>
                                      </p:cBhvr>
                                      <p:to>
                                        <p:strVal val="visible"/>
                                      </p:to>
                                    </p:set>
                                    <p:animEffect filter="wipe(left)" transition="in">
                                      <p:cBhvr>
                                        <p:cTn dur="500" id="76"/>
                                        <p:tgtEl>
                                          <p:spTgt spid="97"/>
                                        </p:tgtEl>
                                      </p:cBhvr>
                                    </p:animEffect>
                                  </p:childTnLst>
                                </p:cTn>
                              </p:par>
                              <p:par>
                                <p:cTn fill="hold" grpId="0" id="77" nodeType="withEffect" presetClass="entr" presetID="22" presetSubtype="8">
                                  <p:stCondLst>
                                    <p:cond delay="0"/>
                                  </p:stCondLst>
                                  <p:childTnLst>
                                    <p:set>
                                      <p:cBhvr>
                                        <p:cTn dur="1" fill="hold" id="78">
                                          <p:stCondLst>
                                            <p:cond delay="0"/>
                                          </p:stCondLst>
                                        </p:cTn>
                                        <p:tgtEl>
                                          <p:spTgt spid="98"/>
                                        </p:tgtEl>
                                        <p:attrNameLst>
                                          <p:attrName>style.visibility</p:attrName>
                                        </p:attrNameLst>
                                      </p:cBhvr>
                                      <p:to>
                                        <p:strVal val="visible"/>
                                      </p:to>
                                    </p:set>
                                    <p:animEffect filter="wipe(left)" transition="in">
                                      <p:cBhvr>
                                        <p:cTn dur="500" id="79"/>
                                        <p:tgtEl>
                                          <p:spTgt spid="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8"/>
      <p:bldP grpId="0" spid="9"/>
      <p:bldP grpId="0" spid="89"/>
      <p:bldP grpId="0" spid="90"/>
      <p:bldP grpId="0" spid="91"/>
      <p:bldP grpId="0" spid="92"/>
      <p:bldP grpId="0" spid="93"/>
      <p:bldP grpId="0" spid="94"/>
      <p:bldP grpId="0" spid="95"/>
      <p:bldP grpId="0" spid="96"/>
      <p:bldP grpId="0" spid="97"/>
      <p:bldP grpId="0" spid="9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3"/>
          <p:cNvSpPr>
            <a:spLocks noChangeArrowheads="1"/>
          </p:cNvSpPr>
          <p:nvPr/>
        </p:nvSpPr>
        <p:spPr bwMode="auto">
          <a:xfrm>
            <a:off x="2706001"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eaLnBrk="1" hangingPunct="1">
              <a:spcBef>
                <a:spcPct val="0"/>
              </a:spcBef>
              <a:buFont typeface="Arial"/>
              <a:buNone/>
            </a:pPr>
            <a:r>
              <a:rPr altLang="en-US" b="1" lang="zh-CN" smtClean="0" sz="2933">
                <a:solidFill>
                  <a:srgbClr val="202A36"/>
                </a:solidFill>
                <a:latin charset="0" panose="020b0604020202020204" pitchFamily="34" typeface="Arial"/>
                <a:cs charset="0" panose="020b0604020202020204" pitchFamily="34" typeface="Arial"/>
                <a:sym charset="0" pitchFamily="34" typeface="Impact"/>
              </a:rPr>
              <a:t>选题背景</a:t>
            </a:r>
          </a:p>
        </p:txBody>
      </p:sp>
      <p:sp>
        <p:nvSpPr>
          <p:cNvPr id="66" name="矩形 47"/>
          <p:cNvSpPr>
            <a:spLocks noChangeArrowheads="1"/>
          </p:cNvSpPr>
          <p:nvPr/>
        </p:nvSpPr>
        <p:spPr bwMode="auto">
          <a:xfrm>
            <a:off x="6885973" y="2652572"/>
            <a:ext cx="4161442" cy="900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右键点击图片选择设置图片格式可直接替换图片，在此录入上述图表的描述说明。您可以点击文字框输入您的描述说明，或者通过复制粘贴 。</a:t>
            </a:r>
          </a:p>
        </p:txBody>
      </p:sp>
      <p:sp>
        <p:nvSpPr>
          <p:cNvPr id="67" name="矩形 3"/>
          <p:cNvSpPr>
            <a:spLocks noChangeArrowheads="1"/>
          </p:cNvSpPr>
          <p:nvPr/>
        </p:nvSpPr>
        <p:spPr bwMode="auto">
          <a:xfrm>
            <a:off x="6902497" y="2100915"/>
            <a:ext cx="1153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smtClean="0" sz="2000">
                <a:solidFill>
                  <a:srgbClr val="202A36"/>
                </a:solidFill>
                <a:latin charset="0" panose="020b0604020202020204" pitchFamily="34" typeface="Arial"/>
                <a:ea charset="-122" panose="020b0503020204020204" pitchFamily="34" typeface="微软雅黑"/>
                <a:cs charset="0" panose="020b0604020202020204" pitchFamily="34" typeface="Arial"/>
              </a:rPr>
              <a:t>行业现状</a:t>
            </a: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bg1"/>
              </a:solidFill>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bg1"/>
              </a:solidFill>
            </a:endParaRPr>
          </a:p>
        </p:txBody>
      </p:sp>
      <p:sp>
        <p:nvSpPr>
          <p:cNvPr id="70" name="矩形 47"/>
          <p:cNvSpPr>
            <a:spLocks noChangeArrowheads="1"/>
          </p:cNvSpPr>
          <p:nvPr/>
        </p:nvSpPr>
        <p:spPr bwMode="auto">
          <a:xfrm>
            <a:off x="6885973" y="4527067"/>
            <a:ext cx="4161442" cy="900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z="1400">
                <a:solidFill>
                  <a:srgbClr val="202A36"/>
                </a:solidFill>
                <a:latin charset="-122" panose="020b0503020204020204" pitchFamily="34" typeface="微软雅黑"/>
                <a:ea charset="-122" panose="020b0503020204020204" pitchFamily="34" typeface="微软雅黑"/>
                <a:sym charset="-122" panose="020b0503020204020204" pitchFamily="34" typeface="微软雅黑"/>
              </a:rPr>
              <a:t>右键点击图片选择设置图片格式可直接替换图片，在此录入上述图表的描述说明。您可以点击文字框输入您的描述说明，或者通过复制粘贴。</a:t>
            </a:r>
          </a:p>
        </p:txBody>
      </p:sp>
      <p:sp>
        <p:nvSpPr>
          <p:cNvPr id="71" name="矩形 3"/>
          <p:cNvSpPr>
            <a:spLocks noChangeArrowheads="1"/>
          </p:cNvSpPr>
          <p:nvPr/>
        </p:nvSpPr>
        <p:spPr bwMode="auto">
          <a:xfrm>
            <a:off x="6902497" y="3975410"/>
            <a:ext cx="1153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smtClean="0" sz="2000">
                <a:solidFill>
                  <a:srgbClr val="202A36"/>
                </a:solidFill>
                <a:latin charset="0" panose="020b0604020202020204" pitchFamily="34" typeface="Arial"/>
                <a:ea charset="-122" panose="020b0503020204020204" pitchFamily="34" typeface="微软雅黑"/>
                <a:cs charset="0" panose="020b0604020202020204" pitchFamily="34" typeface="Arial"/>
              </a:rPr>
              <a:t>区域现状</a:t>
            </a:r>
          </a:p>
        </p:txBody>
      </p:sp>
      <p:sp>
        <p:nvSpPr>
          <p:cNvPr id="72" name="矩形 71"/>
          <p:cNvSpPr/>
          <p:nvPr/>
        </p:nvSpPr>
        <p:spPr>
          <a:xfrm>
            <a:off x="6961619" y="4436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bg1"/>
              </a:solidFill>
            </a:endParaRPr>
          </a:p>
        </p:txBody>
      </p:sp>
      <p:sp>
        <p:nvSpPr>
          <p:cNvPr id="73" name="矩形 72"/>
          <p:cNvSpPr/>
          <p:nvPr/>
        </p:nvSpPr>
        <p:spPr>
          <a:xfrm>
            <a:off x="7576469" y="4436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chemeClr val="bg1"/>
              </a:solidFill>
            </a:endParaRPr>
          </a:p>
        </p:txBody>
      </p:sp>
      <p:sp>
        <p:nvSpPr>
          <p:cNvPr id="12" name="矩形 83"/>
          <p:cNvSpPr>
            <a:spLocks noChangeArrowheads="1"/>
          </p:cNvSpPr>
          <p:nvPr/>
        </p:nvSpPr>
        <p:spPr bwMode="auto">
          <a:xfrm>
            <a:off x="2802590" y="1706564"/>
            <a:ext cx="3932483" cy="4073899"/>
          </a:xfrm>
          <a:prstGeom prst="rect">
            <a:avLst/>
          </a:prstGeom>
          <a:blipFill dpi="0" rotWithShape="1">
            <a:blip r:embed="rId3">
              <a:extLst>
                <a:ext uri="{28A0092B-C50C-407E-A947-70E740481C1C}">
                  <a14:useLocalDpi val="0"/>
                </a:ext>
              </a:extLst>
            </a:blip>
            <a:stretch>
              <a:fillRect/>
            </a:stretch>
          </a:blipFill>
          <a:ln cmpd="sng" w="76200">
            <a:solidFill>
              <a:srgbClr val="202A36"/>
            </a:solidFill>
            <a:miter lim="800000"/>
          </a:ln>
        </p:spPr>
        <p:txBody>
          <a:bodyPr/>
          <a:lstStyle/>
          <a:p>
            <a:endParaRPr altLang="en-US" lang="zh-CN"/>
          </a:p>
        </p:txBody>
      </p:sp>
      <p:sp>
        <p:nvSpPr>
          <p:cNvPr id="13" name="Freeform 12"/>
          <p:cNvSpPr/>
          <p:nvPr/>
        </p:nvSpPr>
        <p:spPr bwMode="auto">
          <a:xfrm>
            <a:off x="2706001" y="1536711"/>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FCB00F"/>
          </a:solidFill>
          <a:ln>
            <a:noFill/>
          </a:ln>
          <a:extLst/>
        </p:spPr>
        <p:txBody>
          <a:bodyPr/>
          <a:lstStyle/>
          <a:p>
            <a:endParaRPr altLang="en-US" lang="zh-CN"/>
          </a:p>
        </p:txBody>
      </p:sp>
      <p:sp>
        <p:nvSpPr>
          <p:cNvPr id="14" name="Freeform 12"/>
          <p:cNvSpPr/>
          <p:nvPr/>
        </p:nvSpPr>
        <p:spPr bwMode="auto">
          <a:xfrm flipH="1" flipV="1">
            <a:off x="6304481" y="535313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FCB00F"/>
          </a:solidFill>
          <a:ln>
            <a:noFill/>
          </a:ln>
          <a:extLst/>
        </p:spPr>
        <p:txBody>
          <a:bodyPr/>
          <a:lstStyle/>
          <a:p>
            <a:endParaRPr altLang="en-US" lang="zh-CN"/>
          </a:p>
        </p:txBody>
      </p:sp>
    </p:spTree>
    <p:extLst>
      <p:ext uri="{BB962C8B-B14F-4D97-AF65-F5344CB8AC3E}">
        <p14:creationId val="4115658513"/>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2"/>
                                        </p:tgtEl>
                                        <p:attrNameLst>
                                          <p:attrName>style.visibility</p:attrName>
                                        </p:attrNameLst>
                                      </p:cBhvr>
                                      <p:to>
                                        <p:strVal val="visible"/>
                                      </p:to>
                                    </p:set>
                                    <p:animEffect filter="wipe(left)" transition="in">
                                      <p:cBhvr>
                                        <p:cTn dur="500" id="7"/>
                                        <p:tgtEl>
                                          <p:spTgt spid="42"/>
                                        </p:tgtEl>
                                      </p:cBhvr>
                                    </p:animEffect>
                                  </p:childTnLst>
                                </p:cTn>
                              </p:par>
                            </p:childTnLst>
                          </p:cTn>
                        </p:par>
                        <p:par>
                          <p:cTn fill="hold" id="8" nodeType="afterGroup">
                            <p:stCondLst>
                              <p:cond delay="500"/>
                            </p:stCondLst>
                            <p:childTnLst>
                              <p:par>
                                <p:cTn fill="hold" grpId="0" id="9" nodeType="afterEffect" presetClass="entr" presetID="1" presetSubtype="0">
                                  <p:stCondLst>
                                    <p:cond delay="0"/>
                                  </p:stCondLst>
                                  <p:childTnLst>
                                    <p:set>
                                      <p:cBhvr>
                                        <p:cTn dur="1" fill="hold" id="10">
                                          <p:stCondLst>
                                            <p:cond delay="0"/>
                                          </p:stCondLst>
                                        </p:cTn>
                                        <p:tgtEl>
                                          <p:spTgt spid="13"/>
                                        </p:tgtEl>
                                        <p:attrNameLst>
                                          <p:attrName>style.visibility</p:attrName>
                                        </p:attrNameLst>
                                      </p:cBhvr>
                                      <p:to>
                                        <p:strVal val="visible"/>
                                      </p:to>
                                    </p:set>
                                  </p:childTnLst>
                                </p:cTn>
                              </p:par>
                              <p:par>
                                <p:cTn accel="50000" decel="50000" fill="hold" grpId="1" id="11" nodeType="withEffect" presetClass="path" presetID="35" presetSubtype="0">
                                  <p:stCondLst>
                                    <p:cond delay="0"/>
                                  </p:stCondLst>
                                  <p:childTnLst>
                                    <p:animMotion origin="layout" path="M 2.17538E-06 -2.95097E-06 L 0.16536 0.28539" pathEditMode="relative" ptsTypes="AA" rAng="0">
                                      <p:cBhvr>
                                        <p:cTn dur="500" fill="hold" id="12" spd="-99900"/>
                                        <p:tgtEl>
                                          <p:spTgt spid="13"/>
                                        </p:tgtEl>
                                        <p:attrNameLst>
                                          <p:attrName>ppt_x,ppt_y</p:attrName>
                                        </p:attrNameLst>
                                      </p:cBhvr>
                                      <p:rCtr x="8262" y="14269"/>
                                    </p:animMotion>
                                  </p:childTnLst>
                                </p:cTn>
                              </p:par>
                              <p:par>
                                <p:cTn fill="hold" grpId="0" id="13" nodeType="withEffect" presetClass="entr" presetID="1" presetSubtype="0">
                                  <p:stCondLst>
                                    <p:cond delay="0"/>
                                  </p:stCondLst>
                                  <p:childTnLst>
                                    <p:set>
                                      <p:cBhvr>
                                        <p:cTn dur="1" fill="hold" id="14">
                                          <p:stCondLst>
                                            <p:cond delay="0"/>
                                          </p:stCondLst>
                                        </p:cTn>
                                        <p:tgtEl>
                                          <p:spTgt spid="14"/>
                                        </p:tgtEl>
                                        <p:attrNameLst>
                                          <p:attrName>style.visibility</p:attrName>
                                        </p:attrNameLst>
                                      </p:cBhvr>
                                      <p:to>
                                        <p:strVal val="visible"/>
                                      </p:to>
                                    </p:set>
                                  </p:childTnLst>
                                </p:cTn>
                              </p:par>
                              <p:par>
                                <p:cTn accel="50000" decel="50000" fill="hold" grpId="1" id="15" nodeType="withEffect" presetClass="path" presetID="35" presetSubtype="0">
                                  <p:stCondLst>
                                    <p:cond delay="0"/>
                                  </p:stCondLst>
                                  <p:childTnLst>
                                    <p:animMotion origin="layout" path="M 3.64299E-07 3.02498E-06 L -0.15392 -0.26827" pathEditMode="relative" ptsTypes="AA" rAng="0">
                                      <p:cBhvr>
                                        <p:cTn dur="500" fill="hold" id="16" spd="-99900"/>
                                        <p:tgtEl>
                                          <p:spTgt spid="14"/>
                                        </p:tgtEl>
                                        <p:attrNameLst>
                                          <p:attrName>ppt_x,ppt_y</p:attrName>
                                        </p:attrNameLst>
                                      </p:cBhvr>
                                      <p:rCtr x="-7702" y="-13414"/>
                                    </p:animMotion>
                                  </p:childTnLst>
                                </p:cTn>
                              </p:par>
                              <p:par>
                                <p:cTn fill="hold" grpId="0" id="17" nodeType="with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fltVal val="0"/>
                                          </p:val>
                                        </p:tav>
                                        <p:tav tm="100000">
                                          <p:val>
                                            <p:strVal val="#ppt_w"/>
                                          </p:val>
                                        </p:tav>
                                      </p:tavLst>
                                    </p:anim>
                                    <p:anim calcmode="lin" valueType="num">
                                      <p:cBhvr>
                                        <p:cTn dur="500" fill="hold" id="20"/>
                                        <p:tgtEl>
                                          <p:spTgt spid="12"/>
                                        </p:tgtEl>
                                        <p:attrNameLst>
                                          <p:attrName>ppt_h</p:attrName>
                                        </p:attrNameLst>
                                      </p:cBhvr>
                                      <p:tavLst>
                                        <p:tav tm="0">
                                          <p:val>
                                            <p:fltVal val="0"/>
                                          </p:val>
                                        </p:tav>
                                        <p:tav tm="100000">
                                          <p:val>
                                            <p:strVal val="#ppt_h"/>
                                          </p:val>
                                        </p:tav>
                                      </p:tavLst>
                                    </p:anim>
                                    <p:animEffect filter="fade" transition="in">
                                      <p:cBhvr>
                                        <p:cTn dur="500" id="21"/>
                                        <p:tgtEl>
                                          <p:spTgt spid="12"/>
                                        </p:tgtEl>
                                      </p:cBhvr>
                                    </p:animEffect>
                                  </p:childTnLst>
                                </p:cTn>
                              </p:par>
                            </p:childTnLst>
                          </p:cTn>
                        </p:par>
                        <p:par>
                          <p:cTn fill="hold" id="22" nodeType="afterGroup">
                            <p:stCondLst>
                              <p:cond delay="1000"/>
                            </p:stCondLst>
                            <p:childTnLst>
                              <p:par>
                                <p:cTn fill="hold" grpId="0" id="23" nodeType="afterEffect" presetClass="entr" presetID="22" presetSubtype="8">
                                  <p:stCondLst>
                                    <p:cond delay="0"/>
                                  </p:stCondLst>
                                  <p:childTnLst>
                                    <p:set>
                                      <p:cBhvr>
                                        <p:cTn dur="1" fill="hold" id="24">
                                          <p:stCondLst>
                                            <p:cond delay="0"/>
                                          </p:stCondLst>
                                        </p:cTn>
                                        <p:tgtEl>
                                          <p:spTgt spid="67"/>
                                        </p:tgtEl>
                                        <p:attrNameLst>
                                          <p:attrName>style.visibility</p:attrName>
                                        </p:attrNameLst>
                                      </p:cBhvr>
                                      <p:to>
                                        <p:strVal val="visible"/>
                                      </p:to>
                                    </p:set>
                                    <p:animEffect filter="wipe(left)" transition="in">
                                      <p:cBhvr>
                                        <p:cTn dur="500" id="25"/>
                                        <p:tgtEl>
                                          <p:spTgt spid="67"/>
                                        </p:tgtEl>
                                      </p:cBhvr>
                                    </p:animEffect>
                                  </p:childTnLst>
                                </p:cTn>
                              </p:par>
                            </p:childTnLst>
                          </p:cTn>
                        </p:par>
                        <p:par>
                          <p:cTn fill="hold" id="26" nodeType="afterGroup">
                            <p:stCondLst>
                              <p:cond delay="1500"/>
                            </p:stCondLst>
                            <p:childTnLst>
                              <p:par>
                                <p:cTn fill="hold" grpId="0" id="27" nodeType="afterEffect" presetClass="entr" presetID="22" presetSubtype="8">
                                  <p:stCondLst>
                                    <p:cond delay="0"/>
                                  </p:stCondLst>
                                  <p:childTnLst>
                                    <p:set>
                                      <p:cBhvr>
                                        <p:cTn dur="1" fill="hold" id="28">
                                          <p:stCondLst>
                                            <p:cond delay="0"/>
                                          </p:stCondLst>
                                        </p:cTn>
                                        <p:tgtEl>
                                          <p:spTgt spid="68"/>
                                        </p:tgtEl>
                                        <p:attrNameLst>
                                          <p:attrName>style.visibility</p:attrName>
                                        </p:attrNameLst>
                                      </p:cBhvr>
                                      <p:to>
                                        <p:strVal val="visible"/>
                                      </p:to>
                                    </p:set>
                                    <p:animEffect filter="wipe(left)" transition="in">
                                      <p:cBhvr>
                                        <p:cTn dur="500" id="29"/>
                                        <p:tgtEl>
                                          <p:spTgt spid="68"/>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69"/>
                                        </p:tgtEl>
                                        <p:attrNameLst>
                                          <p:attrName>style.visibility</p:attrName>
                                        </p:attrNameLst>
                                      </p:cBhvr>
                                      <p:to>
                                        <p:strVal val="visible"/>
                                      </p:to>
                                    </p:set>
                                    <p:animEffect filter="wipe(left)" transition="in">
                                      <p:cBhvr>
                                        <p:cTn dur="750" id="33"/>
                                        <p:tgtEl>
                                          <p:spTgt spid="69"/>
                                        </p:tgtEl>
                                      </p:cBhvr>
                                    </p:animEffect>
                                  </p:childTnLst>
                                </p:cTn>
                              </p:par>
                            </p:childTnLst>
                          </p:cTn>
                        </p:par>
                        <p:par>
                          <p:cTn fill="hold" id="34" nodeType="afterGroup">
                            <p:stCondLst>
                              <p:cond delay="2750"/>
                            </p:stCondLst>
                            <p:childTnLst>
                              <p:par>
                                <p:cTn fill="hold" grpId="0" id="35" nodeType="afterEffect" presetClass="entr" presetID="14" presetSubtype="10">
                                  <p:stCondLst>
                                    <p:cond delay="0"/>
                                  </p:stCondLst>
                                  <p:childTnLst>
                                    <p:set>
                                      <p:cBhvr>
                                        <p:cTn dur="1" fill="hold" id="36">
                                          <p:stCondLst>
                                            <p:cond delay="0"/>
                                          </p:stCondLst>
                                        </p:cTn>
                                        <p:tgtEl>
                                          <p:spTgt spid="66"/>
                                        </p:tgtEl>
                                        <p:attrNameLst>
                                          <p:attrName>style.visibility</p:attrName>
                                        </p:attrNameLst>
                                      </p:cBhvr>
                                      <p:to>
                                        <p:strVal val="visible"/>
                                      </p:to>
                                    </p:set>
                                    <p:animEffect filter="randombar(horizontal)" transition="in">
                                      <p:cBhvr>
                                        <p:cTn dur="750" id="37"/>
                                        <p:tgtEl>
                                          <p:spTgt spid="66"/>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71"/>
                                        </p:tgtEl>
                                        <p:attrNameLst>
                                          <p:attrName>style.visibility</p:attrName>
                                        </p:attrNameLst>
                                      </p:cBhvr>
                                      <p:to>
                                        <p:strVal val="visible"/>
                                      </p:to>
                                    </p:set>
                                    <p:animEffect filter="wipe(left)" transition="in">
                                      <p:cBhvr>
                                        <p:cTn dur="500" id="41"/>
                                        <p:tgtEl>
                                          <p:spTgt spid="71"/>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72"/>
                                        </p:tgtEl>
                                        <p:attrNameLst>
                                          <p:attrName>style.visibility</p:attrName>
                                        </p:attrNameLst>
                                      </p:cBhvr>
                                      <p:to>
                                        <p:strVal val="visible"/>
                                      </p:to>
                                    </p:set>
                                    <p:animEffect filter="wipe(left)" transition="in">
                                      <p:cBhvr>
                                        <p:cTn dur="500" id="45"/>
                                        <p:tgtEl>
                                          <p:spTgt spid="72"/>
                                        </p:tgtEl>
                                      </p:cBhvr>
                                    </p:animEffect>
                                  </p:childTnLst>
                                </p:cTn>
                              </p:par>
                            </p:childTnLst>
                          </p:cTn>
                        </p:par>
                        <p:par>
                          <p:cTn fill="hold" id="46" nodeType="afterGroup">
                            <p:stCondLst>
                              <p:cond delay="4500"/>
                            </p:stCondLst>
                            <p:childTnLst>
                              <p:par>
                                <p:cTn fill="hold" grpId="0" id="47" nodeType="afterEffect" presetClass="entr" presetID="22" presetSubtype="8">
                                  <p:stCondLst>
                                    <p:cond delay="0"/>
                                  </p:stCondLst>
                                  <p:childTnLst>
                                    <p:set>
                                      <p:cBhvr>
                                        <p:cTn dur="1" fill="hold" id="48">
                                          <p:stCondLst>
                                            <p:cond delay="0"/>
                                          </p:stCondLst>
                                        </p:cTn>
                                        <p:tgtEl>
                                          <p:spTgt spid="73"/>
                                        </p:tgtEl>
                                        <p:attrNameLst>
                                          <p:attrName>style.visibility</p:attrName>
                                        </p:attrNameLst>
                                      </p:cBhvr>
                                      <p:to>
                                        <p:strVal val="visible"/>
                                      </p:to>
                                    </p:set>
                                    <p:animEffect filter="wipe(left)" transition="in">
                                      <p:cBhvr>
                                        <p:cTn dur="750" id="49"/>
                                        <p:tgtEl>
                                          <p:spTgt spid="73"/>
                                        </p:tgtEl>
                                      </p:cBhvr>
                                    </p:animEffect>
                                  </p:childTnLst>
                                </p:cTn>
                              </p:par>
                            </p:childTnLst>
                          </p:cTn>
                        </p:par>
                        <p:par>
                          <p:cTn fill="hold" id="50" nodeType="afterGroup">
                            <p:stCondLst>
                              <p:cond delay="5250"/>
                            </p:stCondLst>
                            <p:childTnLst>
                              <p:par>
                                <p:cTn fill="hold" grpId="0" id="51" nodeType="afterEffect" presetClass="entr" presetID="14" presetSubtype="10">
                                  <p:stCondLst>
                                    <p:cond delay="0"/>
                                  </p:stCondLst>
                                  <p:childTnLst>
                                    <p:set>
                                      <p:cBhvr>
                                        <p:cTn dur="1" fill="hold" id="52">
                                          <p:stCondLst>
                                            <p:cond delay="0"/>
                                          </p:stCondLst>
                                        </p:cTn>
                                        <p:tgtEl>
                                          <p:spTgt spid="70"/>
                                        </p:tgtEl>
                                        <p:attrNameLst>
                                          <p:attrName>style.visibility</p:attrName>
                                        </p:attrNameLst>
                                      </p:cBhvr>
                                      <p:to>
                                        <p:strVal val="visible"/>
                                      </p:to>
                                    </p:set>
                                    <p:animEffect filter="randombar(horizontal)" transition="in">
                                      <p:cBhvr>
                                        <p:cTn dur="750" id="53"/>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66"/>
      <p:bldP grpId="0" spid="67"/>
      <p:bldP grpId="0" spid="68"/>
      <p:bldP grpId="0" spid="69"/>
      <p:bldP grpId="0" spid="70"/>
      <p:bldP grpId="0" spid="71"/>
      <p:bldP grpId="0" spid="72"/>
      <p:bldP grpId="0" spid="73"/>
      <p:bldP grpId="0" spid="12"/>
      <p:bldP grpId="0" spid="13"/>
      <p:bldP grpId="1" spid="13"/>
      <p:bldP grpId="0" spid="14"/>
      <p:bldP grpId="1" spid="14"/>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a:spLocks noEditPoints="1"/>
          </p:cNvSpPr>
          <p:nvPr/>
        </p:nvSpPr>
        <p:spPr bwMode="auto">
          <a:xfrm>
            <a:off x="3872569" y="4237306"/>
            <a:ext cx="339817" cy="389729"/>
          </a:xfrm>
          <a:custGeom>
            <a:gdLst>
              <a:gd fmla="*/ 66 w 168" name="T0"/>
              <a:gd fmla="*/ 180 h 192" name="T1"/>
              <a:gd fmla="*/ 101 w 168" name="T2"/>
              <a:gd fmla="*/ 73 h 192" name="T3"/>
              <a:gd fmla="*/ 127 w 168" name="T4"/>
              <a:gd fmla="*/ 115 h 192" name="T5"/>
              <a:gd fmla="*/ 82 w 168" name="T6"/>
              <a:gd fmla="*/ 45 h 192" name="T7"/>
              <a:gd fmla="*/ 50 w 168" name="T8"/>
              <a:gd fmla="*/ 43 h 192" name="T9"/>
              <a:gd fmla="*/ 54 w 168" name="T10"/>
              <a:gd fmla="*/ 32 h 192" name="T11"/>
              <a:gd fmla="*/ 86 w 168" name="T12"/>
              <a:gd fmla="*/ 30 h 192" name="T13"/>
              <a:gd fmla="*/ 66 w 168" name="T14"/>
              <a:gd fmla="*/ 51 h 192" name="T15"/>
              <a:gd fmla="*/ 61 w 168" name="T16"/>
              <a:gd fmla="*/ 25 h 192" name="T17"/>
              <a:gd fmla="*/ 81 w 168" name="T18"/>
              <a:gd fmla="*/ 14 h 192" name="T19"/>
              <a:gd fmla="*/ 91 w 168" name="T20"/>
              <a:gd fmla="*/ 61 h 192" name="T21"/>
              <a:gd fmla="*/ 96 w 168" name="T22"/>
              <a:gd fmla="*/ 62 h 192" name="T23"/>
              <a:gd fmla="*/ 94 w 168" name="T24"/>
              <a:gd fmla="*/ 60 h 192" name="T25"/>
              <a:gd fmla="*/ 94 w 168" name="T26"/>
              <a:gd fmla="*/ 56 h 192" name="T27"/>
              <a:gd fmla="*/ 116 w 168" name="T28"/>
              <a:gd fmla="*/ 25 h 192" name="T29"/>
              <a:gd fmla="*/ 113 w 168" name="T30"/>
              <a:gd fmla="*/ 23 h 192" name="T31"/>
              <a:gd fmla="*/ 108 w 168" name="T32"/>
              <a:gd fmla="*/ 23 h 192" name="T33"/>
              <a:gd fmla="*/ 128 w 168" name="T34"/>
              <a:gd fmla="*/ 30 h 192" name="T35"/>
              <a:gd fmla="*/ 129 w 168" name="T36"/>
              <a:gd fmla="*/ 28 h 192" name="T37"/>
              <a:gd fmla="*/ 52 w 168" name="T38"/>
              <a:gd fmla="*/ 26 h 192" name="T39"/>
              <a:gd fmla="*/ 43 w 168" name="T40"/>
              <a:gd fmla="*/ 36 h 192" name="T41"/>
              <a:gd fmla="*/ 48 w 168" name="T42"/>
              <a:gd fmla="*/ 39 h 192" name="T43"/>
              <a:gd fmla="*/ 41 w 168" name="T44"/>
              <a:gd fmla="*/ 55 h 192" name="T45"/>
              <a:gd fmla="*/ 50 w 168" name="T46"/>
              <a:gd fmla="*/ 48 h 192" name="T47"/>
              <a:gd fmla="*/ 58 w 168" name="T48"/>
              <a:gd fmla="*/ 62 h 192" name="T49"/>
              <a:gd fmla="*/ 42 w 168" name="T50"/>
              <a:gd fmla="*/ 68 h 192" name="T51"/>
              <a:gd fmla="*/ 55 w 168" name="T52"/>
              <a:gd fmla="*/ 66 h 192" name="T53"/>
              <a:gd fmla="*/ 42 w 168" name="T54"/>
              <a:gd fmla="*/ 77 h 192" name="T55"/>
              <a:gd fmla="*/ 32 w 168" name="T56"/>
              <a:gd fmla="*/ 89 h 192" name="T57"/>
              <a:gd fmla="*/ 55 w 168" name="T58"/>
              <a:gd fmla="*/ 97 h 192" name="T59"/>
              <a:gd fmla="*/ 68 w 168" name="T60"/>
              <a:gd fmla="*/ 115 h 192" name="T61"/>
              <a:gd fmla="*/ 92 w 168" name="T62"/>
              <a:gd fmla="*/ 148 h 192" name="T63"/>
              <a:gd fmla="*/ 136 w 168" name="T64"/>
              <a:gd fmla="*/ 83 h 192" name="T65"/>
              <a:gd fmla="*/ 135 w 168" name="T66"/>
              <a:gd fmla="*/ 90 h 192" name="T67"/>
              <a:gd fmla="*/ 129 w 168" name="T68"/>
              <a:gd fmla="*/ 94 h 192" name="T69"/>
              <a:gd fmla="*/ 116 w 168" name="T70"/>
              <a:gd fmla="*/ 126 h 192" name="T71"/>
              <a:gd fmla="*/ 99 w 168" name="T72"/>
              <a:gd fmla="*/ 97 h 192" name="T73"/>
              <a:gd fmla="*/ 96 w 168" name="T74"/>
              <a:gd fmla="*/ 75 h 192" name="T75"/>
              <a:gd fmla="*/ 118 w 168" name="T76"/>
              <a:gd fmla="*/ 79 h 192" name="T77"/>
              <a:gd fmla="*/ 123 w 168" name="T78"/>
              <a:gd fmla="*/ 70 h 192" name="T79"/>
              <a:gd fmla="*/ 131 w 168" name="T80"/>
              <a:gd fmla="*/ 67 h 192" name="T81"/>
              <a:gd fmla="*/ 118 w 168" name="T82"/>
              <a:gd fmla="*/ 68 h 192" name="T83"/>
              <a:gd fmla="*/ 108 w 168" name="T84"/>
              <a:gd fmla="*/ 69 h 192" name="T85"/>
              <a:gd fmla="*/ 99 w 168" name="T86"/>
              <a:gd fmla="*/ 70 h 192" name="T87"/>
              <a:gd fmla="*/ 98 w 168" name="T88"/>
              <a:gd fmla="*/ 61 h 192" name="T89"/>
              <a:gd fmla="*/ 114 w 168" name="T90"/>
              <a:gd fmla="*/ 52 h 192" name="T91"/>
              <a:gd fmla="*/ 107 w 168" name="T92"/>
              <a:gd fmla="*/ 53 h 192" name="T93"/>
              <a:gd fmla="*/ 103 w 168" name="T94"/>
              <a:gd fmla="*/ 46 h 192" name="T95"/>
              <a:gd fmla="*/ 119 w 168" name="T96"/>
              <a:gd fmla="*/ 43 h 192" name="T97"/>
              <a:gd fmla="*/ 121 w 168" name="T98"/>
              <a:gd fmla="*/ 43 h 192" name="T99"/>
              <a:gd fmla="*/ 134 w 168" name="T100"/>
              <a:gd fmla="*/ 40 h 192" name="T101"/>
              <a:gd fmla="*/ 137 w 168" name="T102"/>
              <a:gd fmla="*/ 36 h 192" name="T103"/>
              <a:gd fmla="*/ 37 w 168" name="T104"/>
              <a:gd fmla="*/ 68 h 192" name="T105"/>
              <a:gd fmla="*/ 37 w 168" name="T106"/>
              <a:gd fmla="*/ 63 h 192" name="T107"/>
              <a:gd fmla="*/ 41 w 168" name="T108"/>
              <a:gd fmla="*/ 112 h 192" name="T109"/>
              <a:gd fmla="*/ 28 w 168" name="T110"/>
              <a:gd fmla="*/ 91 h 192" name="T111"/>
              <a:gd fmla="*/ 143 w 168" name="T112"/>
              <a:gd fmla="*/ 135 h 192" name="T113"/>
              <a:gd fmla="*/ 21 w 168" name="T114"/>
              <a:gd fmla="*/ 21 h 19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2" w="168">
                <a:moveTo>
                  <a:pt x="96" y="180"/>
                </a:moveTo>
                <a:cubicBezTo>
                  <a:pt x="118" y="180"/>
                  <a:pt x="118" y="180"/>
                  <a:pt x="118" y="180"/>
                </a:cubicBezTo>
                <a:cubicBezTo>
                  <a:pt x="121" y="180"/>
                  <a:pt x="124" y="182"/>
                  <a:pt x="124" y="186"/>
                </a:cubicBezTo>
                <a:cubicBezTo>
                  <a:pt x="124" y="189"/>
                  <a:pt x="121" y="192"/>
                  <a:pt x="118" y="192"/>
                </a:cubicBezTo>
                <a:cubicBezTo>
                  <a:pt x="96" y="192"/>
                  <a:pt x="96" y="192"/>
                  <a:pt x="96" y="192"/>
                </a:cubicBezTo>
                <a:cubicBezTo>
                  <a:pt x="88" y="192"/>
                  <a:pt x="88" y="192"/>
                  <a:pt x="88" y="192"/>
                </a:cubicBezTo>
                <a:cubicBezTo>
                  <a:pt x="66" y="192"/>
                  <a:pt x="66" y="192"/>
                  <a:pt x="66" y="192"/>
                </a:cubicBezTo>
                <a:cubicBezTo>
                  <a:pt x="62" y="192"/>
                  <a:pt x="60" y="189"/>
                  <a:pt x="60" y="186"/>
                </a:cubicBezTo>
                <a:cubicBezTo>
                  <a:pt x="60" y="182"/>
                  <a:pt x="62" y="180"/>
                  <a:pt x="66" y="180"/>
                </a:cubicBezTo>
                <a:cubicBezTo>
                  <a:pt x="88" y="180"/>
                  <a:pt x="88" y="180"/>
                  <a:pt x="88" y="180"/>
                </a:cubicBezTo>
                <a:cubicBezTo>
                  <a:pt x="88" y="172"/>
                  <a:pt x="88" y="172"/>
                  <a:pt x="88" y="172"/>
                </a:cubicBezTo>
                <a:cubicBezTo>
                  <a:pt x="92" y="172"/>
                  <a:pt x="92" y="172"/>
                  <a:pt x="92" y="172"/>
                </a:cubicBezTo>
                <a:cubicBezTo>
                  <a:pt x="96" y="172"/>
                  <a:pt x="96" y="172"/>
                  <a:pt x="96" y="172"/>
                </a:cubicBezTo>
                <a:lnTo>
                  <a:pt x="96" y="180"/>
                </a:lnTo>
                <a:close/>
                <a:moveTo>
                  <a:pt x="101" y="70"/>
                </a:moveTo>
                <a:cubicBezTo>
                  <a:pt x="101" y="69"/>
                  <a:pt x="102" y="70"/>
                  <a:pt x="102" y="70"/>
                </a:cubicBezTo>
                <a:cubicBezTo>
                  <a:pt x="102" y="71"/>
                  <a:pt x="102" y="72"/>
                  <a:pt x="102" y="72"/>
                </a:cubicBezTo>
                <a:cubicBezTo>
                  <a:pt x="102" y="73"/>
                  <a:pt x="101" y="73"/>
                  <a:pt x="101" y="73"/>
                </a:cubicBezTo>
                <a:cubicBezTo>
                  <a:pt x="101" y="73"/>
                  <a:pt x="101" y="72"/>
                  <a:pt x="101" y="71"/>
                </a:cubicBezTo>
                <a:cubicBezTo>
                  <a:pt x="101" y="71"/>
                  <a:pt x="101" y="70"/>
                  <a:pt x="101" y="70"/>
                </a:cubicBezTo>
                <a:close/>
                <a:moveTo>
                  <a:pt x="129" y="113"/>
                </a:moveTo>
                <a:cubicBezTo>
                  <a:pt x="129" y="113"/>
                  <a:pt x="130" y="112"/>
                  <a:pt x="131" y="112"/>
                </a:cubicBezTo>
                <a:cubicBezTo>
                  <a:pt x="131" y="112"/>
                  <a:pt x="131" y="110"/>
                  <a:pt x="131" y="111"/>
                </a:cubicBezTo>
                <a:cubicBezTo>
                  <a:pt x="132" y="112"/>
                  <a:pt x="132" y="113"/>
                  <a:pt x="131" y="114"/>
                </a:cubicBezTo>
                <a:cubicBezTo>
                  <a:pt x="131" y="115"/>
                  <a:pt x="130" y="119"/>
                  <a:pt x="129" y="119"/>
                </a:cubicBezTo>
                <a:cubicBezTo>
                  <a:pt x="129" y="120"/>
                  <a:pt x="127" y="121"/>
                  <a:pt x="127" y="119"/>
                </a:cubicBezTo>
                <a:cubicBezTo>
                  <a:pt x="127" y="118"/>
                  <a:pt x="127" y="116"/>
                  <a:pt x="127" y="115"/>
                </a:cubicBezTo>
                <a:cubicBezTo>
                  <a:pt x="127" y="114"/>
                  <a:pt x="128" y="114"/>
                  <a:pt x="129" y="113"/>
                </a:cubicBezTo>
                <a:close/>
                <a:moveTo>
                  <a:pt x="82" y="45"/>
                </a:moveTo>
                <a:cubicBezTo>
                  <a:pt x="83" y="45"/>
                  <a:pt x="83" y="46"/>
                  <a:pt x="84" y="46"/>
                </a:cubicBezTo>
                <a:cubicBezTo>
                  <a:pt x="85" y="46"/>
                  <a:pt x="85" y="45"/>
                  <a:pt x="86" y="45"/>
                </a:cubicBezTo>
                <a:cubicBezTo>
                  <a:pt x="87" y="45"/>
                  <a:pt x="88" y="46"/>
                  <a:pt x="87" y="47"/>
                </a:cubicBezTo>
                <a:cubicBezTo>
                  <a:pt x="87" y="48"/>
                  <a:pt x="86" y="49"/>
                  <a:pt x="84" y="49"/>
                </a:cubicBezTo>
                <a:cubicBezTo>
                  <a:pt x="83" y="49"/>
                  <a:pt x="81" y="49"/>
                  <a:pt x="82" y="48"/>
                </a:cubicBezTo>
                <a:cubicBezTo>
                  <a:pt x="82" y="47"/>
                  <a:pt x="80" y="46"/>
                  <a:pt x="81" y="46"/>
                </a:cubicBezTo>
                <a:cubicBezTo>
                  <a:pt x="81" y="46"/>
                  <a:pt x="81" y="45"/>
                  <a:pt x="82" y="45"/>
                </a:cubicBezTo>
                <a:close/>
                <a:moveTo>
                  <a:pt x="59" y="44"/>
                </a:moveTo>
                <a:cubicBezTo>
                  <a:pt x="58" y="44"/>
                  <a:pt x="58" y="45"/>
                  <a:pt x="58" y="45"/>
                </a:cubicBezTo>
                <a:cubicBezTo>
                  <a:pt x="57" y="45"/>
                  <a:pt x="56" y="44"/>
                  <a:pt x="56" y="44"/>
                </a:cubicBezTo>
                <a:cubicBezTo>
                  <a:pt x="56" y="45"/>
                  <a:pt x="57" y="46"/>
                  <a:pt x="57" y="46"/>
                </a:cubicBezTo>
                <a:cubicBezTo>
                  <a:pt x="57" y="47"/>
                  <a:pt x="57" y="49"/>
                  <a:pt x="56" y="49"/>
                </a:cubicBezTo>
                <a:cubicBezTo>
                  <a:pt x="55" y="49"/>
                  <a:pt x="52" y="47"/>
                  <a:pt x="52" y="47"/>
                </a:cubicBezTo>
                <a:cubicBezTo>
                  <a:pt x="52" y="46"/>
                  <a:pt x="52" y="45"/>
                  <a:pt x="51" y="45"/>
                </a:cubicBezTo>
                <a:cubicBezTo>
                  <a:pt x="50" y="45"/>
                  <a:pt x="48" y="45"/>
                  <a:pt x="48" y="44"/>
                </a:cubicBezTo>
                <a:cubicBezTo>
                  <a:pt x="49" y="43"/>
                  <a:pt x="49" y="43"/>
                  <a:pt x="50" y="43"/>
                </a:cubicBezTo>
                <a:cubicBezTo>
                  <a:pt x="51" y="44"/>
                  <a:pt x="52" y="43"/>
                  <a:pt x="52" y="42"/>
                </a:cubicBezTo>
                <a:cubicBezTo>
                  <a:pt x="53" y="42"/>
                  <a:pt x="53" y="40"/>
                  <a:pt x="53" y="38"/>
                </a:cubicBezTo>
                <a:cubicBezTo>
                  <a:pt x="52" y="36"/>
                  <a:pt x="49" y="37"/>
                  <a:pt x="48" y="36"/>
                </a:cubicBezTo>
                <a:cubicBezTo>
                  <a:pt x="46" y="36"/>
                  <a:pt x="45" y="35"/>
                  <a:pt x="45" y="33"/>
                </a:cubicBezTo>
                <a:cubicBezTo>
                  <a:pt x="46" y="32"/>
                  <a:pt x="46" y="32"/>
                  <a:pt x="47" y="31"/>
                </a:cubicBezTo>
                <a:cubicBezTo>
                  <a:pt x="47" y="31"/>
                  <a:pt x="48" y="30"/>
                  <a:pt x="49" y="30"/>
                </a:cubicBezTo>
                <a:cubicBezTo>
                  <a:pt x="50" y="30"/>
                  <a:pt x="50" y="31"/>
                  <a:pt x="51" y="31"/>
                </a:cubicBezTo>
                <a:cubicBezTo>
                  <a:pt x="51" y="31"/>
                  <a:pt x="52" y="31"/>
                  <a:pt x="53" y="31"/>
                </a:cubicBezTo>
                <a:cubicBezTo>
                  <a:pt x="53" y="31"/>
                  <a:pt x="54" y="31"/>
                  <a:pt x="54" y="32"/>
                </a:cubicBezTo>
                <a:cubicBezTo>
                  <a:pt x="54" y="33"/>
                  <a:pt x="54" y="34"/>
                  <a:pt x="55" y="34"/>
                </a:cubicBezTo>
                <a:cubicBezTo>
                  <a:pt x="56" y="35"/>
                  <a:pt x="57" y="36"/>
                  <a:pt x="57" y="37"/>
                </a:cubicBezTo>
                <a:cubicBezTo>
                  <a:pt x="57" y="38"/>
                  <a:pt x="56" y="39"/>
                  <a:pt x="56" y="40"/>
                </a:cubicBezTo>
                <a:cubicBezTo>
                  <a:pt x="57" y="41"/>
                  <a:pt x="58" y="41"/>
                  <a:pt x="58" y="41"/>
                </a:cubicBezTo>
                <a:cubicBezTo>
                  <a:pt x="59" y="42"/>
                  <a:pt x="59" y="42"/>
                  <a:pt x="60" y="43"/>
                </a:cubicBezTo>
                <a:cubicBezTo>
                  <a:pt x="60" y="43"/>
                  <a:pt x="59" y="43"/>
                  <a:pt x="59" y="44"/>
                </a:cubicBezTo>
                <a:close/>
                <a:moveTo>
                  <a:pt x="87" y="24"/>
                </a:moveTo>
                <a:cubicBezTo>
                  <a:pt x="86" y="25"/>
                  <a:pt x="86" y="27"/>
                  <a:pt x="86" y="27"/>
                </a:cubicBezTo>
                <a:cubicBezTo>
                  <a:pt x="86" y="28"/>
                  <a:pt x="86" y="30"/>
                  <a:pt x="86" y="30"/>
                </a:cubicBezTo>
                <a:cubicBezTo>
                  <a:pt x="86" y="31"/>
                  <a:pt x="85" y="32"/>
                  <a:pt x="85" y="33"/>
                </a:cubicBezTo>
                <a:cubicBezTo>
                  <a:pt x="85" y="34"/>
                  <a:pt x="84" y="34"/>
                  <a:pt x="84" y="36"/>
                </a:cubicBezTo>
                <a:cubicBezTo>
                  <a:pt x="84" y="37"/>
                  <a:pt x="84" y="39"/>
                  <a:pt x="84" y="40"/>
                </a:cubicBezTo>
                <a:cubicBezTo>
                  <a:pt x="83" y="40"/>
                  <a:pt x="82" y="42"/>
                  <a:pt x="80" y="42"/>
                </a:cubicBezTo>
                <a:cubicBezTo>
                  <a:pt x="79" y="42"/>
                  <a:pt x="77" y="43"/>
                  <a:pt x="76" y="43"/>
                </a:cubicBezTo>
                <a:cubicBezTo>
                  <a:pt x="75" y="44"/>
                  <a:pt x="74" y="45"/>
                  <a:pt x="73" y="45"/>
                </a:cubicBezTo>
                <a:cubicBezTo>
                  <a:pt x="72" y="46"/>
                  <a:pt x="71" y="47"/>
                  <a:pt x="71" y="47"/>
                </a:cubicBezTo>
                <a:cubicBezTo>
                  <a:pt x="70" y="48"/>
                  <a:pt x="69" y="50"/>
                  <a:pt x="69" y="51"/>
                </a:cubicBezTo>
                <a:cubicBezTo>
                  <a:pt x="69" y="51"/>
                  <a:pt x="68" y="53"/>
                  <a:pt x="66" y="51"/>
                </a:cubicBezTo>
                <a:cubicBezTo>
                  <a:pt x="64" y="49"/>
                  <a:pt x="64" y="45"/>
                  <a:pt x="64" y="43"/>
                </a:cubicBezTo>
                <a:cubicBezTo>
                  <a:pt x="64" y="42"/>
                  <a:pt x="65" y="41"/>
                  <a:pt x="66" y="41"/>
                </a:cubicBezTo>
                <a:cubicBezTo>
                  <a:pt x="66" y="40"/>
                  <a:pt x="67" y="39"/>
                  <a:pt x="66" y="38"/>
                </a:cubicBezTo>
                <a:cubicBezTo>
                  <a:pt x="65" y="37"/>
                  <a:pt x="64" y="35"/>
                  <a:pt x="65" y="33"/>
                </a:cubicBezTo>
                <a:cubicBezTo>
                  <a:pt x="66" y="32"/>
                  <a:pt x="66" y="30"/>
                  <a:pt x="65" y="29"/>
                </a:cubicBezTo>
                <a:cubicBezTo>
                  <a:pt x="64" y="28"/>
                  <a:pt x="62" y="29"/>
                  <a:pt x="61" y="28"/>
                </a:cubicBezTo>
                <a:cubicBezTo>
                  <a:pt x="60" y="26"/>
                  <a:pt x="59" y="26"/>
                  <a:pt x="60" y="26"/>
                </a:cubicBezTo>
                <a:cubicBezTo>
                  <a:pt x="61" y="25"/>
                  <a:pt x="62" y="26"/>
                  <a:pt x="62" y="26"/>
                </a:cubicBezTo>
                <a:cubicBezTo>
                  <a:pt x="63" y="25"/>
                  <a:pt x="62" y="25"/>
                  <a:pt x="61" y="25"/>
                </a:cubicBezTo>
                <a:cubicBezTo>
                  <a:pt x="60" y="25"/>
                  <a:pt x="60" y="23"/>
                  <a:pt x="61" y="23"/>
                </a:cubicBezTo>
                <a:cubicBezTo>
                  <a:pt x="61" y="22"/>
                  <a:pt x="64" y="23"/>
                  <a:pt x="64" y="22"/>
                </a:cubicBezTo>
                <a:cubicBezTo>
                  <a:pt x="65" y="22"/>
                  <a:pt x="66" y="22"/>
                  <a:pt x="66" y="21"/>
                </a:cubicBezTo>
                <a:cubicBezTo>
                  <a:pt x="66" y="20"/>
                  <a:pt x="65" y="20"/>
                  <a:pt x="66" y="19"/>
                </a:cubicBezTo>
                <a:cubicBezTo>
                  <a:pt x="67" y="18"/>
                  <a:pt x="68" y="19"/>
                  <a:pt x="68" y="18"/>
                </a:cubicBezTo>
                <a:cubicBezTo>
                  <a:pt x="69" y="17"/>
                  <a:pt x="69" y="17"/>
                  <a:pt x="70" y="16"/>
                </a:cubicBezTo>
                <a:cubicBezTo>
                  <a:pt x="72" y="16"/>
                  <a:pt x="74" y="16"/>
                  <a:pt x="74" y="16"/>
                </a:cubicBezTo>
                <a:cubicBezTo>
                  <a:pt x="75" y="16"/>
                  <a:pt x="75" y="16"/>
                  <a:pt x="76" y="16"/>
                </a:cubicBezTo>
                <a:cubicBezTo>
                  <a:pt x="77" y="16"/>
                  <a:pt x="79" y="14"/>
                  <a:pt x="81" y="14"/>
                </a:cubicBezTo>
                <a:cubicBezTo>
                  <a:pt x="83" y="14"/>
                  <a:pt x="83" y="14"/>
                  <a:pt x="84" y="15"/>
                </a:cubicBezTo>
                <a:cubicBezTo>
                  <a:pt x="85" y="15"/>
                  <a:pt x="85" y="16"/>
                  <a:pt x="86" y="16"/>
                </a:cubicBezTo>
                <a:cubicBezTo>
                  <a:pt x="87" y="17"/>
                  <a:pt x="87" y="17"/>
                  <a:pt x="87" y="18"/>
                </a:cubicBezTo>
                <a:cubicBezTo>
                  <a:pt x="87" y="19"/>
                  <a:pt x="88" y="19"/>
                  <a:pt x="89" y="20"/>
                </a:cubicBezTo>
                <a:cubicBezTo>
                  <a:pt x="90" y="20"/>
                  <a:pt x="90" y="20"/>
                  <a:pt x="90" y="21"/>
                </a:cubicBezTo>
                <a:cubicBezTo>
                  <a:pt x="89" y="22"/>
                  <a:pt x="87" y="23"/>
                  <a:pt x="87" y="24"/>
                </a:cubicBezTo>
                <a:close/>
                <a:moveTo>
                  <a:pt x="92" y="59"/>
                </a:moveTo>
                <a:cubicBezTo>
                  <a:pt x="92" y="59"/>
                  <a:pt x="92" y="59"/>
                  <a:pt x="92" y="59"/>
                </a:cubicBezTo>
                <a:cubicBezTo>
                  <a:pt x="92" y="60"/>
                  <a:pt x="92" y="61"/>
                  <a:pt x="91" y="61"/>
                </a:cubicBezTo>
                <a:cubicBezTo>
                  <a:pt x="91" y="61"/>
                  <a:pt x="90" y="62"/>
                  <a:pt x="90" y="62"/>
                </a:cubicBezTo>
                <a:cubicBezTo>
                  <a:pt x="89" y="62"/>
                  <a:pt x="89" y="61"/>
                  <a:pt x="89" y="61"/>
                </a:cubicBezTo>
                <a:cubicBezTo>
                  <a:pt x="89" y="60"/>
                  <a:pt x="89" y="60"/>
                  <a:pt x="89" y="60"/>
                </a:cubicBezTo>
                <a:cubicBezTo>
                  <a:pt x="89" y="59"/>
                  <a:pt x="90" y="59"/>
                  <a:pt x="90" y="59"/>
                </a:cubicBezTo>
                <a:cubicBezTo>
                  <a:pt x="90" y="59"/>
                  <a:pt x="90" y="58"/>
                  <a:pt x="91" y="58"/>
                </a:cubicBezTo>
                <a:cubicBezTo>
                  <a:pt x="91" y="58"/>
                  <a:pt x="92" y="58"/>
                  <a:pt x="92" y="58"/>
                </a:cubicBezTo>
                <a:cubicBezTo>
                  <a:pt x="92" y="58"/>
                  <a:pt x="92" y="59"/>
                  <a:pt x="92" y="59"/>
                </a:cubicBezTo>
                <a:close/>
                <a:moveTo>
                  <a:pt x="96" y="62"/>
                </a:moveTo>
                <a:cubicBezTo>
                  <a:pt x="97" y="62"/>
                  <a:pt x="97" y="62"/>
                  <a:pt x="96" y="62"/>
                </a:cubicBezTo>
                <a:cubicBezTo>
                  <a:pt x="96" y="62"/>
                  <a:pt x="95" y="63"/>
                  <a:pt x="94" y="63"/>
                </a:cubicBezTo>
                <a:cubicBezTo>
                  <a:pt x="93" y="63"/>
                  <a:pt x="93" y="63"/>
                  <a:pt x="93" y="63"/>
                </a:cubicBezTo>
                <a:cubicBezTo>
                  <a:pt x="92" y="63"/>
                  <a:pt x="91" y="63"/>
                  <a:pt x="92" y="63"/>
                </a:cubicBezTo>
                <a:cubicBezTo>
                  <a:pt x="92" y="63"/>
                  <a:pt x="93" y="62"/>
                  <a:pt x="93" y="62"/>
                </a:cubicBezTo>
                <a:cubicBezTo>
                  <a:pt x="93" y="62"/>
                  <a:pt x="94" y="62"/>
                  <a:pt x="94" y="62"/>
                </a:cubicBezTo>
                <a:cubicBezTo>
                  <a:pt x="94" y="61"/>
                  <a:pt x="92" y="62"/>
                  <a:pt x="92" y="61"/>
                </a:cubicBezTo>
                <a:cubicBezTo>
                  <a:pt x="92" y="61"/>
                  <a:pt x="93" y="61"/>
                  <a:pt x="93" y="61"/>
                </a:cubicBezTo>
                <a:cubicBezTo>
                  <a:pt x="93" y="60"/>
                  <a:pt x="92" y="60"/>
                  <a:pt x="93" y="60"/>
                </a:cubicBezTo>
                <a:cubicBezTo>
                  <a:pt x="93" y="60"/>
                  <a:pt x="94" y="60"/>
                  <a:pt x="94" y="60"/>
                </a:cubicBezTo>
                <a:cubicBezTo>
                  <a:pt x="94" y="59"/>
                  <a:pt x="93" y="59"/>
                  <a:pt x="93" y="58"/>
                </a:cubicBezTo>
                <a:cubicBezTo>
                  <a:pt x="93" y="58"/>
                  <a:pt x="92" y="58"/>
                  <a:pt x="92" y="58"/>
                </a:cubicBezTo>
                <a:cubicBezTo>
                  <a:pt x="92" y="58"/>
                  <a:pt x="92" y="57"/>
                  <a:pt x="92" y="57"/>
                </a:cubicBezTo>
                <a:cubicBezTo>
                  <a:pt x="92" y="57"/>
                  <a:pt x="91" y="56"/>
                  <a:pt x="91" y="56"/>
                </a:cubicBezTo>
                <a:cubicBezTo>
                  <a:pt x="91" y="55"/>
                  <a:pt x="92" y="55"/>
                  <a:pt x="92" y="55"/>
                </a:cubicBezTo>
                <a:cubicBezTo>
                  <a:pt x="92" y="55"/>
                  <a:pt x="92" y="54"/>
                  <a:pt x="93" y="54"/>
                </a:cubicBezTo>
                <a:cubicBezTo>
                  <a:pt x="93" y="54"/>
                  <a:pt x="94" y="55"/>
                  <a:pt x="94" y="55"/>
                </a:cubicBezTo>
                <a:cubicBezTo>
                  <a:pt x="93" y="55"/>
                  <a:pt x="93" y="55"/>
                  <a:pt x="94" y="55"/>
                </a:cubicBezTo>
                <a:cubicBezTo>
                  <a:pt x="94" y="56"/>
                  <a:pt x="94" y="56"/>
                  <a:pt x="94" y="56"/>
                </a:cubicBezTo>
                <a:cubicBezTo>
                  <a:pt x="94" y="56"/>
                  <a:pt x="93" y="57"/>
                  <a:pt x="93" y="57"/>
                </a:cubicBezTo>
                <a:cubicBezTo>
                  <a:pt x="94" y="57"/>
                  <a:pt x="94" y="57"/>
                  <a:pt x="94" y="57"/>
                </a:cubicBezTo>
                <a:cubicBezTo>
                  <a:pt x="94" y="57"/>
                  <a:pt x="94" y="58"/>
                  <a:pt x="95" y="58"/>
                </a:cubicBezTo>
                <a:cubicBezTo>
                  <a:pt x="95" y="58"/>
                  <a:pt x="95" y="59"/>
                  <a:pt x="96" y="59"/>
                </a:cubicBezTo>
                <a:cubicBezTo>
                  <a:pt x="96" y="60"/>
                  <a:pt x="95" y="60"/>
                  <a:pt x="96" y="60"/>
                </a:cubicBezTo>
                <a:cubicBezTo>
                  <a:pt x="96" y="60"/>
                  <a:pt x="97" y="60"/>
                  <a:pt x="97" y="60"/>
                </a:cubicBezTo>
                <a:cubicBezTo>
                  <a:pt x="97" y="61"/>
                  <a:pt x="97" y="61"/>
                  <a:pt x="96" y="61"/>
                </a:cubicBezTo>
                <a:cubicBezTo>
                  <a:pt x="96" y="61"/>
                  <a:pt x="96" y="62"/>
                  <a:pt x="96" y="62"/>
                </a:cubicBezTo>
                <a:close/>
                <a:moveTo>
                  <a:pt x="116" y="25"/>
                </a:moveTo>
                <a:cubicBezTo>
                  <a:pt x="116" y="25"/>
                  <a:pt x="116" y="25"/>
                  <a:pt x="116" y="26"/>
                </a:cubicBezTo>
                <a:cubicBezTo>
                  <a:pt x="117" y="26"/>
                  <a:pt x="118" y="26"/>
                  <a:pt x="117" y="27"/>
                </a:cubicBezTo>
                <a:cubicBezTo>
                  <a:pt x="117" y="27"/>
                  <a:pt x="115" y="27"/>
                  <a:pt x="115" y="27"/>
                </a:cubicBezTo>
                <a:cubicBezTo>
                  <a:pt x="114" y="26"/>
                  <a:pt x="114" y="27"/>
                  <a:pt x="113" y="26"/>
                </a:cubicBezTo>
                <a:cubicBezTo>
                  <a:pt x="113" y="26"/>
                  <a:pt x="112" y="25"/>
                  <a:pt x="113" y="25"/>
                </a:cubicBezTo>
                <a:cubicBezTo>
                  <a:pt x="114" y="25"/>
                  <a:pt x="116" y="24"/>
                  <a:pt x="116" y="25"/>
                </a:cubicBezTo>
                <a:close/>
                <a:moveTo>
                  <a:pt x="116" y="23"/>
                </a:moveTo>
                <a:cubicBezTo>
                  <a:pt x="115" y="23"/>
                  <a:pt x="113" y="23"/>
                  <a:pt x="113" y="23"/>
                </a:cubicBezTo>
                <a:cubicBezTo>
                  <a:pt x="112" y="23"/>
                  <a:pt x="112" y="23"/>
                  <a:pt x="113" y="23"/>
                </a:cubicBezTo>
                <a:cubicBezTo>
                  <a:pt x="113" y="23"/>
                  <a:pt x="112" y="25"/>
                  <a:pt x="111" y="25"/>
                </a:cubicBezTo>
                <a:cubicBezTo>
                  <a:pt x="111" y="25"/>
                  <a:pt x="110" y="26"/>
                  <a:pt x="110" y="27"/>
                </a:cubicBezTo>
                <a:cubicBezTo>
                  <a:pt x="109" y="27"/>
                  <a:pt x="110" y="28"/>
                  <a:pt x="108" y="28"/>
                </a:cubicBezTo>
                <a:cubicBezTo>
                  <a:pt x="107" y="28"/>
                  <a:pt x="105" y="27"/>
                  <a:pt x="105" y="26"/>
                </a:cubicBezTo>
                <a:cubicBezTo>
                  <a:pt x="104" y="25"/>
                  <a:pt x="103" y="23"/>
                  <a:pt x="103" y="23"/>
                </a:cubicBezTo>
                <a:cubicBezTo>
                  <a:pt x="103" y="23"/>
                  <a:pt x="102" y="21"/>
                  <a:pt x="103" y="21"/>
                </a:cubicBezTo>
                <a:cubicBezTo>
                  <a:pt x="104" y="21"/>
                  <a:pt x="105" y="22"/>
                  <a:pt x="106" y="21"/>
                </a:cubicBezTo>
                <a:cubicBezTo>
                  <a:pt x="106" y="21"/>
                  <a:pt x="106" y="21"/>
                  <a:pt x="107" y="21"/>
                </a:cubicBezTo>
                <a:cubicBezTo>
                  <a:pt x="107" y="22"/>
                  <a:pt x="108" y="23"/>
                  <a:pt x="108" y="23"/>
                </a:cubicBezTo>
                <a:cubicBezTo>
                  <a:pt x="108" y="22"/>
                  <a:pt x="107" y="21"/>
                  <a:pt x="108" y="21"/>
                </a:cubicBezTo>
                <a:cubicBezTo>
                  <a:pt x="108" y="21"/>
                  <a:pt x="109" y="21"/>
                  <a:pt x="110" y="21"/>
                </a:cubicBezTo>
                <a:cubicBezTo>
                  <a:pt x="111" y="21"/>
                  <a:pt x="111" y="20"/>
                  <a:pt x="111" y="20"/>
                </a:cubicBezTo>
                <a:cubicBezTo>
                  <a:pt x="112" y="20"/>
                  <a:pt x="113" y="21"/>
                  <a:pt x="114" y="20"/>
                </a:cubicBezTo>
                <a:cubicBezTo>
                  <a:pt x="114" y="20"/>
                  <a:pt x="116" y="20"/>
                  <a:pt x="118" y="20"/>
                </a:cubicBezTo>
                <a:cubicBezTo>
                  <a:pt x="119" y="20"/>
                  <a:pt x="120" y="20"/>
                  <a:pt x="119" y="21"/>
                </a:cubicBezTo>
                <a:cubicBezTo>
                  <a:pt x="118" y="21"/>
                  <a:pt x="117" y="23"/>
                  <a:pt x="116" y="23"/>
                </a:cubicBezTo>
                <a:close/>
                <a:moveTo>
                  <a:pt x="131" y="29"/>
                </a:moveTo>
                <a:cubicBezTo>
                  <a:pt x="130" y="29"/>
                  <a:pt x="128" y="30"/>
                  <a:pt x="128" y="30"/>
                </a:cubicBezTo>
                <a:cubicBezTo>
                  <a:pt x="127" y="31"/>
                  <a:pt x="126" y="31"/>
                  <a:pt x="126" y="32"/>
                </a:cubicBezTo>
                <a:cubicBezTo>
                  <a:pt x="126" y="33"/>
                  <a:pt x="125" y="34"/>
                  <a:pt x="125" y="35"/>
                </a:cubicBezTo>
                <a:cubicBezTo>
                  <a:pt x="125" y="36"/>
                  <a:pt x="125" y="37"/>
                  <a:pt x="125" y="37"/>
                </a:cubicBezTo>
                <a:cubicBezTo>
                  <a:pt x="126" y="38"/>
                  <a:pt x="124" y="38"/>
                  <a:pt x="123" y="37"/>
                </a:cubicBezTo>
                <a:cubicBezTo>
                  <a:pt x="123" y="36"/>
                  <a:pt x="123" y="35"/>
                  <a:pt x="123" y="34"/>
                </a:cubicBezTo>
                <a:cubicBezTo>
                  <a:pt x="124" y="33"/>
                  <a:pt x="125" y="31"/>
                  <a:pt x="125" y="30"/>
                </a:cubicBezTo>
                <a:cubicBezTo>
                  <a:pt x="125" y="29"/>
                  <a:pt x="126" y="29"/>
                  <a:pt x="127" y="29"/>
                </a:cubicBezTo>
                <a:cubicBezTo>
                  <a:pt x="127" y="29"/>
                  <a:pt x="127" y="28"/>
                  <a:pt x="128" y="28"/>
                </a:cubicBezTo>
                <a:cubicBezTo>
                  <a:pt x="128" y="28"/>
                  <a:pt x="129" y="28"/>
                  <a:pt x="129" y="28"/>
                </a:cubicBezTo>
                <a:cubicBezTo>
                  <a:pt x="130" y="27"/>
                  <a:pt x="130" y="27"/>
                  <a:pt x="131" y="27"/>
                </a:cubicBezTo>
                <a:cubicBezTo>
                  <a:pt x="131" y="28"/>
                  <a:pt x="132" y="28"/>
                  <a:pt x="131" y="29"/>
                </a:cubicBezTo>
                <a:close/>
                <a:moveTo>
                  <a:pt x="70" y="15"/>
                </a:moveTo>
                <a:cubicBezTo>
                  <a:pt x="69" y="16"/>
                  <a:pt x="69" y="16"/>
                  <a:pt x="68" y="17"/>
                </a:cubicBezTo>
                <a:cubicBezTo>
                  <a:pt x="66" y="17"/>
                  <a:pt x="63" y="20"/>
                  <a:pt x="62" y="21"/>
                </a:cubicBezTo>
                <a:cubicBezTo>
                  <a:pt x="61" y="21"/>
                  <a:pt x="61" y="21"/>
                  <a:pt x="60" y="22"/>
                </a:cubicBezTo>
                <a:cubicBezTo>
                  <a:pt x="59" y="22"/>
                  <a:pt x="59" y="24"/>
                  <a:pt x="58" y="24"/>
                </a:cubicBezTo>
                <a:cubicBezTo>
                  <a:pt x="57" y="24"/>
                  <a:pt x="56" y="25"/>
                  <a:pt x="56" y="25"/>
                </a:cubicBezTo>
                <a:cubicBezTo>
                  <a:pt x="56" y="26"/>
                  <a:pt x="53" y="25"/>
                  <a:pt x="52" y="26"/>
                </a:cubicBezTo>
                <a:cubicBezTo>
                  <a:pt x="51" y="26"/>
                  <a:pt x="52" y="27"/>
                  <a:pt x="53" y="27"/>
                </a:cubicBezTo>
                <a:cubicBezTo>
                  <a:pt x="54" y="27"/>
                  <a:pt x="54" y="27"/>
                  <a:pt x="54" y="28"/>
                </a:cubicBezTo>
                <a:cubicBezTo>
                  <a:pt x="55" y="28"/>
                  <a:pt x="54" y="29"/>
                  <a:pt x="53" y="29"/>
                </a:cubicBezTo>
                <a:cubicBezTo>
                  <a:pt x="51" y="29"/>
                  <a:pt x="48" y="29"/>
                  <a:pt x="48" y="28"/>
                </a:cubicBezTo>
                <a:cubicBezTo>
                  <a:pt x="47" y="29"/>
                  <a:pt x="47" y="29"/>
                  <a:pt x="47" y="29"/>
                </a:cubicBezTo>
                <a:cubicBezTo>
                  <a:pt x="47" y="29"/>
                  <a:pt x="47" y="29"/>
                  <a:pt x="47" y="29"/>
                </a:cubicBezTo>
                <a:cubicBezTo>
                  <a:pt x="47" y="30"/>
                  <a:pt x="46" y="31"/>
                  <a:pt x="45" y="31"/>
                </a:cubicBezTo>
                <a:cubicBezTo>
                  <a:pt x="45" y="32"/>
                  <a:pt x="43" y="32"/>
                  <a:pt x="44" y="33"/>
                </a:cubicBezTo>
                <a:cubicBezTo>
                  <a:pt x="44" y="34"/>
                  <a:pt x="44" y="36"/>
                  <a:pt x="43" y="36"/>
                </a:cubicBezTo>
                <a:cubicBezTo>
                  <a:pt x="42" y="36"/>
                  <a:pt x="41" y="35"/>
                  <a:pt x="41" y="34"/>
                </a:cubicBezTo>
                <a:cubicBezTo>
                  <a:pt x="40" y="36"/>
                  <a:pt x="38" y="38"/>
                  <a:pt x="37" y="39"/>
                </a:cubicBezTo>
                <a:cubicBezTo>
                  <a:pt x="38" y="40"/>
                  <a:pt x="38" y="40"/>
                  <a:pt x="39" y="40"/>
                </a:cubicBezTo>
                <a:cubicBezTo>
                  <a:pt x="40" y="40"/>
                  <a:pt x="40" y="39"/>
                  <a:pt x="40" y="38"/>
                </a:cubicBezTo>
                <a:cubicBezTo>
                  <a:pt x="41" y="38"/>
                  <a:pt x="41" y="37"/>
                  <a:pt x="43" y="37"/>
                </a:cubicBezTo>
                <a:cubicBezTo>
                  <a:pt x="44" y="37"/>
                  <a:pt x="44" y="39"/>
                  <a:pt x="45" y="39"/>
                </a:cubicBezTo>
                <a:cubicBezTo>
                  <a:pt x="46" y="39"/>
                  <a:pt x="47" y="39"/>
                  <a:pt x="47" y="38"/>
                </a:cubicBezTo>
                <a:cubicBezTo>
                  <a:pt x="47" y="37"/>
                  <a:pt x="48" y="37"/>
                  <a:pt x="49" y="38"/>
                </a:cubicBezTo>
                <a:cubicBezTo>
                  <a:pt x="49" y="38"/>
                  <a:pt x="49" y="39"/>
                  <a:pt x="48" y="39"/>
                </a:cubicBezTo>
                <a:cubicBezTo>
                  <a:pt x="48" y="40"/>
                  <a:pt x="48" y="41"/>
                  <a:pt x="47" y="41"/>
                </a:cubicBezTo>
                <a:cubicBezTo>
                  <a:pt x="47" y="42"/>
                  <a:pt x="45" y="42"/>
                  <a:pt x="45" y="43"/>
                </a:cubicBezTo>
                <a:cubicBezTo>
                  <a:pt x="46" y="44"/>
                  <a:pt x="48" y="44"/>
                  <a:pt x="47" y="45"/>
                </a:cubicBezTo>
                <a:cubicBezTo>
                  <a:pt x="47" y="46"/>
                  <a:pt x="46" y="46"/>
                  <a:pt x="45" y="46"/>
                </a:cubicBezTo>
                <a:cubicBezTo>
                  <a:pt x="44" y="46"/>
                  <a:pt x="43" y="46"/>
                  <a:pt x="43" y="45"/>
                </a:cubicBezTo>
                <a:cubicBezTo>
                  <a:pt x="43" y="44"/>
                  <a:pt x="42" y="44"/>
                  <a:pt x="41" y="45"/>
                </a:cubicBezTo>
                <a:cubicBezTo>
                  <a:pt x="40" y="46"/>
                  <a:pt x="37" y="47"/>
                  <a:pt x="36" y="49"/>
                </a:cubicBezTo>
                <a:cubicBezTo>
                  <a:pt x="36" y="51"/>
                  <a:pt x="37" y="52"/>
                  <a:pt x="38" y="53"/>
                </a:cubicBezTo>
                <a:cubicBezTo>
                  <a:pt x="39" y="53"/>
                  <a:pt x="40" y="55"/>
                  <a:pt x="41" y="55"/>
                </a:cubicBezTo>
                <a:cubicBezTo>
                  <a:pt x="42" y="55"/>
                  <a:pt x="43" y="55"/>
                  <a:pt x="43" y="56"/>
                </a:cubicBezTo>
                <a:cubicBezTo>
                  <a:pt x="42" y="57"/>
                  <a:pt x="42" y="59"/>
                  <a:pt x="43" y="59"/>
                </a:cubicBezTo>
                <a:cubicBezTo>
                  <a:pt x="43" y="59"/>
                  <a:pt x="43" y="59"/>
                  <a:pt x="44" y="58"/>
                </a:cubicBezTo>
                <a:cubicBezTo>
                  <a:pt x="44" y="57"/>
                  <a:pt x="44" y="56"/>
                  <a:pt x="44" y="56"/>
                </a:cubicBezTo>
                <a:cubicBezTo>
                  <a:pt x="45" y="55"/>
                  <a:pt x="46" y="55"/>
                  <a:pt x="46" y="54"/>
                </a:cubicBezTo>
                <a:cubicBezTo>
                  <a:pt x="46" y="53"/>
                  <a:pt x="46" y="52"/>
                  <a:pt x="46" y="51"/>
                </a:cubicBezTo>
                <a:cubicBezTo>
                  <a:pt x="47" y="50"/>
                  <a:pt x="47" y="50"/>
                  <a:pt x="47" y="49"/>
                </a:cubicBezTo>
                <a:cubicBezTo>
                  <a:pt x="47" y="48"/>
                  <a:pt x="47" y="47"/>
                  <a:pt x="48" y="47"/>
                </a:cubicBezTo>
                <a:cubicBezTo>
                  <a:pt x="49" y="47"/>
                  <a:pt x="49" y="48"/>
                  <a:pt x="50" y="48"/>
                </a:cubicBezTo>
                <a:cubicBezTo>
                  <a:pt x="51" y="48"/>
                  <a:pt x="50" y="49"/>
                  <a:pt x="51" y="49"/>
                </a:cubicBezTo>
                <a:cubicBezTo>
                  <a:pt x="52" y="50"/>
                  <a:pt x="52" y="52"/>
                  <a:pt x="52" y="52"/>
                </a:cubicBezTo>
                <a:cubicBezTo>
                  <a:pt x="52" y="52"/>
                  <a:pt x="54" y="53"/>
                  <a:pt x="54" y="52"/>
                </a:cubicBezTo>
                <a:cubicBezTo>
                  <a:pt x="55" y="51"/>
                  <a:pt x="55" y="50"/>
                  <a:pt x="56" y="50"/>
                </a:cubicBezTo>
                <a:cubicBezTo>
                  <a:pt x="56" y="51"/>
                  <a:pt x="55" y="53"/>
                  <a:pt x="56" y="53"/>
                </a:cubicBezTo>
                <a:cubicBezTo>
                  <a:pt x="56" y="54"/>
                  <a:pt x="57" y="54"/>
                  <a:pt x="57" y="55"/>
                </a:cubicBezTo>
                <a:cubicBezTo>
                  <a:pt x="57" y="56"/>
                  <a:pt x="58" y="57"/>
                  <a:pt x="59" y="57"/>
                </a:cubicBezTo>
                <a:cubicBezTo>
                  <a:pt x="60" y="58"/>
                  <a:pt x="60" y="60"/>
                  <a:pt x="59" y="60"/>
                </a:cubicBezTo>
                <a:cubicBezTo>
                  <a:pt x="59" y="61"/>
                  <a:pt x="58" y="61"/>
                  <a:pt x="58" y="62"/>
                </a:cubicBezTo>
                <a:cubicBezTo>
                  <a:pt x="59" y="63"/>
                  <a:pt x="61" y="64"/>
                  <a:pt x="61" y="65"/>
                </a:cubicBezTo>
                <a:cubicBezTo>
                  <a:pt x="60" y="65"/>
                  <a:pt x="58" y="64"/>
                  <a:pt x="56" y="64"/>
                </a:cubicBezTo>
                <a:cubicBezTo>
                  <a:pt x="56" y="64"/>
                  <a:pt x="56" y="64"/>
                  <a:pt x="56" y="64"/>
                </a:cubicBezTo>
                <a:cubicBezTo>
                  <a:pt x="57" y="63"/>
                  <a:pt x="57" y="62"/>
                  <a:pt x="57" y="62"/>
                </a:cubicBezTo>
                <a:cubicBezTo>
                  <a:pt x="58" y="62"/>
                  <a:pt x="58" y="61"/>
                  <a:pt x="57" y="62"/>
                </a:cubicBezTo>
                <a:cubicBezTo>
                  <a:pt x="57" y="62"/>
                  <a:pt x="57" y="62"/>
                  <a:pt x="56" y="62"/>
                </a:cubicBezTo>
                <a:cubicBezTo>
                  <a:pt x="55" y="62"/>
                  <a:pt x="52" y="62"/>
                  <a:pt x="52" y="62"/>
                </a:cubicBezTo>
                <a:cubicBezTo>
                  <a:pt x="51" y="62"/>
                  <a:pt x="48" y="65"/>
                  <a:pt x="48" y="65"/>
                </a:cubicBezTo>
                <a:cubicBezTo>
                  <a:pt x="47" y="65"/>
                  <a:pt x="44" y="68"/>
                  <a:pt x="42" y="68"/>
                </a:cubicBezTo>
                <a:cubicBezTo>
                  <a:pt x="42" y="68"/>
                  <a:pt x="41" y="68"/>
                  <a:pt x="41" y="68"/>
                </a:cubicBezTo>
                <a:cubicBezTo>
                  <a:pt x="41" y="69"/>
                  <a:pt x="38" y="70"/>
                  <a:pt x="39" y="70"/>
                </a:cubicBezTo>
                <a:cubicBezTo>
                  <a:pt x="39" y="70"/>
                  <a:pt x="41" y="70"/>
                  <a:pt x="42" y="69"/>
                </a:cubicBezTo>
                <a:cubicBezTo>
                  <a:pt x="43" y="68"/>
                  <a:pt x="43" y="69"/>
                  <a:pt x="44" y="68"/>
                </a:cubicBezTo>
                <a:cubicBezTo>
                  <a:pt x="44" y="68"/>
                  <a:pt x="47" y="66"/>
                  <a:pt x="48" y="65"/>
                </a:cubicBezTo>
                <a:cubicBezTo>
                  <a:pt x="48" y="65"/>
                  <a:pt x="50" y="63"/>
                  <a:pt x="51" y="64"/>
                </a:cubicBezTo>
                <a:cubicBezTo>
                  <a:pt x="52" y="64"/>
                  <a:pt x="53" y="64"/>
                  <a:pt x="52" y="65"/>
                </a:cubicBezTo>
                <a:cubicBezTo>
                  <a:pt x="52" y="65"/>
                  <a:pt x="51" y="66"/>
                  <a:pt x="52" y="66"/>
                </a:cubicBezTo>
                <a:cubicBezTo>
                  <a:pt x="53" y="66"/>
                  <a:pt x="54" y="65"/>
                  <a:pt x="55" y="66"/>
                </a:cubicBezTo>
                <a:cubicBezTo>
                  <a:pt x="55" y="66"/>
                  <a:pt x="56" y="66"/>
                  <a:pt x="56" y="66"/>
                </a:cubicBezTo>
                <a:cubicBezTo>
                  <a:pt x="56" y="66"/>
                  <a:pt x="56" y="66"/>
                  <a:pt x="56" y="65"/>
                </a:cubicBezTo>
                <a:cubicBezTo>
                  <a:pt x="56" y="66"/>
                  <a:pt x="56" y="66"/>
                  <a:pt x="55" y="67"/>
                </a:cubicBezTo>
                <a:cubicBezTo>
                  <a:pt x="54" y="67"/>
                  <a:pt x="53" y="67"/>
                  <a:pt x="52" y="68"/>
                </a:cubicBezTo>
                <a:cubicBezTo>
                  <a:pt x="52" y="68"/>
                  <a:pt x="50" y="68"/>
                  <a:pt x="51" y="67"/>
                </a:cubicBezTo>
                <a:cubicBezTo>
                  <a:pt x="51" y="66"/>
                  <a:pt x="50" y="66"/>
                  <a:pt x="50" y="66"/>
                </a:cubicBezTo>
                <a:cubicBezTo>
                  <a:pt x="49" y="67"/>
                  <a:pt x="49" y="68"/>
                  <a:pt x="49" y="69"/>
                </a:cubicBezTo>
                <a:cubicBezTo>
                  <a:pt x="48" y="70"/>
                  <a:pt x="45" y="70"/>
                  <a:pt x="44" y="71"/>
                </a:cubicBezTo>
                <a:cubicBezTo>
                  <a:pt x="44" y="72"/>
                  <a:pt x="44" y="76"/>
                  <a:pt x="42" y="77"/>
                </a:cubicBezTo>
                <a:cubicBezTo>
                  <a:pt x="41" y="77"/>
                  <a:pt x="39" y="78"/>
                  <a:pt x="39" y="81"/>
                </a:cubicBezTo>
                <a:cubicBezTo>
                  <a:pt x="39" y="83"/>
                  <a:pt x="39" y="85"/>
                  <a:pt x="38" y="84"/>
                </a:cubicBezTo>
                <a:cubicBezTo>
                  <a:pt x="36" y="82"/>
                  <a:pt x="38" y="81"/>
                  <a:pt x="37" y="80"/>
                </a:cubicBezTo>
                <a:cubicBezTo>
                  <a:pt x="37" y="79"/>
                  <a:pt x="35" y="79"/>
                  <a:pt x="33" y="79"/>
                </a:cubicBezTo>
                <a:cubicBezTo>
                  <a:pt x="32" y="79"/>
                  <a:pt x="28" y="79"/>
                  <a:pt x="27" y="81"/>
                </a:cubicBezTo>
                <a:cubicBezTo>
                  <a:pt x="26" y="83"/>
                  <a:pt x="25" y="86"/>
                  <a:pt x="27" y="87"/>
                </a:cubicBezTo>
                <a:cubicBezTo>
                  <a:pt x="28" y="89"/>
                  <a:pt x="30" y="89"/>
                  <a:pt x="31" y="87"/>
                </a:cubicBezTo>
                <a:cubicBezTo>
                  <a:pt x="32" y="85"/>
                  <a:pt x="34" y="85"/>
                  <a:pt x="34" y="86"/>
                </a:cubicBezTo>
                <a:cubicBezTo>
                  <a:pt x="34" y="87"/>
                  <a:pt x="32" y="88"/>
                  <a:pt x="32" y="89"/>
                </a:cubicBezTo>
                <a:cubicBezTo>
                  <a:pt x="32" y="90"/>
                  <a:pt x="34" y="91"/>
                  <a:pt x="35" y="90"/>
                </a:cubicBezTo>
                <a:cubicBezTo>
                  <a:pt x="36" y="90"/>
                  <a:pt x="37" y="90"/>
                  <a:pt x="37" y="91"/>
                </a:cubicBezTo>
                <a:cubicBezTo>
                  <a:pt x="37" y="92"/>
                  <a:pt x="36" y="94"/>
                  <a:pt x="37" y="94"/>
                </a:cubicBezTo>
                <a:cubicBezTo>
                  <a:pt x="39" y="95"/>
                  <a:pt x="39" y="95"/>
                  <a:pt x="39" y="95"/>
                </a:cubicBezTo>
                <a:cubicBezTo>
                  <a:pt x="39" y="95"/>
                  <a:pt x="40" y="95"/>
                  <a:pt x="40" y="95"/>
                </a:cubicBezTo>
                <a:cubicBezTo>
                  <a:pt x="41" y="95"/>
                  <a:pt x="43" y="93"/>
                  <a:pt x="44" y="93"/>
                </a:cubicBezTo>
                <a:cubicBezTo>
                  <a:pt x="45" y="93"/>
                  <a:pt x="46" y="94"/>
                  <a:pt x="48" y="94"/>
                </a:cubicBezTo>
                <a:cubicBezTo>
                  <a:pt x="49" y="94"/>
                  <a:pt x="51" y="93"/>
                  <a:pt x="52" y="94"/>
                </a:cubicBezTo>
                <a:cubicBezTo>
                  <a:pt x="53" y="95"/>
                  <a:pt x="54" y="97"/>
                  <a:pt x="55" y="97"/>
                </a:cubicBezTo>
                <a:cubicBezTo>
                  <a:pt x="56" y="97"/>
                  <a:pt x="59" y="97"/>
                  <a:pt x="59" y="98"/>
                </a:cubicBezTo>
                <a:cubicBezTo>
                  <a:pt x="60" y="98"/>
                  <a:pt x="61" y="99"/>
                  <a:pt x="61" y="100"/>
                </a:cubicBezTo>
                <a:cubicBezTo>
                  <a:pt x="62" y="101"/>
                  <a:pt x="60" y="101"/>
                  <a:pt x="61" y="101"/>
                </a:cubicBezTo>
                <a:cubicBezTo>
                  <a:pt x="61" y="102"/>
                  <a:pt x="63" y="102"/>
                  <a:pt x="64" y="102"/>
                </a:cubicBezTo>
                <a:cubicBezTo>
                  <a:pt x="64" y="102"/>
                  <a:pt x="65" y="103"/>
                  <a:pt x="66" y="103"/>
                </a:cubicBezTo>
                <a:cubicBezTo>
                  <a:pt x="68" y="103"/>
                  <a:pt x="69" y="103"/>
                  <a:pt x="70" y="104"/>
                </a:cubicBezTo>
                <a:cubicBezTo>
                  <a:pt x="70" y="105"/>
                  <a:pt x="72" y="105"/>
                  <a:pt x="72" y="106"/>
                </a:cubicBezTo>
                <a:cubicBezTo>
                  <a:pt x="71" y="107"/>
                  <a:pt x="69" y="110"/>
                  <a:pt x="69" y="111"/>
                </a:cubicBezTo>
                <a:cubicBezTo>
                  <a:pt x="68" y="111"/>
                  <a:pt x="68" y="113"/>
                  <a:pt x="68" y="115"/>
                </a:cubicBezTo>
                <a:cubicBezTo>
                  <a:pt x="67" y="116"/>
                  <a:pt x="67" y="118"/>
                  <a:pt x="66" y="119"/>
                </a:cubicBezTo>
                <a:cubicBezTo>
                  <a:pt x="64" y="119"/>
                  <a:pt x="62" y="120"/>
                  <a:pt x="62" y="122"/>
                </a:cubicBezTo>
                <a:cubicBezTo>
                  <a:pt x="61" y="124"/>
                  <a:pt x="59" y="126"/>
                  <a:pt x="59" y="127"/>
                </a:cubicBezTo>
                <a:cubicBezTo>
                  <a:pt x="58" y="127"/>
                  <a:pt x="57" y="128"/>
                  <a:pt x="57" y="128"/>
                </a:cubicBezTo>
                <a:cubicBezTo>
                  <a:pt x="56" y="128"/>
                  <a:pt x="56" y="129"/>
                  <a:pt x="56" y="129"/>
                </a:cubicBezTo>
                <a:cubicBezTo>
                  <a:pt x="57" y="130"/>
                  <a:pt x="57" y="131"/>
                  <a:pt x="55" y="132"/>
                </a:cubicBezTo>
                <a:cubicBezTo>
                  <a:pt x="54" y="132"/>
                  <a:pt x="54" y="132"/>
                  <a:pt x="53" y="133"/>
                </a:cubicBezTo>
                <a:cubicBezTo>
                  <a:pt x="53" y="133"/>
                  <a:pt x="52" y="134"/>
                  <a:pt x="51" y="134"/>
                </a:cubicBezTo>
                <a:cubicBezTo>
                  <a:pt x="63" y="143"/>
                  <a:pt x="77" y="148"/>
                  <a:pt x="92" y="148"/>
                </a:cubicBezTo>
                <a:cubicBezTo>
                  <a:pt x="127" y="148"/>
                  <a:pt x="156" y="121"/>
                  <a:pt x="159" y="86"/>
                </a:cubicBezTo>
                <a:cubicBezTo>
                  <a:pt x="159" y="86"/>
                  <a:pt x="158" y="86"/>
                  <a:pt x="158" y="87"/>
                </a:cubicBezTo>
                <a:cubicBezTo>
                  <a:pt x="157" y="88"/>
                  <a:pt x="155" y="90"/>
                  <a:pt x="154" y="90"/>
                </a:cubicBezTo>
                <a:cubicBezTo>
                  <a:pt x="153" y="91"/>
                  <a:pt x="154" y="94"/>
                  <a:pt x="154" y="95"/>
                </a:cubicBezTo>
                <a:cubicBezTo>
                  <a:pt x="155" y="96"/>
                  <a:pt x="154" y="96"/>
                  <a:pt x="153" y="95"/>
                </a:cubicBezTo>
                <a:cubicBezTo>
                  <a:pt x="152" y="95"/>
                  <a:pt x="149" y="93"/>
                  <a:pt x="148" y="90"/>
                </a:cubicBezTo>
                <a:cubicBezTo>
                  <a:pt x="148" y="87"/>
                  <a:pt x="148" y="87"/>
                  <a:pt x="147" y="87"/>
                </a:cubicBezTo>
                <a:cubicBezTo>
                  <a:pt x="145" y="86"/>
                  <a:pt x="144" y="83"/>
                  <a:pt x="143" y="83"/>
                </a:cubicBezTo>
                <a:cubicBezTo>
                  <a:pt x="142" y="83"/>
                  <a:pt x="136" y="83"/>
                  <a:pt x="136" y="83"/>
                </a:cubicBezTo>
                <a:cubicBezTo>
                  <a:pt x="135" y="83"/>
                  <a:pt x="135" y="83"/>
                  <a:pt x="134" y="83"/>
                </a:cubicBezTo>
                <a:cubicBezTo>
                  <a:pt x="133" y="83"/>
                  <a:pt x="132" y="82"/>
                  <a:pt x="132" y="81"/>
                </a:cubicBezTo>
                <a:cubicBezTo>
                  <a:pt x="131" y="81"/>
                  <a:pt x="131" y="80"/>
                  <a:pt x="130" y="80"/>
                </a:cubicBezTo>
                <a:cubicBezTo>
                  <a:pt x="130" y="80"/>
                  <a:pt x="130" y="81"/>
                  <a:pt x="130" y="82"/>
                </a:cubicBezTo>
                <a:cubicBezTo>
                  <a:pt x="130" y="82"/>
                  <a:pt x="131" y="83"/>
                  <a:pt x="132" y="85"/>
                </a:cubicBezTo>
                <a:cubicBezTo>
                  <a:pt x="132" y="85"/>
                  <a:pt x="133" y="86"/>
                  <a:pt x="134" y="86"/>
                </a:cubicBezTo>
                <a:cubicBezTo>
                  <a:pt x="135" y="85"/>
                  <a:pt x="135" y="85"/>
                  <a:pt x="136" y="85"/>
                </a:cubicBezTo>
                <a:cubicBezTo>
                  <a:pt x="137" y="85"/>
                  <a:pt x="138" y="85"/>
                  <a:pt x="138" y="86"/>
                </a:cubicBezTo>
                <a:cubicBezTo>
                  <a:pt x="138" y="87"/>
                  <a:pt x="137" y="89"/>
                  <a:pt x="135" y="90"/>
                </a:cubicBezTo>
                <a:cubicBezTo>
                  <a:pt x="132" y="91"/>
                  <a:pt x="129" y="92"/>
                  <a:pt x="128" y="92"/>
                </a:cubicBezTo>
                <a:cubicBezTo>
                  <a:pt x="127" y="92"/>
                  <a:pt x="126" y="91"/>
                  <a:pt x="126" y="90"/>
                </a:cubicBezTo>
                <a:cubicBezTo>
                  <a:pt x="126" y="89"/>
                  <a:pt x="124" y="86"/>
                  <a:pt x="123" y="85"/>
                </a:cubicBezTo>
                <a:cubicBezTo>
                  <a:pt x="122" y="84"/>
                  <a:pt x="121" y="82"/>
                  <a:pt x="121" y="82"/>
                </a:cubicBezTo>
                <a:cubicBezTo>
                  <a:pt x="121" y="82"/>
                  <a:pt x="120" y="82"/>
                  <a:pt x="120" y="82"/>
                </a:cubicBezTo>
                <a:cubicBezTo>
                  <a:pt x="119" y="82"/>
                  <a:pt x="121" y="84"/>
                  <a:pt x="121" y="85"/>
                </a:cubicBezTo>
                <a:cubicBezTo>
                  <a:pt x="122" y="86"/>
                  <a:pt x="122" y="89"/>
                  <a:pt x="123" y="90"/>
                </a:cubicBezTo>
                <a:cubicBezTo>
                  <a:pt x="125" y="91"/>
                  <a:pt x="126" y="92"/>
                  <a:pt x="127" y="93"/>
                </a:cubicBezTo>
                <a:cubicBezTo>
                  <a:pt x="127" y="94"/>
                  <a:pt x="128" y="95"/>
                  <a:pt x="129" y="94"/>
                </a:cubicBezTo>
                <a:cubicBezTo>
                  <a:pt x="131" y="94"/>
                  <a:pt x="132" y="93"/>
                  <a:pt x="132" y="93"/>
                </a:cubicBezTo>
                <a:cubicBezTo>
                  <a:pt x="133" y="94"/>
                  <a:pt x="133" y="95"/>
                  <a:pt x="132" y="97"/>
                </a:cubicBezTo>
                <a:cubicBezTo>
                  <a:pt x="131" y="98"/>
                  <a:pt x="127" y="102"/>
                  <a:pt x="126" y="102"/>
                </a:cubicBezTo>
                <a:cubicBezTo>
                  <a:pt x="125" y="103"/>
                  <a:pt x="124" y="106"/>
                  <a:pt x="124" y="108"/>
                </a:cubicBezTo>
                <a:cubicBezTo>
                  <a:pt x="124" y="109"/>
                  <a:pt x="125" y="112"/>
                  <a:pt x="125" y="113"/>
                </a:cubicBezTo>
                <a:cubicBezTo>
                  <a:pt x="124" y="113"/>
                  <a:pt x="122" y="115"/>
                  <a:pt x="121" y="115"/>
                </a:cubicBezTo>
                <a:cubicBezTo>
                  <a:pt x="120" y="116"/>
                  <a:pt x="121" y="117"/>
                  <a:pt x="121" y="118"/>
                </a:cubicBezTo>
                <a:cubicBezTo>
                  <a:pt x="121" y="119"/>
                  <a:pt x="120" y="119"/>
                  <a:pt x="119" y="120"/>
                </a:cubicBezTo>
                <a:cubicBezTo>
                  <a:pt x="118" y="122"/>
                  <a:pt x="118" y="124"/>
                  <a:pt x="116" y="126"/>
                </a:cubicBezTo>
                <a:cubicBezTo>
                  <a:pt x="114" y="127"/>
                  <a:pt x="111" y="126"/>
                  <a:pt x="111" y="127"/>
                </a:cubicBezTo>
                <a:cubicBezTo>
                  <a:pt x="110" y="127"/>
                  <a:pt x="108" y="128"/>
                  <a:pt x="107" y="127"/>
                </a:cubicBezTo>
                <a:cubicBezTo>
                  <a:pt x="105" y="126"/>
                  <a:pt x="107" y="125"/>
                  <a:pt x="107" y="123"/>
                </a:cubicBezTo>
                <a:cubicBezTo>
                  <a:pt x="107" y="122"/>
                  <a:pt x="106" y="120"/>
                  <a:pt x="105" y="118"/>
                </a:cubicBezTo>
                <a:cubicBezTo>
                  <a:pt x="105" y="116"/>
                  <a:pt x="104" y="113"/>
                  <a:pt x="104" y="111"/>
                </a:cubicBezTo>
                <a:cubicBezTo>
                  <a:pt x="105" y="109"/>
                  <a:pt x="105" y="106"/>
                  <a:pt x="104" y="105"/>
                </a:cubicBezTo>
                <a:cubicBezTo>
                  <a:pt x="103" y="104"/>
                  <a:pt x="102" y="102"/>
                  <a:pt x="102" y="100"/>
                </a:cubicBezTo>
                <a:cubicBezTo>
                  <a:pt x="103" y="99"/>
                  <a:pt x="102" y="98"/>
                  <a:pt x="101" y="98"/>
                </a:cubicBezTo>
                <a:cubicBezTo>
                  <a:pt x="100" y="98"/>
                  <a:pt x="99" y="97"/>
                  <a:pt x="99" y="97"/>
                </a:cubicBezTo>
                <a:cubicBezTo>
                  <a:pt x="98" y="97"/>
                  <a:pt x="95" y="98"/>
                  <a:pt x="94" y="98"/>
                </a:cubicBezTo>
                <a:cubicBezTo>
                  <a:pt x="93" y="98"/>
                  <a:pt x="91" y="98"/>
                  <a:pt x="90" y="99"/>
                </a:cubicBezTo>
                <a:cubicBezTo>
                  <a:pt x="89" y="99"/>
                  <a:pt x="86" y="97"/>
                  <a:pt x="85" y="96"/>
                </a:cubicBezTo>
                <a:cubicBezTo>
                  <a:pt x="84" y="95"/>
                  <a:pt x="84" y="94"/>
                  <a:pt x="84" y="93"/>
                </a:cubicBezTo>
                <a:cubicBezTo>
                  <a:pt x="84" y="92"/>
                  <a:pt x="84" y="89"/>
                  <a:pt x="84" y="88"/>
                </a:cubicBezTo>
                <a:cubicBezTo>
                  <a:pt x="84" y="87"/>
                  <a:pt x="84" y="85"/>
                  <a:pt x="85" y="84"/>
                </a:cubicBezTo>
                <a:cubicBezTo>
                  <a:pt x="85" y="83"/>
                  <a:pt x="88" y="81"/>
                  <a:pt x="88" y="80"/>
                </a:cubicBezTo>
                <a:cubicBezTo>
                  <a:pt x="89" y="79"/>
                  <a:pt x="90" y="77"/>
                  <a:pt x="91" y="76"/>
                </a:cubicBezTo>
                <a:cubicBezTo>
                  <a:pt x="92" y="76"/>
                  <a:pt x="95" y="76"/>
                  <a:pt x="96" y="75"/>
                </a:cubicBezTo>
                <a:cubicBezTo>
                  <a:pt x="97" y="75"/>
                  <a:pt x="100" y="75"/>
                  <a:pt x="101" y="74"/>
                </a:cubicBezTo>
                <a:cubicBezTo>
                  <a:pt x="102" y="74"/>
                  <a:pt x="102" y="74"/>
                  <a:pt x="103" y="75"/>
                </a:cubicBezTo>
                <a:cubicBezTo>
                  <a:pt x="103" y="75"/>
                  <a:pt x="103" y="76"/>
                  <a:pt x="103" y="77"/>
                </a:cubicBezTo>
                <a:cubicBezTo>
                  <a:pt x="103" y="77"/>
                  <a:pt x="104" y="77"/>
                  <a:pt x="105" y="78"/>
                </a:cubicBezTo>
                <a:cubicBezTo>
                  <a:pt x="106" y="78"/>
                  <a:pt x="107" y="79"/>
                  <a:pt x="108" y="79"/>
                </a:cubicBezTo>
                <a:cubicBezTo>
                  <a:pt x="109" y="80"/>
                  <a:pt x="109" y="79"/>
                  <a:pt x="110" y="78"/>
                </a:cubicBezTo>
                <a:cubicBezTo>
                  <a:pt x="110" y="78"/>
                  <a:pt x="111" y="77"/>
                  <a:pt x="111" y="78"/>
                </a:cubicBezTo>
                <a:cubicBezTo>
                  <a:pt x="112" y="78"/>
                  <a:pt x="115" y="79"/>
                  <a:pt x="115" y="79"/>
                </a:cubicBezTo>
                <a:cubicBezTo>
                  <a:pt x="116" y="79"/>
                  <a:pt x="118" y="79"/>
                  <a:pt x="118" y="79"/>
                </a:cubicBezTo>
                <a:cubicBezTo>
                  <a:pt x="118" y="79"/>
                  <a:pt x="119" y="79"/>
                  <a:pt x="119" y="78"/>
                </a:cubicBezTo>
                <a:cubicBezTo>
                  <a:pt x="120" y="78"/>
                  <a:pt x="120" y="78"/>
                  <a:pt x="120" y="77"/>
                </a:cubicBezTo>
                <a:cubicBezTo>
                  <a:pt x="121" y="75"/>
                  <a:pt x="120" y="74"/>
                  <a:pt x="119" y="75"/>
                </a:cubicBezTo>
                <a:cubicBezTo>
                  <a:pt x="118" y="75"/>
                  <a:pt x="116" y="75"/>
                  <a:pt x="115" y="75"/>
                </a:cubicBezTo>
                <a:cubicBezTo>
                  <a:pt x="115" y="75"/>
                  <a:pt x="115" y="74"/>
                  <a:pt x="114" y="73"/>
                </a:cubicBezTo>
                <a:cubicBezTo>
                  <a:pt x="114" y="73"/>
                  <a:pt x="115" y="72"/>
                  <a:pt x="115" y="72"/>
                </a:cubicBezTo>
                <a:cubicBezTo>
                  <a:pt x="117" y="72"/>
                  <a:pt x="118" y="71"/>
                  <a:pt x="119" y="71"/>
                </a:cubicBezTo>
                <a:cubicBezTo>
                  <a:pt x="120" y="71"/>
                  <a:pt x="123" y="72"/>
                  <a:pt x="123" y="71"/>
                </a:cubicBezTo>
                <a:cubicBezTo>
                  <a:pt x="124" y="71"/>
                  <a:pt x="124" y="70"/>
                  <a:pt x="123" y="70"/>
                </a:cubicBezTo>
                <a:cubicBezTo>
                  <a:pt x="123" y="70"/>
                  <a:pt x="123" y="70"/>
                  <a:pt x="123" y="70"/>
                </a:cubicBezTo>
                <a:cubicBezTo>
                  <a:pt x="125" y="70"/>
                  <a:pt x="126" y="71"/>
                  <a:pt x="128" y="71"/>
                </a:cubicBezTo>
                <a:cubicBezTo>
                  <a:pt x="129" y="71"/>
                  <a:pt x="129" y="71"/>
                  <a:pt x="129" y="71"/>
                </a:cubicBezTo>
                <a:cubicBezTo>
                  <a:pt x="130" y="72"/>
                  <a:pt x="129" y="72"/>
                  <a:pt x="129" y="74"/>
                </a:cubicBezTo>
                <a:cubicBezTo>
                  <a:pt x="129" y="75"/>
                  <a:pt x="131" y="76"/>
                  <a:pt x="133" y="75"/>
                </a:cubicBezTo>
                <a:cubicBezTo>
                  <a:pt x="134" y="75"/>
                  <a:pt x="134" y="74"/>
                  <a:pt x="133" y="73"/>
                </a:cubicBezTo>
                <a:cubicBezTo>
                  <a:pt x="133" y="73"/>
                  <a:pt x="132" y="72"/>
                  <a:pt x="132" y="72"/>
                </a:cubicBezTo>
                <a:cubicBezTo>
                  <a:pt x="132" y="71"/>
                  <a:pt x="131" y="70"/>
                  <a:pt x="131" y="69"/>
                </a:cubicBezTo>
                <a:cubicBezTo>
                  <a:pt x="130" y="69"/>
                  <a:pt x="130" y="68"/>
                  <a:pt x="131" y="67"/>
                </a:cubicBezTo>
                <a:cubicBezTo>
                  <a:pt x="132" y="66"/>
                  <a:pt x="131" y="66"/>
                  <a:pt x="130" y="66"/>
                </a:cubicBezTo>
                <a:cubicBezTo>
                  <a:pt x="130" y="66"/>
                  <a:pt x="129" y="66"/>
                  <a:pt x="129" y="66"/>
                </a:cubicBezTo>
                <a:cubicBezTo>
                  <a:pt x="129" y="66"/>
                  <a:pt x="129" y="66"/>
                  <a:pt x="129" y="66"/>
                </a:cubicBezTo>
                <a:cubicBezTo>
                  <a:pt x="129" y="66"/>
                  <a:pt x="128" y="66"/>
                  <a:pt x="128" y="67"/>
                </a:cubicBezTo>
                <a:cubicBezTo>
                  <a:pt x="128" y="67"/>
                  <a:pt x="127" y="68"/>
                  <a:pt x="127" y="68"/>
                </a:cubicBezTo>
                <a:cubicBezTo>
                  <a:pt x="127" y="69"/>
                  <a:pt x="128" y="70"/>
                  <a:pt x="128" y="71"/>
                </a:cubicBezTo>
                <a:cubicBezTo>
                  <a:pt x="126" y="71"/>
                  <a:pt x="125" y="70"/>
                  <a:pt x="123" y="70"/>
                </a:cubicBezTo>
                <a:cubicBezTo>
                  <a:pt x="122" y="69"/>
                  <a:pt x="121" y="68"/>
                  <a:pt x="120" y="68"/>
                </a:cubicBezTo>
                <a:cubicBezTo>
                  <a:pt x="119" y="67"/>
                  <a:pt x="119" y="68"/>
                  <a:pt x="118" y="68"/>
                </a:cubicBezTo>
                <a:cubicBezTo>
                  <a:pt x="117" y="69"/>
                  <a:pt x="117" y="67"/>
                  <a:pt x="116" y="66"/>
                </a:cubicBezTo>
                <a:cubicBezTo>
                  <a:pt x="116" y="66"/>
                  <a:pt x="116" y="67"/>
                  <a:pt x="116" y="67"/>
                </a:cubicBezTo>
                <a:cubicBezTo>
                  <a:pt x="115" y="67"/>
                  <a:pt x="114" y="69"/>
                  <a:pt x="114" y="71"/>
                </a:cubicBezTo>
                <a:cubicBezTo>
                  <a:pt x="114" y="71"/>
                  <a:pt x="114" y="72"/>
                  <a:pt x="114" y="72"/>
                </a:cubicBezTo>
                <a:cubicBezTo>
                  <a:pt x="113" y="71"/>
                  <a:pt x="113" y="71"/>
                  <a:pt x="113" y="71"/>
                </a:cubicBezTo>
                <a:cubicBezTo>
                  <a:pt x="111" y="71"/>
                  <a:pt x="111" y="72"/>
                  <a:pt x="112" y="73"/>
                </a:cubicBezTo>
                <a:cubicBezTo>
                  <a:pt x="113" y="74"/>
                  <a:pt x="112" y="75"/>
                  <a:pt x="111" y="75"/>
                </a:cubicBezTo>
                <a:cubicBezTo>
                  <a:pt x="110" y="74"/>
                  <a:pt x="110" y="73"/>
                  <a:pt x="109" y="72"/>
                </a:cubicBezTo>
                <a:cubicBezTo>
                  <a:pt x="109" y="71"/>
                  <a:pt x="110" y="70"/>
                  <a:pt x="108" y="69"/>
                </a:cubicBezTo>
                <a:cubicBezTo>
                  <a:pt x="107" y="69"/>
                  <a:pt x="106" y="68"/>
                  <a:pt x="105" y="67"/>
                </a:cubicBezTo>
                <a:cubicBezTo>
                  <a:pt x="105" y="67"/>
                  <a:pt x="102" y="67"/>
                  <a:pt x="104" y="68"/>
                </a:cubicBezTo>
                <a:cubicBezTo>
                  <a:pt x="105" y="69"/>
                  <a:pt x="106" y="70"/>
                  <a:pt x="107" y="70"/>
                </a:cubicBezTo>
                <a:cubicBezTo>
                  <a:pt x="108" y="71"/>
                  <a:pt x="108" y="71"/>
                  <a:pt x="108" y="72"/>
                </a:cubicBezTo>
                <a:cubicBezTo>
                  <a:pt x="108" y="72"/>
                  <a:pt x="107" y="74"/>
                  <a:pt x="106" y="74"/>
                </a:cubicBezTo>
                <a:cubicBezTo>
                  <a:pt x="105" y="74"/>
                  <a:pt x="104" y="73"/>
                  <a:pt x="105" y="72"/>
                </a:cubicBezTo>
                <a:cubicBezTo>
                  <a:pt x="105" y="71"/>
                  <a:pt x="105" y="71"/>
                  <a:pt x="104" y="71"/>
                </a:cubicBezTo>
                <a:cubicBezTo>
                  <a:pt x="104" y="70"/>
                  <a:pt x="103" y="70"/>
                  <a:pt x="102" y="69"/>
                </a:cubicBezTo>
                <a:cubicBezTo>
                  <a:pt x="101" y="68"/>
                  <a:pt x="100" y="69"/>
                  <a:pt x="99" y="70"/>
                </a:cubicBezTo>
                <a:cubicBezTo>
                  <a:pt x="98" y="70"/>
                  <a:pt x="96" y="71"/>
                  <a:pt x="96" y="72"/>
                </a:cubicBezTo>
                <a:cubicBezTo>
                  <a:pt x="95" y="73"/>
                  <a:pt x="94" y="74"/>
                  <a:pt x="92" y="74"/>
                </a:cubicBezTo>
                <a:cubicBezTo>
                  <a:pt x="90" y="74"/>
                  <a:pt x="89" y="74"/>
                  <a:pt x="89" y="72"/>
                </a:cubicBezTo>
                <a:cubicBezTo>
                  <a:pt x="90" y="70"/>
                  <a:pt x="89" y="69"/>
                  <a:pt x="90" y="68"/>
                </a:cubicBezTo>
                <a:cubicBezTo>
                  <a:pt x="91" y="68"/>
                  <a:pt x="91" y="69"/>
                  <a:pt x="92" y="69"/>
                </a:cubicBezTo>
                <a:cubicBezTo>
                  <a:pt x="93" y="69"/>
                  <a:pt x="95" y="69"/>
                  <a:pt x="95" y="68"/>
                </a:cubicBezTo>
                <a:cubicBezTo>
                  <a:pt x="95" y="67"/>
                  <a:pt x="93" y="66"/>
                  <a:pt x="94" y="65"/>
                </a:cubicBezTo>
                <a:cubicBezTo>
                  <a:pt x="94" y="64"/>
                  <a:pt x="94" y="64"/>
                  <a:pt x="95" y="64"/>
                </a:cubicBezTo>
                <a:cubicBezTo>
                  <a:pt x="96" y="63"/>
                  <a:pt x="98" y="63"/>
                  <a:pt x="98" y="61"/>
                </a:cubicBezTo>
                <a:cubicBezTo>
                  <a:pt x="99" y="60"/>
                  <a:pt x="101" y="60"/>
                  <a:pt x="101" y="59"/>
                </a:cubicBezTo>
                <a:cubicBezTo>
                  <a:pt x="101" y="58"/>
                  <a:pt x="101" y="56"/>
                  <a:pt x="102" y="56"/>
                </a:cubicBezTo>
                <a:cubicBezTo>
                  <a:pt x="103" y="56"/>
                  <a:pt x="103" y="56"/>
                  <a:pt x="103" y="57"/>
                </a:cubicBezTo>
                <a:cubicBezTo>
                  <a:pt x="103" y="57"/>
                  <a:pt x="102" y="59"/>
                  <a:pt x="103" y="59"/>
                </a:cubicBezTo>
                <a:cubicBezTo>
                  <a:pt x="104" y="59"/>
                  <a:pt x="106" y="57"/>
                  <a:pt x="107" y="58"/>
                </a:cubicBezTo>
                <a:cubicBezTo>
                  <a:pt x="108" y="58"/>
                  <a:pt x="109" y="58"/>
                  <a:pt x="109" y="57"/>
                </a:cubicBezTo>
                <a:cubicBezTo>
                  <a:pt x="109" y="56"/>
                  <a:pt x="110" y="56"/>
                  <a:pt x="110" y="55"/>
                </a:cubicBezTo>
                <a:cubicBezTo>
                  <a:pt x="111" y="55"/>
                  <a:pt x="112" y="55"/>
                  <a:pt x="113" y="54"/>
                </a:cubicBezTo>
                <a:cubicBezTo>
                  <a:pt x="113" y="54"/>
                  <a:pt x="113" y="53"/>
                  <a:pt x="114" y="52"/>
                </a:cubicBezTo>
                <a:cubicBezTo>
                  <a:pt x="115" y="52"/>
                  <a:pt x="114" y="51"/>
                  <a:pt x="113" y="51"/>
                </a:cubicBezTo>
                <a:cubicBezTo>
                  <a:pt x="112" y="51"/>
                  <a:pt x="111" y="53"/>
                  <a:pt x="110" y="53"/>
                </a:cubicBezTo>
                <a:cubicBezTo>
                  <a:pt x="109" y="52"/>
                  <a:pt x="108" y="51"/>
                  <a:pt x="108" y="51"/>
                </a:cubicBezTo>
                <a:cubicBezTo>
                  <a:pt x="108" y="50"/>
                  <a:pt x="108" y="48"/>
                  <a:pt x="109" y="48"/>
                </a:cubicBezTo>
                <a:cubicBezTo>
                  <a:pt x="110" y="48"/>
                  <a:pt x="111" y="46"/>
                  <a:pt x="110" y="46"/>
                </a:cubicBezTo>
                <a:cubicBezTo>
                  <a:pt x="109" y="46"/>
                  <a:pt x="108" y="46"/>
                  <a:pt x="108" y="46"/>
                </a:cubicBezTo>
                <a:cubicBezTo>
                  <a:pt x="108" y="47"/>
                  <a:pt x="108" y="48"/>
                  <a:pt x="107" y="48"/>
                </a:cubicBezTo>
                <a:cubicBezTo>
                  <a:pt x="107" y="49"/>
                  <a:pt x="106" y="50"/>
                  <a:pt x="106" y="51"/>
                </a:cubicBezTo>
                <a:cubicBezTo>
                  <a:pt x="106" y="52"/>
                  <a:pt x="107" y="52"/>
                  <a:pt x="107" y="53"/>
                </a:cubicBezTo>
                <a:cubicBezTo>
                  <a:pt x="107" y="54"/>
                  <a:pt x="106" y="54"/>
                  <a:pt x="106" y="55"/>
                </a:cubicBezTo>
                <a:cubicBezTo>
                  <a:pt x="106" y="55"/>
                  <a:pt x="107" y="56"/>
                  <a:pt x="106" y="56"/>
                </a:cubicBezTo>
                <a:cubicBezTo>
                  <a:pt x="105" y="56"/>
                  <a:pt x="104" y="57"/>
                  <a:pt x="103" y="56"/>
                </a:cubicBezTo>
                <a:cubicBezTo>
                  <a:pt x="103" y="56"/>
                  <a:pt x="102" y="55"/>
                  <a:pt x="102" y="53"/>
                </a:cubicBezTo>
                <a:cubicBezTo>
                  <a:pt x="102" y="52"/>
                  <a:pt x="102" y="53"/>
                  <a:pt x="101" y="53"/>
                </a:cubicBezTo>
                <a:cubicBezTo>
                  <a:pt x="101" y="54"/>
                  <a:pt x="99" y="55"/>
                  <a:pt x="98" y="53"/>
                </a:cubicBezTo>
                <a:cubicBezTo>
                  <a:pt x="98" y="53"/>
                  <a:pt x="98" y="51"/>
                  <a:pt x="98" y="50"/>
                </a:cubicBezTo>
                <a:cubicBezTo>
                  <a:pt x="99" y="50"/>
                  <a:pt x="101" y="50"/>
                  <a:pt x="101" y="49"/>
                </a:cubicBezTo>
                <a:cubicBezTo>
                  <a:pt x="102" y="48"/>
                  <a:pt x="103" y="46"/>
                  <a:pt x="103" y="46"/>
                </a:cubicBezTo>
                <a:cubicBezTo>
                  <a:pt x="103" y="45"/>
                  <a:pt x="104" y="43"/>
                  <a:pt x="104" y="43"/>
                </a:cubicBezTo>
                <a:cubicBezTo>
                  <a:pt x="104" y="43"/>
                  <a:pt x="104" y="42"/>
                  <a:pt x="104" y="42"/>
                </a:cubicBezTo>
                <a:cubicBezTo>
                  <a:pt x="105" y="41"/>
                  <a:pt x="105" y="42"/>
                  <a:pt x="105" y="41"/>
                </a:cubicBezTo>
                <a:cubicBezTo>
                  <a:pt x="106" y="41"/>
                  <a:pt x="108" y="39"/>
                  <a:pt x="110" y="39"/>
                </a:cubicBezTo>
                <a:cubicBezTo>
                  <a:pt x="112" y="39"/>
                  <a:pt x="113" y="39"/>
                  <a:pt x="113" y="39"/>
                </a:cubicBezTo>
                <a:cubicBezTo>
                  <a:pt x="113" y="40"/>
                  <a:pt x="113" y="40"/>
                  <a:pt x="113" y="41"/>
                </a:cubicBezTo>
                <a:cubicBezTo>
                  <a:pt x="114" y="41"/>
                  <a:pt x="115" y="41"/>
                  <a:pt x="116" y="41"/>
                </a:cubicBezTo>
                <a:cubicBezTo>
                  <a:pt x="117" y="42"/>
                  <a:pt x="117" y="42"/>
                  <a:pt x="118" y="42"/>
                </a:cubicBezTo>
                <a:cubicBezTo>
                  <a:pt x="119" y="43"/>
                  <a:pt x="119" y="43"/>
                  <a:pt x="119" y="43"/>
                </a:cubicBezTo>
                <a:cubicBezTo>
                  <a:pt x="119" y="44"/>
                  <a:pt x="119" y="45"/>
                  <a:pt x="118" y="45"/>
                </a:cubicBezTo>
                <a:cubicBezTo>
                  <a:pt x="117" y="45"/>
                  <a:pt x="115" y="44"/>
                  <a:pt x="115" y="44"/>
                </a:cubicBezTo>
                <a:cubicBezTo>
                  <a:pt x="114" y="45"/>
                  <a:pt x="115" y="45"/>
                  <a:pt x="115" y="45"/>
                </a:cubicBezTo>
                <a:cubicBezTo>
                  <a:pt x="116" y="46"/>
                  <a:pt x="116" y="47"/>
                  <a:pt x="116" y="47"/>
                </a:cubicBezTo>
                <a:cubicBezTo>
                  <a:pt x="117" y="47"/>
                  <a:pt x="117" y="47"/>
                  <a:pt x="117" y="47"/>
                </a:cubicBezTo>
                <a:cubicBezTo>
                  <a:pt x="117" y="46"/>
                  <a:pt x="118" y="47"/>
                  <a:pt x="119" y="47"/>
                </a:cubicBezTo>
                <a:cubicBezTo>
                  <a:pt x="119" y="47"/>
                  <a:pt x="118" y="46"/>
                  <a:pt x="119" y="46"/>
                </a:cubicBezTo>
                <a:cubicBezTo>
                  <a:pt x="119" y="45"/>
                  <a:pt x="120" y="44"/>
                  <a:pt x="121" y="44"/>
                </a:cubicBezTo>
                <a:cubicBezTo>
                  <a:pt x="121" y="45"/>
                  <a:pt x="121" y="44"/>
                  <a:pt x="121" y="43"/>
                </a:cubicBezTo>
                <a:cubicBezTo>
                  <a:pt x="120" y="42"/>
                  <a:pt x="119" y="41"/>
                  <a:pt x="120" y="41"/>
                </a:cubicBezTo>
                <a:cubicBezTo>
                  <a:pt x="121" y="41"/>
                  <a:pt x="123" y="42"/>
                  <a:pt x="122" y="42"/>
                </a:cubicBezTo>
                <a:cubicBezTo>
                  <a:pt x="122" y="43"/>
                  <a:pt x="122" y="44"/>
                  <a:pt x="123" y="43"/>
                </a:cubicBezTo>
                <a:cubicBezTo>
                  <a:pt x="124" y="43"/>
                  <a:pt x="124" y="41"/>
                  <a:pt x="125" y="41"/>
                </a:cubicBezTo>
                <a:cubicBezTo>
                  <a:pt x="126" y="41"/>
                  <a:pt x="126" y="41"/>
                  <a:pt x="127" y="41"/>
                </a:cubicBezTo>
                <a:cubicBezTo>
                  <a:pt x="127" y="41"/>
                  <a:pt x="128" y="41"/>
                  <a:pt x="129" y="41"/>
                </a:cubicBezTo>
                <a:cubicBezTo>
                  <a:pt x="130" y="40"/>
                  <a:pt x="128" y="39"/>
                  <a:pt x="128" y="39"/>
                </a:cubicBezTo>
                <a:cubicBezTo>
                  <a:pt x="129" y="38"/>
                  <a:pt x="130" y="39"/>
                  <a:pt x="131" y="39"/>
                </a:cubicBezTo>
                <a:cubicBezTo>
                  <a:pt x="131" y="39"/>
                  <a:pt x="133" y="39"/>
                  <a:pt x="134" y="40"/>
                </a:cubicBezTo>
                <a:cubicBezTo>
                  <a:pt x="134" y="40"/>
                  <a:pt x="134" y="40"/>
                  <a:pt x="134" y="40"/>
                </a:cubicBezTo>
                <a:cubicBezTo>
                  <a:pt x="134" y="40"/>
                  <a:pt x="135" y="40"/>
                  <a:pt x="135" y="40"/>
                </a:cubicBezTo>
                <a:cubicBezTo>
                  <a:pt x="134" y="39"/>
                  <a:pt x="132" y="38"/>
                  <a:pt x="132" y="36"/>
                </a:cubicBezTo>
                <a:cubicBezTo>
                  <a:pt x="132" y="35"/>
                  <a:pt x="133" y="34"/>
                  <a:pt x="133" y="33"/>
                </a:cubicBezTo>
                <a:cubicBezTo>
                  <a:pt x="133" y="33"/>
                  <a:pt x="132" y="32"/>
                  <a:pt x="133" y="32"/>
                </a:cubicBezTo>
                <a:cubicBezTo>
                  <a:pt x="134" y="32"/>
                  <a:pt x="135" y="35"/>
                  <a:pt x="135" y="36"/>
                </a:cubicBezTo>
                <a:cubicBezTo>
                  <a:pt x="136" y="36"/>
                  <a:pt x="136" y="39"/>
                  <a:pt x="137" y="40"/>
                </a:cubicBezTo>
                <a:cubicBezTo>
                  <a:pt x="138" y="40"/>
                  <a:pt x="138" y="39"/>
                  <a:pt x="138" y="39"/>
                </a:cubicBezTo>
                <a:cubicBezTo>
                  <a:pt x="138" y="38"/>
                  <a:pt x="137" y="37"/>
                  <a:pt x="137" y="36"/>
                </a:cubicBezTo>
                <a:cubicBezTo>
                  <a:pt x="136" y="34"/>
                  <a:pt x="135" y="33"/>
                  <a:pt x="137" y="33"/>
                </a:cubicBezTo>
                <a:cubicBezTo>
                  <a:pt x="138" y="33"/>
                  <a:pt x="139" y="34"/>
                  <a:pt x="139" y="32"/>
                </a:cubicBezTo>
                <a:cubicBezTo>
                  <a:pt x="139" y="32"/>
                  <a:pt x="139" y="31"/>
                  <a:pt x="139" y="31"/>
                </a:cubicBezTo>
                <a:cubicBezTo>
                  <a:pt x="127" y="19"/>
                  <a:pt x="110" y="12"/>
                  <a:pt x="92" y="12"/>
                </a:cubicBezTo>
                <a:cubicBezTo>
                  <a:pt x="84" y="12"/>
                  <a:pt x="76" y="13"/>
                  <a:pt x="70" y="15"/>
                </a:cubicBezTo>
                <a:close/>
                <a:moveTo>
                  <a:pt x="37" y="66"/>
                </a:moveTo>
                <a:cubicBezTo>
                  <a:pt x="36" y="66"/>
                  <a:pt x="35" y="67"/>
                  <a:pt x="35" y="67"/>
                </a:cubicBezTo>
                <a:cubicBezTo>
                  <a:pt x="35" y="68"/>
                  <a:pt x="35" y="69"/>
                  <a:pt x="35" y="70"/>
                </a:cubicBezTo>
                <a:cubicBezTo>
                  <a:pt x="36" y="71"/>
                  <a:pt x="37" y="69"/>
                  <a:pt x="37" y="68"/>
                </a:cubicBezTo>
                <a:cubicBezTo>
                  <a:pt x="37" y="68"/>
                  <a:pt x="38" y="68"/>
                  <a:pt x="38" y="68"/>
                </a:cubicBezTo>
                <a:cubicBezTo>
                  <a:pt x="39" y="68"/>
                  <a:pt x="39" y="68"/>
                  <a:pt x="39" y="69"/>
                </a:cubicBezTo>
                <a:cubicBezTo>
                  <a:pt x="40" y="69"/>
                  <a:pt x="40" y="68"/>
                  <a:pt x="40" y="68"/>
                </a:cubicBezTo>
                <a:cubicBezTo>
                  <a:pt x="40" y="67"/>
                  <a:pt x="41" y="68"/>
                  <a:pt x="42" y="67"/>
                </a:cubicBezTo>
                <a:cubicBezTo>
                  <a:pt x="42" y="67"/>
                  <a:pt x="41" y="66"/>
                  <a:pt x="41" y="66"/>
                </a:cubicBezTo>
                <a:cubicBezTo>
                  <a:pt x="40" y="65"/>
                  <a:pt x="40" y="65"/>
                  <a:pt x="39" y="66"/>
                </a:cubicBezTo>
                <a:cubicBezTo>
                  <a:pt x="39" y="65"/>
                  <a:pt x="38" y="65"/>
                  <a:pt x="38" y="65"/>
                </a:cubicBezTo>
                <a:cubicBezTo>
                  <a:pt x="39" y="64"/>
                  <a:pt x="38" y="64"/>
                  <a:pt x="38" y="64"/>
                </a:cubicBezTo>
                <a:cubicBezTo>
                  <a:pt x="38" y="64"/>
                  <a:pt x="37" y="63"/>
                  <a:pt x="37" y="63"/>
                </a:cubicBezTo>
                <a:cubicBezTo>
                  <a:pt x="36" y="63"/>
                  <a:pt x="36" y="63"/>
                  <a:pt x="35" y="64"/>
                </a:cubicBezTo>
                <a:cubicBezTo>
                  <a:pt x="35" y="64"/>
                  <a:pt x="34" y="64"/>
                  <a:pt x="33" y="65"/>
                </a:cubicBezTo>
                <a:cubicBezTo>
                  <a:pt x="33" y="65"/>
                  <a:pt x="35" y="65"/>
                  <a:pt x="35" y="65"/>
                </a:cubicBezTo>
                <a:cubicBezTo>
                  <a:pt x="35" y="65"/>
                  <a:pt x="37" y="64"/>
                  <a:pt x="38" y="65"/>
                </a:cubicBezTo>
                <a:cubicBezTo>
                  <a:pt x="38" y="65"/>
                  <a:pt x="39" y="65"/>
                  <a:pt x="38" y="66"/>
                </a:cubicBezTo>
                <a:cubicBezTo>
                  <a:pt x="38" y="66"/>
                  <a:pt x="37" y="66"/>
                  <a:pt x="37" y="66"/>
                </a:cubicBezTo>
                <a:close/>
                <a:moveTo>
                  <a:pt x="46" y="125"/>
                </a:moveTo>
                <a:cubicBezTo>
                  <a:pt x="46" y="123"/>
                  <a:pt x="46" y="116"/>
                  <a:pt x="46" y="115"/>
                </a:cubicBezTo>
                <a:cubicBezTo>
                  <a:pt x="45" y="115"/>
                  <a:pt x="41" y="113"/>
                  <a:pt x="41" y="112"/>
                </a:cubicBezTo>
                <a:cubicBezTo>
                  <a:pt x="40" y="111"/>
                  <a:pt x="39" y="107"/>
                  <a:pt x="38" y="107"/>
                </a:cubicBezTo>
                <a:cubicBezTo>
                  <a:pt x="36" y="106"/>
                  <a:pt x="37" y="105"/>
                  <a:pt x="38" y="104"/>
                </a:cubicBezTo>
                <a:cubicBezTo>
                  <a:pt x="38" y="104"/>
                  <a:pt x="38" y="102"/>
                  <a:pt x="38" y="101"/>
                </a:cubicBezTo>
                <a:cubicBezTo>
                  <a:pt x="39" y="101"/>
                  <a:pt x="40" y="100"/>
                  <a:pt x="40" y="99"/>
                </a:cubicBezTo>
                <a:cubicBezTo>
                  <a:pt x="40" y="98"/>
                  <a:pt x="41" y="96"/>
                  <a:pt x="39" y="96"/>
                </a:cubicBezTo>
                <a:cubicBezTo>
                  <a:pt x="38" y="96"/>
                  <a:pt x="38" y="96"/>
                  <a:pt x="38" y="96"/>
                </a:cubicBezTo>
                <a:cubicBezTo>
                  <a:pt x="37" y="95"/>
                  <a:pt x="34" y="95"/>
                  <a:pt x="34" y="95"/>
                </a:cubicBezTo>
                <a:cubicBezTo>
                  <a:pt x="33" y="94"/>
                  <a:pt x="33" y="93"/>
                  <a:pt x="32" y="92"/>
                </a:cubicBezTo>
                <a:cubicBezTo>
                  <a:pt x="31" y="92"/>
                  <a:pt x="29" y="92"/>
                  <a:pt x="28" y="91"/>
                </a:cubicBezTo>
                <a:cubicBezTo>
                  <a:pt x="28" y="91"/>
                  <a:pt x="26" y="91"/>
                  <a:pt x="25" y="91"/>
                </a:cubicBezTo>
                <a:cubicBezTo>
                  <a:pt x="27" y="106"/>
                  <a:pt x="34" y="119"/>
                  <a:pt x="45" y="129"/>
                </a:cubicBezTo>
                <a:cubicBezTo>
                  <a:pt x="45" y="128"/>
                  <a:pt x="45" y="126"/>
                  <a:pt x="46" y="125"/>
                </a:cubicBezTo>
                <a:close/>
                <a:moveTo>
                  <a:pt x="33" y="27"/>
                </a:moveTo>
                <a:cubicBezTo>
                  <a:pt x="31" y="27"/>
                  <a:pt x="29" y="27"/>
                  <a:pt x="27" y="26"/>
                </a:cubicBezTo>
                <a:cubicBezTo>
                  <a:pt x="15" y="41"/>
                  <a:pt x="8" y="59"/>
                  <a:pt x="8" y="80"/>
                </a:cubicBezTo>
                <a:cubicBezTo>
                  <a:pt x="8" y="126"/>
                  <a:pt x="45" y="164"/>
                  <a:pt x="92" y="164"/>
                </a:cubicBezTo>
                <a:cubicBezTo>
                  <a:pt x="114" y="164"/>
                  <a:pt x="134" y="155"/>
                  <a:pt x="149" y="141"/>
                </a:cubicBezTo>
                <a:cubicBezTo>
                  <a:pt x="143" y="135"/>
                  <a:pt x="143" y="135"/>
                  <a:pt x="143" y="135"/>
                </a:cubicBezTo>
                <a:cubicBezTo>
                  <a:pt x="130" y="148"/>
                  <a:pt x="111" y="156"/>
                  <a:pt x="92" y="156"/>
                </a:cubicBezTo>
                <a:cubicBezTo>
                  <a:pt x="50" y="156"/>
                  <a:pt x="16" y="122"/>
                  <a:pt x="16" y="80"/>
                </a:cubicBezTo>
                <a:cubicBezTo>
                  <a:pt x="16" y="59"/>
                  <a:pt x="24" y="40"/>
                  <a:pt x="37" y="27"/>
                </a:cubicBezTo>
                <a:cubicBezTo>
                  <a:pt x="36" y="27"/>
                  <a:pt x="35" y="27"/>
                  <a:pt x="33" y="27"/>
                </a:cubicBezTo>
                <a:close/>
                <a:moveTo>
                  <a:pt x="149" y="130"/>
                </a:moveTo>
                <a:cubicBezTo>
                  <a:pt x="160" y="141"/>
                  <a:pt x="160" y="141"/>
                  <a:pt x="160" y="141"/>
                </a:cubicBezTo>
                <a:cubicBezTo>
                  <a:pt x="143" y="160"/>
                  <a:pt x="119" y="172"/>
                  <a:pt x="92" y="172"/>
                </a:cubicBezTo>
                <a:cubicBezTo>
                  <a:pt x="41" y="172"/>
                  <a:pt x="0" y="130"/>
                  <a:pt x="0" y="80"/>
                </a:cubicBezTo>
                <a:cubicBezTo>
                  <a:pt x="0" y="57"/>
                  <a:pt x="8" y="36"/>
                  <a:pt x="21" y="21"/>
                </a:cubicBezTo>
                <a:cubicBezTo>
                  <a:pt x="20" y="18"/>
                  <a:pt x="19" y="16"/>
                  <a:pt x="19" y="14"/>
                </a:cubicBezTo>
                <a:cubicBezTo>
                  <a:pt x="19" y="6"/>
                  <a:pt x="26" y="0"/>
                  <a:pt x="33" y="0"/>
                </a:cubicBezTo>
                <a:cubicBezTo>
                  <a:pt x="41" y="0"/>
                  <a:pt x="47" y="6"/>
                  <a:pt x="47" y="14"/>
                </a:cubicBezTo>
                <a:cubicBezTo>
                  <a:pt x="47" y="15"/>
                  <a:pt x="47" y="17"/>
                  <a:pt x="46" y="19"/>
                </a:cubicBezTo>
                <a:cubicBezTo>
                  <a:pt x="59" y="9"/>
                  <a:pt x="75" y="4"/>
                  <a:pt x="92" y="4"/>
                </a:cubicBezTo>
                <a:cubicBezTo>
                  <a:pt x="134" y="4"/>
                  <a:pt x="168" y="38"/>
                  <a:pt x="168" y="80"/>
                </a:cubicBezTo>
                <a:cubicBezTo>
                  <a:pt x="168" y="99"/>
                  <a:pt x="160" y="116"/>
                  <a:pt x="149" y="130"/>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 name="Freeform 6"/>
          <p:cNvSpPr>
            <a:spLocks noEditPoints="1"/>
          </p:cNvSpPr>
          <p:nvPr/>
        </p:nvSpPr>
        <p:spPr bwMode="auto">
          <a:xfrm>
            <a:off x="3202492" y="4238369"/>
            <a:ext cx="382294" cy="388666"/>
          </a:xfrm>
          <a:custGeom>
            <a:gdLst>
              <a:gd fmla="*/ 160 w 189" name="T0"/>
              <a:gd fmla="*/ 174 h 191" name="T1"/>
              <a:gd fmla="*/ 160 w 189" name="T2"/>
              <a:gd fmla="*/ 181 h 191" name="T3"/>
              <a:gd fmla="*/ 147 w 189" name="T4"/>
              <a:gd fmla="*/ 190 h 191" name="T5"/>
              <a:gd fmla="*/ 140 w 189" name="T6"/>
              <a:gd fmla="*/ 187 h 191" name="T7"/>
              <a:gd fmla="*/ 134 w 189" name="T8"/>
              <a:gd fmla="*/ 178 h 191" name="T9"/>
              <a:gd fmla="*/ 154 w 189" name="T10"/>
              <a:gd fmla="*/ 165 h 191" name="T11"/>
              <a:gd fmla="*/ 160 w 189" name="T12"/>
              <a:gd fmla="*/ 174 h 191" name="T13"/>
              <a:gd fmla="*/ 35 w 189" name="T14"/>
              <a:gd fmla="*/ 165 h 191" name="T15"/>
              <a:gd fmla="*/ 56 w 189" name="T16"/>
              <a:gd fmla="*/ 178 h 191" name="T17"/>
              <a:gd fmla="*/ 50 w 189" name="T18"/>
              <a:gd fmla="*/ 187 h 191" name="T19"/>
              <a:gd fmla="*/ 43 w 189" name="T20"/>
              <a:gd fmla="*/ 190 h 191" name="T21"/>
              <a:gd fmla="*/ 29 w 189" name="T22"/>
              <a:gd fmla="*/ 181 h 191" name="T23"/>
              <a:gd fmla="*/ 29 w 189" name="T24"/>
              <a:gd fmla="*/ 174 h 191" name="T25"/>
              <a:gd fmla="*/ 35 w 189" name="T26"/>
              <a:gd fmla="*/ 165 h 191" name="T27"/>
              <a:gd fmla="*/ 9 w 189" name="T28"/>
              <a:gd fmla="*/ 62 h 191" name="T29"/>
              <a:gd fmla="*/ 11 w 189" name="T30"/>
              <a:gd fmla="*/ 20 h 191" name="T31"/>
              <a:gd fmla="*/ 11 w 189" name="T32"/>
              <a:gd fmla="*/ 19 h 191" name="T33"/>
              <a:gd fmla="*/ 11 w 189" name="T34"/>
              <a:gd fmla="*/ 10 h 191" name="T35"/>
              <a:gd fmla="*/ 20 w 189" name="T36"/>
              <a:gd fmla="*/ 10 h 191" name="T37"/>
              <a:gd fmla="*/ 20 w 189" name="T38"/>
              <a:gd fmla="*/ 11 h 191" name="T39"/>
              <a:gd fmla="*/ 64 w 189" name="T40"/>
              <a:gd fmla="*/ 8 h 191" name="T41"/>
              <a:gd fmla="*/ 9 w 189" name="T42"/>
              <a:gd fmla="*/ 62 h 191" name="T43"/>
              <a:gd fmla="*/ 120 w 189" name="T44"/>
              <a:gd fmla="*/ 126 h 191" name="T45"/>
              <a:gd fmla="*/ 100 w 189" name="T46"/>
              <a:gd fmla="*/ 105 h 191" name="T47"/>
              <a:gd fmla="*/ 95 w 189" name="T48"/>
              <a:gd fmla="*/ 107 h 191" name="T49"/>
              <a:gd fmla="*/ 83 w 189" name="T50"/>
              <a:gd fmla="*/ 95 h 191" name="T51"/>
              <a:gd fmla="*/ 94 w 189" name="T52"/>
              <a:gd fmla="*/ 83 h 191" name="T53"/>
              <a:gd fmla="*/ 105 w 189" name="T54"/>
              <a:gd fmla="*/ 40 h 191" name="T55"/>
              <a:gd fmla="*/ 113 w 189" name="T56"/>
              <a:gd fmla="*/ 42 h 191" name="T57"/>
              <a:gd fmla="*/ 101 w 189" name="T58"/>
              <a:gd fmla="*/ 85 h 191" name="T59"/>
              <a:gd fmla="*/ 107 w 189" name="T60"/>
              <a:gd fmla="*/ 95 h 191" name="T61"/>
              <a:gd fmla="*/ 105 w 189" name="T62"/>
              <a:gd fmla="*/ 100 h 191" name="T63"/>
              <a:gd fmla="*/ 126 w 189" name="T64"/>
              <a:gd fmla="*/ 120 h 191" name="T65"/>
              <a:gd fmla="*/ 120 w 189" name="T66"/>
              <a:gd fmla="*/ 126 h 191" name="T67"/>
              <a:gd fmla="*/ 95 w 189" name="T68"/>
              <a:gd fmla="*/ 23 h 191" name="T69"/>
              <a:gd fmla="*/ 23 w 189" name="T70"/>
              <a:gd fmla="*/ 95 h 191" name="T71"/>
              <a:gd fmla="*/ 95 w 189" name="T72"/>
              <a:gd fmla="*/ 167 h 191" name="T73"/>
              <a:gd fmla="*/ 167 w 189" name="T74"/>
              <a:gd fmla="*/ 95 h 191" name="T75"/>
              <a:gd fmla="*/ 95 w 189" name="T76"/>
              <a:gd fmla="*/ 23 h 191" name="T77"/>
              <a:gd fmla="*/ 179 w 189" name="T78"/>
              <a:gd fmla="*/ 95 h 191" name="T79"/>
              <a:gd fmla="*/ 95 w 189" name="T80"/>
              <a:gd fmla="*/ 179 h 191" name="T81"/>
              <a:gd fmla="*/ 11 w 189" name="T82"/>
              <a:gd fmla="*/ 95 h 191" name="T83"/>
              <a:gd fmla="*/ 95 w 189" name="T84"/>
              <a:gd fmla="*/ 11 h 191" name="T85"/>
              <a:gd fmla="*/ 179 w 189" name="T86"/>
              <a:gd fmla="*/ 95 h 191" name="T87"/>
              <a:gd fmla="*/ 178 w 189" name="T88"/>
              <a:gd fmla="*/ 20 h 191" name="T89"/>
              <a:gd fmla="*/ 181 w 189" name="T90"/>
              <a:gd fmla="*/ 62 h 191" name="T91"/>
              <a:gd fmla="*/ 125 w 189" name="T92"/>
              <a:gd fmla="*/ 8 h 191" name="T93"/>
              <a:gd fmla="*/ 169 w 189" name="T94"/>
              <a:gd fmla="*/ 11 h 191" name="T95"/>
              <a:gd fmla="*/ 170 w 189" name="T96"/>
              <a:gd fmla="*/ 10 h 191" name="T97"/>
              <a:gd fmla="*/ 179 w 189" name="T98"/>
              <a:gd fmla="*/ 10 h 191" name="T99"/>
              <a:gd fmla="*/ 179 w 189" name="T100"/>
              <a:gd fmla="*/ 19 h 191" name="T101"/>
              <a:gd fmla="*/ 178 w 189" name="T102"/>
              <a:gd fmla="*/ 20 h 1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1" w="189">
                <a:moveTo>
                  <a:pt x="160" y="174"/>
                </a:moveTo>
                <a:cubicBezTo>
                  <a:pt x="162" y="177"/>
                  <a:pt x="162" y="180"/>
                  <a:pt x="160" y="181"/>
                </a:cubicBezTo>
                <a:cubicBezTo>
                  <a:pt x="147" y="190"/>
                  <a:pt x="147" y="190"/>
                  <a:pt x="147" y="190"/>
                </a:cubicBezTo>
                <a:cubicBezTo>
                  <a:pt x="145" y="191"/>
                  <a:pt x="142" y="190"/>
                  <a:pt x="140" y="187"/>
                </a:cubicBezTo>
                <a:cubicBezTo>
                  <a:pt x="134" y="178"/>
                  <a:pt x="134" y="178"/>
                  <a:pt x="134" y="178"/>
                </a:cubicBezTo>
                <a:cubicBezTo>
                  <a:pt x="141" y="174"/>
                  <a:pt x="148" y="170"/>
                  <a:pt x="154" y="165"/>
                </a:cubicBezTo>
                <a:lnTo>
                  <a:pt x="160" y="174"/>
                </a:lnTo>
                <a:close/>
                <a:moveTo>
                  <a:pt x="35" y="165"/>
                </a:moveTo>
                <a:cubicBezTo>
                  <a:pt x="41" y="170"/>
                  <a:pt x="48" y="174"/>
                  <a:pt x="56" y="178"/>
                </a:cubicBezTo>
                <a:cubicBezTo>
                  <a:pt x="50" y="187"/>
                  <a:pt x="50" y="187"/>
                  <a:pt x="50" y="187"/>
                </a:cubicBezTo>
                <a:cubicBezTo>
                  <a:pt x="48" y="190"/>
                  <a:pt x="45" y="191"/>
                  <a:pt x="43" y="190"/>
                </a:cubicBezTo>
                <a:cubicBezTo>
                  <a:pt x="29" y="181"/>
                  <a:pt x="29" y="181"/>
                  <a:pt x="29" y="181"/>
                </a:cubicBezTo>
                <a:cubicBezTo>
                  <a:pt x="27" y="180"/>
                  <a:pt x="28" y="177"/>
                  <a:pt x="29" y="174"/>
                </a:cubicBezTo>
                <a:lnTo>
                  <a:pt x="35" y="165"/>
                </a:lnTo>
                <a:close/>
                <a:moveTo>
                  <a:pt x="9" y="62"/>
                </a:moveTo>
                <a:cubicBezTo>
                  <a:pt x="0" y="50"/>
                  <a:pt x="1" y="33"/>
                  <a:pt x="11" y="20"/>
                </a:cubicBezTo>
                <a:cubicBezTo>
                  <a:pt x="11" y="19"/>
                  <a:pt x="11" y="19"/>
                  <a:pt x="11" y="19"/>
                </a:cubicBezTo>
                <a:cubicBezTo>
                  <a:pt x="8" y="16"/>
                  <a:pt x="8" y="13"/>
                  <a:pt x="11" y="10"/>
                </a:cubicBezTo>
                <a:cubicBezTo>
                  <a:pt x="13" y="8"/>
                  <a:pt x="17" y="8"/>
                  <a:pt x="20" y="10"/>
                </a:cubicBezTo>
                <a:cubicBezTo>
                  <a:pt x="20" y="11"/>
                  <a:pt x="20" y="11"/>
                  <a:pt x="20" y="11"/>
                </a:cubicBezTo>
                <a:cubicBezTo>
                  <a:pt x="34" y="1"/>
                  <a:pt x="51" y="0"/>
                  <a:pt x="64" y="8"/>
                </a:cubicBezTo>
                <a:cubicBezTo>
                  <a:pt x="38" y="17"/>
                  <a:pt x="18" y="37"/>
                  <a:pt x="9" y="62"/>
                </a:cubicBezTo>
                <a:close/>
                <a:moveTo>
                  <a:pt x="120" y="126"/>
                </a:moveTo>
                <a:cubicBezTo>
                  <a:pt x="100" y="105"/>
                  <a:pt x="100" y="105"/>
                  <a:pt x="100" y="105"/>
                </a:cubicBezTo>
                <a:cubicBezTo>
                  <a:pt x="98" y="106"/>
                  <a:pt x="96" y="107"/>
                  <a:pt x="95" y="107"/>
                </a:cubicBezTo>
                <a:cubicBezTo>
                  <a:pt x="88" y="107"/>
                  <a:pt x="83" y="101"/>
                  <a:pt x="83" y="95"/>
                </a:cubicBezTo>
                <a:cubicBezTo>
                  <a:pt x="83" y="88"/>
                  <a:pt x="88" y="83"/>
                  <a:pt x="94" y="83"/>
                </a:cubicBezTo>
                <a:cubicBezTo>
                  <a:pt x="105" y="40"/>
                  <a:pt x="105" y="40"/>
                  <a:pt x="105" y="40"/>
                </a:cubicBezTo>
                <a:cubicBezTo>
                  <a:pt x="113" y="42"/>
                  <a:pt x="113" y="42"/>
                  <a:pt x="113" y="42"/>
                </a:cubicBezTo>
                <a:cubicBezTo>
                  <a:pt x="101" y="85"/>
                  <a:pt x="101" y="85"/>
                  <a:pt x="101" y="85"/>
                </a:cubicBezTo>
                <a:cubicBezTo>
                  <a:pt x="105" y="87"/>
                  <a:pt x="107" y="91"/>
                  <a:pt x="107" y="95"/>
                </a:cubicBezTo>
                <a:cubicBezTo>
                  <a:pt x="107" y="96"/>
                  <a:pt x="106" y="98"/>
                  <a:pt x="105" y="100"/>
                </a:cubicBezTo>
                <a:cubicBezTo>
                  <a:pt x="126" y="120"/>
                  <a:pt x="126" y="120"/>
                  <a:pt x="126" y="120"/>
                </a:cubicBezTo>
                <a:lnTo>
                  <a:pt x="120" y="126"/>
                </a:lnTo>
                <a:close/>
                <a:moveTo>
                  <a:pt x="95" y="23"/>
                </a:moveTo>
                <a:cubicBezTo>
                  <a:pt x="55" y="23"/>
                  <a:pt x="23" y="55"/>
                  <a:pt x="23" y="95"/>
                </a:cubicBezTo>
                <a:cubicBezTo>
                  <a:pt x="23" y="134"/>
                  <a:pt x="55" y="167"/>
                  <a:pt x="95" y="167"/>
                </a:cubicBezTo>
                <a:cubicBezTo>
                  <a:pt x="134" y="167"/>
                  <a:pt x="167" y="134"/>
                  <a:pt x="167" y="95"/>
                </a:cubicBezTo>
                <a:cubicBezTo>
                  <a:pt x="167" y="55"/>
                  <a:pt x="134" y="23"/>
                  <a:pt x="95" y="23"/>
                </a:cubicBezTo>
                <a:close/>
                <a:moveTo>
                  <a:pt x="179" y="95"/>
                </a:moveTo>
                <a:cubicBezTo>
                  <a:pt x="179" y="141"/>
                  <a:pt x="141" y="179"/>
                  <a:pt x="95" y="179"/>
                </a:cubicBezTo>
                <a:cubicBezTo>
                  <a:pt x="48" y="179"/>
                  <a:pt x="11" y="141"/>
                  <a:pt x="11" y="95"/>
                </a:cubicBezTo>
                <a:cubicBezTo>
                  <a:pt x="11" y="48"/>
                  <a:pt x="48" y="11"/>
                  <a:pt x="95" y="11"/>
                </a:cubicBezTo>
                <a:cubicBezTo>
                  <a:pt x="141" y="11"/>
                  <a:pt x="179" y="48"/>
                  <a:pt x="179" y="95"/>
                </a:cubicBezTo>
                <a:close/>
                <a:moveTo>
                  <a:pt x="178" y="20"/>
                </a:moveTo>
                <a:cubicBezTo>
                  <a:pt x="188" y="33"/>
                  <a:pt x="189" y="50"/>
                  <a:pt x="181" y="62"/>
                </a:cubicBezTo>
                <a:cubicBezTo>
                  <a:pt x="171" y="37"/>
                  <a:pt x="151" y="17"/>
                  <a:pt x="125" y="8"/>
                </a:cubicBezTo>
                <a:cubicBezTo>
                  <a:pt x="138" y="0"/>
                  <a:pt x="156" y="1"/>
                  <a:pt x="169" y="11"/>
                </a:cubicBezTo>
                <a:cubicBezTo>
                  <a:pt x="170" y="10"/>
                  <a:pt x="170" y="10"/>
                  <a:pt x="170" y="10"/>
                </a:cubicBezTo>
                <a:cubicBezTo>
                  <a:pt x="172" y="8"/>
                  <a:pt x="176" y="8"/>
                  <a:pt x="179" y="10"/>
                </a:cubicBezTo>
                <a:cubicBezTo>
                  <a:pt x="181" y="13"/>
                  <a:pt x="181" y="16"/>
                  <a:pt x="179" y="19"/>
                </a:cubicBezTo>
                <a:lnTo>
                  <a:pt x="178" y="20"/>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7"/>
          <p:cNvSpPr>
            <a:spLocks noEditPoints="1"/>
          </p:cNvSpPr>
          <p:nvPr/>
        </p:nvSpPr>
        <p:spPr bwMode="auto">
          <a:xfrm>
            <a:off x="2552592" y="4275536"/>
            <a:ext cx="388666" cy="327075"/>
          </a:xfrm>
          <a:custGeom>
            <a:gdLst>
              <a:gd fmla="*/ 156 w 192" name="T0"/>
              <a:gd fmla="*/ 17 h 161" name="T1"/>
              <a:gd fmla="*/ 128 w 192" name="T2"/>
              <a:gd fmla="*/ 45 h 161" name="T3"/>
              <a:gd fmla="*/ 64 w 192" name="T4"/>
              <a:gd fmla="*/ 45 h 161" name="T5"/>
              <a:gd fmla="*/ 60 w 192" name="T6"/>
              <a:gd fmla="*/ 29 h 161" name="T7"/>
              <a:gd fmla="*/ 64 w 192" name="T8"/>
              <a:gd fmla="*/ 40 h 161" name="T9"/>
              <a:gd fmla="*/ 70 w 192" name="T10"/>
              <a:gd fmla="*/ 47 h 161" name="T11"/>
              <a:gd fmla="*/ 168 w 192" name="T12"/>
              <a:gd fmla="*/ 109 h 161" name="T13"/>
              <a:gd fmla="*/ 148 w 192" name="T14"/>
              <a:gd fmla="*/ 141 h 161" name="T15"/>
              <a:gd fmla="*/ 168 w 192" name="T16"/>
              <a:gd fmla="*/ 109 h 161" name="T17"/>
              <a:gd fmla="*/ 148 w 192" name="T18"/>
              <a:gd fmla="*/ 81 h 161" name="T19"/>
              <a:gd fmla="*/ 168 w 192" name="T20"/>
              <a:gd fmla="*/ 97 h 161" name="T21"/>
              <a:gd fmla="*/ 136 w 192" name="T22"/>
              <a:gd fmla="*/ 109 h 161" name="T23"/>
              <a:gd fmla="*/ 116 w 192" name="T24"/>
              <a:gd fmla="*/ 141 h 161" name="T25"/>
              <a:gd fmla="*/ 136 w 192" name="T26"/>
              <a:gd fmla="*/ 109 h 161" name="T27"/>
              <a:gd fmla="*/ 116 w 192" name="T28"/>
              <a:gd fmla="*/ 81 h 161" name="T29"/>
              <a:gd fmla="*/ 136 w 192" name="T30"/>
              <a:gd fmla="*/ 97 h 161" name="T31"/>
              <a:gd fmla="*/ 104 w 192" name="T32"/>
              <a:gd fmla="*/ 109 h 161" name="T33"/>
              <a:gd fmla="*/ 84 w 192" name="T34"/>
              <a:gd fmla="*/ 141 h 161" name="T35"/>
              <a:gd fmla="*/ 104 w 192" name="T36"/>
              <a:gd fmla="*/ 109 h 161" name="T37"/>
              <a:gd fmla="*/ 84 w 192" name="T38"/>
              <a:gd fmla="*/ 81 h 161" name="T39"/>
              <a:gd fmla="*/ 104 w 192" name="T40"/>
              <a:gd fmla="*/ 97 h 161" name="T41"/>
              <a:gd fmla="*/ 64 w 192" name="T42"/>
              <a:gd fmla="*/ 25 h 161" name="T43"/>
              <a:gd fmla="*/ 64 w 192" name="T44"/>
              <a:gd fmla="*/ 57 h 161" name="T45"/>
              <a:gd fmla="*/ 64 w 192" name="T46"/>
              <a:gd fmla="*/ 25 h 161" name="T47"/>
              <a:gd fmla="*/ 20 w 192" name="T48"/>
              <a:gd fmla="*/ 109 h 161" name="T49"/>
              <a:gd fmla="*/ 44 w 192" name="T50"/>
              <a:gd fmla="*/ 149 h 161" name="T51"/>
              <a:gd fmla="*/ 40 w 192" name="T52"/>
              <a:gd fmla="*/ 81 h 161" name="T53"/>
              <a:gd fmla="*/ 20 w 192" name="T54"/>
              <a:gd fmla="*/ 97 h 161" name="T55"/>
              <a:gd fmla="*/ 40 w 192" name="T56"/>
              <a:gd fmla="*/ 81 h 161" name="T57"/>
              <a:gd fmla="*/ 72 w 192" name="T58"/>
              <a:gd fmla="*/ 81 h 161" name="T59"/>
              <a:gd fmla="*/ 52 w 192" name="T60"/>
              <a:gd fmla="*/ 97 h 161" name="T61"/>
              <a:gd fmla="*/ 48 w 192" name="T62"/>
              <a:gd fmla="*/ 149 h 161" name="T63"/>
              <a:gd fmla="*/ 72 w 192" name="T64"/>
              <a:gd fmla="*/ 109 h 161" name="T65"/>
              <a:gd fmla="*/ 48 w 192" name="T66"/>
              <a:gd fmla="*/ 149 h 161" name="T67"/>
              <a:gd fmla="*/ 188 w 192" name="T68"/>
              <a:gd fmla="*/ 161 h 161" name="T69"/>
              <a:gd fmla="*/ 4 w 192" name="T70"/>
              <a:gd fmla="*/ 65 h 161" name="T71"/>
              <a:gd fmla="*/ 0 w 192" name="T72"/>
              <a:gd fmla="*/ 61 h 161" name="T73"/>
              <a:gd fmla="*/ 8 w 192" name="T74"/>
              <a:gd fmla="*/ 53 h 161" name="T75"/>
              <a:gd fmla="*/ 123 w 192" name="T76"/>
              <a:gd fmla="*/ 53 h 161" name="T77"/>
              <a:gd fmla="*/ 192 w 192" name="T78"/>
              <a:gd fmla="*/ 53 h 161" name="T79"/>
              <a:gd fmla="*/ 188 w 192" name="T80"/>
              <a:gd fmla="*/ 65 h 1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1" w="192">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8"/>
          <p:cNvSpPr>
            <a:spLocks noEditPoints="1"/>
          </p:cNvSpPr>
          <p:nvPr/>
        </p:nvSpPr>
        <p:spPr bwMode="auto">
          <a:xfrm>
            <a:off x="1985523" y="4237306"/>
            <a:ext cx="227253" cy="389729"/>
          </a:xfrm>
          <a:custGeom>
            <a:gdLst>
              <a:gd fmla="*/ 24 w 112" name="T0"/>
              <a:gd fmla="*/ 148 h 192" name="T1"/>
              <a:gd fmla="*/ 28 w 112" name="T2"/>
              <a:gd fmla="*/ 52 h 192" name="T3"/>
              <a:gd fmla="*/ 32 w 112" name="T4"/>
              <a:gd fmla="*/ 172 h 192" name="T5"/>
              <a:gd fmla="*/ 8 w 112" name="T6"/>
              <a:gd fmla="*/ 184 h 192" name="T7"/>
              <a:gd fmla="*/ 32 w 112" name="T8"/>
              <a:gd fmla="*/ 172 h 192" name="T9"/>
              <a:gd fmla="*/ 8 w 112" name="T10"/>
              <a:gd fmla="*/ 35 h 192" name="T11"/>
              <a:gd fmla="*/ 32 w 112" name="T12"/>
              <a:gd fmla="*/ 164 h 192" name="T13"/>
              <a:gd fmla="*/ 32 w 112" name="T14"/>
              <a:gd fmla="*/ 192 h 192" name="T15"/>
              <a:gd fmla="*/ 0 w 112" name="T16"/>
              <a:gd fmla="*/ 184 h 192" name="T17"/>
              <a:gd fmla="*/ 0 w 112" name="T18"/>
              <a:gd fmla="*/ 32 h 192" name="T19"/>
              <a:gd fmla="*/ 20 w 112" name="T20"/>
              <a:gd fmla="*/ 0 h 192" name="T21"/>
              <a:gd fmla="*/ 39 w 112" name="T22"/>
              <a:gd fmla="*/ 32 h 192" name="T23"/>
              <a:gd fmla="*/ 40 w 112" name="T24"/>
              <a:gd fmla="*/ 184 h 192" name="T25"/>
              <a:gd fmla="*/ 108 w 112" name="T26"/>
              <a:gd fmla="*/ 164 h 192" name="T27"/>
              <a:gd fmla="*/ 84 w 112" name="T28"/>
              <a:gd fmla="*/ 172 h 192" name="T29"/>
              <a:gd fmla="*/ 108 w 112" name="T30"/>
              <a:gd fmla="*/ 164 h 192" name="T31"/>
              <a:gd fmla="*/ 92 w 112" name="T32"/>
              <a:gd fmla="*/ 140 h 192" name="T33"/>
              <a:gd fmla="*/ 108 w 112" name="T34"/>
              <a:gd fmla="*/ 148 h 192" name="T35"/>
              <a:gd fmla="*/ 108 w 112" name="T36"/>
              <a:gd fmla="*/ 116 h 192" name="T37"/>
              <a:gd fmla="*/ 84 w 112" name="T38"/>
              <a:gd fmla="*/ 124 h 192" name="T39"/>
              <a:gd fmla="*/ 108 w 112" name="T40"/>
              <a:gd fmla="*/ 116 h 192" name="T41"/>
              <a:gd fmla="*/ 92 w 112" name="T42"/>
              <a:gd fmla="*/ 92 h 192" name="T43"/>
              <a:gd fmla="*/ 108 w 112" name="T44"/>
              <a:gd fmla="*/ 100 h 192" name="T45"/>
              <a:gd fmla="*/ 108 w 112" name="T46"/>
              <a:gd fmla="*/ 68 h 192" name="T47"/>
              <a:gd fmla="*/ 84 w 112" name="T48"/>
              <a:gd fmla="*/ 76 h 192" name="T49"/>
              <a:gd fmla="*/ 108 w 112" name="T50"/>
              <a:gd fmla="*/ 68 h 192" name="T51"/>
              <a:gd fmla="*/ 92 w 112" name="T52"/>
              <a:gd fmla="*/ 44 h 192" name="T53"/>
              <a:gd fmla="*/ 108 w 112" name="T54"/>
              <a:gd fmla="*/ 52 h 192" name="T55"/>
              <a:gd fmla="*/ 108 w 112" name="T56"/>
              <a:gd fmla="*/ 20 h 192" name="T57"/>
              <a:gd fmla="*/ 84 w 112" name="T58"/>
              <a:gd fmla="*/ 28 h 192" name="T59"/>
              <a:gd fmla="*/ 108 w 112" name="T60"/>
              <a:gd fmla="*/ 20 h 192" name="T61"/>
              <a:gd fmla="*/ 64 w 112" name="T62"/>
              <a:gd fmla="*/ 192 h 192" name="T63"/>
              <a:gd fmla="*/ 56 w 112" name="T64"/>
              <a:gd fmla="*/ 8 h 192" name="T65"/>
              <a:gd fmla="*/ 104 w 112" name="T66"/>
              <a:gd fmla="*/ 0 h 192" name="T67"/>
              <a:gd fmla="*/ 112 w 112" name="T68"/>
              <a:gd fmla="*/ 184 h 1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2" w="11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9"/>
          <p:cNvSpPr>
            <a:spLocks noEditPoints="1"/>
          </p:cNvSpPr>
          <p:nvPr/>
        </p:nvSpPr>
        <p:spPr bwMode="auto">
          <a:xfrm>
            <a:off x="1265536" y="4244740"/>
            <a:ext cx="347251" cy="374862"/>
          </a:xfrm>
          <a:custGeom>
            <a:gdLst>
              <a:gd fmla="*/ 20 w 172" name="T0"/>
              <a:gd fmla="*/ 144 h 184" name="T1"/>
              <a:gd fmla="*/ 20 w 172" name="T2"/>
              <a:gd fmla="*/ 152 h 184" name="T3"/>
              <a:gd fmla="*/ 0 w 172" name="T4"/>
              <a:gd fmla="*/ 148 h 184" name="T5"/>
              <a:gd fmla="*/ 4 w 172" name="T6"/>
              <a:gd fmla="*/ 88 h 184" name="T7"/>
              <a:gd fmla="*/ 24 w 172" name="T8"/>
              <a:gd fmla="*/ 92 h 184" name="T9"/>
              <a:gd fmla="*/ 4 w 172" name="T10"/>
              <a:gd fmla="*/ 96 h 184" name="T11"/>
              <a:gd fmla="*/ 4 w 172" name="T12"/>
              <a:gd fmla="*/ 88 h 184" name="T13"/>
              <a:gd fmla="*/ 20 w 172" name="T14"/>
              <a:gd fmla="*/ 40 h 184" name="T15"/>
              <a:gd fmla="*/ 0 w 172" name="T16"/>
              <a:gd fmla="*/ 36 h 184" name="T17"/>
              <a:gd fmla="*/ 20 w 172" name="T18"/>
              <a:gd fmla="*/ 32 h 184" name="T19"/>
              <a:gd fmla="*/ 156 w 172" name="T20"/>
              <a:gd fmla="*/ 156 h 184" name="T21"/>
              <a:gd fmla="*/ 44 w 172" name="T22"/>
              <a:gd fmla="*/ 152 h 184" name="T23"/>
              <a:gd fmla="*/ 156 w 172" name="T24"/>
              <a:gd fmla="*/ 156 h 184" name="T25"/>
              <a:gd fmla="*/ 44 w 172" name="T26"/>
              <a:gd fmla="*/ 132 h 184" name="T27"/>
              <a:gd fmla="*/ 156 w 172" name="T28"/>
              <a:gd fmla="*/ 128 h 184" name="T29"/>
              <a:gd fmla="*/ 156 w 172" name="T30"/>
              <a:gd fmla="*/ 108 h 184" name="T31"/>
              <a:gd fmla="*/ 44 w 172" name="T32"/>
              <a:gd fmla="*/ 104 h 184" name="T33"/>
              <a:gd fmla="*/ 156 w 172" name="T34"/>
              <a:gd fmla="*/ 108 h 184" name="T35"/>
              <a:gd fmla="*/ 44 w 172" name="T36"/>
              <a:gd fmla="*/ 84 h 184" name="T37"/>
              <a:gd fmla="*/ 156 w 172" name="T38"/>
              <a:gd fmla="*/ 80 h 184" name="T39"/>
              <a:gd fmla="*/ 156 w 172" name="T40"/>
              <a:gd fmla="*/ 60 h 184" name="T41"/>
              <a:gd fmla="*/ 44 w 172" name="T42"/>
              <a:gd fmla="*/ 56 h 184" name="T43"/>
              <a:gd fmla="*/ 156 w 172" name="T44"/>
              <a:gd fmla="*/ 60 h 184" name="T45"/>
              <a:gd fmla="*/ 44 w 172" name="T46"/>
              <a:gd fmla="*/ 36 h 184" name="T47"/>
              <a:gd fmla="*/ 156 w 172" name="T48"/>
              <a:gd fmla="*/ 32 h 184" name="T49"/>
              <a:gd fmla="*/ 164 w 172" name="T50"/>
              <a:gd fmla="*/ 8 h 184" name="T51"/>
              <a:gd fmla="*/ 36 w 172" name="T52"/>
              <a:gd fmla="*/ 176 h 184" name="T53"/>
              <a:gd fmla="*/ 164 w 172" name="T54"/>
              <a:gd fmla="*/ 8 h 184" name="T55"/>
              <a:gd fmla="*/ 24 w 172" name="T56"/>
              <a:gd fmla="*/ 184 h 184" name="T57"/>
              <a:gd fmla="*/ 12 w 172" name="T58"/>
              <a:gd fmla="*/ 156 h 184" name="T59"/>
              <a:gd fmla="*/ 28 w 172" name="T60"/>
              <a:gd fmla="*/ 148 h 184" name="T61"/>
              <a:gd fmla="*/ 12 w 172" name="T62"/>
              <a:gd fmla="*/ 140 h 184" name="T63"/>
              <a:gd fmla="*/ 20 w 172" name="T64"/>
              <a:gd fmla="*/ 100 h 184" name="T65"/>
              <a:gd fmla="*/ 20 w 172" name="T66"/>
              <a:gd fmla="*/ 84 h 184" name="T67"/>
              <a:gd fmla="*/ 12 w 172" name="T68"/>
              <a:gd fmla="*/ 44 h 184" name="T69"/>
              <a:gd fmla="*/ 28 w 172" name="T70"/>
              <a:gd fmla="*/ 36 h 184" name="T71"/>
              <a:gd fmla="*/ 12 w 172" name="T72"/>
              <a:gd fmla="*/ 28 h 184" name="T73"/>
              <a:gd fmla="*/ 24 w 172" name="T74"/>
              <a:gd fmla="*/ 0 h 184" name="T75"/>
              <a:gd fmla="*/ 172 w 172" name="T76"/>
              <a:gd fmla="*/ 12 h 184" name="T77"/>
              <a:gd fmla="*/ 160 w 172" name="T78"/>
              <a:gd fmla="*/ 184 h 18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84" w="172">
                <a:moveTo>
                  <a:pt x="4" y="144"/>
                </a:moveTo>
                <a:cubicBezTo>
                  <a:pt x="20" y="144"/>
                  <a:pt x="20" y="144"/>
                  <a:pt x="20" y="144"/>
                </a:cubicBezTo>
                <a:cubicBezTo>
                  <a:pt x="22" y="144"/>
                  <a:pt x="24" y="145"/>
                  <a:pt x="24" y="148"/>
                </a:cubicBezTo>
                <a:cubicBezTo>
                  <a:pt x="24" y="150"/>
                  <a:pt x="22" y="152"/>
                  <a:pt x="20" y="152"/>
                </a:cubicBezTo>
                <a:cubicBezTo>
                  <a:pt x="4" y="152"/>
                  <a:pt x="4" y="152"/>
                  <a:pt x="4" y="152"/>
                </a:cubicBezTo>
                <a:cubicBezTo>
                  <a:pt x="1" y="152"/>
                  <a:pt x="0" y="150"/>
                  <a:pt x="0" y="148"/>
                </a:cubicBezTo>
                <a:cubicBezTo>
                  <a:pt x="0" y="145"/>
                  <a:pt x="1" y="144"/>
                  <a:pt x="4" y="144"/>
                </a:cubicBezTo>
                <a:close/>
                <a:moveTo>
                  <a:pt x="4" y="88"/>
                </a:moveTo>
                <a:cubicBezTo>
                  <a:pt x="20" y="88"/>
                  <a:pt x="20" y="88"/>
                  <a:pt x="20" y="88"/>
                </a:cubicBezTo>
                <a:cubicBezTo>
                  <a:pt x="22" y="88"/>
                  <a:pt x="24" y="89"/>
                  <a:pt x="24" y="92"/>
                </a:cubicBezTo>
                <a:cubicBezTo>
                  <a:pt x="24" y="94"/>
                  <a:pt x="22" y="96"/>
                  <a:pt x="20" y="96"/>
                </a:cubicBezTo>
                <a:cubicBezTo>
                  <a:pt x="4" y="96"/>
                  <a:pt x="4" y="96"/>
                  <a:pt x="4" y="96"/>
                </a:cubicBezTo>
                <a:cubicBezTo>
                  <a:pt x="1" y="96"/>
                  <a:pt x="0" y="94"/>
                  <a:pt x="0" y="92"/>
                </a:cubicBezTo>
                <a:cubicBezTo>
                  <a:pt x="0" y="89"/>
                  <a:pt x="1" y="88"/>
                  <a:pt x="4" y="88"/>
                </a:cubicBezTo>
                <a:close/>
                <a:moveTo>
                  <a:pt x="24" y="36"/>
                </a:moveTo>
                <a:cubicBezTo>
                  <a:pt x="24" y="38"/>
                  <a:pt x="22" y="40"/>
                  <a:pt x="20" y="40"/>
                </a:cubicBezTo>
                <a:cubicBezTo>
                  <a:pt x="4" y="40"/>
                  <a:pt x="4" y="40"/>
                  <a:pt x="4" y="40"/>
                </a:cubicBezTo>
                <a:cubicBezTo>
                  <a:pt x="1" y="40"/>
                  <a:pt x="0" y="38"/>
                  <a:pt x="0" y="36"/>
                </a:cubicBezTo>
                <a:cubicBezTo>
                  <a:pt x="0" y="33"/>
                  <a:pt x="1" y="32"/>
                  <a:pt x="4" y="32"/>
                </a:cubicBezTo>
                <a:cubicBezTo>
                  <a:pt x="20" y="32"/>
                  <a:pt x="20" y="32"/>
                  <a:pt x="20" y="32"/>
                </a:cubicBezTo>
                <a:cubicBezTo>
                  <a:pt x="22" y="32"/>
                  <a:pt x="24" y="33"/>
                  <a:pt x="24" y="36"/>
                </a:cubicBezTo>
                <a:close/>
                <a:moveTo>
                  <a:pt x="156" y="156"/>
                </a:moveTo>
                <a:cubicBezTo>
                  <a:pt x="44" y="156"/>
                  <a:pt x="44" y="156"/>
                  <a:pt x="44" y="156"/>
                </a:cubicBezTo>
                <a:cubicBezTo>
                  <a:pt x="44" y="152"/>
                  <a:pt x="44" y="152"/>
                  <a:pt x="44" y="152"/>
                </a:cubicBezTo>
                <a:cubicBezTo>
                  <a:pt x="156" y="152"/>
                  <a:pt x="156" y="152"/>
                  <a:pt x="156" y="152"/>
                </a:cubicBezTo>
                <a:lnTo>
                  <a:pt x="156" y="156"/>
                </a:lnTo>
                <a:close/>
                <a:moveTo>
                  <a:pt x="156" y="132"/>
                </a:moveTo>
                <a:cubicBezTo>
                  <a:pt x="44" y="132"/>
                  <a:pt x="44" y="132"/>
                  <a:pt x="44" y="132"/>
                </a:cubicBezTo>
                <a:cubicBezTo>
                  <a:pt x="44" y="128"/>
                  <a:pt x="44" y="128"/>
                  <a:pt x="44" y="128"/>
                </a:cubicBezTo>
                <a:cubicBezTo>
                  <a:pt x="156" y="128"/>
                  <a:pt x="156" y="128"/>
                  <a:pt x="156" y="128"/>
                </a:cubicBezTo>
                <a:lnTo>
                  <a:pt x="156" y="132"/>
                </a:lnTo>
                <a:close/>
                <a:moveTo>
                  <a:pt x="156" y="108"/>
                </a:moveTo>
                <a:cubicBezTo>
                  <a:pt x="44" y="108"/>
                  <a:pt x="44" y="108"/>
                  <a:pt x="44" y="108"/>
                </a:cubicBezTo>
                <a:cubicBezTo>
                  <a:pt x="44" y="104"/>
                  <a:pt x="44" y="104"/>
                  <a:pt x="44" y="104"/>
                </a:cubicBezTo>
                <a:cubicBezTo>
                  <a:pt x="156" y="104"/>
                  <a:pt x="156" y="104"/>
                  <a:pt x="156" y="104"/>
                </a:cubicBezTo>
                <a:lnTo>
                  <a:pt x="156" y="108"/>
                </a:lnTo>
                <a:close/>
                <a:moveTo>
                  <a:pt x="156" y="84"/>
                </a:moveTo>
                <a:cubicBezTo>
                  <a:pt x="44" y="84"/>
                  <a:pt x="44" y="84"/>
                  <a:pt x="44" y="84"/>
                </a:cubicBezTo>
                <a:cubicBezTo>
                  <a:pt x="44" y="80"/>
                  <a:pt x="44" y="80"/>
                  <a:pt x="44" y="80"/>
                </a:cubicBezTo>
                <a:cubicBezTo>
                  <a:pt x="156" y="80"/>
                  <a:pt x="156" y="80"/>
                  <a:pt x="156" y="80"/>
                </a:cubicBezTo>
                <a:lnTo>
                  <a:pt x="156" y="84"/>
                </a:lnTo>
                <a:close/>
                <a:moveTo>
                  <a:pt x="156" y="60"/>
                </a:moveTo>
                <a:cubicBezTo>
                  <a:pt x="44" y="60"/>
                  <a:pt x="44" y="60"/>
                  <a:pt x="44" y="60"/>
                </a:cubicBezTo>
                <a:cubicBezTo>
                  <a:pt x="44" y="56"/>
                  <a:pt x="44" y="56"/>
                  <a:pt x="44" y="56"/>
                </a:cubicBezTo>
                <a:cubicBezTo>
                  <a:pt x="156" y="56"/>
                  <a:pt x="156" y="56"/>
                  <a:pt x="156" y="56"/>
                </a:cubicBezTo>
                <a:lnTo>
                  <a:pt x="156" y="60"/>
                </a:lnTo>
                <a:close/>
                <a:moveTo>
                  <a:pt x="156" y="36"/>
                </a:moveTo>
                <a:cubicBezTo>
                  <a:pt x="44" y="36"/>
                  <a:pt x="44" y="36"/>
                  <a:pt x="44" y="36"/>
                </a:cubicBezTo>
                <a:cubicBezTo>
                  <a:pt x="44" y="32"/>
                  <a:pt x="44" y="32"/>
                  <a:pt x="44" y="32"/>
                </a:cubicBezTo>
                <a:cubicBezTo>
                  <a:pt x="156" y="32"/>
                  <a:pt x="156" y="32"/>
                  <a:pt x="156" y="32"/>
                </a:cubicBezTo>
                <a:lnTo>
                  <a:pt x="156" y="36"/>
                </a:lnTo>
                <a:close/>
                <a:moveTo>
                  <a:pt x="164" y="8"/>
                </a:moveTo>
                <a:cubicBezTo>
                  <a:pt x="36" y="8"/>
                  <a:pt x="36" y="8"/>
                  <a:pt x="36" y="8"/>
                </a:cubicBezTo>
                <a:cubicBezTo>
                  <a:pt x="36" y="176"/>
                  <a:pt x="36" y="176"/>
                  <a:pt x="36" y="176"/>
                </a:cubicBezTo>
                <a:cubicBezTo>
                  <a:pt x="164" y="176"/>
                  <a:pt x="164" y="176"/>
                  <a:pt x="164" y="176"/>
                </a:cubicBezTo>
                <a:lnTo>
                  <a:pt x="164" y="8"/>
                </a:lnTo>
                <a:close/>
                <a:moveTo>
                  <a:pt x="160" y="184"/>
                </a:moveTo>
                <a:cubicBezTo>
                  <a:pt x="24" y="184"/>
                  <a:pt x="24" y="184"/>
                  <a:pt x="24" y="184"/>
                </a:cubicBezTo>
                <a:cubicBezTo>
                  <a:pt x="17" y="184"/>
                  <a:pt x="12" y="178"/>
                  <a:pt x="12" y="172"/>
                </a:cubicBezTo>
                <a:cubicBezTo>
                  <a:pt x="12" y="156"/>
                  <a:pt x="12" y="156"/>
                  <a:pt x="12" y="156"/>
                </a:cubicBezTo>
                <a:cubicBezTo>
                  <a:pt x="20" y="156"/>
                  <a:pt x="20" y="156"/>
                  <a:pt x="20" y="156"/>
                </a:cubicBezTo>
                <a:cubicBezTo>
                  <a:pt x="24" y="156"/>
                  <a:pt x="28" y="152"/>
                  <a:pt x="28" y="148"/>
                </a:cubicBezTo>
                <a:cubicBezTo>
                  <a:pt x="28" y="143"/>
                  <a:pt x="24" y="140"/>
                  <a:pt x="20" y="140"/>
                </a:cubicBezTo>
                <a:cubicBezTo>
                  <a:pt x="12" y="140"/>
                  <a:pt x="12" y="140"/>
                  <a:pt x="12" y="140"/>
                </a:cubicBezTo>
                <a:cubicBezTo>
                  <a:pt x="12" y="100"/>
                  <a:pt x="12" y="100"/>
                  <a:pt x="12" y="100"/>
                </a:cubicBezTo>
                <a:cubicBezTo>
                  <a:pt x="20" y="100"/>
                  <a:pt x="20" y="100"/>
                  <a:pt x="20" y="100"/>
                </a:cubicBezTo>
                <a:cubicBezTo>
                  <a:pt x="24" y="100"/>
                  <a:pt x="28" y="96"/>
                  <a:pt x="28" y="92"/>
                </a:cubicBezTo>
                <a:cubicBezTo>
                  <a:pt x="28" y="87"/>
                  <a:pt x="24" y="84"/>
                  <a:pt x="20" y="84"/>
                </a:cubicBezTo>
                <a:cubicBezTo>
                  <a:pt x="12" y="84"/>
                  <a:pt x="12" y="84"/>
                  <a:pt x="12" y="84"/>
                </a:cubicBezTo>
                <a:cubicBezTo>
                  <a:pt x="12" y="44"/>
                  <a:pt x="12" y="44"/>
                  <a:pt x="12" y="44"/>
                </a:cubicBezTo>
                <a:cubicBezTo>
                  <a:pt x="20" y="44"/>
                  <a:pt x="20" y="44"/>
                  <a:pt x="20" y="44"/>
                </a:cubicBezTo>
                <a:cubicBezTo>
                  <a:pt x="24" y="44"/>
                  <a:pt x="28" y="40"/>
                  <a:pt x="28" y="36"/>
                </a:cubicBezTo>
                <a:cubicBezTo>
                  <a:pt x="28" y="31"/>
                  <a:pt x="24" y="28"/>
                  <a:pt x="20" y="28"/>
                </a:cubicBezTo>
                <a:cubicBezTo>
                  <a:pt x="12" y="28"/>
                  <a:pt x="12" y="28"/>
                  <a:pt x="12" y="28"/>
                </a:cubicBezTo>
                <a:cubicBezTo>
                  <a:pt x="12" y="12"/>
                  <a:pt x="12" y="12"/>
                  <a:pt x="12" y="12"/>
                </a:cubicBezTo>
                <a:cubicBezTo>
                  <a:pt x="12" y="5"/>
                  <a:pt x="17" y="0"/>
                  <a:pt x="24" y="0"/>
                </a:cubicBezTo>
                <a:cubicBezTo>
                  <a:pt x="160" y="0"/>
                  <a:pt x="160" y="0"/>
                  <a:pt x="160" y="0"/>
                </a:cubicBezTo>
                <a:cubicBezTo>
                  <a:pt x="166" y="0"/>
                  <a:pt x="172" y="5"/>
                  <a:pt x="172" y="12"/>
                </a:cubicBezTo>
                <a:cubicBezTo>
                  <a:pt x="172" y="172"/>
                  <a:pt x="172" y="172"/>
                  <a:pt x="172" y="172"/>
                </a:cubicBezTo>
                <a:cubicBezTo>
                  <a:pt x="172" y="178"/>
                  <a:pt x="166" y="184"/>
                  <a:pt x="160" y="184"/>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10"/>
          <p:cNvSpPr>
            <a:spLocks noEditPoints="1"/>
          </p:cNvSpPr>
          <p:nvPr/>
        </p:nvSpPr>
        <p:spPr bwMode="auto">
          <a:xfrm>
            <a:off x="633689" y="4237306"/>
            <a:ext cx="355746" cy="387605"/>
          </a:xfrm>
          <a:custGeom>
            <a:gdLst>
              <a:gd fmla="*/ 132 w 176" name="T0"/>
              <a:gd fmla="*/ 144 h 191" name="T1"/>
              <a:gd fmla="*/ 96 w 176" name="T2"/>
              <a:gd fmla="*/ 185 h 191" name="T3"/>
              <a:gd fmla="*/ 46 w 176" name="T4"/>
              <a:gd fmla="*/ 162 h 191" name="T5"/>
              <a:gd fmla="*/ 157 w 176" name="T6"/>
              <a:gd fmla="*/ 62 h 191" name="T7"/>
              <a:gd fmla="*/ 126 w 176" name="T8"/>
              <a:gd fmla="*/ 78 h 191" name="T9"/>
              <a:gd fmla="*/ 82 w 176" name="T10"/>
              <a:gd fmla="*/ 8 h 191" name="T11"/>
              <a:gd fmla="*/ 80 w 176" name="T12"/>
              <a:gd fmla="*/ 37 h 191" name="T13"/>
              <a:gd fmla="*/ 59 w 176" name="T14"/>
              <a:gd fmla="*/ 16 h 191" name="T15"/>
              <a:gd fmla="*/ 48 w 176" name="T16"/>
              <a:gd fmla="*/ 11 h 191" name="T17"/>
              <a:gd fmla="*/ 61 w 176" name="T18"/>
              <a:gd fmla="*/ 64 h 191" name="T19"/>
              <a:gd fmla="*/ 41 w 176" name="T20"/>
              <a:gd fmla="*/ 43 h 191" name="T21"/>
              <a:gd fmla="*/ 24 w 176" name="T22"/>
              <a:gd fmla="*/ 32 h 191" name="T23"/>
              <a:gd fmla="*/ 43 w 176" name="T24"/>
              <a:gd fmla="*/ 92 h 191" name="T25"/>
              <a:gd fmla="*/ 16 w 176" name="T26"/>
              <a:gd fmla="*/ 66 h 191" name="T27"/>
              <a:gd fmla="*/ 14 w 176" name="T28"/>
              <a:gd fmla="*/ 85 h 191" name="T29"/>
              <a:gd fmla="*/ 47 w 176" name="T30"/>
              <a:gd fmla="*/ 140 h 191" name="T31"/>
              <a:gd fmla="*/ 96 w 176" name="T32"/>
              <a:gd fmla="*/ 151 h 191" name="T33"/>
              <a:gd fmla="*/ 167 w 176" name="T34"/>
              <a:gd fmla="*/ 73 h 191" name="T35"/>
              <a:gd fmla="*/ 173 w 176" name="T36"/>
              <a:gd fmla="*/ 79 h 191" name="T37"/>
              <a:gd fmla="*/ 152 w 176" name="T38"/>
              <a:gd fmla="*/ 96 h 191" name="T39"/>
              <a:gd fmla="*/ 99 w 176" name="T40"/>
              <a:gd fmla="*/ 159 h 191" name="T41"/>
              <a:gd fmla="*/ 41 w 176" name="T42"/>
              <a:gd fmla="*/ 144 h 191" name="T43"/>
              <a:gd fmla="*/ 24 w 176" name="T44"/>
              <a:gd fmla="*/ 116 h 191" name="T45"/>
              <a:gd fmla="*/ 7 w 176" name="T46"/>
              <a:gd fmla="*/ 89 h 191" name="T47"/>
              <a:gd fmla="*/ 16 w 176" name="T48"/>
              <a:gd fmla="*/ 58 h 191" name="T49"/>
              <a:gd fmla="*/ 15 w 176" name="T50"/>
              <a:gd fmla="*/ 49 h 191" name="T51"/>
              <a:gd fmla="*/ 28 w 176" name="T52"/>
              <a:gd fmla="*/ 23 h 191" name="T53"/>
              <a:gd fmla="*/ 35 w 176" name="T54"/>
              <a:gd fmla="*/ 12 h 191" name="T55"/>
              <a:gd fmla="*/ 50 w 176" name="T56"/>
              <a:gd fmla="*/ 2 h 191" name="T57"/>
              <a:gd fmla="*/ 66 w 176" name="T58"/>
              <a:gd fmla="*/ 12 h 191" name="T59"/>
              <a:gd fmla="*/ 82 w 176" name="T60"/>
              <a:gd fmla="*/ 0 h 191" name="T61"/>
              <a:gd fmla="*/ 110 w 176" name="T62"/>
              <a:gd fmla="*/ 36 h 191" name="T63"/>
              <a:gd fmla="*/ 126 w 176" name="T64"/>
              <a:gd fmla="*/ 68 h 191" name="T65"/>
              <a:gd fmla="*/ 154 w 176" name="T66"/>
              <a:gd fmla="*/ 53 h 191" name="T67"/>
              <a:gd fmla="*/ 175 w 176" name="T68"/>
              <a:gd fmla="*/ 71 h 19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1" w="176">
                <a:moveTo>
                  <a:pt x="93" y="169"/>
                </a:moveTo>
                <a:cubicBezTo>
                  <a:pt x="113" y="164"/>
                  <a:pt x="122" y="155"/>
                  <a:pt x="132" y="144"/>
                </a:cubicBezTo>
                <a:cubicBezTo>
                  <a:pt x="135" y="146"/>
                  <a:pt x="139" y="149"/>
                  <a:pt x="140" y="152"/>
                </a:cubicBezTo>
                <a:cubicBezTo>
                  <a:pt x="143" y="164"/>
                  <a:pt x="123" y="179"/>
                  <a:pt x="96" y="185"/>
                </a:cubicBezTo>
                <a:cubicBezTo>
                  <a:pt x="70" y="191"/>
                  <a:pt x="46" y="186"/>
                  <a:pt x="43" y="173"/>
                </a:cubicBezTo>
                <a:cubicBezTo>
                  <a:pt x="42" y="170"/>
                  <a:pt x="44" y="166"/>
                  <a:pt x="46" y="162"/>
                </a:cubicBezTo>
                <a:cubicBezTo>
                  <a:pt x="60" y="169"/>
                  <a:pt x="73" y="173"/>
                  <a:pt x="93" y="169"/>
                </a:cubicBezTo>
                <a:close/>
                <a:moveTo>
                  <a:pt x="157" y="62"/>
                </a:moveTo>
                <a:cubicBezTo>
                  <a:pt x="156" y="62"/>
                  <a:pt x="155" y="61"/>
                  <a:pt x="154" y="61"/>
                </a:cubicBezTo>
                <a:cubicBezTo>
                  <a:pt x="145" y="61"/>
                  <a:pt x="134" y="72"/>
                  <a:pt x="126" y="78"/>
                </a:cubicBezTo>
                <a:cubicBezTo>
                  <a:pt x="114" y="73"/>
                  <a:pt x="110" y="56"/>
                  <a:pt x="103" y="40"/>
                </a:cubicBezTo>
                <a:cubicBezTo>
                  <a:pt x="97" y="27"/>
                  <a:pt x="91" y="8"/>
                  <a:pt x="82" y="8"/>
                </a:cubicBezTo>
                <a:cubicBezTo>
                  <a:pt x="81" y="8"/>
                  <a:pt x="80" y="8"/>
                  <a:pt x="79" y="8"/>
                </a:cubicBezTo>
                <a:cubicBezTo>
                  <a:pt x="69" y="13"/>
                  <a:pt x="77" y="27"/>
                  <a:pt x="80" y="37"/>
                </a:cubicBezTo>
                <a:cubicBezTo>
                  <a:pt x="84" y="47"/>
                  <a:pt x="88" y="58"/>
                  <a:pt x="88" y="67"/>
                </a:cubicBezTo>
                <a:cubicBezTo>
                  <a:pt x="78" y="58"/>
                  <a:pt x="68" y="29"/>
                  <a:pt x="59" y="16"/>
                </a:cubicBezTo>
                <a:cubicBezTo>
                  <a:pt x="57" y="13"/>
                  <a:pt x="54" y="10"/>
                  <a:pt x="50" y="10"/>
                </a:cubicBezTo>
                <a:cubicBezTo>
                  <a:pt x="49" y="10"/>
                  <a:pt x="48" y="10"/>
                  <a:pt x="48" y="11"/>
                </a:cubicBezTo>
                <a:cubicBezTo>
                  <a:pt x="39" y="15"/>
                  <a:pt x="43" y="23"/>
                  <a:pt x="46" y="30"/>
                </a:cubicBezTo>
                <a:cubicBezTo>
                  <a:pt x="51" y="42"/>
                  <a:pt x="56" y="53"/>
                  <a:pt x="61" y="64"/>
                </a:cubicBezTo>
                <a:cubicBezTo>
                  <a:pt x="63" y="69"/>
                  <a:pt x="67" y="75"/>
                  <a:pt x="65" y="79"/>
                </a:cubicBezTo>
                <a:cubicBezTo>
                  <a:pt x="57" y="70"/>
                  <a:pt x="47" y="52"/>
                  <a:pt x="41" y="43"/>
                </a:cubicBezTo>
                <a:cubicBezTo>
                  <a:pt x="37" y="37"/>
                  <a:pt x="33" y="31"/>
                  <a:pt x="28" y="31"/>
                </a:cubicBezTo>
                <a:cubicBezTo>
                  <a:pt x="27" y="31"/>
                  <a:pt x="25" y="31"/>
                  <a:pt x="24" y="32"/>
                </a:cubicBezTo>
                <a:cubicBezTo>
                  <a:pt x="18" y="36"/>
                  <a:pt x="20" y="41"/>
                  <a:pt x="22" y="46"/>
                </a:cubicBezTo>
                <a:cubicBezTo>
                  <a:pt x="27" y="57"/>
                  <a:pt x="45" y="81"/>
                  <a:pt x="43" y="92"/>
                </a:cubicBezTo>
                <a:cubicBezTo>
                  <a:pt x="37" y="90"/>
                  <a:pt x="33" y="84"/>
                  <a:pt x="28" y="78"/>
                </a:cubicBezTo>
                <a:cubicBezTo>
                  <a:pt x="25" y="73"/>
                  <a:pt x="20" y="66"/>
                  <a:pt x="16" y="66"/>
                </a:cubicBezTo>
                <a:cubicBezTo>
                  <a:pt x="15" y="66"/>
                  <a:pt x="14" y="67"/>
                  <a:pt x="13" y="67"/>
                </a:cubicBezTo>
                <a:cubicBezTo>
                  <a:pt x="8" y="70"/>
                  <a:pt x="10" y="78"/>
                  <a:pt x="14" y="85"/>
                </a:cubicBezTo>
                <a:cubicBezTo>
                  <a:pt x="20" y="96"/>
                  <a:pt x="26" y="103"/>
                  <a:pt x="31" y="112"/>
                </a:cubicBezTo>
                <a:cubicBezTo>
                  <a:pt x="36" y="121"/>
                  <a:pt x="41" y="130"/>
                  <a:pt x="47" y="140"/>
                </a:cubicBezTo>
                <a:cubicBezTo>
                  <a:pt x="55" y="151"/>
                  <a:pt x="66" y="155"/>
                  <a:pt x="77" y="155"/>
                </a:cubicBezTo>
                <a:cubicBezTo>
                  <a:pt x="83" y="155"/>
                  <a:pt x="90" y="154"/>
                  <a:pt x="96" y="151"/>
                </a:cubicBezTo>
                <a:cubicBezTo>
                  <a:pt x="127" y="138"/>
                  <a:pt x="128" y="111"/>
                  <a:pt x="146" y="91"/>
                </a:cubicBezTo>
                <a:cubicBezTo>
                  <a:pt x="152" y="85"/>
                  <a:pt x="159" y="81"/>
                  <a:pt x="167" y="73"/>
                </a:cubicBezTo>
                <a:cubicBezTo>
                  <a:pt x="165" y="66"/>
                  <a:pt x="161" y="63"/>
                  <a:pt x="157" y="62"/>
                </a:cubicBezTo>
                <a:close/>
                <a:moveTo>
                  <a:pt x="173" y="79"/>
                </a:moveTo>
                <a:cubicBezTo>
                  <a:pt x="169" y="83"/>
                  <a:pt x="165" y="86"/>
                  <a:pt x="161" y="88"/>
                </a:cubicBezTo>
                <a:cubicBezTo>
                  <a:pt x="157" y="91"/>
                  <a:pt x="154" y="94"/>
                  <a:pt x="152" y="96"/>
                </a:cubicBezTo>
                <a:cubicBezTo>
                  <a:pt x="146" y="103"/>
                  <a:pt x="142" y="110"/>
                  <a:pt x="138" y="118"/>
                </a:cubicBezTo>
                <a:cubicBezTo>
                  <a:pt x="130" y="132"/>
                  <a:pt x="122" y="149"/>
                  <a:pt x="99" y="159"/>
                </a:cubicBezTo>
                <a:cubicBezTo>
                  <a:pt x="92" y="162"/>
                  <a:pt x="84" y="164"/>
                  <a:pt x="77" y="164"/>
                </a:cubicBezTo>
                <a:cubicBezTo>
                  <a:pt x="62" y="164"/>
                  <a:pt x="49" y="157"/>
                  <a:pt x="41" y="144"/>
                </a:cubicBezTo>
                <a:cubicBezTo>
                  <a:pt x="37" y="138"/>
                  <a:pt x="34" y="133"/>
                  <a:pt x="30" y="127"/>
                </a:cubicBezTo>
                <a:cubicBezTo>
                  <a:pt x="28" y="123"/>
                  <a:pt x="26" y="120"/>
                  <a:pt x="24" y="116"/>
                </a:cubicBezTo>
                <a:cubicBezTo>
                  <a:pt x="22" y="113"/>
                  <a:pt x="20" y="110"/>
                  <a:pt x="18" y="107"/>
                </a:cubicBezTo>
                <a:cubicBezTo>
                  <a:pt x="15" y="102"/>
                  <a:pt x="11" y="96"/>
                  <a:pt x="7" y="89"/>
                </a:cubicBezTo>
                <a:cubicBezTo>
                  <a:pt x="0" y="75"/>
                  <a:pt x="0" y="65"/>
                  <a:pt x="9" y="60"/>
                </a:cubicBezTo>
                <a:cubicBezTo>
                  <a:pt x="11" y="59"/>
                  <a:pt x="13" y="58"/>
                  <a:pt x="16" y="58"/>
                </a:cubicBezTo>
                <a:cubicBezTo>
                  <a:pt x="17" y="58"/>
                  <a:pt x="19" y="59"/>
                  <a:pt x="20" y="59"/>
                </a:cubicBezTo>
                <a:cubicBezTo>
                  <a:pt x="18" y="55"/>
                  <a:pt x="16" y="52"/>
                  <a:pt x="15" y="49"/>
                </a:cubicBezTo>
                <a:cubicBezTo>
                  <a:pt x="13" y="45"/>
                  <a:pt x="8" y="33"/>
                  <a:pt x="19" y="25"/>
                </a:cubicBezTo>
                <a:cubicBezTo>
                  <a:pt x="22" y="23"/>
                  <a:pt x="25" y="23"/>
                  <a:pt x="28" y="23"/>
                </a:cubicBezTo>
                <a:cubicBezTo>
                  <a:pt x="31" y="23"/>
                  <a:pt x="33" y="23"/>
                  <a:pt x="35" y="24"/>
                </a:cubicBezTo>
                <a:cubicBezTo>
                  <a:pt x="34" y="21"/>
                  <a:pt x="34" y="16"/>
                  <a:pt x="35" y="12"/>
                </a:cubicBezTo>
                <a:cubicBezTo>
                  <a:pt x="36" y="10"/>
                  <a:pt x="39" y="6"/>
                  <a:pt x="44" y="3"/>
                </a:cubicBezTo>
                <a:cubicBezTo>
                  <a:pt x="46" y="3"/>
                  <a:pt x="48" y="2"/>
                  <a:pt x="50" y="2"/>
                </a:cubicBezTo>
                <a:cubicBezTo>
                  <a:pt x="56" y="2"/>
                  <a:pt x="62" y="6"/>
                  <a:pt x="66" y="12"/>
                </a:cubicBezTo>
                <a:cubicBezTo>
                  <a:pt x="66" y="12"/>
                  <a:pt x="66" y="12"/>
                  <a:pt x="66" y="12"/>
                </a:cubicBezTo>
                <a:cubicBezTo>
                  <a:pt x="67" y="8"/>
                  <a:pt x="70" y="4"/>
                  <a:pt x="76" y="1"/>
                </a:cubicBezTo>
                <a:cubicBezTo>
                  <a:pt x="78" y="0"/>
                  <a:pt x="80" y="0"/>
                  <a:pt x="82" y="0"/>
                </a:cubicBezTo>
                <a:cubicBezTo>
                  <a:pt x="95" y="0"/>
                  <a:pt x="101" y="15"/>
                  <a:pt x="107" y="29"/>
                </a:cubicBezTo>
                <a:cubicBezTo>
                  <a:pt x="108" y="31"/>
                  <a:pt x="109" y="34"/>
                  <a:pt x="110" y="36"/>
                </a:cubicBezTo>
                <a:cubicBezTo>
                  <a:pt x="112" y="40"/>
                  <a:pt x="114" y="44"/>
                  <a:pt x="115" y="48"/>
                </a:cubicBezTo>
                <a:cubicBezTo>
                  <a:pt x="119" y="56"/>
                  <a:pt x="122" y="64"/>
                  <a:pt x="126" y="68"/>
                </a:cubicBezTo>
                <a:cubicBezTo>
                  <a:pt x="126" y="67"/>
                  <a:pt x="126" y="67"/>
                  <a:pt x="126" y="67"/>
                </a:cubicBezTo>
                <a:cubicBezTo>
                  <a:pt x="134" y="61"/>
                  <a:pt x="144" y="53"/>
                  <a:pt x="154" y="53"/>
                </a:cubicBezTo>
                <a:cubicBezTo>
                  <a:pt x="156" y="53"/>
                  <a:pt x="157" y="54"/>
                  <a:pt x="158" y="54"/>
                </a:cubicBezTo>
                <a:cubicBezTo>
                  <a:pt x="166" y="55"/>
                  <a:pt x="172" y="61"/>
                  <a:pt x="175" y="71"/>
                </a:cubicBezTo>
                <a:cubicBezTo>
                  <a:pt x="176" y="73"/>
                  <a:pt x="175" y="77"/>
                  <a:pt x="173" y="79"/>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11"/>
          <p:cNvSpPr>
            <a:spLocks noEditPoints="1"/>
          </p:cNvSpPr>
          <p:nvPr/>
        </p:nvSpPr>
        <p:spPr bwMode="auto">
          <a:xfrm>
            <a:off x="3848145" y="3659616"/>
            <a:ext cx="386542" cy="276102"/>
          </a:xfrm>
          <a:custGeom>
            <a:gdLst>
              <a:gd fmla="*/ 176 w 191" name="T0"/>
              <a:gd fmla="*/ 90 h 136" name="T1"/>
              <a:gd fmla="*/ 176 w 191" name="T2"/>
              <a:gd fmla="*/ 125 h 136" name="T3"/>
              <a:gd fmla="*/ 156 w 191" name="T4"/>
              <a:gd fmla="*/ 96 h 136" name="T5"/>
              <a:gd fmla="*/ 152 w 191" name="T6"/>
              <a:gd fmla="*/ 92 h 136" name="T7"/>
              <a:gd fmla="*/ 148 w 191" name="T8"/>
              <a:gd fmla="*/ 96 h 136" name="T9"/>
              <a:gd fmla="*/ 144 w 191" name="T10"/>
              <a:gd fmla="*/ 92 h 136" name="T11"/>
              <a:gd fmla="*/ 140 w 191" name="T12"/>
              <a:gd fmla="*/ 96 h 136" name="T13"/>
              <a:gd fmla="*/ 136 w 191" name="T14"/>
              <a:gd fmla="*/ 92 h 136" name="T15"/>
              <a:gd fmla="*/ 132 w 191" name="T16"/>
              <a:gd fmla="*/ 96 h 136" name="T17"/>
              <a:gd fmla="*/ 128 w 191" name="T18"/>
              <a:gd fmla="*/ 92 h 136" name="T19"/>
              <a:gd fmla="*/ 124 w 191" name="T20"/>
              <a:gd fmla="*/ 96 h 136" name="T21"/>
              <a:gd fmla="*/ 120 w 191" name="T22"/>
              <a:gd fmla="*/ 92 h 136" name="T23"/>
              <a:gd fmla="*/ 116 w 191" name="T24"/>
              <a:gd fmla="*/ 96 h 136" name="T25"/>
              <a:gd fmla="*/ 120 w 191" name="T26"/>
              <a:gd fmla="*/ 100 h 136" name="T27"/>
              <a:gd fmla="*/ 124 w 191" name="T28"/>
              <a:gd fmla="*/ 104 h 136" name="T29"/>
              <a:gd fmla="*/ 128 w 191" name="T30"/>
              <a:gd fmla="*/ 100 h 136" name="T31"/>
              <a:gd fmla="*/ 132 w 191" name="T32"/>
              <a:gd fmla="*/ 104 h 136" name="T33"/>
              <a:gd fmla="*/ 136 w 191" name="T34"/>
              <a:gd fmla="*/ 100 h 136" name="T35"/>
              <a:gd fmla="*/ 140 w 191" name="T36"/>
              <a:gd fmla="*/ 104 h 136" name="T37"/>
              <a:gd fmla="*/ 144 w 191" name="T38"/>
              <a:gd fmla="*/ 100 h 136" name="T39"/>
              <a:gd fmla="*/ 148 w 191" name="T40"/>
              <a:gd fmla="*/ 104 h 136" name="T41"/>
              <a:gd fmla="*/ 152 w 191" name="T42"/>
              <a:gd fmla="*/ 100 h 136" name="T43"/>
              <a:gd fmla="*/ 156 w 191" name="T44"/>
              <a:gd fmla="*/ 104 h 136" name="T45"/>
              <a:gd fmla="*/ 160 w 191" name="T46"/>
              <a:gd fmla="*/ 100 h 136" name="T47"/>
              <a:gd fmla="*/ 167 w 191" name="T48"/>
              <a:gd fmla="*/ 130 h 136" name="T49"/>
              <a:gd fmla="*/ 108 w 191" name="T50"/>
              <a:gd fmla="*/ 130 h 136" name="T51"/>
              <a:gd fmla="*/ 108 w 191" name="T52"/>
              <a:gd fmla="*/ 123 h 136" name="T53"/>
              <a:gd fmla="*/ 108 w 191" name="T54"/>
              <a:gd fmla="*/ 96 h 136" name="T55"/>
              <a:gd fmla="*/ 109 w 191" name="T56"/>
              <a:gd fmla="*/ 85 h 136" name="T57"/>
              <a:gd fmla="*/ 116 w 191" name="T58"/>
              <a:gd fmla="*/ 82 h 136" name="T59"/>
              <a:gd fmla="*/ 126 w 191" name="T60"/>
              <a:gd fmla="*/ 80 h 136" name="T61"/>
              <a:gd fmla="*/ 135 w 191" name="T62"/>
              <a:gd fmla="*/ 80 h 136" name="T63"/>
              <a:gd fmla="*/ 167 w 191" name="T64"/>
              <a:gd fmla="*/ 86 h 136" name="T65"/>
              <a:gd fmla="*/ 100 w 191" name="T66"/>
              <a:gd fmla="*/ 118 h 136" name="T67"/>
              <a:gd fmla="*/ 100 w 191" name="T68"/>
              <a:gd fmla="*/ 126 h 136" name="T69"/>
              <a:gd fmla="*/ 100 w 191" name="T70"/>
              <a:gd fmla="*/ 89 h 136" name="T71"/>
              <a:gd fmla="*/ 100 w 191" name="T72"/>
              <a:gd fmla="*/ 96 h 136" name="T73"/>
              <a:gd fmla="*/ 44 w 191" name="T74"/>
              <a:gd fmla="*/ 58 h 136" name="T75"/>
              <a:gd fmla="*/ 92 w 191" name="T76"/>
              <a:gd fmla="*/ 58 h 136" name="T77"/>
              <a:gd fmla="*/ 53 w 191" name="T78"/>
              <a:gd fmla="*/ 88 h 136" name="T79"/>
              <a:gd fmla="*/ 112 w 191" name="T80"/>
              <a:gd fmla="*/ 27 h 136" name="T81"/>
              <a:gd fmla="*/ 112 w 191" name="T82"/>
              <a:gd fmla="*/ 27 h 136" name="T83"/>
              <a:gd fmla="*/ 27 w 191" name="T84"/>
              <a:gd fmla="*/ 111 h 136" name="T85"/>
              <a:gd fmla="*/ 135 w 191" name="T86"/>
              <a:gd fmla="*/ 72 h 136" name="T87"/>
              <a:gd fmla="*/ 128 w 191" name="T88"/>
              <a:gd fmla="*/ 68 h 136" name="T89"/>
              <a:gd fmla="*/ 113 w 191" name="T90"/>
              <a:gd fmla="*/ 64 h 136" name="T91"/>
              <a:gd fmla="*/ 112 w 191" name="T92"/>
              <a:gd fmla="*/ 27 h 136" name="T93"/>
              <a:gd fmla="*/ 68 w 191" name="T94"/>
              <a:gd fmla="*/ 24 h 136" name="T95"/>
              <a:gd fmla="*/ 23 w 191" name="T96"/>
              <a:gd fmla="*/ 28 h 136" name="T97"/>
              <a:gd fmla="*/ 23 w 191" name="T98"/>
              <a:gd fmla="*/ 28 h 136" name="T99"/>
              <a:gd fmla="*/ 32 w 191" name="T100"/>
              <a:gd fmla="*/ 34 h 136" name="T101"/>
              <a:gd fmla="*/ 8 w 191" name="T102"/>
              <a:gd fmla="*/ 64 h 136" name="T103"/>
              <a:gd fmla="*/ 8 w 191" name="T104"/>
              <a:gd fmla="*/ 68 h 136" name="T105"/>
              <a:gd fmla="*/ 17 w 191" name="T106"/>
              <a:gd fmla="*/ 100 h 136" name="T107"/>
              <a:gd fmla="*/ 17 w 191" name="T108"/>
              <a:gd fmla="*/ 100 h 136" name="T109"/>
              <a:gd fmla="*/ 45 w 191" name="T110"/>
              <a:gd fmla="*/ 123 h 136" name="T111"/>
              <a:gd fmla="*/ 45 w 191" name="T112"/>
              <a:gd fmla="*/ 123 h 136" name="T113"/>
              <a:gd fmla="*/ 68 w 191" name="T114"/>
              <a:gd fmla="*/ 128 h 136" name="T115"/>
              <a:gd fmla="*/ 92 w 191" name="T116"/>
              <a:gd fmla="*/ 131 h 136" name="T117"/>
              <a:gd fmla="*/ 0 w 191" name="T118"/>
              <a:gd fmla="*/ 68 h 136" name="T119"/>
              <a:gd fmla="*/ 136 w 191" name="T120"/>
              <a:gd fmla="*/ 68 h 13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6" w="191">
                <a:moveTo>
                  <a:pt x="176" y="125"/>
                </a:moveTo>
                <a:cubicBezTo>
                  <a:pt x="176" y="90"/>
                  <a:pt x="176" y="90"/>
                  <a:pt x="176" y="90"/>
                </a:cubicBezTo>
                <a:cubicBezTo>
                  <a:pt x="185" y="96"/>
                  <a:pt x="191" y="103"/>
                  <a:pt x="191" y="108"/>
                </a:cubicBezTo>
                <a:cubicBezTo>
                  <a:pt x="191" y="112"/>
                  <a:pt x="185" y="119"/>
                  <a:pt x="176" y="125"/>
                </a:cubicBezTo>
                <a:close/>
                <a:moveTo>
                  <a:pt x="160" y="96"/>
                </a:moveTo>
                <a:cubicBezTo>
                  <a:pt x="156" y="96"/>
                  <a:pt x="156" y="96"/>
                  <a:pt x="156" y="96"/>
                </a:cubicBezTo>
                <a:cubicBezTo>
                  <a:pt x="156" y="92"/>
                  <a:pt x="156" y="92"/>
                  <a:pt x="156" y="92"/>
                </a:cubicBezTo>
                <a:cubicBezTo>
                  <a:pt x="152" y="92"/>
                  <a:pt x="152" y="92"/>
                  <a:pt x="152" y="92"/>
                </a:cubicBezTo>
                <a:cubicBezTo>
                  <a:pt x="152" y="96"/>
                  <a:pt x="152" y="96"/>
                  <a:pt x="152" y="96"/>
                </a:cubicBezTo>
                <a:cubicBezTo>
                  <a:pt x="148" y="96"/>
                  <a:pt x="148" y="96"/>
                  <a:pt x="148" y="96"/>
                </a:cubicBezTo>
                <a:cubicBezTo>
                  <a:pt x="148" y="92"/>
                  <a:pt x="148" y="92"/>
                  <a:pt x="148" y="92"/>
                </a:cubicBezTo>
                <a:cubicBezTo>
                  <a:pt x="144" y="92"/>
                  <a:pt x="144" y="92"/>
                  <a:pt x="144" y="92"/>
                </a:cubicBezTo>
                <a:cubicBezTo>
                  <a:pt x="144" y="96"/>
                  <a:pt x="144" y="96"/>
                  <a:pt x="144" y="96"/>
                </a:cubicBezTo>
                <a:cubicBezTo>
                  <a:pt x="140" y="96"/>
                  <a:pt x="140" y="96"/>
                  <a:pt x="140" y="96"/>
                </a:cubicBezTo>
                <a:cubicBezTo>
                  <a:pt x="140" y="92"/>
                  <a:pt x="140" y="92"/>
                  <a:pt x="140" y="92"/>
                </a:cubicBezTo>
                <a:cubicBezTo>
                  <a:pt x="136" y="92"/>
                  <a:pt x="136" y="92"/>
                  <a:pt x="136" y="92"/>
                </a:cubicBezTo>
                <a:cubicBezTo>
                  <a:pt x="136" y="96"/>
                  <a:pt x="136" y="96"/>
                  <a:pt x="136" y="96"/>
                </a:cubicBezTo>
                <a:cubicBezTo>
                  <a:pt x="132" y="96"/>
                  <a:pt x="132" y="96"/>
                  <a:pt x="132" y="96"/>
                </a:cubicBezTo>
                <a:cubicBezTo>
                  <a:pt x="132" y="92"/>
                  <a:pt x="132" y="92"/>
                  <a:pt x="132" y="92"/>
                </a:cubicBezTo>
                <a:cubicBezTo>
                  <a:pt x="128" y="92"/>
                  <a:pt x="128" y="92"/>
                  <a:pt x="128" y="92"/>
                </a:cubicBezTo>
                <a:cubicBezTo>
                  <a:pt x="128" y="96"/>
                  <a:pt x="128" y="96"/>
                  <a:pt x="128" y="96"/>
                </a:cubicBezTo>
                <a:cubicBezTo>
                  <a:pt x="124" y="96"/>
                  <a:pt x="124" y="96"/>
                  <a:pt x="124" y="96"/>
                </a:cubicBezTo>
                <a:cubicBezTo>
                  <a:pt x="124" y="92"/>
                  <a:pt x="124" y="92"/>
                  <a:pt x="124" y="92"/>
                </a:cubicBezTo>
                <a:cubicBezTo>
                  <a:pt x="120" y="92"/>
                  <a:pt x="120" y="92"/>
                  <a:pt x="120" y="92"/>
                </a:cubicBezTo>
                <a:cubicBezTo>
                  <a:pt x="120" y="96"/>
                  <a:pt x="120" y="96"/>
                  <a:pt x="120" y="96"/>
                </a:cubicBezTo>
                <a:cubicBezTo>
                  <a:pt x="116" y="96"/>
                  <a:pt x="116" y="96"/>
                  <a:pt x="116" y="96"/>
                </a:cubicBezTo>
                <a:cubicBezTo>
                  <a:pt x="116" y="100"/>
                  <a:pt x="116" y="100"/>
                  <a:pt x="116" y="100"/>
                </a:cubicBezTo>
                <a:cubicBezTo>
                  <a:pt x="120" y="100"/>
                  <a:pt x="120" y="100"/>
                  <a:pt x="120" y="100"/>
                </a:cubicBezTo>
                <a:cubicBezTo>
                  <a:pt x="120" y="104"/>
                  <a:pt x="120" y="104"/>
                  <a:pt x="120" y="104"/>
                </a:cubicBezTo>
                <a:cubicBezTo>
                  <a:pt x="124" y="104"/>
                  <a:pt x="124" y="104"/>
                  <a:pt x="124" y="104"/>
                </a:cubicBezTo>
                <a:cubicBezTo>
                  <a:pt x="124" y="100"/>
                  <a:pt x="124" y="100"/>
                  <a:pt x="124" y="100"/>
                </a:cubicBezTo>
                <a:cubicBezTo>
                  <a:pt x="128" y="100"/>
                  <a:pt x="128" y="100"/>
                  <a:pt x="128" y="100"/>
                </a:cubicBezTo>
                <a:cubicBezTo>
                  <a:pt x="128" y="104"/>
                  <a:pt x="128" y="104"/>
                  <a:pt x="128" y="104"/>
                </a:cubicBezTo>
                <a:cubicBezTo>
                  <a:pt x="132" y="104"/>
                  <a:pt x="132" y="104"/>
                  <a:pt x="132" y="104"/>
                </a:cubicBezTo>
                <a:cubicBezTo>
                  <a:pt x="132" y="100"/>
                  <a:pt x="132" y="100"/>
                  <a:pt x="132" y="100"/>
                </a:cubicBezTo>
                <a:cubicBezTo>
                  <a:pt x="136" y="100"/>
                  <a:pt x="136" y="100"/>
                  <a:pt x="136" y="100"/>
                </a:cubicBezTo>
                <a:cubicBezTo>
                  <a:pt x="136" y="104"/>
                  <a:pt x="136" y="104"/>
                  <a:pt x="136" y="104"/>
                </a:cubicBezTo>
                <a:cubicBezTo>
                  <a:pt x="140" y="104"/>
                  <a:pt x="140" y="104"/>
                  <a:pt x="140" y="104"/>
                </a:cubicBezTo>
                <a:cubicBezTo>
                  <a:pt x="140" y="100"/>
                  <a:pt x="140" y="100"/>
                  <a:pt x="140" y="100"/>
                </a:cubicBezTo>
                <a:cubicBezTo>
                  <a:pt x="144" y="100"/>
                  <a:pt x="144" y="100"/>
                  <a:pt x="144" y="100"/>
                </a:cubicBezTo>
                <a:cubicBezTo>
                  <a:pt x="144" y="104"/>
                  <a:pt x="144" y="104"/>
                  <a:pt x="144" y="104"/>
                </a:cubicBezTo>
                <a:cubicBezTo>
                  <a:pt x="148" y="104"/>
                  <a:pt x="148" y="104"/>
                  <a:pt x="148" y="104"/>
                </a:cubicBezTo>
                <a:cubicBezTo>
                  <a:pt x="148" y="100"/>
                  <a:pt x="148" y="100"/>
                  <a:pt x="148" y="100"/>
                </a:cubicBezTo>
                <a:cubicBezTo>
                  <a:pt x="152" y="100"/>
                  <a:pt x="152" y="100"/>
                  <a:pt x="152" y="100"/>
                </a:cubicBezTo>
                <a:cubicBezTo>
                  <a:pt x="152" y="104"/>
                  <a:pt x="152" y="104"/>
                  <a:pt x="152" y="104"/>
                </a:cubicBezTo>
                <a:cubicBezTo>
                  <a:pt x="156" y="104"/>
                  <a:pt x="156" y="104"/>
                  <a:pt x="156" y="104"/>
                </a:cubicBezTo>
                <a:cubicBezTo>
                  <a:pt x="156" y="100"/>
                  <a:pt x="156" y="100"/>
                  <a:pt x="156" y="100"/>
                </a:cubicBezTo>
                <a:cubicBezTo>
                  <a:pt x="160" y="100"/>
                  <a:pt x="160" y="100"/>
                  <a:pt x="160" y="100"/>
                </a:cubicBezTo>
                <a:lnTo>
                  <a:pt x="160" y="96"/>
                </a:lnTo>
                <a:close/>
                <a:moveTo>
                  <a:pt x="167" y="130"/>
                </a:moveTo>
                <a:cubicBezTo>
                  <a:pt x="159" y="133"/>
                  <a:pt x="146" y="136"/>
                  <a:pt x="136" y="136"/>
                </a:cubicBezTo>
                <a:cubicBezTo>
                  <a:pt x="125" y="136"/>
                  <a:pt x="116" y="133"/>
                  <a:pt x="108" y="130"/>
                </a:cubicBezTo>
                <a:cubicBezTo>
                  <a:pt x="108" y="123"/>
                  <a:pt x="108" y="123"/>
                  <a:pt x="108" y="123"/>
                </a:cubicBezTo>
                <a:cubicBezTo>
                  <a:pt x="108" y="123"/>
                  <a:pt x="108" y="123"/>
                  <a:pt x="108" y="123"/>
                </a:cubicBezTo>
                <a:cubicBezTo>
                  <a:pt x="108" y="96"/>
                  <a:pt x="108" y="96"/>
                  <a:pt x="108" y="96"/>
                </a:cubicBezTo>
                <a:cubicBezTo>
                  <a:pt x="108" y="96"/>
                  <a:pt x="108" y="96"/>
                  <a:pt x="108" y="96"/>
                </a:cubicBezTo>
                <a:cubicBezTo>
                  <a:pt x="108" y="85"/>
                  <a:pt x="108" y="85"/>
                  <a:pt x="108" y="85"/>
                </a:cubicBezTo>
                <a:cubicBezTo>
                  <a:pt x="109" y="85"/>
                  <a:pt x="109" y="85"/>
                  <a:pt x="109" y="85"/>
                </a:cubicBezTo>
                <a:cubicBezTo>
                  <a:pt x="110" y="84"/>
                  <a:pt x="111" y="84"/>
                  <a:pt x="112" y="84"/>
                </a:cubicBezTo>
                <a:cubicBezTo>
                  <a:pt x="114" y="83"/>
                  <a:pt x="115" y="83"/>
                  <a:pt x="116" y="82"/>
                </a:cubicBezTo>
                <a:cubicBezTo>
                  <a:pt x="117" y="82"/>
                  <a:pt x="117" y="82"/>
                  <a:pt x="117" y="82"/>
                </a:cubicBezTo>
                <a:cubicBezTo>
                  <a:pt x="120" y="81"/>
                  <a:pt x="123" y="81"/>
                  <a:pt x="126" y="80"/>
                </a:cubicBezTo>
                <a:cubicBezTo>
                  <a:pt x="126" y="80"/>
                  <a:pt x="126" y="80"/>
                  <a:pt x="126" y="80"/>
                </a:cubicBezTo>
                <a:cubicBezTo>
                  <a:pt x="129" y="80"/>
                  <a:pt x="132" y="80"/>
                  <a:pt x="135" y="80"/>
                </a:cubicBezTo>
                <a:cubicBezTo>
                  <a:pt x="135" y="80"/>
                  <a:pt x="135" y="80"/>
                  <a:pt x="136" y="80"/>
                </a:cubicBezTo>
                <a:cubicBezTo>
                  <a:pt x="146" y="80"/>
                  <a:pt x="159" y="82"/>
                  <a:pt x="167" y="86"/>
                </a:cubicBezTo>
                <a:lnTo>
                  <a:pt x="167" y="130"/>
                </a:lnTo>
                <a:close/>
                <a:moveTo>
                  <a:pt x="100" y="118"/>
                </a:moveTo>
                <a:cubicBezTo>
                  <a:pt x="100" y="118"/>
                  <a:pt x="100" y="118"/>
                  <a:pt x="100" y="118"/>
                </a:cubicBezTo>
                <a:cubicBezTo>
                  <a:pt x="100" y="126"/>
                  <a:pt x="100" y="126"/>
                  <a:pt x="100" y="126"/>
                </a:cubicBezTo>
                <a:cubicBezTo>
                  <a:pt x="90" y="120"/>
                  <a:pt x="84" y="113"/>
                  <a:pt x="84" y="108"/>
                </a:cubicBezTo>
                <a:cubicBezTo>
                  <a:pt x="84" y="102"/>
                  <a:pt x="90" y="95"/>
                  <a:pt x="100" y="89"/>
                </a:cubicBezTo>
                <a:cubicBezTo>
                  <a:pt x="100" y="96"/>
                  <a:pt x="100" y="96"/>
                  <a:pt x="100" y="96"/>
                </a:cubicBezTo>
                <a:cubicBezTo>
                  <a:pt x="100" y="96"/>
                  <a:pt x="100" y="96"/>
                  <a:pt x="100" y="96"/>
                </a:cubicBezTo>
                <a:cubicBezTo>
                  <a:pt x="100" y="118"/>
                  <a:pt x="100" y="118"/>
                  <a:pt x="100" y="118"/>
                </a:cubicBezTo>
                <a:close/>
                <a:moveTo>
                  <a:pt x="44" y="58"/>
                </a:moveTo>
                <a:cubicBezTo>
                  <a:pt x="68" y="40"/>
                  <a:pt x="68" y="40"/>
                  <a:pt x="68" y="40"/>
                </a:cubicBezTo>
                <a:cubicBezTo>
                  <a:pt x="92" y="58"/>
                  <a:pt x="92" y="58"/>
                  <a:pt x="92" y="58"/>
                </a:cubicBezTo>
                <a:cubicBezTo>
                  <a:pt x="82" y="88"/>
                  <a:pt x="82" y="88"/>
                  <a:pt x="82" y="88"/>
                </a:cubicBezTo>
                <a:cubicBezTo>
                  <a:pt x="53" y="88"/>
                  <a:pt x="53" y="88"/>
                  <a:pt x="53" y="88"/>
                </a:cubicBezTo>
                <a:lnTo>
                  <a:pt x="44" y="58"/>
                </a:lnTo>
                <a:close/>
                <a:moveTo>
                  <a:pt x="112" y="27"/>
                </a:moveTo>
                <a:cubicBezTo>
                  <a:pt x="120" y="36"/>
                  <a:pt x="125" y="47"/>
                  <a:pt x="127" y="58"/>
                </a:cubicBezTo>
                <a:cubicBezTo>
                  <a:pt x="125" y="47"/>
                  <a:pt x="120" y="36"/>
                  <a:pt x="112" y="27"/>
                </a:cubicBezTo>
                <a:close/>
                <a:moveTo>
                  <a:pt x="36" y="119"/>
                </a:moveTo>
                <a:cubicBezTo>
                  <a:pt x="33" y="117"/>
                  <a:pt x="30" y="114"/>
                  <a:pt x="27" y="111"/>
                </a:cubicBezTo>
                <a:cubicBezTo>
                  <a:pt x="30" y="114"/>
                  <a:pt x="33" y="117"/>
                  <a:pt x="36" y="119"/>
                </a:cubicBezTo>
                <a:close/>
                <a:moveTo>
                  <a:pt x="135" y="72"/>
                </a:moveTo>
                <a:cubicBezTo>
                  <a:pt x="133" y="72"/>
                  <a:pt x="130" y="72"/>
                  <a:pt x="127" y="72"/>
                </a:cubicBezTo>
                <a:cubicBezTo>
                  <a:pt x="127" y="71"/>
                  <a:pt x="128" y="69"/>
                  <a:pt x="128" y="68"/>
                </a:cubicBezTo>
                <a:cubicBezTo>
                  <a:pt x="128" y="66"/>
                  <a:pt x="128" y="65"/>
                  <a:pt x="127" y="64"/>
                </a:cubicBezTo>
                <a:cubicBezTo>
                  <a:pt x="113" y="64"/>
                  <a:pt x="113" y="64"/>
                  <a:pt x="113" y="64"/>
                </a:cubicBezTo>
                <a:cubicBezTo>
                  <a:pt x="104" y="34"/>
                  <a:pt x="104" y="34"/>
                  <a:pt x="104" y="34"/>
                </a:cubicBezTo>
                <a:cubicBezTo>
                  <a:pt x="112" y="27"/>
                  <a:pt x="112" y="27"/>
                  <a:pt x="112" y="27"/>
                </a:cubicBezTo>
                <a:cubicBezTo>
                  <a:pt x="105" y="20"/>
                  <a:pt x="96" y="13"/>
                  <a:pt x="85" y="10"/>
                </a:cubicBezTo>
                <a:cubicBezTo>
                  <a:pt x="68" y="24"/>
                  <a:pt x="68" y="24"/>
                  <a:pt x="68" y="24"/>
                </a:cubicBezTo>
                <a:cubicBezTo>
                  <a:pt x="50" y="10"/>
                  <a:pt x="50" y="10"/>
                  <a:pt x="50" y="10"/>
                </a:cubicBezTo>
                <a:cubicBezTo>
                  <a:pt x="40" y="13"/>
                  <a:pt x="30" y="20"/>
                  <a:pt x="23" y="28"/>
                </a:cubicBezTo>
                <a:cubicBezTo>
                  <a:pt x="23" y="27"/>
                  <a:pt x="23" y="27"/>
                  <a:pt x="23" y="27"/>
                </a:cubicBezTo>
                <a:cubicBezTo>
                  <a:pt x="23" y="28"/>
                  <a:pt x="23" y="28"/>
                  <a:pt x="23" y="28"/>
                </a:cubicBezTo>
                <a:cubicBezTo>
                  <a:pt x="23" y="28"/>
                  <a:pt x="23" y="28"/>
                  <a:pt x="23" y="28"/>
                </a:cubicBezTo>
                <a:cubicBezTo>
                  <a:pt x="32" y="34"/>
                  <a:pt x="32" y="34"/>
                  <a:pt x="32" y="34"/>
                </a:cubicBezTo>
                <a:cubicBezTo>
                  <a:pt x="22" y="64"/>
                  <a:pt x="22" y="64"/>
                  <a:pt x="22" y="64"/>
                </a:cubicBezTo>
                <a:cubicBezTo>
                  <a:pt x="8" y="64"/>
                  <a:pt x="8" y="64"/>
                  <a:pt x="8" y="64"/>
                </a:cubicBezTo>
                <a:cubicBezTo>
                  <a:pt x="8" y="62"/>
                  <a:pt x="8" y="60"/>
                  <a:pt x="8" y="59"/>
                </a:cubicBezTo>
                <a:cubicBezTo>
                  <a:pt x="8" y="62"/>
                  <a:pt x="8" y="65"/>
                  <a:pt x="8" y="68"/>
                </a:cubicBezTo>
                <a:cubicBezTo>
                  <a:pt x="8" y="80"/>
                  <a:pt x="11" y="91"/>
                  <a:pt x="17" y="100"/>
                </a:cubicBezTo>
                <a:cubicBezTo>
                  <a:pt x="17" y="100"/>
                  <a:pt x="17" y="100"/>
                  <a:pt x="17" y="100"/>
                </a:cubicBezTo>
                <a:cubicBezTo>
                  <a:pt x="18" y="101"/>
                  <a:pt x="19" y="102"/>
                  <a:pt x="19" y="103"/>
                </a:cubicBezTo>
                <a:cubicBezTo>
                  <a:pt x="19" y="102"/>
                  <a:pt x="18" y="101"/>
                  <a:pt x="17" y="100"/>
                </a:cubicBezTo>
                <a:cubicBezTo>
                  <a:pt x="36" y="100"/>
                  <a:pt x="36" y="100"/>
                  <a:pt x="36" y="100"/>
                </a:cubicBezTo>
                <a:cubicBezTo>
                  <a:pt x="45" y="123"/>
                  <a:pt x="45" y="123"/>
                  <a:pt x="45" y="123"/>
                </a:cubicBezTo>
                <a:cubicBezTo>
                  <a:pt x="44" y="123"/>
                  <a:pt x="43" y="122"/>
                  <a:pt x="42" y="122"/>
                </a:cubicBezTo>
                <a:cubicBezTo>
                  <a:pt x="43" y="122"/>
                  <a:pt x="44" y="123"/>
                  <a:pt x="45" y="123"/>
                </a:cubicBezTo>
                <a:cubicBezTo>
                  <a:pt x="45" y="123"/>
                  <a:pt x="45" y="123"/>
                  <a:pt x="45" y="123"/>
                </a:cubicBezTo>
                <a:cubicBezTo>
                  <a:pt x="52" y="126"/>
                  <a:pt x="60" y="128"/>
                  <a:pt x="68" y="128"/>
                </a:cubicBezTo>
                <a:cubicBezTo>
                  <a:pt x="74" y="128"/>
                  <a:pt x="79" y="127"/>
                  <a:pt x="85" y="125"/>
                </a:cubicBezTo>
                <a:cubicBezTo>
                  <a:pt x="87" y="127"/>
                  <a:pt x="90" y="129"/>
                  <a:pt x="92" y="131"/>
                </a:cubicBezTo>
                <a:cubicBezTo>
                  <a:pt x="85" y="134"/>
                  <a:pt x="76" y="136"/>
                  <a:pt x="68" y="136"/>
                </a:cubicBezTo>
                <a:cubicBezTo>
                  <a:pt x="30" y="136"/>
                  <a:pt x="0" y="105"/>
                  <a:pt x="0" y="68"/>
                </a:cubicBezTo>
                <a:cubicBezTo>
                  <a:pt x="0" y="30"/>
                  <a:pt x="30" y="0"/>
                  <a:pt x="68" y="0"/>
                </a:cubicBezTo>
                <a:cubicBezTo>
                  <a:pt x="105" y="0"/>
                  <a:pt x="136" y="30"/>
                  <a:pt x="136" y="68"/>
                </a:cubicBezTo>
                <a:cubicBezTo>
                  <a:pt x="136" y="69"/>
                  <a:pt x="136" y="70"/>
                  <a:pt x="135" y="72"/>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2"/>
          <p:cNvSpPr>
            <a:spLocks noEditPoints="1"/>
          </p:cNvSpPr>
          <p:nvPr/>
        </p:nvSpPr>
        <p:spPr bwMode="auto">
          <a:xfrm>
            <a:off x="3202492" y="3630944"/>
            <a:ext cx="386542" cy="297341"/>
          </a:xfrm>
          <a:custGeom>
            <a:gdLst>
              <a:gd fmla="*/ 96 w 191" name="T0"/>
              <a:gd fmla="*/ 69 h 146" name="T1"/>
              <a:gd fmla="*/ 53 w 191" name="T2"/>
              <a:gd fmla="*/ 96 h 146" name="T3"/>
              <a:gd fmla="*/ 74 w 191" name="T4"/>
              <a:gd fmla="*/ 106 h 146" name="T5"/>
              <a:gd fmla="*/ 86 w 191" name="T6"/>
              <a:gd fmla="*/ 100 h 146" name="T7"/>
              <a:gd fmla="*/ 96 w 191" name="T8"/>
              <a:gd fmla="*/ 69 h 146" name="T9"/>
              <a:gd fmla="*/ 57 w 191" name="T10"/>
              <a:gd fmla="*/ 70 h 146" name="T11"/>
              <a:gd fmla="*/ 41 w 191" name="T12"/>
              <a:gd fmla="*/ 65 h 146" name="T13"/>
              <a:gd fmla="*/ 36 w 191" name="T14"/>
              <a:gd fmla="*/ 80 h 146" name="T15"/>
              <a:gd fmla="*/ 57 w 191" name="T16"/>
              <a:gd fmla="*/ 70 h 146" name="T17"/>
              <a:gd fmla="*/ 72 w 191" name="T18"/>
              <a:gd fmla="*/ 62 h 146" name="T19"/>
              <a:gd fmla="*/ 93 w 191" name="T20"/>
              <a:gd fmla="*/ 52 h 146" name="T21"/>
              <a:gd fmla="*/ 78 w 191" name="T22"/>
              <a:gd fmla="*/ 47 h 146" name="T23"/>
              <a:gd fmla="*/ 72 w 191" name="T24"/>
              <a:gd fmla="*/ 62 h 146" name="T25"/>
              <a:gd fmla="*/ 115 w 191" name="T26"/>
              <a:gd fmla="*/ 79 h 146" name="T27"/>
              <a:gd fmla="*/ 115 w 191" name="T28"/>
              <a:gd fmla="*/ 68 h 146" name="T29"/>
              <a:gd fmla="*/ 132 w 191" name="T30"/>
              <a:gd fmla="*/ 72 h 146" name="T31"/>
              <a:gd fmla="*/ 115 w 191" name="T32"/>
              <a:gd fmla="*/ 79 h 146" name="T33"/>
              <a:gd fmla="*/ 143 w 191" name="T34"/>
              <a:gd fmla="*/ 75 h 146" name="T35"/>
              <a:gd fmla="*/ 169 w 191" name="T36"/>
              <a:gd fmla="*/ 86 h 146" name="T37"/>
              <a:gd fmla="*/ 161 w 191" name="T38"/>
              <a:gd fmla="*/ 67 h 146" name="T39"/>
              <a:gd fmla="*/ 143 w 191" name="T40"/>
              <a:gd fmla="*/ 75 h 146" name="T41"/>
              <a:gd fmla="*/ 155 w 191" name="T42"/>
              <a:gd fmla="*/ 118 h 146" name="T43"/>
              <a:gd fmla="*/ 113 w 191" name="T44"/>
              <a:gd fmla="*/ 115 h 146" name="T45"/>
              <a:gd fmla="*/ 115 w 191" name="T46"/>
              <a:gd fmla="*/ 111 h 146" name="T47"/>
              <a:gd fmla="*/ 126 w 191" name="T48"/>
              <a:gd fmla="*/ 99 h 146" name="T49"/>
              <a:gd fmla="*/ 144 w 191" name="T50"/>
              <a:gd fmla="*/ 100 h 146" name="T51"/>
              <a:gd fmla="*/ 155 w 191" name="T52"/>
              <a:gd fmla="*/ 118 h 146" name="T53"/>
              <a:gd fmla="*/ 10 w 191" name="T54"/>
              <a:gd fmla="*/ 47 h 146" name="T55"/>
              <a:gd fmla="*/ 84 w 191" name="T56"/>
              <a:gd fmla="*/ 12 h 146" name="T57"/>
              <a:gd fmla="*/ 93 w 191" name="T58"/>
              <a:gd fmla="*/ 29 h 146" name="T59"/>
              <a:gd fmla="*/ 105 w 191" name="T60"/>
              <a:gd fmla="*/ 64 h 146" name="T61"/>
              <a:gd fmla="*/ 104 w 191" name="T62"/>
              <a:gd fmla="*/ 95 h 146" name="T63"/>
              <a:gd fmla="*/ 98 w 191" name="T64"/>
              <a:gd fmla="*/ 109 h 146" name="T65"/>
              <a:gd fmla="*/ 68 w 191" name="T66"/>
              <a:gd fmla="*/ 117 h 146" name="T67"/>
              <a:gd fmla="*/ 38 w 191" name="T68"/>
              <a:gd fmla="*/ 97 h 146" name="T69"/>
              <a:gd fmla="*/ 10 w 191" name="T70"/>
              <a:gd fmla="*/ 47 h 146" name="T71"/>
              <a:gd fmla="*/ 188 w 191" name="T72"/>
              <a:gd fmla="*/ 34 h 146" name="T73"/>
              <a:gd fmla="*/ 107 w 191" name="T74"/>
              <a:gd fmla="*/ 34 h 146" name="T75"/>
              <a:gd fmla="*/ 100 w 191" name="T76"/>
              <a:gd fmla="*/ 23 h 146" name="T77"/>
              <a:gd fmla="*/ 95 w 191" name="T78"/>
              <a:gd fmla="*/ 15 h 146" name="T79"/>
              <a:gd fmla="*/ 85 w 191" name="T80"/>
              <a:gd fmla="*/ 0 h 146" name="T81"/>
              <a:gd fmla="*/ 84 w 191" name="T82"/>
              <a:gd fmla="*/ 0 h 146" name="T83"/>
              <a:gd fmla="*/ 23 w 191" name="T84"/>
              <a:gd fmla="*/ 29 h 146" name="T85"/>
              <a:gd fmla="*/ 2 w 191" name="T86"/>
              <a:gd fmla="*/ 39 h 146" name="T87"/>
              <a:gd fmla="*/ 0 w 191" name="T88"/>
              <a:gd fmla="*/ 43 h 146" name="T89"/>
              <a:gd fmla="*/ 18 w 191" name="T90"/>
              <a:gd fmla="*/ 84 h 146" name="T91"/>
              <a:gd fmla="*/ 35 w 191" name="T92"/>
              <a:gd fmla="*/ 105 h 146" name="T93"/>
              <a:gd fmla="*/ 64 w 191" name="T94"/>
              <a:gd fmla="*/ 124 h 146" name="T95"/>
              <a:gd fmla="*/ 88 w 191" name="T96"/>
              <a:gd fmla="*/ 125 h 146" name="T97"/>
              <a:gd fmla="*/ 100 w 191" name="T98"/>
              <a:gd fmla="*/ 120 h 146" name="T99"/>
              <a:gd fmla="*/ 101 w 191" name="T100"/>
              <a:gd fmla="*/ 122 h 146" name="T101"/>
              <a:gd fmla="*/ 113 w 191" name="T102"/>
              <a:gd fmla="*/ 135 h 146" name="T103"/>
              <a:gd fmla="*/ 152 w 191" name="T104"/>
              <a:gd fmla="*/ 138 h 146" name="T105"/>
              <a:gd fmla="*/ 178 w 191" name="T106"/>
              <a:gd fmla="*/ 106 h 146" name="T107"/>
              <a:gd fmla="*/ 188 w 191" name="T108"/>
              <a:gd fmla="*/ 34 h 14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6" w="191">
                <a:moveTo>
                  <a:pt x="96" y="69"/>
                </a:moveTo>
                <a:cubicBezTo>
                  <a:pt x="84" y="92"/>
                  <a:pt x="68" y="94"/>
                  <a:pt x="53" y="96"/>
                </a:cubicBezTo>
                <a:cubicBezTo>
                  <a:pt x="59" y="101"/>
                  <a:pt x="66" y="105"/>
                  <a:pt x="74" y="106"/>
                </a:cubicBezTo>
                <a:cubicBezTo>
                  <a:pt x="79" y="106"/>
                  <a:pt x="83" y="105"/>
                  <a:pt x="86" y="100"/>
                </a:cubicBezTo>
                <a:cubicBezTo>
                  <a:pt x="91" y="93"/>
                  <a:pt x="95" y="77"/>
                  <a:pt x="96" y="69"/>
                </a:cubicBezTo>
                <a:close/>
                <a:moveTo>
                  <a:pt x="57" y="70"/>
                </a:moveTo>
                <a:cubicBezTo>
                  <a:pt x="52" y="64"/>
                  <a:pt x="45" y="62"/>
                  <a:pt x="41" y="65"/>
                </a:cubicBezTo>
                <a:cubicBezTo>
                  <a:pt x="36" y="67"/>
                  <a:pt x="34" y="75"/>
                  <a:pt x="36" y="80"/>
                </a:cubicBezTo>
                <a:cubicBezTo>
                  <a:pt x="41" y="73"/>
                  <a:pt x="48" y="70"/>
                  <a:pt x="57" y="70"/>
                </a:cubicBezTo>
                <a:close/>
                <a:moveTo>
                  <a:pt x="72" y="62"/>
                </a:moveTo>
                <a:cubicBezTo>
                  <a:pt x="78" y="55"/>
                  <a:pt x="85" y="52"/>
                  <a:pt x="93" y="52"/>
                </a:cubicBezTo>
                <a:cubicBezTo>
                  <a:pt x="89" y="47"/>
                  <a:pt x="83" y="45"/>
                  <a:pt x="78" y="47"/>
                </a:cubicBezTo>
                <a:cubicBezTo>
                  <a:pt x="73" y="49"/>
                  <a:pt x="71" y="56"/>
                  <a:pt x="72" y="62"/>
                </a:cubicBezTo>
                <a:close/>
                <a:moveTo>
                  <a:pt x="115" y="79"/>
                </a:moveTo>
                <a:cubicBezTo>
                  <a:pt x="115" y="79"/>
                  <a:pt x="114" y="68"/>
                  <a:pt x="115" y="68"/>
                </a:cubicBezTo>
                <a:cubicBezTo>
                  <a:pt x="125" y="60"/>
                  <a:pt x="132" y="72"/>
                  <a:pt x="132" y="72"/>
                </a:cubicBezTo>
                <a:cubicBezTo>
                  <a:pt x="127" y="73"/>
                  <a:pt x="124" y="72"/>
                  <a:pt x="115" y="79"/>
                </a:cubicBezTo>
                <a:close/>
                <a:moveTo>
                  <a:pt x="143" y="75"/>
                </a:moveTo>
                <a:cubicBezTo>
                  <a:pt x="156" y="74"/>
                  <a:pt x="161" y="78"/>
                  <a:pt x="169" y="86"/>
                </a:cubicBezTo>
                <a:cubicBezTo>
                  <a:pt x="168" y="82"/>
                  <a:pt x="169" y="69"/>
                  <a:pt x="161" y="67"/>
                </a:cubicBezTo>
                <a:cubicBezTo>
                  <a:pt x="150" y="64"/>
                  <a:pt x="148" y="71"/>
                  <a:pt x="143" y="75"/>
                </a:cubicBezTo>
                <a:close/>
                <a:moveTo>
                  <a:pt x="155" y="118"/>
                </a:moveTo>
                <a:cubicBezTo>
                  <a:pt x="141" y="106"/>
                  <a:pt x="131" y="105"/>
                  <a:pt x="113" y="115"/>
                </a:cubicBezTo>
                <a:cubicBezTo>
                  <a:pt x="113" y="113"/>
                  <a:pt x="114" y="112"/>
                  <a:pt x="115" y="111"/>
                </a:cubicBezTo>
                <a:cubicBezTo>
                  <a:pt x="118" y="106"/>
                  <a:pt x="121" y="102"/>
                  <a:pt x="126" y="99"/>
                </a:cubicBezTo>
                <a:cubicBezTo>
                  <a:pt x="133" y="95"/>
                  <a:pt x="138" y="95"/>
                  <a:pt x="144" y="100"/>
                </a:cubicBezTo>
                <a:cubicBezTo>
                  <a:pt x="149" y="105"/>
                  <a:pt x="152" y="111"/>
                  <a:pt x="155" y="118"/>
                </a:cubicBezTo>
                <a:close/>
                <a:moveTo>
                  <a:pt x="10" y="47"/>
                </a:moveTo>
                <a:cubicBezTo>
                  <a:pt x="10" y="47"/>
                  <a:pt x="84" y="12"/>
                  <a:pt x="84" y="12"/>
                </a:cubicBezTo>
                <a:cubicBezTo>
                  <a:pt x="87" y="17"/>
                  <a:pt x="90" y="23"/>
                  <a:pt x="93" y="29"/>
                </a:cubicBezTo>
                <a:cubicBezTo>
                  <a:pt x="99" y="40"/>
                  <a:pt x="103" y="51"/>
                  <a:pt x="105" y="64"/>
                </a:cubicBezTo>
                <a:cubicBezTo>
                  <a:pt x="106" y="74"/>
                  <a:pt x="107" y="85"/>
                  <a:pt x="104" y="95"/>
                </a:cubicBezTo>
                <a:cubicBezTo>
                  <a:pt x="102" y="100"/>
                  <a:pt x="100" y="105"/>
                  <a:pt x="98" y="109"/>
                </a:cubicBezTo>
                <a:cubicBezTo>
                  <a:pt x="91" y="118"/>
                  <a:pt x="80" y="121"/>
                  <a:pt x="68" y="117"/>
                </a:cubicBezTo>
                <a:cubicBezTo>
                  <a:pt x="56" y="113"/>
                  <a:pt x="47" y="106"/>
                  <a:pt x="38" y="97"/>
                </a:cubicBezTo>
                <a:cubicBezTo>
                  <a:pt x="25" y="83"/>
                  <a:pt x="16" y="66"/>
                  <a:pt x="10" y="47"/>
                </a:cubicBezTo>
                <a:close/>
                <a:moveTo>
                  <a:pt x="188" y="34"/>
                </a:moveTo>
                <a:cubicBezTo>
                  <a:pt x="188" y="33"/>
                  <a:pt x="107" y="34"/>
                  <a:pt x="107" y="34"/>
                </a:cubicBezTo>
                <a:cubicBezTo>
                  <a:pt x="106" y="34"/>
                  <a:pt x="101" y="24"/>
                  <a:pt x="100" y="23"/>
                </a:cubicBezTo>
                <a:cubicBezTo>
                  <a:pt x="98" y="21"/>
                  <a:pt x="97" y="17"/>
                  <a:pt x="95" y="15"/>
                </a:cubicBezTo>
                <a:cubicBezTo>
                  <a:pt x="92" y="9"/>
                  <a:pt x="88" y="5"/>
                  <a:pt x="85" y="0"/>
                </a:cubicBezTo>
                <a:cubicBezTo>
                  <a:pt x="84" y="0"/>
                  <a:pt x="84" y="0"/>
                  <a:pt x="84" y="0"/>
                </a:cubicBezTo>
                <a:cubicBezTo>
                  <a:pt x="23" y="29"/>
                  <a:pt x="23" y="29"/>
                  <a:pt x="23" y="29"/>
                </a:cubicBezTo>
                <a:cubicBezTo>
                  <a:pt x="2" y="39"/>
                  <a:pt x="2" y="39"/>
                  <a:pt x="2" y="39"/>
                </a:cubicBezTo>
                <a:cubicBezTo>
                  <a:pt x="1" y="40"/>
                  <a:pt x="0" y="41"/>
                  <a:pt x="0" y="43"/>
                </a:cubicBezTo>
                <a:cubicBezTo>
                  <a:pt x="4" y="58"/>
                  <a:pt x="10" y="71"/>
                  <a:pt x="18" y="84"/>
                </a:cubicBezTo>
                <a:cubicBezTo>
                  <a:pt x="20" y="88"/>
                  <a:pt x="33" y="104"/>
                  <a:pt x="35" y="105"/>
                </a:cubicBezTo>
                <a:cubicBezTo>
                  <a:pt x="43" y="114"/>
                  <a:pt x="53" y="121"/>
                  <a:pt x="64" y="124"/>
                </a:cubicBezTo>
                <a:cubicBezTo>
                  <a:pt x="72" y="127"/>
                  <a:pt x="80" y="128"/>
                  <a:pt x="88" y="125"/>
                </a:cubicBezTo>
                <a:cubicBezTo>
                  <a:pt x="92" y="124"/>
                  <a:pt x="96" y="122"/>
                  <a:pt x="100" y="120"/>
                </a:cubicBezTo>
                <a:cubicBezTo>
                  <a:pt x="100" y="120"/>
                  <a:pt x="101" y="121"/>
                  <a:pt x="101" y="122"/>
                </a:cubicBezTo>
                <a:cubicBezTo>
                  <a:pt x="105" y="126"/>
                  <a:pt x="108" y="131"/>
                  <a:pt x="113" y="135"/>
                </a:cubicBezTo>
                <a:cubicBezTo>
                  <a:pt x="124" y="145"/>
                  <a:pt x="139" y="146"/>
                  <a:pt x="152" y="138"/>
                </a:cubicBezTo>
                <a:cubicBezTo>
                  <a:pt x="164" y="130"/>
                  <a:pt x="172" y="119"/>
                  <a:pt x="178" y="106"/>
                </a:cubicBezTo>
                <a:cubicBezTo>
                  <a:pt x="186" y="90"/>
                  <a:pt x="191" y="52"/>
                  <a:pt x="188" y="34"/>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13"/>
          <p:cNvSpPr>
            <a:spLocks noEditPoints="1"/>
          </p:cNvSpPr>
          <p:nvPr/>
        </p:nvSpPr>
        <p:spPr bwMode="auto">
          <a:xfrm>
            <a:off x="2592946" y="3586343"/>
            <a:ext cx="307959" cy="389729"/>
          </a:xfrm>
          <a:custGeom>
            <a:gdLst>
              <a:gd fmla="*/ 72 w 152" name="T0"/>
              <a:gd fmla="*/ 28 h 192" name="T1"/>
              <a:gd fmla="*/ 92 w 152" name="T2"/>
              <a:gd fmla="*/ 28 h 192" name="T3"/>
              <a:gd fmla="*/ 92 w 152" name="T4"/>
              <a:gd fmla="*/ 36 h 192" name="T5"/>
              <a:gd fmla="*/ 72 w 152" name="T6"/>
              <a:gd fmla="*/ 36 h 192" name="T7"/>
              <a:gd fmla="*/ 72 w 152" name="T8"/>
              <a:gd fmla="*/ 28 h 192" name="T9"/>
              <a:gd fmla="*/ 80 w 152" name="T10"/>
              <a:gd fmla="*/ 44 h 192" name="T11"/>
              <a:gd fmla="*/ 92 w 152" name="T12"/>
              <a:gd fmla="*/ 44 h 192" name="T13"/>
              <a:gd fmla="*/ 92 w 152" name="T14"/>
              <a:gd fmla="*/ 52 h 192" name="T15"/>
              <a:gd fmla="*/ 80 w 152" name="T16"/>
              <a:gd fmla="*/ 52 h 192" name="T17"/>
              <a:gd fmla="*/ 80 w 152" name="T18"/>
              <a:gd fmla="*/ 44 h 192" name="T19"/>
              <a:gd fmla="*/ 72 w 152" name="T20"/>
              <a:gd fmla="*/ 60 h 192" name="T21"/>
              <a:gd fmla="*/ 92 w 152" name="T22"/>
              <a:gd fmla="*/ 60 h 192" name="T23"/>
              <a:gd fmla="*/ 92 w 152" name="T24"/>
              <a:gd fmla="*/ 68 h 192" name="T25"/>
              <a:gd fmla="*/ 72 w 152" name="T26"/>
              <a:gd fmla="*/ 68 h 192" name="T27"/>
              <a:gd fmla="*/ 72 w 152" name="T28"/>
              <a:gd fmla="*/ 60 h 192" name="T29"/>
              <a:gd fmla="*/ 48 w 152" name="T30"/>
              <a:gd fmla="*/ 8 h 192" name="T31"/>
              <a:gd fmla="*/ 56 w 152" name="T32"/>
              <a:gd fmla="*/ 20 h 192" name="T33"/>
              <a:gd fmla="*/ 56 w 152" name="T34"/>
              <a:gd fmla="*/ 80 h 192" name="T35"/>
              <a:gd fmla="*/ 25 w 152" name="T36"/>
              <a:gd fmla="*/ 124 h 192" name="T37"/>
              <a:gd fmla="*/ 126 w 152" name="T38"/>
              <a:gd fmla="*/ 124 h 192" name="T39"/>
              <a:gd fmla="*/ 96 w 152" name="T40"/>
              <a:gd fmla="*/ 80 h 192" name="T41"/>
              <a:gd fmla="*/ 96 w 152" name="T42"/>
              <a:gd fmla="*/ 20 h 192" name="T43"/>
              <a:gd fmla="*/ 104 w 152" name="T44"/>
              <a:gd fmla="*/ 8 h 192" name="T45"/>
              <a:gd fmla="*/ 48 w 152" name="T46"/>
              <a:gd fmla="*/ 8 h 192" name="T47"/>
              <a:gd fmla="*/ 104 w 152" name="T48"/>
              <a:gd fmla="*/ 22 h 192" name="T49"/>
              <a:gd fmla="*/ 104 w 152" name="T50"/>
              <a:gd fmla="*/ 77 h 192" name="T51"/>
              <a:gd fmla="*/ 105 w 152" name="T52"/>
              <a:gd fmla="*/ 79 h 192" name="T53"/>
              <a:gd fmla="*/ 152 w 152" name="T54"/>
              <a:gd fmla="*/ 164 h 192" name="T55"/>
              <a:gd fmla="*/ 124 w 152" name="T56"/>
              <a:gd fmla="*/ 192 h 192" name="T57"/>
              <a:gd fmla="*/ 76 w 152" name="T58"/>
              <a:gd fmla="*/ 192 h 192" name="T59"/>
              <a:gd fmla="*/ 27 w 152" name="T60"/>
              <a:gd fmla="*/ 192 h 192" name="T61"/>
              <a:gd fmla="*/ 0 w 152" name="T62"/>
              <a:gd fmla="*/ 164 h 192" name="T63"/>
              <a:gd fmla="*/ 46 w 152" name="T64"/>
              <a:gd fmla="*/ 79 h 192" name="T65"/>
              <a:gd fmla="*/ 48 w 152" name="T66"/>
              <a:gd fmla="*/ 77 h 192" name="T67"/>
              <a:gd fmla="*/ 48 w 152" name="T68"/>
              <a:gd fmla="*/ 22 h 192" name="T69"/>
              <a:gd fmla="*/ 41 w 152" name="T70"/>
              <a:gd fmla="*/ 12 h 192" name="T71"/>
              <a:gd fmla="*/ 41 w 152" name="T72"/>
              <a:gd fmla="*/ 4 h 192" name="T73"/>
              <a:gd fmla="*/ 48 w 152" name="T74"/>
              <a:gd fmla="*/ 0 h 192" name="T75"/>
              <a:gd fmla="*/ 104 w 152" name="T76"/>
              <a:gd fmla="*/ 0 h 192" name="T77"/>
              <a:gd fmla="*/ 111 w 152" name="T78"/>
              <a:gd fmla="*/ 4 h 192" name="T79"/>
              <a:gd fmla="*/ 110 w 152" name="T80"/>
              <a:gd fmla="*/ 12 h 192" name="T81"/>
              <a:gd fmla="*/ 104 w 152" name="T82"/>
              <a:gd fmla="*/ 22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152">
                <a:moveTo>
                  <a:pt x="72" y="28"/>
                </a:moveTo>
                <a:cubicBezTo>
                  <a:pt x="92" y="28"/>
                  <a:pt x="92" y="28"/>
                  <a:pt x="92" y="28"/>
                </a:cubicBezTo>
                <a:cubicBezTo>
                  <a:pt x="92" y="36"/>
                  <a:pt x="92" y="36"/>
                  <a:pt x="92" y="36"/>
                </a:cubicBezTo>
                <a:cubicBezTo>
                  <a:pt x="72" y="36"/>
                  <a:pt x="72" y="36"/>
                  <a:pt x="72" y="36"/>
                </a:cubicBezTo>
                <a:lnTo>
                  <a:pt x="72" y="28"/>
                </a:lnTo>
                <a:close/>
                <a:moveTo>
                  <a:pt x="80" y="44"/>
                </a:moveTo>
                <a:cubicBezTo>
                  <a:pt x="92" y="44"/>
                  <a:pt x="92" y="44"/>
                  <a:pt x="92" y="44"/>
                </a:cubicBezTo>
                <a:cubicBezTo>
                  <a:pt x="92" y="52"/>
                  <a:pt x="92" y="52"/>
                  <a:pt x="92" y="52"/>
                </a:cubicBezTo>
                <a:cubicBezTo>
                  <a:pt x="80" y="52"/>
                  <a:pt x="80" y="52"/>
                  <a:pt x="80" y="52"/>
                </a:cubicBezTo>
                <a:lnTo>
                  <a:pt x="80" y="44"/>
                </a:lnTo>
                <a:close/>
                <a:moveTo>
                  <a:pt x="72" y="60"/>
                </a:moveTo>
                <a:cubicBezTo>
                  <a:pt x="92" y="60"/>
                  <a:pt x="92" y="60"/>
                  <a:pt x="92" y="60"/>
                </a:cubicBezTo>
                <a:cubicBezTo>
                  <a:pt x="92" y="68"/>
                  <a:pt x="92" y="68"/>
                  <a:pt x="92" y="68"/>
                </a:cubicBezTo>
                <a:cubicBezTo>
                  <a:pt x="72" y="68"/>
                  <a:pt x="72" y="68"/>
                  <a:pt x="72" y="68"/>
                </a:cubicBezTo>
                <a:lnTo>
                  <a:pt x="72" y="60"/>
                </a:lnTo>
                <a:close/>
                <a:moveTo>
                  <a:pt x="48" y="8"/>
                </a:moveTo>
                <a:cubicBezTo>
                  <a:pt x="56" y="20"/>
                  <a:pt x="56" y="20"/>
                  <a:pt x="56" y="20"/>
                </a:cubicBezTo>
                <a:cubicBezTo>
                  <a:pt x="56" y="80"/>
                  <a:pt x="56" y="80"/>
                  <a:pt x="56" y="80"/>
                </a:cubicBezTo>
                <a:cubicBezTo>
                  <a:pt x="50" y="87"/>
                  <a:pt x="25" y="124"/>
                  <a:pt x="25" y="124"/>
                </a:cubicBezTo>
                <a:cubicBezTo>
                  <a:pt x="126" y="124"/>
                  <a:pt x="126" y="124"/>
                  <a:pt x="126" y="124"/>
                </a:cubicBezTo>
                <a:cubicBezTo>
                  <a:pt x="126" y="124"/>
                  <a:pt x="101" y="87"/>
                  <a:pt x="96" y="80"/>
                </a:cubicBezTo>
                <a:cubicBezTo>
                  <a:pt x="96" y="20"/>
                  <a:pt x="96" y="20"/>
                  <a:pt x="96" y="20"/>
                </a:cubicBezTo>
                <a:cubicBezTo>
                  <a:pt x="104" y="8"/>
                  <a:pt x="104" y="8"/>
                  <a:pt x="104" y="8"/>
                </a:cubicBezTo>
                <a:lnTo>
                  <a:pt x="48" y="8"/>
                </a:lnTo>
                <a:close/>
                <a:moveTo>
                  <a:pt x="104" y="22"/>
                </a:moveTo>
                <a:cubicBezTo>
                  <a:pt x="104" y="77"/>
                  <a:pt x="104" y="77"/>
                  <a:pt x="104" y="77"/>
                </a:cubicBezTo>
                <a:cubicBezTo>
                  <a:pt x="105" y="79"/>
                  <a:pt x="105" y="79"/>
                  <a:pt x="105" y="79"/>
                </a:cubicBezTo>
                <a:cubicBezTo>
                  <a:pt x="128" y="111"/>
                  <a:pt x="152" y="146"/>
                  <a:pt x="152" y="164"/>
                </a:cubicBezTo>
                <a:cubicBezTo>
                  <a:pt x="152" y="180"/>
                  <a:pt x="140" y="192"/>
                  <a:pt x="124" y="192"/>
                </a:cubicBezTo>
                <a:cubicBezTo>
                  <a:pt x="76" y="192"/>
                  <a:pt x="76" y="192"/>
                  <a:pt x="76" y="192"/>
                </a:cubicBezTo>
                <a:cubicBezTo>
                  <a:pt x="27" y="192"/>
                  <a:pt x="27" y="192"/>
                  <a:pt x="27" y="192"/>
                </a:cubicBezTo>
                <a:cubicBezTo>
                  <a:pt x="11" y="192"/>
                  <a:pt x="0" y="180"/>
                  <a:pt x="0" y="164"/>
                </a:cubicBezTo>
                <a:cubicBezTo>
                  <a:pt x="0" y="146"/>
                  <a:pt x="23" y="111"/>
                  <a:pt x="46" y="79"/>
                </a:cubicBezTo>
                <a:cubicBezTo>
                  <a:pt x="48" y="77"/>
                  <a:pt x="48" y="77"/>
                  <a:pt x="48" y="77"/>
                </a:cubicBezTo>
                <a:cubicBezTo>
                  <a:pt x="48" y="22"/>
                  <a:pt x="48" y="22"/>
                  <a:pt x="48" y="22"/>
                </a:cubicBezTo>
                <a:cubicBezTo>
                  <a:pt x="41" y="12"/>
                  <a:pt x="41" y="12"/>
                  <a:pt x="41" y="12"/>
                </a:cubicBezTo>
                <a:cubicBezTo>
                  <a:pt x="39" y="10"/>
                  <a:pt x="39" y="6"/>
                  <a:pt x="41" y="4"/>
                </a:cubicBezTo>
                <a:cubicBezTo>
                  <a:pt x="42" y="1"/>
                  <a:pt x="45" y="0"/>
                  <a:pt x="48" y="0"/>
                </a:cubicBezTo>
                <a:cubicBezTo>
                  <a:pt x="104" y="0"/>
                  <a:pt x="104" y="0"/>
                  <a:pt x="104" y="0"/>
                </a:cubicBezTo>
                <a:cubicBezTo>
                  <a:pt x="107" y="0"/>
                  <a:pt x="109" y="1"/>
                  <a:pt x="111" y="4"/>
                </a:cubicBezTo>
                <a:cubicBezTo>
                  <a:pt x="112" y="6"/>
                  <a:pt x="112" y="10"/>
                  <a:pt x="110" y="12"/>
                </a:cubicBezTo>
                <a:lnTo>
                  <a:pt x="104" y="22"/>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4"/>
          <p:cNvSpPr>
            <a:spLocks noEditPoints="1"/>
          </p:cNvSpPr>
          <p:nvPr/>
        </p:nvSpPr>
        <p:spPr bwMode="auto">
          <a:xfrm>
            <a:off x="1920746" y="3586343"/>
            <a:ext cx="348312" cy="389729"/>
          </a:xfrm>
          <a:custGeom>
            <a:gdLst>
              <a:gd fmla="*/ 114 w 172" name="T0"/>
              <a:gd fmla="*/ 156 h 192" name="T1"/>
              <a:gd fmla="*/ 77 w 172" name="T2"/>
              <a:gd fmla="*/ 184 h 192" name="T3"/>
              <a:gd fmla="*/ 150 w 172" name="T4"/>
              <a:gd fmla="*/ 184 h 192" name="T5"/>
              <a:gd fmla="*/ 114 w 172" name="T6"/>
              <a:gd fmla="*/ 156 h 192" name="T7"/>
              <a:gd fmla="*/ 83 w 172" name="T8"/>
              <a:gd fmla="*/ 55 h 192" name="T9"/>
              <a:gd fmla="*/ 77 w 172" name="T10"/>
              <a:gd fmla="*/ 61 h 192" name="T11"/>
              <a:gd fmla="*/ 83 w 172" name="T12"/>
              <a:gd fmla="*/ 67 h 192" name="T13"/>
              <a:gd fmla="*/ 89 w 172" name="T14"/>
              <a:gd fmla="*/ 61 h 192" name="T15"/>
              <a:gd fmla="*/ 83 w 172" name="T16"/>
              <a:gd fmla="*/ 55 h 192" name="T17"/>
              <a:gd fmla="*/ 172 w 172" name="T18"/>
              <a:gd fmla="*/ 192 h 192" name="T19"/>
              <a:gd fmla="*/ 152 w 172" name="T20"/>
              <a:gd fmla="*/ 192 h 192" name="T21"/>
              <a:gd fmla="*/ 76 w 172" name="T22"/>
              <a:gd fmla="*/ 192 h 192" name="T23"/>
              <a:gd fmla="*/ 20 w 172" name="T24"/>
              <a:gd fmla="*/ 192 h 192" name="T25"/>
              <a:gd fmla="*/ 20 w 172" name="T26"/>
              <a:gd fmla="*/ 184 h 192" name="T27"/>
              <a:gd fmla="*/ 64 w 172" name="T28"/>
              <a:gd fmla="*/ 184 h 192" name="T29"/>
              <a:gd fmla="*/ 64 w 172" name="T30"/>
              <a:gd fmla="*/ 180 h 192" name="T31"/>
              <a:gd fmla="*/ 29 w 172" name="T32"/>
              <a:gd fmla="*/ 180 h 192" name="T33"/>
              <a:gd fmla="*/ 35 w 172" name="T34"/>
              <a:gd fmla="*/ 163 h 192" name="T35"/>
              <a:gd fmla="*/ 23 w 172" name="T36"/>
              <a:gd fmla="*/ 136 h 192" name="T37"/>
              <a:gd fmla="*/ 0 w 172" name="T38"/>
              <a:gd fmla="*/ 136 h 192" name="T39"/>
              <a:gd fmla="*/ 0 w 172" name="T40"/>
              <a:gd fmla="*/ 128 h 192" name="T41"/>
              <a:gd fmla="*/ 72 w 172" name="T42"/>
              <a:gd fmla="*/ 128 h 192" name="T43"/>
              <a:gd fmla="*/ 72 w 172" name="T44"/>
              <a:gd fmla="*/ 136 h 192" name="T45"/>
              <a:gd fmla="*/ 91 w 172" name="T46"/>
              <a:gd fmla="*/ 136 h 192" name="T47"/>
              <a:gd fmla="*/ 89 w 172" name="T48"/>
              <a:gd fmla="*/ 82 h 192" name="T49"/>
              <a:gd fmla="*/ 90 w 172" name="T50"/>
              <a:gd fmla="*/ 81 h 192" name="T51"/>
              <a:gd fmla="*/ 83 w 172" name="T52"/>
              <a:gd fmla="*/ 82 h 192" name="T53"/>
              <a:gd fmla="*/ 82 w 172" name="T54"/>
              <a:gd fmla="*/ 82 h 192" name="T55"/>
              <a:gd fmla="*/ 63 w 172" name="T56"/>
              <a:gd fmla="*/ 101 h 192" name="T57"/>
              <a:gd fmla="*/ 50 w 172" name="T58"/>
              <a:gd fmla="*/ 87 h 192" name="T59"/>
              <a:gd fmla="*/ 36 w 172" name="T60"/>
              <a:gd fmla="*/ 72 h 192" name="T61"/>
              <a:gd fmla="*/ 86 w 172" name="T62"/>
              <a:gd fmla="*/ 22 h 192" name="T63"/>
              <a:gd fmla="*/ 92 w 172" name="T64"/>
              <a:gd fmla="*/ 28 h 192" name="T65"/>
              <a:gd fmla="*/ 115 w 172" name="T66"/>
              <a:gd fmla="*/ 6 h 192" name="T67"/>
              <a:gd fmla="*/ 112 w 172" name="T68"/>
              <a:gd fmla="*/ 4 h 192" name="T69"/>
              <a:gd fmla="*/ 116 w 172" name="T70"/>
              <a:gd fmla="*/ 0 h 192" name="T71"/>
              <a:gd fmla="*/ 118 w 172" name="T72"/>
              <a:gd fmla="*/ 2 h 192" name="T73"/>
              <a:gd fmla="*/ 133 w 172" name="T74"/>
              <a:gd fmla="*/ 16 h 192" name="T75"/>
              <a:gd fmla="*/ 135 w 172" name="T76"/>
              <a:gd fmla="*/ 18 h 192" name="T77"/>
              <a:gd fmla="*/ 131 w 172" name="T78"/>
              <a:gd fmla="*/ 22 h 192" name="T79"/>
              <a:gd fmla="*/ 129 w 172" name="T80"/>
              <a:gd fmla="*/ 20 h 192" name="T81"/>
              <a:gd fmla="*/ 107 w 172" name="T82"/>
              <a:gd fmla="*/ 43 h 192" name="T83"/>
              <a:gd fmla="*/ 113 w 172" name="T84"/>
              <a:gd fmla="*/ 49 h 192" name="T85"/>
              <a:gd fmla="*/ 106 w 172" name="T86"/>
              <a:gd fmla="*/ 56 h 192" name="T87"/>
              <a:gd fmla="*/ 86 w 172" name="T88"/>
              <a:gd fmla="*/ 37 h 192" name="T89"/>
              <a:gd fmla="*/ 70 w 172" name="T90"/>
              <a:gd fmla="*/ 45 h 192" name="T91"/>
              <a:gd fmla="*/ 83 w 172" name="T92"/>
              <a:gd fmla="*/ 40 h 192" name="T93"/>
              <a:gd fmla="*/ 103 w 172" name="T94"/>
              <a:gd fmla="*/ 61 h 192" name="T95"/>
              <a:gd fmla="*/ 103 w 172" name="T96"/>
              <a:gd fmla="*/ 62 h 192" name="T97"/>
              <a:gd fmla="*/ 106 w 172" name="T98"/>
              <a:gd fmla="*/ 58 h 192" name="T99"/>
              <a:gd fmla="*/ 139 w 172" name="T100"/>
              <a:gd fmla="*/ 105 h 192" name="T101"/>
              <a:gd fmla="*/ 136 w 172" name="T102"/>
              <a:gd fmla="*/ 148 h 192" name="T103"/>
              <a:gd fmla="*/ 163 w 172" name="T104"/>
              <a:gd fmla="*/ 184 h 192" name="T105"/>
              <a:gd fmla="*/ 172 w 172" name="T106"/>
              <a:gd fmla="*/ 184 h 192" name="T107"/>
              <a:gd fmla="*/ 172 w 172" name="T108"/>
              <a:gd fmla="*/ 192 h 192" name="T109"/>
              <a:gd fmla="*/ 53 w 172" name="T110"/>
              <a:gd fmla="*/ 94 h 192" name="T111"/>
              <a:gd fmla="*/ 33 w 172" name="T112"/>
              <a:gd fmla="*/ 114 h 192" name="T113"/>
              <a:gd fmla="*/ 23 w 172" name="T114"/>
              <a:gd fmla="*/ 103 h 192" name="T115"/>
              <a:gd fmla="*/ 42 w 172" name="T116"/>
              <a:gd fmla="*/ 83 h 192" name="T117"/>
              <a:gd fmla="*/ 53 w 172" name="T118"/>
              <a:gd fmla="*/ 94 h 19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92" w="172">
                <a:moveTo>
                  <a:pt x="114" y="156"/>
                </a:moveTo>
                <a:cubicBezTo>
                  <a:pt x="96" y="156"/>
                  <a:pt x="81" y="168"/>
                  <a:pt x="77" y="184"/>
                </a:cubicBezTo>
                <a:cubicBezTo>
                  <a:pt x="150" y="184"/>
                  <a:pt x="150" y="184"/>
                  <a:pt x="150" y="184"/>
                </a:cubicBezTo>
                <a:cubicBezTo>
                  <a:pt x="146" y="168"/>
                  <a:pt x="131" y="156"/>
                  <a:pt x="114" y="156"/>
                </a:cubicBezTo>
                <a:close/>
                <a:moveTo>
                  <a:pt x="83" y="55"/>
                </a:moveTo>
                <a:cubicBezTo>
                  <a:pt x="79" y="55"/>
                  <a:pt x="77" y="58"/>
                  <a:pt x="77" y="61"/>
                </a:cubicBezTo>
                <a:cubicBezTo>
                  <a:pt x="77" y="64"/>
                  <a:pt x="79" y="67"/>
                  <a:pt x="83" y="67"/>
                </a:cubicBezTo>
                <a:cubicBezTo>
                  <a:pt x="86" y="67"/>
                  <a:pt x="89" y="64"/>
                  <a:pt x="89" y="61"/>
                </a:cubicBezTo>
                <a:cubicBezTo>
                  <a:pt x="89" y="58"/>
                  <a:pt x="86" y="55"/>
                  <a:pt x="83" y="55"/>
                </a:cubicBezTo>
                <a:close/>
                <a:moveTo>
                  <a:pt x="172" y="192"/>
                </a:moveTo>
                <a:cubicBezTo>
                  <a:pt x="152" y="192"/>
                  <a:pt x="152" y="192"/>
                  <a:pt x="152" y="192"/>
                </a:cubicBezTo>
                <a:cubicBezTo>
                  <a:pt x="76" y="192"/>
                  <a:pt x="76" y="192"/>
                  <a:pt x="76" y="192"/>
                </a:cubicBezTo>
                <a:cubicBezTo>
                  <a:pt x="20" y="192"/>
                  <a:pt x="20" y="192"/>
                  <a:pt x="20" y="192"/>
                </a:cubicBezTo>
                <a:cubicBezTo>
                  <a:pt x="20" y="184"/>
                  <a:pt x="20" y="184"/>
                  <a:pt x="20" y="184"/>
                </a:cubicBezTo>
                <a:cubicBezTo>
                  <a:pt x="64" y="184"/>
                  <a:pt x="64" y="184"/>
                  <a:pt x="64" y="184"/>
                </a:cubicBezTo>
                <a:cubicBezTo>
                  <a:pt x="64" y="180"/>
                  <a:pt x="64" y="180"/>
                  <a:pt x="64" y="180"/>
                </a:cubicBezTo>
                <a:cubicBezTo>
                  <a:pt x="29" y="180"/>
                  <a:pt x="29" y="180"/>
                  <a:pt x="29" y="180"/>
                </a:cubicBezTo>
                <a:cubicBezTo>
                  <a:pt x="35" y="163"/>
                  <a:pt x="35" y="163"/>
                  <a:pt x="35" y="163"/>
                </a:cubicBezTo>
                <a:cubicBezTo>
                  <a:pt x="23" y="136"/>
                  <a:pt x="23" y="136"/>
                  <a:pt x="23" y="136"/>
                </a:cubicBezTo>
                <a:cubicBezTo>
                  <a:pt x="0" y="136"/>
                  <a:pt x="0" y="136"/>
                  <a:pt x="0" y="136"/>
                </a:cubicBezTo>
                <a:cubicBezTo>
                  <a:pt x="0" y="128"/>
                  <a:pt x="0" y="128"/>
                  <a:pt x="0" y="128"/>
                </a:cubicBezTo>
                <a:cubicBezTo>
                  <a:pt x="72" y="128"/>
                  <a:pt x="72" y="128"/>
                  <a:pt x="72" y="128"/>
                </a:cubicBezTo>
                <a:cubicBezTo>
                  <a:pt x="72" y="136"/>
                  <a:pt x="72" y="136"/>
                  <a:pt x="72" y="136"/>
                </a:cubicBezTo>
                <a:cubicBezTo>
                  <a:pt x="91" y="136"/>
                  <a:pt x="91" y="136"/>
                  <a:pt x="91" y="136"/>
                </a:cubicBezTo>
                <a:cubicBezTo>
                  <a:pt x="96" y="127"/>
                  <a:pt x="109" y="105"/>
                  <a:pt x="89" y="82"/>
                </a:cubicBezTo>
                <a:cubicBezTo>
                  <a:pt x="90" y="81"/>
                  <a:pt x="90" y="81"/>
                  <a:pt x="90" y="81"/>
                </a:cubicBezTo>
                <a:cubicBezTo>
                  <a:pt x="87" y="81"/>
                  <a:pt x="85" y="82"/>
                  <a:pt x="83" y="82"/>
                </a:cubicBezTo>
                <a:cubicBezTo>
                  <a:pt x="82" y="82"/>
                  <a:pt x="82" y="82"/>
                  <a:pt x="82" y="82"/>
                </a:cubicBezTo>
                <a:cubicBezTo>
                  <a:pt x="63" y="101"/>
                  <a:pt x="63" y="101"/>
                  <a:pt x="63" y="101"/>
                </a:cubicBezTo>
                <a:cubicBezTo>
                  <a:pt x="50" y="87"/>
                  <a:pt x="50" y="87"/>
                  <a:pt x="50" y="87"/>
                </a:cubicBezTo>
                <a:cubicBezTo>
                  <a:pt x="36" y="72"/>
                  <a:pt x="36" y="72"/>
                  <a:pt x="36" y="72"/>
                </a:cubicBezTo>
                <a:cubicBezTo>
                  <a:pt x="86" y="22"/>
                  <a:pt x="86" y="22"/>
                  <a:pt x="86" y="22"/>
                </a:cubicBezTo>
                <a:cubicBezTo>
                  <a:pt x="92" y="28"/>
                  <a:pt x="92" y="28"/>
                  <a:pt x="92" y="28"/>
                </a:cubicBezTo>
                <a:cubicBezTo>
                  <a:pt x="115" y="6"/>
                  <a:pt x="115" y="6"/>
                  <a:pt x="115" y="6"/>
                </a:cubicBezTo>
                <a:cubicBezTo>
                  <a:pt x="112" y="4"/>
                  <a:pt x="112" y="4"/>
                  <a:pt x="112" y="4"/>
                </a:cubicBezTo>
                <a:cubicBezTo>
                  <a:pt x="116" y="0"/>
                  <a:pt x="116" y="0"/>
                  <a:pt x="116" y="0"/>
                </a:cubicBezTo>
                <a:cubicBezTo>
                  <a:pt x="118" y="2"/>
                  <a:pt x="118" y="2"/>
                  <a:pt x="118" y="2"/>
                </a:cubicBezTo>
                <a:cubicBezTo>
                  <a:pt x="133" y="16"/>
                  <a:pt x="133" y="16"/>
                  <a:pt x="133" y="16"/>
                </a:cubicBezTo>
                <a:cubicBezTo>
                  <a:pt x="135" y="18"/>
                  <a:pt x="135" y="18"/>
                  <a:pt x="135" y="18"/>
                </a:cubicBezTo>
                <a:cubicBezTo>
                  <a:pt x="131" y="22"/>
                  <a:pt x="131" y="22"/>
                  <a:pt x="131" y="22"/>
                </a:cubicBezTo>
                <a:cubicBezTo>
                  <a:pt x="129" y="20"/>
                  <a:pt x="129" y="20"/>
                  <a:pt x="129" y="20"/>
                </a:cubicBezTo>
                <a:cubicBezTo>
                  <a:pt x="107" y="43"/>
                  <a:pt x="107" y="43"/>
                  <a:pt x="107" y="43"/>
                </a:cubicBezTo>
                <a:cubicBezTo>
                  <a:pt x="113" y="49"/>
                  <a:pt x="113" y="49"/>
                  <a:pt x="113" y="49"/>
                </a:cubicBezTo>
                <a:cubicBezTo>
                  <a:pt x="106" y="56"/>
                  <a:pt x="106" y="56"/>
                  <a:pt x="106" y="56"/>
                </a:cubicBezTo>
                <a:cubicBezTo>
                  <a:pt x="105" y="45"/>
                  <a:pt x="97" y="37"/>
                  <a:pt x="86" y="37"/>
                </a:cubicBezTo>
                <a:cubicBezTo>
                  <a:pt x="79" y="37"/>
                  <a:pt x="73" y="40"/>
                  <a:pt x="70" y="45"/>
                </a:cubicBezTo>
                <a:cubicBezTo>
                  <a:pt x="73" y="42"/>
                  <a:pt x="78" y="40"/>
                  <a:pt x="83" y="40"/>
                </a:cubicBezTo>
                <a:cubicBezTo>
                  <a:pt x="94" y="40"/>
                  <a:pt x="103" y="49"/>
                  <a:pt x="103" y="61"/>
                </a:cubicBezTo>
                <a:cubicBezTo>
                  <a:pt x="103" y="62"/>
                  <a:pt x="103" y="62"/>
                  <a:pt x="103" y="62"/>
                </a:cubicBezTo>
                <a:cubicBezTo>
                  <a:pt x="106" y="58"/>
                  <a:pt x="106" y="58"/>
                  <a:pt x="106" y="58"/>
                </a:cubicBezTo>
                <a:cubicBezTo>
                  <a:pt x="106" y="58"/>
                  <a:pt x="139" y="78"/>
                  <a:pt x="139" y="105"/>
                </a:cubicBezTo>
                <a:cubicBezTo>
                  <a:pt x="139" y="133"/>
                  <a:pt x="136" y="148"/>
                  <a:pt x="136" y="148"/>
                </a:cubicBezTo>
                <a:cubicBezTo>
                  <a:pt x="136" y="148"/>
                  <a:pt x="161" y="159"/>
                  <a:pt x="163" y="184"/>
                </a:cubicBezTo>
                <a:cubicBezTo>
                  <a:pt x="172" y="184"/>
                  <a:pt x="172" y="184"/>
                  <a:pt x="172" y="184"/>
                </a:cubicBezTo>
                <a:lnTo>
                  <a:pt x="172" y="192"/>
                </a:lnTo>
                <a:close/>
                <a:moveTo>
                  <a:pt x="53" y="94"/>
                </a:moveTo>
                <a:cubicBezTo>
                  <a:pt x="33" y="114"/>
                  <a:pt x="33" y="114"/>
                  <a:pt x="33" y="114"/>
                </a:cubicBezTo>
                <a:cubicBezTo>
                  <a:pt x="23" y="103"/>
                  <a:pt x="23" y="103"/>
                  <a:pt x="23" y="103"/>
                </a:cubicBezTo>
                <a:cubicBezTo>
                  <a:pt x="42" y="83"/>
                  <a:pt x="42" y="83"/>
                  <a:pt x="42" y="83"/>
                </a:cubicBezTo>
                <a:lnTo>
                  <a:pt x="53" y="94"/>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5"/>
          <p:cNvSpPr>
            <a:spLocks noEditPoints="1"/>
          </p:cNvSpPr>
          <p:nvPr/>
        </p:nvSpPr>
        <p:spPr bwMode="auto">
          <a:xfrm>
            <a:off x="1305889" y="3593777"/>
            <a:ext cx="306898" cy="374862"/>
          </a:xfrm>
          <a:custGeom>
            <a:gdLst>
              <a:gd fmla="*/ 80 w 152" name="T0"/>
              <a:gd fmla="*/ 164 h 184" name="T1"/>
              <a:gd fmla="*/ 104 w 152" name="T2"/>
              <a:gd fmla="*/ 148 h 184" name="T3"/>
              <a:gd fmla="*/ 104 w 152" name="T4"/>
              <a:gd fmla="*/ 140 h 184" name="T5"/>
              <a:gd fmla="*/ 80 w 152" name="T6"/>
              <a:gd fmla="*/ 124 h 184" name="T7"/>
              <a:gd fmla="*/ 104 w 152" name="T8"/>
              <a:gd fmla="*/ 140 h 184" name="T9"/>
              <a:gd fmla="*/ 80 w 152" name="T10"/>
              <a:gd fmla="*/ 116 h 184" name="T11"/>
              <a:gd fmla="*/ 104 w 152" name="T12"/>
              <a:gd fmla="*/ 100 h 184" name="T13"/>
              <a:gd fmla="*/ 104 w 152" name="T14"/>
              <a:gd fmla="*/ 92 h 184" name="T15"/>
              <a:gd fmla="*/ 80 w 152" name="T16"/>
              <a:gd fmla="*/ 76 h 184" name="T17"/>
              <a:gd fmla="*/ 104 w 152" name="T18"/>
              <a:gd fmla="*/ 92 h 184" name="T19"/>
              <a:gd fmla="*/ 48 w 152" name="T20"/>
              <a:gd fmla="*/ 164 h 184" name="T21"/>
              <a:gd fmla="*/ 72 w 152" name="T22"/>
              <a:gd fmla="*/ 148 h 184" name="T23"/>
              <a:gd fmla="*/ 72 w 152" name="T24"/>
              <a:gd fmla="*/ 140 h 184" name="T25"/>
              <a:gd fmla="*/ 48 w 152" name="T26"/>
              <a:gd fmla="*/ 124 h 184" name="T27"/>
              <a:gd fmla="*/ 72 w 152" name="T28"/>
              <a:gd fmla="*/ 140 h 184" name="T29"/>
              <a:gd fmla="*/ 48 w 152" name="T30"/>
              <a:gd fmla="*/ 116 h 184" name="T31"/>
              <a:gd fmla="*/ 72 w 152" name="T32"/>
              <a:gd fmla="*/ 100 h 184" name="T33"/>
              <a:gd fmla="*/ 72 w 152" name="T34"/>
              <a:gd fmla="*/ 92 h 184" name="T35"/>
              <a:gd fmla="*/ 48 w 152" name="T36"/>
              <a:gd fmla="*/ 76 h 184" name="T37"/>
              <a:gd fmla="*/ 72 w 152" name="T38"/>
              <a:gd fmla="*/ 92 h 184" name="T39"/>
              <a:gd fmla="*/ 16 w 152" name="T40"/>
              <a:gd fmla="*/ 164 h 184" name="T41"/>
              <a:gd fmla="*/ 40 w 152" name="T42"/>
              <a:gd fmla="*/ 148 h 184" name="T43"/>
              <a:gd fmla="*/ 40 w 152" name="T44"/>
              <a:gd fmla="*/ 140 h 184" name="T45"/>
              <a:gd fmla="*/ 16 w 152" name="T46"/>
              <a:gd fmla="*/ 124 h 184" name="T47"/>
              <a:gd fmla="*/ 40 w 152" name="T48"/>
              <a:gd fmla="*/ 140 h 184" name="T49"/>
              <a:gd fmla="*/ 16 w 152" name="T50"/>
              <a:gd fmla="*/ 116 h 184" name="T51"/>
              <a:gd fmla="*/ 40 w 152" name="T52"/>
              <a:gd fmla="*/ 100 h 184" name="T53"/>
              <a:gd fmla="*/ 40 w 152" name="T54"/>
              <a:gd fmla="*/ 92 h 184" name="T55"/>
              <a:gd fmla="*/ 16 w 152" name="T56"/>
              <a:gd fmla="*/ 76 h 184" name="T57"/>
              <a:gd fmla="*/ 40 w 152" name="T58"/>
              <a:gd fmla="*/ 92 h 184" name="T59"/>
              <a:gd fmla="*/ 136 w 152" name="T60"/>
              <a:gd fmla="*/ 20 h 184" name="T61"/>
              <a:gd fmla="*/ 16 w 152" name="T62"/>
              <a:gd fmla="*/ 64 h 184" name="T63"/>
              <a:gd fmla="*/ 112 w 152" name="T64"/>
              <a:gd fmla="*/ 76 h 184" name="T65"/>
              <a:gd fmla="*/ 136 w 152" name="T66"/>
              <a:gd fmla="*/ 92 h 184" name="T67"/>
              <a:gd fmla="*/ 112 w 152" name="T68"/>
              <a:gd fmla="*/ 76 h 184" name="T69"/>
              <a:gd fmla="*/ 136 w 152" name="T70"/>
              <a:gd fmla="*/ 100 h 184" name="T71"/>
              <a:gd fmla="*/ 112 w 152" name="T72"/>
              <a:gd fmla="*/ 116 h 184" name="T73"/>
              <a:gd fmla="*/ 112 w 152" name="T74"/>
              <a:gd fmla="*/ 124 h 184" name="T75"/>
              <a:gd fmla="*/ 136 w 152" name="T76"/>
              <a:gd fmla="*/ 164 h 184" name="T77"/>
              <a:gd fmla="*/ 112 w 152" name="T78"/>
              <a:gd fmla="*/ 124 h 184" name="T79"/>
              <a:gd fmla="*/ 140 w 152" name="T80"/>
              <a:gd fmla="*/ 8 h 184" name="T81"/>
              <a:gd fmla="*/ 8 w 152" name="T82"/>
              <a:gd fmla="*/ 12 h 184" name="T83"/>
              <a:gd fmla="*/ 12 w 152" name="T84"/>
              <a:gd fmla="*/ 176 h 184" name="T85"/>
              <a:gd fmla="*/ 144 w 152" name="T86"/>
              <a:gd fmla="*/ 172 h 184" name="T87"/>
              <a:gd fmla="*/ 140 w 152" name="T88"/>
              <a:gd fmla="*/ 184 h 184" name="T89"/>
              <a:gd fmla="*/ 0 w 152" name="T90"/>
              <a:gd fmla="*/ 172 h 184" name="T91"/>
              <a:gd fmla="*/ 12 w 152" name="T92"/>
              <a:gd fmla="*/ 0 h 184" name="T93"/>
              <a:gd fmla="*/ 152 w 152" name="T94"/>
              <a:gd fmla="*/ 12 h 184" name="T95"/>
              <a:gd fmla="*/ 140 w 152" name="T96"/>
              <a:gd fmla="*/ 184 h 18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84" w="152">
                <a:moveTo>
                  <a:pt x="104" y="164"/>
                </a:moveTo>
                <a:cubicBezTo>
                  <a:pt x="80" y="164"/>
                  <a:pt x="80" y="164"/>
                  <a:pt x="80" y="164"/>
                </a:cubicBezTo>
                <a:cubicBezTo>
                  <a:pt x="80" y="148"/>
                  <a:pt x="80" y="148"/>
                  <a:pt x="80" y="148"/>
                </a:cubicBezTo>
                <a:cubicBezTo>
                  <a:pt x="104" y="148"/>
                  <a:pt x="104" y="148"/>
                  <a:pt x="104" y="148"/>
                </a:cubicBezTo>
                <a:lnTo>
                  <a:pt x="104" y="164"/>
                </a:lnTo>
                <a:close/>
                <a:moveTo>
                  <a:pt x="104" y="140"/>
                </a:moveTo>
                <a:cubicBezTo>
                  <a:pt x="80" y="140"/>
                  <a:pt x="80" y="140"/>
                  <a:pt x="80" y="140"/>
                </a:cubicBezTo>
                <a:cubicBezTo>
                  <a:pt x="80" y="124"/>
                  <a:pt x="80" y="124"/>
                  <a:pt x="80" y="124"/>
                </a:cubicBezTo>
                <a:cubicBezTo>
                  <a:pt x="104" y="124"/>
                  <a:pt x="104" y="124"/>
                  <a:pt x="104" y="124"/>
                </a:cubicBezTo>
                <a:lnTo>
                  <a:pt x="104" y="140"/>
                </a:lnTo>
                <a:close/>
                <a:moveTo>
                  <a:pt x="104" y="116"/>
                </a:moveTo>
                <a:cubicBezTo>
                  <a:pt x="80" y="116"/>
                  <a:pt x="80" y="116"/>
                  <a:pt x="80" y="116"/>
                </a:cubicBezTo>
                <a:cubicBezTo>
                  <a:pt x="80" y="100"/>
                  <a:pt x="80" y="100"/>
                  <a:pt x="80" y="100"/>
                </a:cubicBezTo>
                <a:cubicBezTo>
                  <a:pt x="104" y="100"/>
                  <a:pt x="104" y="100"/>
                  <a:pt x="104" y="100"/>
                </a:cubicBezTo>
                <a:lnTo>
                  <a:pt x="104" y="116"/>
                </a:lnTo>
                <a:close/>
                <a:moveTo>
                  <a:pt x="104" y="92"/>
                </a:moveTo>
                <a:cubicBezTo>
                  <a:pt x="80" y="92"/>
                  <a:pt x="80" y="92"/>
                  <a:pt x="80" y="92"/>
                </a:cubicBezTo>
                <a:cubicBezTo>
                  <a:pt x="80" y="76"/>
                  <a:pt x="80" y="76"/>
                  <a:pt x="80" y="76"/>
                </a:cubicBezTo>
                <a:cubicBezTo>
                  <a:pt x="104" y="76"/>
                  <a:pt x="104" y="76"/>
                  <a:pt x="104" y="76"/>
                </a:cubicBezTo>
                <a:lnTo>
                  <a:pt x="104" y="92"/>
                </a:lnTo>
                <a:close/>
                <a:moveTo>
                  <a:pt x="72" y="164"/>
                </a:moveTo>
                <a:cubicBezTo>
                  <a:pt x="48" y="164"/>
                  <a:pt x="48" y="164"/>
                  <a:pt x="48" y="164"/>
                </a:cubicBezTo>
                <a:cubicBezTo>
                  <a:pt x="48" y="148"/>
                  <a:pt x="48" y="148"/>
                  <a:pt x="48" y="148"/>
                </a:cubicBezTo>
                <a:cubicBezTo>
                  <a:pt x="72" y="148"/>
                  <a:pt x="72" y="148"/>
                  <a:pt x="72" y="148"/>
                </a:cubicBezTo>
                <a:lnTo>
                  <a:pt x="72" y="164"/>
                </a:lnTo>
                <a:close/>
                <a:moveTo>
                  <a:pt x="72" y="140"/>
                </a:moveTo>
                <a:cubicBezTo>
                  <a:pt x="48" y="140"/>
                  <a:pt x="48" y="140"/>
                  <a:pt x="48" y="140"/>
                </a:cubicBezTo>
                <a:cubicBezTo>
                  <a:pt x="48" y="124"/>
                  <a:pt x="48" y="124"/>
                  <a:pt x="48" y="124"/>
                </a:cubicBezTo>
                <a:cubicBezTo>
                  <a:pt x="72" y="124"/>
                  <a:pt x="72" y="124"/>
                  <a:pt x="72" y="124"/>
                </a:cubicBezTo>
                <a:lnTo>
                  <a:pt x="72" y="140"/>
                </a:lnTo>
                <a:close/>
                <a:moveTo>
                  <a:pt x="72" y="116"/>
                </a:moveTo>
                <a:cubicBezTo>
                  <a:pt x="48" y="116"/>
                  <a:pt x="48" y="116"/>
                  <a:pt x="48" y="116"/>
                </a:cubicBezTo>
                <a:cubicBezTo>
                  <a:pt x="48" y="100"/>
                  <a:pt x="48" y="100"/>
                  <a:pt x="48" y="100"/>
                </a:cubicBezTo>
                <a:cubicBezTo>
                  <a:pt x="72" y="100"/>
                  <a:pt x="72" y="100"/>
                  <a:pt x="72" y="100"/>
                </a:cubicBezTo>
                <a:lnTo>
                  <a:pt x="72" y="116"/>
                </a:lnTo>
                <a:close/>
                <a:moveTo>
                  <a:pt x="72" y="92"/>
                </a:moveTo>
                <a:cubicBezTo>
                  <a:pt x="48" y="92"/>
                  <a:pt x="48" y="92"/>
                  <a:pt x="48" y="92"/>
                </a:cubicBezTo>
                <a:cubicBezTo>
                  <a:pt x="48" y="76"/>
                  <a:pt x="48" y="76"/>
                  <a:pt x="48" y="76"/>
                </a:cubicBezTo>
                <a:cubicBezTo>
                  <a:pt x="72" y="76"/>
                  <a:pt x="72" y="76"/>
                  <a:pt x="72" y="76"/>
                </a:cubicBezTo>
                <a:lnTo>
                  <a:pt x="72" y="92"/>
                </a:lnTo>
                <a:close/>
                <a:moveTo>
                  <a:pt x="40" y="164"/>
                </a:moveTo>
                <a:cubicBezTo>
                  <a:pt x="16" y="164"/>
                  <a:pt x="16" y="164"/>
                  <a:pt x="16" y="164"/>
                </a:cubicBezTo>
                <a:cubicBezTo>
                  <a:pt x="16" y="148"/>
                  <a:pt x="16" y="148"/>
                  <a:pt x="16" y="148"/>
                </a:cubicBezTo>
                <a:cubicBezTo>
                  <a:pt x="40" y="148"/>
                  <a:pt x="40" y="148"/>
                  <a:pt x="40" y="148"/>
                </a:cubicBezTo>
                <a:lnTo>
                  <a:pt x="40" y="164"/>
                </a:lnTo>
                <a:close/>
                <a:moveTo>
                  <a:pt x="40" y="140"/>
                </a:moveTo>
                <a:cubicBezTo>
                  <a:pt x="16" y="140"/>
                  <a:pt x="16" y="140"/>
                  <a:pt x="16" y="140"/>
                </a:cubicBezTo>
                <a:cubicBezTo>
                  <a:pt x="16" y="124"/>
                  <a:pt x="16" y="124"/>
                  <a:pt x="16" y="124"/>
                </a:cubicBezTo>
                <a:cubicBezTo>
                  <a:pt x="40" y="124"/>
                  <a:pt x="40" y="124"/>
                  <a:pt x="40" y="124"/>
                </a:cubicBezTo>
                <a:lnTo>
                  <a:pt x="40" y="140"/>
                </a:lnTo>
                <a:close/>
                <a:moveTo>
                  <a:pt x="40" y="116"/>
                </a:moveTo>
                <a:cubicBezTo>
                  <a:pt x="16" y="116"/>
                  <a:pt x="16" y="116"/>
                  <a:pt x="16" y="116"/>
                </a:cubicBezTo>
                <a:cubicBezTo>
                  <a:pt x="16" y="100"/>
                  <a:pt x="16" y="100"/>
                  <a:pt x="16" y="100"/>
                </a:cubicBezTo>
                <a:cubicBezTo>
                  <a:pt x="40" y="100"/>
                  <a:pt x="40" y="100"/>
                  <a:pt x="40" y="100"/>
                </a:cubicBezTo>
                <a:lnTo>
                  <a:pt x="40" y="116"/>
                </a:lnTo>
                <a:close/>
                <a:moveTo>
                  <a:pt x="40" y="92"/>
                </a:moveTo>
                <a:cubicBezTo>
                  <a:pt x="16" y="92"/>
                  <a:pt x="16" y="92"/>
                  <a:pt x="16" y="92"/>
                </a:cubicBezTo>
                <a:cubicBezTo>
                  <a:pt x="16" y="76"/>
                  <a:pt x="16" y="76"/>
                  <a:pt x="16" y="76"/>
                </a:cubicBezTo>
                <a:cubicBezTo>
                  <a:pt x="40" y="76"/>
                  <a:pt x="40" y="76"/>
                  <a:pt x="40" y="76"/>
                </a:cubicBezTo>
                <a:lnTo>
                  <a:pt x="40" y="92"/>
                </a:lnTo>
                <a:close/>
                <a:moveTo>
                  <a:pt x="16" y="20"/>
                </a:moveTo>
                <a:cubicBezTo>
                  <a:pt x="136" y="20"/>
                  <a:pt x="136" y="20"/>
                  <a:pt x="136" y="20"/>
                </a:cubicBezTo>
                <a:cubicBezTo>
                  <a:pt x="136" y="64"/>
                  <a:pt x="136" y="64"/>
                  <a:pt x="136" y="64"/>
                </a:cubicBezTo>
                <a:cubicBezTo>
                  <a:pt x="16" y="64"/>
                  <a:pt x="16" y="64"/>
                  <a:pt x="16" y="64"/>
                </a:cubicBezTo>
                <a:lnTo>
                  <a:pt x="16" y="20"/>
                </a:lnTo>
                <a:close/>
                <a:moveTo>
                  <a:pt x="112" y="76"/>
                </a:moveTo>
                <a:cubicBezTo>
                  <a:pt x="136" y="76"/>
                  <a:pt x="136" y="76"/>
                  <a:pt x="136" y="76"/>
                </a:cubicBezTo>
                <a:cubicBezTo>
                  <a:pt x="136" y="92"/>
                  <a:pt x="136" y="92"/>
                  <a:pt x="136" y="92"/>
                </a:cubicBezTo>
                <a:cubicBezTo>
                  <a:pt x="112" y="92"/>
                  <a:pt x="112" y="92"/>
                  <a:pt x="112" y="92"/>
                </a:cubicBezTo>
                <a:lnTo>
                  <a:pt x="112" y="76"/>
                </a:lnTo>
                <a:close/>
                <a:moveTo>
                  <a:pt x="112" y="100"/>
                </a:moveTo>
                <a:cubicBezTo>
                  <a:pt x="136" y="100"/>
                  <a:pt x="136" y="100"/>
                  <a:pt x="136" y="100"/>
                </a:cubicBezTo>
                <a:cubicBezTo>
                  <a:pt x="136" y="116"/>
                  <a:pt x="136" y="116"/>
                  <a:pt x="136" y="116"/>
                </a:cubicBezTo>
                <a:cubicBezTo>
                  <a:pt x="112" y="116"/>
                  <a:pt x="112" y="116"/>
                  <a:pt x="112" y="116"/>
                </a:cubicBezTo>
                <a:lnTo>
                  <a:pt x="112" y="100"/>
                </a:lnTo>
                <a:close/>
                <a:moveTo>
                  <a:pt x="112" y="124"/>
                </a:moveTo>
                <a:cubicBezTo>
                  <a:pt x="136" y="124"/>
                  <a:pt x="136" y="124"/>
                  <a:pt x="136" y="124"/>
                </a:cubicBezTo>
                <a:cubicBezTo>
                  <a:pt x="136" y="164"/>
                  <a:pt x="136" y="164"/>
                  <a:pt x="136" y="164"/>
                </a:cubicBezTo>
                <a:cubicBezTo>
                  <a:pt x="112" y="164"/>
                  <a:pt x="112" y="164"/>
                  <a:pt x="112" y="164"/>
                </a:cubicBezTo>
                <a:lnTo>
                  <a:pt x="112" y="124"/>
                </a:lnTo>
                <a:close/>
                <a:moveTo>
                  <a:pt x="144" y="12"/>
                </a:moveTo>
                <a:cubicBezTo>
                  <a:pt x="144" y="9"/>
                  <a:pt x="142" y="8"/>
                  <a:pt x="140" y="8"/>
                </a:cubicBezTo>
                <a:cubicBezTo>
                  <a:pt x="12" y="8"/>
                  <a:pt x="12" y="8"/>
                  <a:pt x="12" y="8"/>
                </a:cubicBezTo>
                <a:cubicBezTo>
                  <a:pt x="9" y="8"/>
                  <a:pt x="8" y="9"/>
                  <a:pt x="8" y="12"/>
                </a:cubicBezTo>
                <a:cubicBezTo>
                  <a:pt x="8" y="172"/>
                  <a:pt x="8" y="172"/>
                  <a:pt x="8" y="172"/>
                </a:cubicBezTo>
                <a:cubicBezTo>
                  <a:pt x="8" y="174"/>
                  <a:pt x="9" y="176"/>
                  <a:pt x="12" y="176"/>
                </a:cubicBezTo>
                <a:cubicBezTo>
                  <a:pt x="140" y="176"/>
                  <a:pt x="140" y="176"/>
                  <a:pt x="140" y="176"/>
                </a:cubicBezTo>
                <a:cubicBezTo>
                  <a:pt x="142" y="176"/>
                  <a:pt x="144" y="174"/>
                  <a:pt x="144" y="172"/>
                </a:cubicBezTo>
                <a:lnTo>
                  <a:pt x="144" y="12"/>
                </a:lnTo>
                <a:close/>
                <a:moveTo>
                  <a:pt x="140" y="184"/>
                </a:moveTo>
                <a:cubicBezTo>
                  <a:pt x="12" y="184"/>
                  <a:pt x="12" y="184"/>
                  <a:pt x="12" y="184"/>
                </a:cubicBezTo>
                <a:cubicBezTo>
                  <a:pt x="5" y="184"/>
                  <a:pt x="0" y="178"/>
                  <a:pt x="0" y="172"/>
                </a:cubicBezTo>
                <a:cubicBezTo>
                  <a:pt x="0" y="12"/>
                  <a:pt x="0" y="12"/>
                  <a:pt x="0" y="12"/>
                </a:cubicBezTo>
                <a:cubicBezTo>
                  <a:pt x="0" y="5"/>
                  <a:pt x="5" y="0"/>
                  <a:pt x="12" y="0"/>
                </a:cubicBezTo>
                <a:cubicBezTo>
                  <a:pt x="140" y="0"/>
                  <a:pt x="140" y="0"/>
                  <a:pt x="140" y="0"/>
                </a:cubicBezTo>
                <a:cubicBezTo>
                  <a:pt x="146" y="0"/>
                  <a:pt x="152" y="5"/>
                  <a:pt x="152" y="12"/>
                </a:cubicBezTo>
                <a:cubicBezTo>
                  <a:pt x="152" y="172"/>
                  <a:pt x="152" y="172"/>
                  <a:pt x="152" y="172"/>
                </a:cubicBezTo>
                <a:cubicBezTo>
                  <a:pt x="152" y="178"/>
                  <a:pt x="146" y="184"/>
                  <a:pt x="140" y="184"/>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6"/>
          <p:cNvSpPr>
            <a:spLocks noEditPoints="1"/>
          </p:cNvSpPr>
          <p:nvPr/>
        </p:nvSpPr>
        <p:spPr bwMode="auto">
          <a:xfrm>
            <a:off x="609264" y="3661740"/>
            <a:ext cx="388666" cy="266544"/>
          </a:xfrm>
          <a:custGeom>
            <a:gdLst>
              <a:gd fmla="*/ 168 w 192" name="T0"/>
              <a:gd fmla="*/ 55 h 131" name="T1"/>
              <a:gd fmla="*/ 140 w 192" name="T2"/>
              <a:gd fmla="*/ 42 h 131" name="T3"/>
              <a:gd fmla="*/ 108 w 192" name="T4"/>
              <a:gd fmla="*/ 44 h 131" name="T5"/>
              <a:gd fmla="*/ 108 w 192" name="T6"/>
              <a:gd fmla="*/ 55 h 131" name="T7"/>
              <a:gd fmla="*/ 140 w 192" name="T8"/>
              <a:gd fmla="*/ 63 h 131" name="T9"/>
              <a:gd fmla="*/ 156 w 192" name="T10"/>
              <a:gd fmla="*/ 63 h 131" name="T11"/>
              <a:gd fmla="*/ 108 w 192" name="T12"/>
              <a:gd fmla="*/ 55 h 131" name="T13"/>
              <a:gd fmla="*/ 108 w 192" name="T14"/>
              <a:gd fmla="*/ 76 h 131" name="T15"/>
              <a:gd fmla="*/ 172 w 192" name="T16"/>
              <a:gd fmla="*/ 87 h 131" name="T17"/>
              <a:gd fmla="*/ 140 w 192" name="T18"/>
              <a:gd fmla="*/ 74 h 131" name="T19"/>
              <a:gd fmla="*/ 84 w 192" name="T20"/>
              <a:gd fmla="*/ 39 h 131" name="T21"/>
              <a:gd fmla="*/ 44 w 192" name="T22"/>
              <a:gd fmla="*/ 44 h 131" name="T23"/>
              <a:gd fmla="*/ 52 w 192" name="T24"/>
              <a:gd fmla="*/ 47 h 131" name="T25"/>
              <a:gd fmla="*/ 84 w 192" name="T26"/>
              <a:gd fmla="*/ 39 h 131" name="T27"/>
              <a:gd fmla="*/ 52 w 192" name="T28"/>
              <a:gd fmla="*/ 58 h 131" name="T29"/>
              <a:gd fmla="*/ 20 w 192" name="T30"/>
              <a:gd fmla="*/ 71 h 131" name="T31"/>
              <a:gd fmla="*/ 84 w 192" name="T32"/>
              <a:gd fmla="*/ 60 h 131" name="T33"/>
              <a:gd fmla="*/ 84 w 192" name="T34"/>
              <a:gd fmla="*/ 71 h 131" name="T35"/>
              <a:gd fmla="*/ 35 w 192" name="T36"/>
              <a:gd fmla="*/ 79 h 131" name="T37"/>
              <a:gd fmla="*/ 36 w 192" name="T38"/>
              <a:gd fmla="*/ 84 h 131" name="T39"/>
              <a:gd fmla="*/ 84 w 192" name="T40"/>
              <a:gd fmla="*/ 76 h 131" name="T41"/>
              <a:gd fmla="*/ 96 w 192" name="T42"/>
              <a:gd fmla="*/ 13 h 131" name="T43"/>
              <a:gd fmla="*/ 0 w 192" name="T44"/>
              <a:gd fmla="*/ 18 h 131" name="T45"/>
              <a:gd fmla="*/ 62 w 192" name="T46"/>
              <a:gd fmla="*/ 126 h 131" name="T47"/>
              <a:gd fmla="*/ 108 w 192" name="T48"/>
              <a:gd fmla="*/ 131 h 131" name="T49"/>
              <a:gd fmla="*/ 192 w 192" name="T50"/>
              <a:gd fmla="*/ 131 h 131" name="T51"/>
              <a:gd fmla="*/ 146 w 192" name="T52"/>
              <a:gd fmla="*/ 7 h 131" name="T53"/>
              <a:gd fmla="*/ 92 w 192" name="T54"/>
              <a:gd fmla="*/ 21 h 131" name="T55"/>
              <a:gd fmla="*/ 47 w 192" name="T56"/>
              <a:gd fmla="*/ 113 h 131" name="T57"/>
              <a:gd fmla="*/ 8 w 192" name="T58"/>
              <a:gd fmla="*/ 26 h 131" name="T59"/>
              <a:gd fmla="*/ 92 w 192" name="T60"/>
              <a:gd fmla="*/ 21 h 131" name="T61"/>
              <a:gd fmla="*/ 145 w 192" name="T62"/>
              <a:gd fmla="*/ 17 h 131" name="T63"/>
              <a:gd fmla="*/ 184 w 192" name="T64"/>
              <a:gd fmla="*/ 122 h 131" name="T65"/>
              <a:gd fmla="*/ 100 w 192" name="T66"/>
              <a:gd fmla="*/ 118 h 13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31" w="192">
                <a:moveTo>
                  <a:pt x="140" y="47"/>
                </a:moveTo>
                <a:cubicBezTo>
                  <a:pt x="157" y="51"/>
                  <a:pt x="158" y="54"/>
                  <a:pt x="168" y="55"/>
                </a:cubicBezTo>
                <a:cubicBezTo>
                  <a:pt x="168" y="49"/>
                  <a:pt x="168" y="49"/>
                  <a:pt x="168" y="49"/>
                </a:cubicBezTo>
                <a:cubicBezTo>
                  <a:pt x="158" y="49"/>
                  <a:pt x="157" y="46"/>
                  <a:pt x="140" y="42"/>
                </a:cubicBezTo>
                <a:cubicBezTo>
                  <a:pt x="120" y="37"/>
                  <a:pt x="108" y="39"/>
                  <a:pt x="108" y="39"/>
                </a:cubicBezTo>
                <a:cubicBezTo>
                  <a:pt x="108" y="44"/>
                  <a:pt x="108" y="44"/>
                  <a:pt x="108" y="44"/>
                </a:cubicBezTo>
                <a:cubicBezTo>
                  <a:pt x="108" y="44"/>
                  <a:pt x="120" y="42"/>
                  <a:pt x="140" y="47"/>
                </a:cubicBezTo>
                <a:close/>
                <a:moveTo>
                  <a:pt x="108" y="55"/>
                </a:moveTo>
                <a:cubicBezTo>
                  <a:pt x="108" y="60"/>
                  <a:pt x="108" y="60"/>
                  <a:pt x="108" y="60"/>
                </a:cubicBezTo>
                <a:cubicBezTo>
                  <a:pt x="108" y="60"/>
                  <a:pt x="120" y="58"/>
                  <a:pt x="140" y="63"/>
                </a:cubicBezTo>
                <a:cubicBezTo>
                  <a:pt x="148" y="65"/>
                  <a:pt x="152" y="66"/>
                  <a:pt x="156" y="68"/>
                </a:cubicBezTo>
                <a:cubicBezTo>
                  <a:pt x="156" y="63"/>
                  <a:pt x="156" y="63"/>
                  <a:pt x="156" y="63"/>
                </a:cubicBezTo>
                <a:cubicBezTo>
                  <a:pt x="152" y="61"/>
                  <a:pt x="148" y="60"/>
                  <a:pt x="140" y="58"/>
                </a:cubicBezTo>
                <a:cubicBezTo>
                  <a:pt x="120" y="53"/>
                  <a:pt x="108" y="55"/>
                  <a:pt x="108" y="55"/>
                </a:cubicBezTo>
                <a:close/>
                <a:moveTo>
                  <a:pt x="108" y="71"/>
                </a:moveTo>
                <a:cubicBezTo>
                  <a:pt x="108" y="76"/>
                  <a:pt x="108" y="76"/>
                  <a:pt x="108" y="76"/>
                </a:cubicBezTo>
                <a:cubicBezTo>
                  <a:pt x="108" y="76"/>
                  <a:pt x="120" y="74"/>
                  <a:pt x="140" y="79"/>
                </a:cubicBezTo>
                <a:cubicBezTo>
                  <a:pt x="159" y="83"/>
                  <a:pt x="158" y="87"/>
                  <a:pt x="172" y="87"/>
                </a:cubicBezTo>
                <a:cubicBezTo>
                  <a:pt x="172" y="81"/>
                  <a:pt x="172" y="81"/>
                  <a:pt x="172" y="81"/>
                </a:cubicBezTo>
                <a:cubicBezTo>
                  <a:pt x="158" y="81"/>
                  <a:pt x="159" y="78"/>
                  <a:pt x="140" y="74"/>
                </a:cubicBezTo>
                <a:cubicBezTo>
                  <a:pt x="120" y="69"/>
                  <a:pt x="108" y="71"/>
                  <a:pt x="108" y="71"/>
                </a:cubicBezTo>
                <a:close/>
                <a:moveTo>
                  <a:pt x="84" y="39"/>
                </a:moveTo>
                <a:cubicBezTo>
                  <a:pt x="84" y="39"/>
                  <a:pt x="71" y="37"/>
                  <a:pt x="52" y="42"/>
                </a:cubicBezTo>
                <a:cubicBezTo>
                  <a:pt x="48" y="42"/>
                  <a:pt x="46" y="43"/>
                  <a:pt x="44" y="44"/>
                </a:cubicBezTo>
                <a:cubicBezTo>
                  <a:pt x="44" y="49"/>
                  <a:pt x="44" y="49"/>
                  <a:pt x="44" y="49"/>
                </a:cubicBezTo>
                <a:cubicBezTo>
                  <a:pt x="46" y="48"/>
                  <a:pt x="48" y="48"/>
                  <a:pt x="52" y="47"/>
                </a:cubicBezTo>
                <a:cubicBezTo>
                  <a:pt x="71" y="42"/>
                  <a:pt x="84" y="44"/>
                  <a:pt x="84" y="44"/>
                </a:cubicBezTo>
                <a:lnTo>
                  <a:pt x="84" y="39"/>
                </a:lnTo>
                <a:close/>
                <a:moveTo>
                  <a:pt x="84" y="55"/>
                </a:moveTo>
                <a:cubicBezTo>
                  <a:pt x="84" y="55"/>
                  <a:pt x="71" y="53"/>
                  <a:pt x="52" y="58"/>
                </a:cubicBezTo>
                <a:cubicBezTo>
                  <a:pt x="32" y="62"/>
                  <a:pt x="34" y="65"/>
                  <a:pt x="20" y="65"/>
                </a:cubicBezTo>
                <a:cubicBezTo>
                  <a:pt x="20" y="71"/>
                  <a:pt x="20" y="71"/>
                  <a:pt x="20" y="71"/>
                </a:cubicBezTo>
                <a:cubicBezTo>
                  <a:pt x="34" y="71"/>
                  <a:pt x="32" y="67"/>
                  <a:pt x="52" y="63"/>
                </a:cubicBezTo>
                <a:cubicBezTo>
                  <a:pt x="71" y="58"/>
                  <a:pt x="84" y="60"/>
                  <a:pt x="84" y="60"/>
                </a:cubicBezTo>
                <a:lnTo>
                  <a:pt x="84" y="55"/>
                </a:lnTo>
                <a:close/>
                <a:moveTo>
                  <a:pt x="84" y="71"/>
                </a:moveTo>
                <a:cubicBezTo>
                  <a:pt x="84" y="71"/>
                  <a:pt x="71" y="69"/>
                  <a:pt x="52" y="74"/>
                </a:cubicBezTo>
                <a:cubicBezTo>
                  <a:pt x="43" y="76"/>
                  <a:pt x="39" y="77"/>
                  <a:pt x="35" y="79"/>
                </a:cubicBezTo>
                <a:cubicBezTo>
                  <a:pt x="36" y="79"/>
                  <a:pt x="36" y="79"/>
                  <a:pt x="36" y="79"/>
                </a:cubicBezTo>
                <a:cubicBezTo>
                  <a:pt x="36" y="84"/>
                  <a:pt x="36" y="84"/>
                  <a:pt x="36" y="84"/>
                </a:cubicBezTo>
                <a:cubicBezTo>
                  <a:pt x="39" y="82"/>
                  <a:pt x="44" y="81"/>
                  <a:pt x="52" y="79"/>
                </a:cubicBezTo>
                <a:cubicBezTo>
                  <a:pt x="71" y="74"/>
                  <a:pt x="84" y="76"/>
                  <a:pt x="84" y="76"/>
                </a:cubicBezTo>
                <a:lnTo>
                  <a:pt x="84" y="71"/>
                </a:lnTo>
                <a:close/>
                <a:moveTo>
                  <a:pt x="96" y="13"/>
                </a:moveTo>
                <a:cubicBezTo>
                  <a:pt x="96" y="1"/>
                  <a:pt x="59" y="0"/>
                  <a:pt x="45" y="7"/>
                </a:cubicBezTo>
                <a:cubicBezTo>
                  <a:pt x="31" y="14"/>
                  <a:pt x="0" y="18"/>
                  <a:pt x="0" y="18"/>
                </a:cubicBezTo>
                <a:cubicBezTo>
                  <a:pt x="0" y="131"/>
                  <a:pt x="0" y="131"/>
                  <a:pt x="0" y="131"/>
                </a:cubicBezTo>
                <a:cubicBezTo>
                  <a:pt x="62" y="126"/>
                  <a:pt x="62" y="126"/>
                  <a:pt x="62" y="126"/>
                </a:cubicBezTo>
                <a:cubicBezTo>
                  <a:pt x="66" y="129"/>
                  <a:pt x="73" y="131"/>
                  <a:pt x="76" y="131"/>
                </a:cubicBezTo>
                <a:cubicBezTo>
                  <a:pt x="108" y="131"/>
                  <a:pt x="108" y="131"/>
                  <a:pt x="108" y="131"/>
                </a:cubicBezTo>
                <a:cubicBezTo>
                  <a:pt x="111" y="131"/>
                  <a:pt x="118" y="129"/>
                  <a:pt x="122" y="126"/>
                </a:cubicBezTo>
                <a:cubicBezTo>
                  <a:pt x="192" y="131"/>
                  <a:pt x="192" y="131"/>
                  <a:pt x="192" y="131"/>
                </a:cubicBezTo>
                <a:cubicBezTo>
                  <a:pt x="192" y="18"/>
                  <a:pt x="192" y="18"/>
                  <a:pt x="192" y="18"/>
                </a:cubicBezTo>
                <a:cubicBezTo>
                  <a:pt x="192" y="18"/>
                  <a:pt x="161" y="14"/>
                  <a:pt x="146" y="7"/>
                </a:cubicBezTo>
                <a:cubicBezTo>
                  <a:pt x="132" y="0"/>
                  <a:pt x="96" y="1"/>
                  <a:pt x="96" y="13"/>
                </a:cubicBezTo>
                <a:close/>
                <a:moveTo>
                  <a:pt x="92" y="21"/>
                </a:moveTo>
                <a:cubicBezTo>
                  <a:pt x="92" y="118"/>
                  <a:pt x="92" y="118"/>
                  <a:pt x="92" y="118"/>
                </a:cubicBezTo>
                <a:cubicBezTo>
                  <a:pt x="92" y="107"/>
                  <a:pt x="59" y="107"/>
                  <a:pt x="47" y="113"/>
                </a:cubicBezTo>
                <a:cubicBezTo>
                  <a:pt x="34" y="119"/>
                  <a:pt x="8" y="122"/>
                  <a:pt x="8" y="122"/>
                </a:cubicBezTo>
                <a:cubicBezTo>
                  <a:pt x="8" y="26"/>
                  <a:pt x="8" y="26"/>
                  <a:pt x="8" y="26"/>
                </a:cubicBezTo>
                <a:cubicBezTo>
                  <a:pt x="8" y="26"/>
                  <a:pt x="34" y="23"/>
                  <a:pt x="47" y="17"/>
                </a:cubicBezTo>
                <a:cubicBezTo>
                  <a:pt x="59" y="11"/>
                  <a:pt x="92" y="11"/>
                  <a:pt x="92" y="21"/>
                </a:cubicBezTo>
                <a:close/>
                <a:moveTo>
                  <a:pt x="100" y="21"/>
                </a:moveTo>
                <a:cubicBezTo>
                  <a:pt x="100" y="11"/>
                  <a:pt x="132" y="11"/>
                  <a:pt x="145" y="17"/>
                </a:cubicBezTo>
                <a:cubicBezTo>
                  <a:pt x="157" y="23"/>
                  <a:pt x="184" y="26"/>
                  <a:pt x="184" y="26"/>
                </a:cubicBezTo>
                <a:cubicBezTo>
                  <a:pt x="184" y="122"/>
                  <a:pt x="184" y="122"/>
                  <a:pt x="184" y="122"/>
                </a:cubicBezTo>
                <a:cubicBezTo>
                  <a:pt x="184" y="122"/>
                  <a:pt x="157" y="119"/>
                  <a:pt x="145" y="113"/>
                </a:cubicBezTo>
                <a:cubicBezTo>
                  <a:pt x="132" y="107"/>
                  <a:pt x="100" y="107"/>
                  <a:pt x="100" y="118"/>
                </a:cubicBezTo>
                <a:lnTo>
                  <a:pt x="100" y="21"/>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7"/>
          <p:cNvSpPr>
            <a:spLocks noEditPoints="1"/>
          </p:cNvSpPr>
          <p:nvPr/>
        </p:nvSpPr>
        <p:spPr bwMode="auto">
          <a:xfrm>
            <a:off x="3856640" y="2935380"/>
            <a:ext cx="372737" cy="390790"/>
          </a:xfrm>
          <a:custGeom>
            <a:gdLst>
              <a:gd fmla="*/ 176 w 184" name="T0"/>
              <a:gd fmla="*/ 19 h 192" name="T1"/>
              <a:gd fmla="*/ 152 w 184" name="T2"/>
              <a:gd fmla="*/ 19 h 192" name="T3"/>
              <a:gd fmla="*/ 152 w 184" name="T4"/>
              <a:gd fmla="*/ 68 h 192" name="T5"/>
              <a:gd fmla="*/ 150 w 184" name="T6"/>
              <a:gd fmla="*/ 80 h 192" name="T7"/>
              <a:gd fmla="*/ 176 w 184" name="T8"/>
              <a:gd fmla="*/ 32 h 192" name="T9"/>
              <a:gd fmla="*/ 176 w 184" name="T10"/>
              <a:gd fmla="*/ 19 h 192" name="T11"/>
              <a:gd fmla="*/ 144 w 184" name="T12"/>
              <a:gd fmla="*/ 8 h 192" name="T13"/>
              <a:gd fmla="*/ 40 w 184" name="T14"/>
              <a:gd fmla="*/ 8 h 192" name="T15"/>
              <a:gd fmla="*/ 40 w 184" name="T16"/>
              <a:gd fmla="*/ 68 h 192" name="T17"/>
              <a:gd fmla="*/ 92 w 184" name="T18"/>
              <a:gd fmla="*/ 120 h 192" name="T19"/>
              <a:gd fmla="*/ 144 w 184" name="T20"/>
              <a:gd fmla="*/ 68 h 192" name="T21"/>
              <a:gd fmla="*/ 144 w 184" name="T22"/>
              <a:gd fmla="*/ 8 h 192" name="T23"/>
              <a:gd fmla="*/ 32 w 184" name="T24"/>
              <a:gd fmla="*/ 68 h 192" name="T25"/>
              <a:gd fmla="*/ 32 w 184" name="T26"/>
              <a:gd fmla="*/ 19 h 192" name="T27"/>
              <a:gd fmla="*/ 8 w 184" name="T28"/>
              <a:gd fmla="*/ 19 h 192" name="T29"/>
              <a:gd fmla="*/ 8 w 184" name="T30"/>
              <a:gd fmla="*/ 32 h 192" name="T31"/>
              <a:gd fmla="*/ 33 w 184" name="T32"/>
              <a:gd fmla="*/ 80 h 192" name="T33"/>
              <a:gd fmla="*/ 32 w 184" name="T34"/>
              <a:gd fmla="*/ 68 h 192" name="T35"/>
              <a:gd fmla="*/ 146 w 184" name="T36"/>
              <a:gd fmla="*/ 92 h 192" name="T37"/>
              <a:gd fmla="*/ 112 w 184" name="T38"/>
              <a:gd fmla="*/ 124 h 192" name="T39"/>
              <a:gd fmla="*/ 108 w 184" name="T40"/>
              <a:gd fmla="*/ 133 h 192" name="T41"/>
              <a:gd fmla="*/ 100 w 184" name="T42"/>
              <a:gd fmla="*/ 144 h 192" name="T43"/>
              <a:gd fmla="*/ 100 w 184" name="T44"/>
              <a:gd fmla="*/ 168 h 192" name="T45"/>
              <a:gd fmla="*/ 108 w 184" name="T46"/>
              <a:gd fmla="*/ 168 h 192" name="T47"/>
              <a:gd fmla="*/ 112 w 184" name="T48"/>
              <a:gd fmla="*/ 172 h 192" name="T49"/>
              <a:gd fmla="*/ 112 w 184" name="T50"/>
              <a:gd fmla="*/ 176 h 192" name="T51"/>
              <a:gd fmla="*/ 128 w 184" name="T52"/>
              <a:gd fmla="*/ 176 h 192" name="T53"/>
              <a:gd fmla="*/ 136 w 184" name="T54"/>
              <a:gd fmla="*/ 184 h 192" name="T55"/>
              <a:gd fmla="*/ 128 w 184" name="T56"/>
              <a:gd fmla="*/ 192 h 192" name="T57"/>
              <a:gd fmla="*/ 100 w 184" name="T58"/>
              <a:gd fmla="*/ 192 h 192" name="T59"/>
              <a:gd fmla="*/ 84 w 184" name="T60"/>
              <a:gd fmla="*/ 192 h 192" name="T61"/>
              <a:gd fmla="*/ 56 w 184" name="T62"/>
              <a:gd fmla="*/ 192 h 192" name="T63"/>
              <a:gd fmla="*/ 48 w 184" name="T64"/>
              <a:gd fmla="*/ 184 h 192" name="T65"/>
              <a:gd fmla="*/ 56 w 184" name="T66"/>
              <a:gd fmla="*/ 176 h 192" name="T67"/>
              <a:gd fmla="*/ 72 w 184" name="T68"/>
              <a:gd fmla="*/ 176 h 192" name="T69"/>
              <a:gd fmla="*/ 72 w 184" name="T70"/>
              <a:gd fmla="*/ 172 h 192" name="T71"/>
              <a:gd fmla="*/ 76 w 184" name="T72"/>
              <a:gd fmla="*/ 168 h 192" name="T73"/>
              <a:gd fmla="*/ 84 w 184" name="T74"/>
              <a:gd fmla="*/ 168 h 192" name="T75"/>
              <a:gd fmla="*/ 84 w 184" name="T76"/>
              <a:gd fmla="*/ 144 h 192" name="T77"/>
              <a:gd fmla="*/ 75 w 184" name="T78"/>
              <a:gd fmla="*/ 133 h 192" name="T79"/>
              <a:gd fmla="*/ 72 w 184" name="T80"/>
              <a:gd fmla="*/ 124 h 192" name="T81"/>
              <a:gd fmla="*/ 37 w 184" name="T82"/>
              <a:gd fmla="*/ 92 h 192" name="T83"/>
              <a:gd fmla="*/ 0 w 184" name="T84"/>
              <a:gd fmla="*/ 32 h 192" name="T85"/>
              <a:gd fmla="*/ 0 w 184" name="T86"/>
              <a:gd fmla="*/ 19 h 192" name="T87"/>
              <a:gd fmla="*/ 8 w 184" name="T88"/>
              <a:gd fmla="*/ 12 h 192" name="T89"/>
              <a:gd fmla="*/ 32 w 184" name="T90"/>
              <a:gd fmla="*/ 12 h 192" name="T91"/>
              <a:gd fmla="*/ 32 w 184" name="T92"/>
              <a:gd fmla="*/ 0 h 192" name="T93"/>
              <a:gd fmla="*/ 152 w 184" name="T94"/>
              <a:gd fmla="*/ 0 h 192" name="T95"/>
              <a:gd fmla="*/ 152 w 184" name="T96"/>
              <a:gd fmla="*/ 12 h 192" name="T97"/>
              <a:gd fmla="*/ 176 w 184" name="T98"/>
              <a:gd fmla="*/ 12 h 192" name="T99"/>
              <a:gd fmla="*/ 184 w 184" name="T100"/>
              <a:gd fmla="*/ 19 h 192" name="T101"/>
              <a:gd fmla="*/ 184 w 184" name="T102"/>
              <a:gd fmla="*/ 32 h 192" name="T103"/>
              <a:gd fmla="*/ 146 w 184" name="T104"/>
              <a:gd fmla="*/ 92 h 1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2" w="184">
                <a:moveTo>
                  <a:pt x="176" y="19"/>
                </a:moveTo>
                <a:cubicBezTo>
                  <a:pt x="152" y="19"/>
                  <a:pt x="152" y="19"/>
                  <a:pt x="152" y="19"/>
                </a:cubicBezTo>
                <a:cubicBezTo>
                  <a:pt x="152" y="68"/>
                  <a:pt x="152" y="68"/>
                  <a:pt x="152" y="68"/>
                </a:cubicBezTo>
                <a:cubicBezTo>
                  <a:pt x="152" y="72"/>
                  <a:pt x="151" y="76"/>
                  <a:pt x="150" y="80"/>
                </a:cubicBezTo>
                <a:cubicBezTo>
                  <a:pt x="172" y="64"/>
                  <a:pt x="176" y="40"/>
                  <a:pt x="176" y="32"/>
                </a:cubicBezTo>
                <a:lnTo>
                  <a:pt x="176" y="19"/>
                </a:lnTo>
                <a:close/>
                <a:moveTo>
                  <a:pt x="144" y="8"/>
                </a:moveTo>
                <a:cubicBezTo>
                  <a:pt x="40" y="8"/>
                  <a:pt x="40" y="8"/>
                  <a:pt x="40" y="8"/>
                </a:cubicBezTo>
                <a:cubicBezTo>
                  <a:pt x="40" y="68"/>
                  <a:pt x="40" y="68"/>
                  <a:pt x="40" y="68"/>
                </a:cubicBezTo>
                <a:cubicBezTo>
                  <a:pt x="40" y="96"/>
                  <a:pt x="63" y="120"/>
                  <a:pt x="92" y="120"/>
                </a:cubicBezTo>
                <a:cubicBezTo>
                  <a:pt x="120" y="120"/>
                  <a:pt x="144" y="96"/>
                  <a:pt x="144" y="68"/>
                </a:cubicBezTo>
                <a:lnTo>
                  <a:pt x="144" y="8"/>
                </a:lnTo>
                <a:close/>
                <a:moveTo>
                  <a:pt x="32" y="68"/>
                </a:moveTo>
                <a:cubicBezTo>
                  <a:pt x="32" y="19"/>
                  <a:pt x="32" y="19"/>
                  <a:pt x="32" y="19"/>
                </a:cubicBezTo>
                <a:cubicBezTo>
                  <a:pt x="8" y="19"/>
                  <a:pt x="8" y="19"/>
                  <a:pt x="8" y="19"/>
                </a:cubicBezTo>
                <a:cubicBezTo>
                  <a:pt x="8" y="32"/>
                  <a:pt x="8" y="32"/>
                  <a:pt x="8" y="32"/>
                </a:cubicBezTo>
                <a:cubicBezTo>
                  <a:pt x="8" y="40"/>
                  <a:pt x="11" y="64"/>
                  <a:pt x="33" y="80"/>
                </a:cubicBezTo>
                <a:cubicBezTo>
                  <a:pt x="32" y="76"/>
                  <a:pt x="32" y="72"/>
                  <a:pt x="32" y="68"/>
                </a:cubicBezTo>
                <a:close/>
                <a:moveTo>
                  <a:pt x="146" y="92"/>
                </a:moveTo>
                <a:cubicBezTo>
                  <a:pt x="140" y="107"/>
                  <a:pt x="127" y="119"/>
                  <a:pt x="112" y="124"/>
                </a:cubicBezTo>
                <a:cubicBezTo>
                  <a:pt x="111" y="126"/>
                  <a:pt x="111" y="130"/>
                  <a:pt x="108" y="133"/>
                </a:cubicBezTo>
                <a:cubicBezTo>
                  <a:pt x="105" y="136"/>
                  <a:pt x="100" y="141"/>
                  <a:pt x="100" y="144"/>
                </a:cubicBezTo>
                <a:cubicBezTo>
                  <a:pt x="100" y="168"/>
                  <a:pt x="100" y="168"/>
                  <a:pt x="100" y="168"/>
                </a:cubicBezTo>
                <a:cubicBezTo>
                  <a:pt x="108" y="168"/>
                  <a:pt x="108" y="168"/>
                  <a:pt x="108" y="168"/>
                </a:cubicBezTo>
                <a:cubicBezTo>
                  <a:pt x="110" y="168"/>
                  <a:pt x="112" y="169"/>
                  <a:pt x="112" y="172"/>
                </a:cubicBezTo>
                <a:cubicBezTo>
                  <a:pt x="112" y="176"/>
                  <a:pt x="112" y="176"/>
                  <a:pt x="112" y="176"/>
                </a:cubicBezTo>
                <a:cubicBezTo>
                  <a:pt x="128" y="176"/>
                  <a:pt x="128" y="176"/>
                  <a:pt x="128" y="176"/>
                </a:cubicBezTo>
                <a:cubicBezTo>
                  <a:pt x="132" y="176"/>
                  <a:pt x="136" y="179"/>
                  <a:pt x="136" y="184"/>
                </a:cubicBezTo>
                <a:cubicBezTo>
                  <a:pt x="136" y="188"/>
                  <a:pt x="132" y="192"/>
                  <a:pt x="128" y="192"/>
                </a:cubicBezTo>
                <a:cubicBezTo>
                  <a:pt x="100" y="192"/>
                  <a:pt x="100" y="192"/>
                  <a:pt x="100" y="192"/>
                </a:cubicBezTo>
                <a:cubicBezTo>
                  <a:pt x="84" y="192"/>
                  <a:pt x="84" y="192"/>
                  <a:pt x="84" y="192"/>
                </a:cubicBezTo>
                <a:cubicBezTo>
                  <a:pt x="56" y="192"/>
                  <a:pt x="56" y="192"/>
                  <a:pt x="56" y="192"/>
                </a:cubicBezTo>
                <a:cubicBezTo>
                  <a:pt x="51" y="192"/>
                  <a:pt x="48" y="188"/>
                  <a:pt x="48" y="184"/>
                </a:cubicBezTo>
                <a:cubicBezTo>
                  <a:pt x="48" y="179"/>
                  <a:pt x="51" y="176"/>
                  <a:pt x="56" y="176"/>
                </a:cubicBezTo>
                <a:cubicBezTo>
                  <a:pt x="72" y="176"/>
                  <a:pt x="72" y="176"/>
                  <a:pt x="72" y="176"/>
                </a:cubicBezTo>
                <a:cubicBezTo>
                  <a:pt x="72" y="172"/>
                  <a:pt x="72" y="172"/>
                  <a:pt x="72" y="172"/>
                </a:cubicBezTo>
                <a:cubicBezTo>
                  <a:pt x="72" y="169"/>
                  <a:pt x="73" y="168"/>
                  <a:pt x="76" y="168"/>
                </a:cubicBezTo>
                <a:cubicBezTo>
                  <a:pt x="84" y="168"/>
                  <a:pt x="84" y="168"/>
                  <a:pt x="84" y="168"/>
                </a:cubicBezTo>
                <a:cubicBezTo>
                  <a:pt x="84" y="144"/>
                  <a:pt x="84" y="144"/>
                  <a:pt x="84" y="144"/>
                </a:cubicBezTo>
                <a:cubicBezTo>
                  <a:pt x="84" y="141"/>
                  <a:pt x="79" y="136"/>
                  <a:pt x="75" y="133"/>
                </a:cubicBezTo>
                <a:cubicBezTo>
                  <a:pt x="73" y="130"/>
                  <a:pt x="72" y="126"/>
                  <a:pt x="72" y="124"/>
                </a:cubicBezTo>
                <a:cubicBezTo>
                  <a:pt x="56" y="119"/>
                  <a:pt x="44" y="107"/>
                  <a:pt x="37" y="92"/>
                </a:cubicBezTo>
                <a:cubicBezTo>
                  <a:pt x="8" y="76"/>
                  <a:pt x="0" y="48"/>
                  <a:pt x="0" y="32"/>
                </a:cubicBezTo>
                <a:cubicBezTo>
                  <a:pt x="0" y="19"/>
                  <a:pt x="0" y="19"/>
                  <a:pt x="0" y="19"/>
                </a:cubicBezTo>
                <a:cubicBezTo>
                  <a:pt x="0" y="15"/>
                  <a:pt x="3" y="12"/>
                  <a:pt x="8" y="12"/>
                </a:cubicBezTo>
                <a:cubicBezTo>
                  <a:pt x="32" y="12"/>
                  <a:pt x="32" y="12"/>
                  <a:pt x="32" y="12"/>
                </a:cubicBezTo>
                <a:cubicBezTo>
                  <a:pt x="32" y="0"/>
                  <a:pt x="32" y="0"/>
                  <a:pt x="32" y="0"/>
                </a:cubicBezTo>
                <a:cubicBezTo>
                  <a:pt x="152" y="0"/>
                  <a:pt x="152" y="0"/>
                  <a:pt x="152" y="0"/>
                </a:cubicBezTo>
                <a:cubicBezTo>
                  <a:pt x="152" y="12"/>
                  <a:pt x="152" y="12"/>
                  <a:pt x="152" y="12"/>
                </a:cubicBezTo>
                <a:cubicBezTo>
                  <a:pt x="176" y="12"/>
                  <a:pt x="176" y="12"/>
                  <a:pt x="176" y="12"/>
                </a:cubicBezTo>
                <a:cubicBezTo>
                  <a:pt x="180" y="12"/>
                  <a:pt x="184" y="15"/>
                  <a:pt x="184" y="19"/>
                </a:cubicBezTo>
                <a:cubicBezTo>
                  <a:pt x="184" y="32"/>
                  <a:pt x="184" y="32"/>
                  <a:pt x="184" y="32"/>
                </a:cubicBezTo>
                <a:cubicBezTo>
                  <a:pt x="184" y="48"/>
                  <a:pt x="175" y="76"/>
                  <a:pt x="146" y="92"/>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8"/>
          <p:cNvSpPr>
            <a:spLocks noEditPoints="1"/>
          </p:cNvSpPr>
          <p:nvPr/>
        </p:nvSpPr>
        <p:spPr bwMode="auto">
          <a:xfrm>
            <a:off x="3200369" y="2935380"/>
            <a:ext cx="388666" cy="382295"/>
          </a:xfrm>
          <a:custGeom>
            <a:gdLst>
              <a:gd fmla="*/ 152 w 192" name="T0"/>
              <a:gd fmla="*/ 76 h 188" name="T1"/>
              <a:gd fmla="*/ 40 w 192" name="T2"/>
              <a:gd fmla="*/ 92 h 188" name="T3"/>
              <a:gd fmla="*/ 56 w 192" name="T4"/>
              <a:gd fmla="*/ 108 h 188" name="T5"/>
              <a:gd fmla="*/ 136 w 192" name="T6"/>
              <a:gd fmla="*/ 100 h 188" name="T7"/>
              <a:gd fmla="*/ 56 w 192" name="T8"/>
              <a:gd fmla="*/ 108 h 188" name="T9"/>
              <a:gd fmla="*/ 156 w 192" name="T10"/>
              <a:gd fmla="*/ 142 h 188" name="T11"/>
              <a:gd fmla="*/ 136 w 192" name="T12"/>
              <a:gd fmla="*/ 142 h 188" name="T13"/>
              <a:gd fmla="*/ 146 w 192" name="T14"/>
              <a:gd fmla="*/ 156 h 188" name="T15"/>
              <a:gd fmla="*/ 146 w 192" name="T16"/>
              <a:gd fmla="*/ 128 h 188" name="T17"/>
              <a:gd fmla="*/ 146 w 192" name="T18"/>
              <a:gd fmla="*/ 156 h 188" name="T19"/>
              <a:gd fmla="*/ 164 w 192" name="T20"/>
              <a:gd fmla="*/ 142 h 188" name="T21"/>
              <a:gd fmla="*/ 128 w 192" name="T22"/>
              <a:gd fmla="*/ 142 h 188" name="T23"/>
              <a:gd fmla="*/ 84 w 192" name="T24"/>
              <a:gd fmla="*/ 160 h 188" name="T25"/>
              <a:gd fmla="*/ 72 w 192" name="T26"/>
              <a:gd fmla="*/ 152 h 188" name="T27"/>
              <a:gd fmla="*/ 84 w 192" name="T28"/>
              <a:gd fmla="*/ 160 h 188" name="T29"/>
              <a:gd fmla="*/ 28 w 192" name="T30"/>
              <a:gd fmla="*/ 160 h 188" name="T31"/>
              <a:gd fmla="*/ 64 w 192" name="T32"/>
              <a:gd fmla="*/ 152 h 188" name="T33"/>
              <a:gd fmla="*/ 172 w 192" name="T34"/>
              <a:gd fmla="*/ 64 h 188" name="T35"/>
              <a:gd fmla="*/ 20 w 192" name="T36"/>
              <a:gd fmla="*/ 168 h 188" name="T37"/>
              <a:gd fmla="*/ 172 w 192" name="T38"/>
              <a:gd fmla="*/ 64 h 188" name="T39"/>
              <a:gd fmla="*/ 16 w 192" name="T40"/>
              <a:gd fmla="*/ 172 h 188" name="T41"/>
              <a:gd fmla="*/ 176 w 192" name="T42"/>
              <a:gd fmla="*/ 60 h 188" name="T43"/>
              <a:gd fmla="*/ 180 w 192" name="T44"/>
              <a:gd fmla="*/ 56 h 188" name="T45"/>
              <a:gd fmla="*/ 12 w 192" name="T46"/>
              <a:gd fmla="*/ 176 h 188" name="T47"/>
              <a:gd fmla="*/ 180 w 192" name="T48"/>
              <a:gd fmla="*/ 56 h 188" name="T49"/>
              <a:gd fmla="*/ 98 w 192" name="T50"/>
              <a:gd fmla="*/ 12 h 188" name="T51"/>
              <a:gd fmla="*/ 76 w 192" name="T52"/>
              <a:gd fmla="*/ 44 h 188" name="T53"/>
              <a:gd fmla="*/ 100 w 192" name="T54"/>
              <a:gd fmla="*/ 11 h 188" name="T55"/>
              <a:gd fmla="*/ 8 w 192" name="T56"/>
              <a:gd fmla="*/ 188 h 188" name="T57"/>
              <a:gd fmla="*/ 0 w 192" name="T58"/>
              <a:gd fmla="*/ 52 h 188" name="T59"/>
              <a:gd fmla="*/ 72 w 192" name="T60"/>
              <a:gd fmla="*/ 44 h 188" name="T61"/>
              <a:gd fmla="*/ 92 w 192" name="T62"/>
              <a:gd fmla="*/ 6 h 188" name="T63"/>
              <a:gd fmla="*/ 104 w 192" name="T64"/>
              <a:gd fmla="*/ 6 h 188" name="T65"/>
              <a:gd fmla="*/ 123 w 192" name="T66"/>
              <a:gd fmla="*/ 44 h 188" name="T67"/>
              <a:gd fmla="*/ 192 w 192" name="T68"/>
              <a:gd fmla="*/ 52 h 188" name="T69"/>
              <a:gd fmla="*/ 184 w 192" name="T70"/>
              <a:gd fmla="*/ 188 h 18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88" w="192">
                <a:moveTo>
                  <a:pt x="40" y="76"/>
                </a:moveTo>
                <a:cubicBezTo>
                  <a:pt x="152" y="76"/>
                  <a:pt x="152" y="76"/>
                  <a:pt x="152" y="76"/>
                </a:cubicBezTo>
                <a:cubicBezTo>
                  <a:pt x="152" y="92"/>
                  <a:pt x="152" y="92"/>
                  <a:pt x="152" y="92"/>
                </a:cubicBezTo>
                <a:cubicBezTo>
                  <a:pt x="40" y="92"/>
                  <a:pt x="40" y="92"/>
                  <a:pt x="40" y="92"/>
                </a:cubicBezTo>
                <a:lnTo>
                  <a:pt x="40" y="76"/>
                </a:lnTo>
                <a:close/>
                <a:moveTo>
                  <a:pt x="56" y="108"/>
                </a:moveTo>
                <a:cubicBezTo>
                  <a:pt x="56" y="100"/>
                  <a:pt x="56" y="100"/>
                  <a:pt x="56" y="100"/>
                </a:cubicBezTo>
                <a:cubicBezTo>
                  <a:pt x="136" y="100"/>
                  <a:pt x="136" y="100"/>
                  <a:pt x="136" y="100"/>
                </a:cubicBezTo>
                <a:cubicBezTo>
                  <a:pt x="136" y="108"/>
                  <a:pt x="136" y="108"/>
                  <a:pt x="136" y="108"/>
                </a:cubicBezTo>
                <a:lnTo>
                  <a:pt x="56" y="108"/>
                </a:lnTo>
                <a:close/>
                <a:moveTo>
                  <a:pt x="146" y="132"/>
                </a:moveTo>
                <a:cubicBezTo>
                  <a:pt x="151" y="132"/>
                  <a:pt x="156" y="136"/>
                  <a:pt x="156" y="142"/>
                </a:cubicBezTo>
                <a:cubicBezTo>
                  <a:pt x="156" y="147"/>
                  <a:pt x="151" y="152"/>
                  <a:pt x="146" y="152"/>
                </a:cubicBezTo>
                <a:cubicBezTo>
                  <a:pt x="140" y="152"/>
                  <a:pt x="136" y="147"/>
                  <a:pt x="136" y="142"/>
                </a:cubicBezTo>
                <a:cubicBezTo>
                  <a:pt x="136" y="136"/>
                  <a:pt x="140" y="132"/>
                  <a:pt x="146" y="132"/>
                </a:cubicBezTo>
                <a:close/>
                <a:moveTo>
                  <a:pt x="146" y="156"/>
                </a:moveTo>
                <a:cubicBezTo>
                  <a:pt x="153" y="156"/>
                  <a:pt x="160" y="149"/>
                  <a:pt x="160" y="142"/>
                </a:cubicBezTo>
                <a:cubicBezTo>
                  <a:pt x="160" y="134"/>
                  <a:pt x="153" y="128"/>
                  <a:pt x="146" y="128"/>
                </a:cubicBezTo>
                <a:cubicBezTo>
                  <a:pt x="138" y="128"/>
                  <a:pt x="132" y="134"/>
                  <a:pt x="132" y="142"/>
                </a:cubicBezTo>
                <a:cubicBezTo>
                  <a:pt x="132" y="149"/>
                  <a:pt x="138" y="156"/>
                  <a:pt x="146" y="156"/>
                </a:cubicBezTo>
                <a:close/>
                <a:moveTo>
                  <a:pt x="146" y="124"/>
                </a:moveTo>
                <a:cubicBezTo>
                  <a:pt x="156" y="124"/>
                  <a:pt x="164" y="132"/>
                  <a:pt x="164" y="142"/>
                </a:cubicBezTo>
                <a:cubicBezTo>
                  <a:pt x="164" y="152"/>
                  <a:pt x="156" y="160"/>
                  <a:pt x="146" y="160"/>
                </a:cubicBezTo>
                <a:cubicBezTo>
                  <a:pt x="136" y="160"/>
                  <a:pt x="128" y="152"/>
                  <a:pt x="128" y="142"/>
                </a:cubicBezTo>
                <a:cubicBezTo>
                  <a:pt x="128" y="132"/>
                  <a:pt x="136" y="124"/>
                  <a:pt x="146" y="124"/>
                </a:cubicBezTo>
                <a:close/>
                <a:moveTo>
                  <a:pt x="84" y="160"/>
                </a:moveTo>
                <a:cubicBezTo>
                  <a:pt x="72" y="160"/>
                  <a:pt x="72" y="160"/>
                  <a:pt x="72" y="160"/>
                </a:cubicBezTo>
                <a:cubicBezTo>
                  <a:pt x="72" y="152"/>
                  <a:pt x="72" y="152"/>
                  <a:pt x="72" y="152"/>
                </a:cubicBezTo>
                <a:cubicBezTo>
                  <a:pt x="84" y="152"/>
                  <a:pt x="84" y="152"/>
                  <a:pt x="84" y="152"/>
                </a:cubicBezTo>
                <a:lnTo>
                  <a:pt x="84" y="160"/>
                </a:lnTo>
                <a:close/>
                <a:moveTo>
                  <a:pt x="64" y="160"/>
                </a:moveTo>
                <a:cubicBezTo>
                  <a:pt x="28" y="160"/>
                  <a:pt x="28" y="160"/>
                  <a:pt x="28" y="160"/>
                </a:cubicBezTo>
                <a:cubicBezTo>
                  <a:pt x="28" y="152"/>
                  <a:pt x="28" y="152"/>
                  <a:pt x="28" y="152"/>
                </a:cubicBezTo>
                <a:cubicBezTo>
                  <a:pt x="64" y="152"/>
                  <a:pt x="64" y="152"/>
                  <a:pt x="64" y="152"/>
                </a:cubicBezTo>
                <a:lnTo>
                  <a:pt x="64" y="160"/>
                </a:lnTo>
                <a:close/>
                <a:moveTo>
                  <a:pt x="172" y="64"/>
                </a:moveTo>
                <a:cubicBezTo>
                  <a:pt x="20" y="64"/>
                  <a:pt x="20" y="64"/>
                  <a:pt x="20" y="64"/>
                </a:cubicBezTo>
                <a:cubicBezTo>
                  <a:pt x="20" y="168"/>
                  <a:pt x="20" y="168"/>
                  <a:pt x="20" y="168"/>
                </a:cubicBezTo>
                <a:cubicBezTo>
                  <a:pt x="172" y="168"/>
                  <a:pt x="172" y="168"/>
                  <a:pt x="172" y="168"/>
                </a:cubicBezTo>
                <a:lnTo>
                  <a:pt x="172" y="64"/>
                </a:lnTo>
                <a:close/>
                <a:moveTo>
                  <a:pt x="176" y="172"/>
                </a:moveTo>
                <a:cubicBezTo>
                  <a:pt x="16" y="172"/>
                  <a:pt x="16" y="172"/>
                  <a:pt x="16" y="172"/>
                </a:cubicBezTo>
                <a:cubicBezTo>
                  <a:pt x="16" y="60"/>
                  <a:pt x="16" y="60"/>
                  <a:pt x="16" y="60"/>
                </a:cubicBezTo>
                <a:cubicBezTo>
                  <a:pt x="176" y="60"/>
                  <a:pt x="176" y="60"/>
                  <a:pt x="176" y="60"/>
                </a:cubicBezTo>
                <a:lnTo>
                  <a:pt x="176" y="172"/>
                </a:lnTo>
                <a:close/>
                <a:moveTo>
                  <a:pt x="180" y="56"/>
                </a:moveTo>
                <a:cubicBezTo>
                  <a:pt x="12" y="56"/>
                  <a:pt x="12" y="56"/>
                  <a:pt x="12" y="56"/>
                </a:cubicBezTo>
                <a:cubicBezTo>
                  <a:pt x="12" y="176"/>
                  <a:pt x="12" y="176"/>
                  <a:pt x="12" y="176"/>
                </a:cubicBezTo>
                <a:cubicBezTo>
                  <a:pt x="180" y="176"/>
                  <a:pt x="180" y="176"/>
                  <a:pt x="180" y="176"/>
                </a:cubicBezTo>
                <a:lnTo>
                  <a:pt x="180" y="56"/>
                </a:lnTo>
                <a:close/>
                <a:moveTo>
                  <a:pt x="100" y="11"/>
                </a:moveTo>
                <a:cubicBezTo>
                  <a:pt x="99" y="11"/>
                  <a:pt x="99" y="12"/>
                  <a:pt x="98" y="12"/>
                </a:cubicBezTo>
                <a:cubicBezTo>
                  <a:pt x="97" y="12"/>
                  <a:pt x="96" y="11"/>
                  <a:pt x="95" y="11"/>
                </a:cubicBezTo>
                <a:cubicBezTo>
                  <a:pt x="76" y="44"/>
                  <a:pt x="76" y="44"/>
                  <a:pt x="76" y="44"/>
                </a:cubicBezTo>
                <a:cubicBezTo>
                  <a:pt x="119" y="44"/>
                  <a:pt x="119" y="44"/>
                  <a:pt x="119" y="44"/>
                </a:cubicBezTo>
                <a:lnTo>
                  <a:pt x="100" y="11"/>
                </a:lnTo>
                <a:close/>
                <a:moveTo>
                  <a:pt x="184" y="188"/>
                </a:moveTo>
                <a:cubicBezTo>
                  <a:pt x="8" y="188"/>
                  <a:pt x="8" y="188"/>
                  <a:pt x="8" y="188"/>
                </a:cubicBezTo>
                <a:cubicBezTo>
                  <a:pt x="3" y="188"/>
                  <a:pt x="0" y="184"/>
                  <a:pt x="0" y="180"/>
                </a:cubicBezTo>
                <a:cubicBezTo>
                  <a:pt x="0" y="52"/>
                  <a:pt x="0" y="52"/>
                  <a:pt x="0" y="52"/>
                </a:cubicBezTo>
                <a:cubicBezTo>
                  <a:pt x="0" y="47"/>
                  <a:pt x="3" y="44"/>
                  <a:pt x="8" y="44"/>
                </a:cubicBezTo>
                <a:cubicBezTo>
                  <a:pt x="72" y="44"/>
                  <a:pt x="72" y="44"/>
                  <a:pt x="72" y="44"/>
                </a:cubicBezTo>
                <a:cubicBezTo>
                  <a:pt x="92" y="8"/>
                  <a:pt x="92" y="8"/>
                  <a:pt x="92" y="8"/>
                </a:cubicBezTo>
                <a:cubicBezTo>
                  <a:pt x="92" y="7"/>
                  <a:pt x="92" y="7"/>
                  <a:pt x="92" y="6"/>
                </a:cubicBezTo>
                <a:cubicBezTo>
                  <a:pt x="92" y="2"/>
                  <a:pt x="94" y="0"/>
                  <a:pt x="98" y="0"/>
                </a:cubicBezTo>
                <a:cubicBezTo>
                  <a:pt x="101" y="0"/>
                  <a:pt x="104" y="2"/>
                  <a:pt x="104" y="6"/>
                </a:cubicBezTo>
                <a:cubicBezTo>
                  <a:pt x="104" y="7"/>
                  <a:pt x="103" y="7"/>
                  <a:pt x="103" y="8"/>
                </a:cubicBezTo>
                <a:cubicBezTo>
                  <a:pt x="123" y="44"/>
                  <a:pt x="123" y="44"/>
                  <a:pt x="123" y="44"/>
                </a:cubicBezTo>
                <a:cubicBezTo>
                  <a:pt x="184" y="44"/>
                  <a:pt x="184" y="44"/>
                  <a:pt x="184" y="44"/>
                </a:cubicBezTo>
                <a:cubicBezTo>
                  <a:pt x="188" y="44"/>
                  <a:pt x="192" y="47"/>
                  <a:pt x="192" y="52"/>
                </a:cubicBezTo>
                <a:cubicBezTo>
                  <a:pt x="192" y="180"/>
                  <a:pt x="192" y="180"/>
                  <a:pt x="192" y="180"/>
                </a:cubicBezTo>
                <a:cubicBezTo>
                  <a:pt x="192" y="184"/>
                  <a:pt x="188" y="188"/>
                  <a:pt x="184" y="188"/>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9"/>
          <p:cNvSpPr>
            <a:spLocks noEditPoints="1"/>
          </p:cNvSpPr>
          <p:nvPr/>
        </p:nvSpPr>
        <p:spPr bwMode="auto">
          <a:xfrm>
            <a:off x="2544097" y="2992724"/>
            <a:ext cx="399285" cy="300527"/>
          </a:xfrm>
          <a:custGeom>
            <a:gdLst>
              <a:gd fmla="*/ 175 w 197" name="T0"/>
              <a:gd fmla="*/ 50 h 148" name="T1"/>
              <a:gd fmla="*/ 174 w 197" name="T2"/>
              <a:gd fmla="*/ 49 h 148" name="T3"/>
              <a:gd fmla="*/ 162 w 197" name="T4"/>
              <a:gd fmla="*/ 47 h 148" name="T5"/>
              <a:gd fmla="*/ 137 w 197" name="T6"/>
              <a:gd fmla="*/ 44 h 148" name="T7"/>
              <a:gd fmla="*/ 137 w 197" name="T8"/>
              <a:gd fmla="*/ 68 h 148" name="T9"/>
              <a:gd fmla="*/ 127 w 197" name="T10"/>
              <a:gd fmla="*/ 89 h 148" name="T11"/>
              <a:gd fmla="*/ 174 w 197" name="T12"/>
              <a:gd fmla="*/ 103 h 148" name="T13"/>
              <a:gd fmla="*/ 188 w 197" name="T14"/>
              <a:gd fmla="*/ 74 h 148" name="T15"/>
              <a:gd fmla="*/ 175 w 197" name="T16"/>
              <a:gd fmla="*/ 50 h 148" name="T17"/>
              <a:gd fmla="*/ 68 w 197" name="T18"/>
              <a:gd fmla="*/ 53 h 148" name="T19"/>
              <a:gd fmla="*/ 52 w 197" name="T20"/>
              <a:gd fmla="*/ 73 h 148" name="T21"/>
              <a:gd fmla="*/ 106 w 197" name="T22"/>
              <a:gd fmla="*/ 83 h 148" name="T23"/>
              <a:gd fmla="*/ 117 w 197" name="T24"/>
              <a:gd fmla="*/ 64 h 148" name="T25"/>
              <a:gd fmla="*/ 116 w 197" name="T26"/>
              <a:gd fmla="*/ 38 h 148" name="T27"/>
              <a:gd fmla="*/ 63 w 197" name="T28"/>
              <a:gd fmla="*/ 18 h 148" name="T29"/>
              <a:gd fmla="*/ 68 w 197" name="T30"/>
              <a:gd fmla="*/ 53 h 148" name="T31"/>
              <a:gd fmla="*/ 196 w 197" name="T32"/>
              <a:gd fmla="*/ 75 h 148" name="T33"/>
              <a:gd fmla="*/ 176 w 197" name="T34"/>
              <a:gd fmla="*/ 111 h 148" name="T35"/>
              <a:gd fmla="*/ 175 w 197" name="T36"/>
              <a:gd fmla="*/ 111 h 148" name="T37"/>
              <a:gd fmla="*/ 126 w 197" name="T38"/>
              <a:gd fmla="*/ 97 h 148" name="T39"/>
              <a:gd fmla="*/ 140 w 197" name="T40"/>
              <a:gd fmla="*/ 141 h 148" name="T41"/>
              <a:gd fmla="*/ 126 w 197" name="T42"/>
              <a:gd fmla="*/ 133 h 148" name="T43"/>
              <a:gd fmla="*/ 112 w 197" name="T44"/>
              <a:gd fmla="*/ 146 h 148" name="T45"/>
              <a:gd fmla="*/ 110 w 197" name="T46"/>
              <a:gd fmla="*/ 118 h 148" name="T47"/>
              <a:gd fmla="*/ 96 w 197" name="T48"/>
              <a:gd fmla="*/ 148 h 148" name="T49"/>
              <a:gd fmla="*/ 91 w 197" name="T50"/>
              <a:gd fmla="*/ 132 h 148" name="T51"/>
              <a:gd fmla="*/ 73 w 197" name="T52"/>
              <a:gd fmla="*/ 136 h 148" name="T53"/>
              <a:gd fmla="*/ 99 w 197" name="T54"/>
              <a:gd fmla="*/ 90 h 148" name="T55"/>
              <a:gd fmla="*/ 31 w 197" name="T56"/>
              <a:gd fmla="*/ 77 h 148" name="T57"/>
              <a:gd fmla="*/ 27 w 197" name="T58"/>
              <a:gd fmla="*/ 77 h 148" name="T59"/>
              <a:gd fmla="*/ 27 w 197" name="T60"/>
              <a:gd fmla="*/ 77 h 148" name="T61"/>
              <a:gd fmla="*/ 24 w 197" name="T62"/>
              <a:gd fmla="*/ 76 h 148" name="T63"/>
              <a:gd fmla="*/ 5 w 197" name="T64"/>
              <a:gd fmla="*/ 40 h 148" name="T65"/>
              <a:gd fmla="*/ 16 w 197" name="T66"/>
              <a:gd fmla="*/ 26 h 148" name="T67"/>
              <a:gd fmla="*/ 35 w 197" name="T68"/>
              <a:gd fmla="*/ 24 h 148" name="T69"/>
              <a:gd fmla="*/ 48 w 197" name="T70"/>
              <a:gd fmla="*/ 49 h 148" name="T71"/>
              <a:gd fmla="*/ 40 w 197" name="T72"/>
              <a:gd fmla="*/ 61 h 148" name="T73"/>
              <a:gd fmla="*/ 36 w 197" name="T74"/>
              <a:gd fmla="*/ 62 h 148" name="T75"/>
              <a:gd fmla="*/ 32 w 197" name="T76"/>
              <a:gd fmla="*/ 55 h 148" name="T77"/>
              <a:gd fmla="*/ 36 w 197" name="T78"/>
              <a:gd fmla="*/ 53 h 148" name="T79"/>
              <a:gd fmla="*/ 40 w 197" name="T80"/>
              <a:gd fmla="*/ 48 h 148" name="T81"/>
              <a:gd fmla="*/ 40 w 197" name="T82"/>
              <a:gd fmla="*/ 47 h 148" name="T83"/>
              <a:gd fmla="*/ 32 w 197" name="T84"/>
              <a:gd fmla="*/ 32 h 148" name="T85"/>
              <a:gd fmla="*/ 20 w 197" name="T86"/>
              <a:gd fmla="*/ 33 h 148" name="T87"/>
              <a:gd fmla="*/ 13 w 197" name="T88"/>
              <a:gd fmla="*/ 42 h 148" name="T89"/>
              <a:gd fmla="*/ 27 w 197" name="T90"/>
              <a:gd fmla="*/ 68 h 148" name="T91"/>
              <a:gd fmla="*/ 29 w 197" name="T92"/>
              <a:gd fmla="*/ 69 h 148" name="T93"/>
              <a:gd fmla="*/ 32 w 197" name="T94"/>
              <a:gd fmla="*/ 69 h 148" name="T95"/>
              <a:gd fmla="*/ 32 w 197" name="T96"/>
              <a:gd fmla="*/ 70 h 148" name="T97"/>
              <a:gd fmla="*/ 48 w 197" name="T98"/>
              <a:gd fmla="*/ 66 h 148" name="T99"/>
              <a:gd fmla="*/ 60 w 197" name="T100"/>
              <a:gd fmla="*/ 51 h 148" name="T101"/>
              <a:gd fmla="*/ 43 w 197" name="T102"/>
              <a:gd fmla="*/ 10 h 148" name="T103"/>
              <a:gd fmla="*/ 36 w 197" name="T104"/>
              <a:gd fmla="*/ 7 h 148" name="T105"/>
              <a:gd fmla="*/ 39 w 197" name="T106"/>
              <a:gd fmla="*/ 0 h 148" name="T107"/>
              <a:gd fmla="*/ 46 w 197" name="T108"/>
              <a:gd fmla="*/ 3 h 148" name="T109"/>
              <a:gd fmla="*/ 127 w 197" name="T110"/>
              <a:gd fmla="*/ 33 h 148" name="T111"/>
              <a:gd fmla="*/ 163 w 197" name="T112"/>
              <a:gd fmla="*/ 39 h 148" name="T113"/>
              <a:gd fmla="*/ 178 w 197" name="T114"/>
              <a:gd fmla="*/ 42 h 148" name="T115"/>
              <a:gd fmla="*/ 179 w 197" name="T116"/>
              <a:gd fmla="*/ 43 h 148" name="T117"/>
              <a:gd fmla="*/ 196 w 197" name="T118"/>
              <a:gd fmla="*/ 75 h 14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8" w="197">
                <a:moveTo>
                  <a:pt x="175" y="50"/>
                </a:moveTo>
                <a:cubicBezTo>
                  <a:pt x="174" y="49"/>
                  <a:pt x="174" y="49"/>
                  <a:pt x="174" y="49"/>
                </a:cubicBezTo>
                <a:cubicBezTo>
                  <a:pt x="173" y="49"/>
                  <a:pt x="167" y="48"/>
                  <a:pt x="162" y="47"/>
                </a:cubicBezTo>
                <a:cubicBezTo>
                  <a:pt x="155" y="46"/>
                  <a:pt x="146" y="45"/>
                  <a:pt x="137" y="44"/>
                </a:cubicBezTo>
                <a:cubicBezTo>
                  <a:pt x="138" y="49"/>
                  <a:pt x="139" y="58"/>
                  <a:pt x="137" y="68"/>
                </a:cubicBezTo>
                <a:cubicBezTo>
                  <a:pt x="136" y="75"/>
                  <a:pt x="130" y="84"/>
                  <a:pt x="127" y="89"/>
                </a:cubicBezTo>
                <a:cubicBezTo>
                  <a:pt x="142" y="94"/>
                  <a:pt x="169" y="102"/>
                  <a:pt x="174" y="103"/>
                </a:cubicBezTo>
                <a:cubicBezTo>
                  <a:pt x="177" y="101"/>
                  <a:pt x="187" y="89"/>
                  <a:pt x="188" y="74"/>
                </a:cubicBezTo>
                <a:cubicBezTo>
                  <a:pt x="188" y="58"/>
                  <a:pt x="179" y="52"/>
                  <a:pt x="175" y="50"/>
                </a:cubicBezTo>
                <a:close/>
                <a:moveTo>
                  <a:pt x="68" y="53"/>
                </a:moveTo>
                <a:cubicBezTo>
                  <a:pt x="66" y="62"/>
                  <a:pt x="60" y="69"/>
                  <a:pt x="52" y="73"/>
                </a:cubicBezTo>
                <a:cubicBezTo>
                  <a:pt x="69" y="76"/>
                  <a:pt x="91" y="80"/>
                  <a:pt x="106" y="83"/>
                </a:cubicBezTo>
                <a:cubicBezTo>
                  <a:pt x="110" y="79"/>
                  <a:pt x="115" y="72"/>
                  <a:pt x="117" y="64"/>
                </a:cubicBezTo>
                <a:cubicBezTo>
                  <a:pt x="119" y="53"/>
                  <a:pt x="117" y="43"/>
                  <a:pt x="116" y="38"/>
                </a:cubicBezTo>
                <a:cubicBezTo>
                  <a:pt x="102" y="33"/>
                  <a:pt x="80" y="25"/>
                  <a:pt x="63" y="18"/>
                </a:cubicBezTo>
                <a:cubicBezTo>
                  <a:pt x="70" y="28"/>
                  <a:pt x="72" y="41"/>
                  <a:pt x="68" y="53"/>
                </a:cubicBezTo>
                <a:close/>
                <a:moveTo>
                  <a:pt x="196" y="75"/>
                </a:moveTo>
                <a:cubicBezTo>
                  <a:pt x="195" y="94"/>
                  <a:pt x="181" y="110"/>
                  <a:pt x="176" y="111"/>
                </a:cubicBezTo>
                <a:cubicBezTo>
                  <a:pt x="175" y="111"/>
                  <a:pt x="175" y="111"/>
                  <a:pt x="175" y="111"/>
                </a:cubicBezTo>
                <a:cubicBezTo>
                  <a:pt x="171" y="111"/>
                  <a:pt x="161" y="108"/>
                  <a:pt x="126" y="97"/>
                </a:cubicBezTo>
                <a:cubicBezTo>
                  <a:pt x="140" y="141"/>
                  <a:pt x="140" y="141"/>
                  <a:pt x="140" y="141"/>
                </a:cubicBezTo>
                <a:cubicBezTo>
                  <a:pt x="126" y="133"/>
                  <a:pt x="126" y="133"/>
                  <a:pt x="126" y="133"/>
                </a:cubicBezTo>
                <a:cubicBezTo>
                  <a:pt x="112" y="146"/>
                  <a:pt x="112" y="146"/>
                  <a:pt x="112" y="146"/>
                </a:cubicBezTo>
                <a:cubicBezTo>
                  <a:pt x="110" y="118"/>
                  <a:pt x="110" y="118"/>
                  <a:pt x="110" y="118"/>
                </a:cubicBezTo>
                <a:cubicBezTo>
                  <a:pt x="96" y="148"/>
                  <a:pt x="96" y="148"/>
                  <a:pt x="96" y="148"/>
                </a:cubicBezTo>
                <a:cubicBezTo>
                  <a:pt x="91" y="132"/>
                  <a:pt x="91" y="132"/>
                  <a:pt x="91" y="132"/>
                </a:cubicBezTo>
                <a:cubicBezTo>
                  <a:pt x="73" y="136"/>
                  <a:pt x="73" y="136"/>
                  <a:pt x="73" y="136"/>
                </a:cubicBezTo>
                <a:cubicBezTo>
                  <a:pt x="73" y="136"/>
                  <a:pt x="92" y="101"/>
                  <a:pt x="99" y="90"/>
                </a:cubicBezTo>
                <a:cubicBezTo>
                  <a:pt x="75" y="85"/>
                  <a:pt x="35" y="78"/>
                  <a:pt x="31" y="77"/>
                </a:cubicBezTo>
                <a:cubicBezTo>
                  <a:pt x="30" y="77"/>
                  <a:pt x="28" y="77"/>
                  <a:pt x="27" y="77"/>
                </a:cubicBezTo>
                <a:cubicBezTo>
                  <a:pt x="27" y="77"/>
                  <a:pt x="27" y="77"/>
                  <a:pt x="27" y="77"/>
                </a:cubicBezTo>
                <a:cubicBezTo>
                  <a:pt x="26" y="77"/>
                  <a:pt x="25" y="76"/>
                  <a:pt x="24" y="76"/>
                </a:cubicBezTo>
                <a:cubicBezTo>
                  <a:pt x="9" y="71"/>
                  <a:pt x="0" y="55"/>
                  <a:pt x="5" y="40"/>
                </a:cubicBezTo>
                <a:cubicBezTo>
                  <a:pt x="7" y="34"/>
                  <a:pt x="11" y="29"/>
                  <a:pt x="16" y="26"/>
                </a:cubicBezTo>
                <a:cubicBezTo>
                  <a:pt x="22" y="23"/>
                  <a:pt x="28" y="22"/>
                  <a:pt x="35" y="24"/>
                </a:cubicBezTo>
                <a:cubicBezTo>
                  <a:pt x="45" y="28"/>
                  <a:pt x="51" y="39"/>
                  <a:pt x="48" y="49"/>
                </a:cubicBezTo>
                <a:cubicBezTo>
                  <a:pt x="48" y="52"/>
                  <a:pt x="46" y="58"/>
                  <a:pt x="40" y="61"/>
                </a:cubicBezTo>
                <a:cubicBezTo>
                  <a:pt x="36" y="62"/>
                  <a:pt x="36" y="62"/>
                  <a:pt x="36" y="62"/>
                </a:cubicBezTo>
                <a:cubicBezTo>
                  <a:pt x="32" y="55"/>
                  <a:pt x="32" y="55"/>
                  <a:pt x="32" y="55"/>
                </a:cubicBezTo>
                <a:cubicBezTo>
                  <a:pt x="36" y="53"/>
                  <a:pt x="36" y="53"/>
                  <a:pt x="36" y="53"/>
                </a:cubicBezTo>
                <a:cubicBezTo>
                  <a:pt x="40" y="51"/>
                  <a:pt x="40" y="48"/>
                  <a:pt x="40" y="48"/>
                </a:cubicBezTo>
                <a:cubicBezTo>
                  <a:pt x="40" y="47"/>
                  <a:pt x="40" y="47"/>
                  <a:pt x="40" y="47"/>
                </a:cubicBezTo>
                <a:cubicBezTo>
                  <a:pt x="42" y="41"/>
                  <a:pt x="39" y="34"/>
                  <a:pt x="32" y="32"/>
                </a:cubicBezTo>
                <a:cubicBezTo>
                  <a:pt x="28" y="31"/>
                  <a:pt x="24" y="31"/>
                  <a:pt x="20" y="33"/>
                </a:cubicBezTo>
                <a:cubicBezTo>
                  <a:pt x="16" y="35"/>
                  <a:pt x="14" y="38"/>
                  <a:pt x="13" y="42"/>
                </a:cubicBezTo>
                <a:cubicBezTo>
                  <a:pt x="9" y="53"/>
                  <a:pt x="16" y="65"/>
                  <a:pt x="27" y="68"/>
                </a:cubicBezTo>
                <a:cubicBezTo>
                  <a:pt x="27" y="69"/>
                  <a:pt x="28" y="69"/>
                  <a:pt x="29" y="69"/>
                </a:cubicBezTo>
                <a:cubicBezTo>
                  <a:pt x="32" y="69"/>
                  <a:pt x="32" y="69"/>
                  <a:pt x="32" y="69"/>
                </a:cubicBezTo>
                <a:cubicBezTo>
                  <a:pt x="32" y="70"/>
                  <a:pt x="32" y="70"/>
                  <a:pt x="32" y="70"/>
                </a:cubicBezTo>
                <a:cubicBezTo>
                  <a:pt x="38" y="70"/>
                  <a:pt x="43" y="69"/>
                  <a:pt x="48" y="66"/>
                </a:cubicBezTo>
                <a:cubicBezTo>
                  <a:pt x="54" y="63"/>
                  <a:pt x="58" y="58"/>
                  <a:pt x="60" y="51"/>
                </a:cubicBezTo>
                <a:cubicBezTo>
                  <a:pt x="65" y="35"/>
                  <a:pt x="57" y="18"/>
                  <a:pt x="43" y="10"/>
                </a:cubicBezTo>
                <a:cubicBezTo>
                  <a:pt x="36" y="7"/>
                  <a:pt x="36" y="7"/>
                  <a:pt x="36" y="7"/>
                </a:cubicBezTo>
                <a:cubicBezTo>
                  <a:pt x="39" y="0"/>
                  <a:pt x="39" y="0"/>
                  <a:pt x="39" y="0"/>
                </a:cubicBezTo>
                <a:cubicBezTo>
                  <a:pt x="41" y="0"/>
                  <a:pt x="44" y="1"/>
                  <a:pt x="46" y="3"/>
                </a:cubicBezTo>
                <a:cubicBezTo>
                  <a:pt x="64" y="10"/>
                  <a:pt x="112" y="29"/>
                  <a:pt x="127" y="33"/>
                </a:cubicBezTo>
                <a:cubicBezTo>
                  <a:pt x="139" y="36"/>
                  <a:pt x="153" y="38"/>
                  <a:pt x="163" y="39"/>
                </a:cubicBezTo>
                <a:cubicBezTo>
                  <a:pt x="173" y="41"/>
                  <a:pt x="177" y="41"/>
                  <a:pt x="178" y="42"/>
                </a:cubicBezTo>
                <a:cubicBezTo>
                  <a:pt x="179" y="43"/>
                  <a:pt x="179" y="43"/>
                  <a:pt x="179" y="43"/>
                </a:cubicBezTo>
                <a:cubicBezTo>
                  <a:pt x="184" y="46"/>
                  <a:pt x="197" y="53"/>
                  <a:pt x="196" y="75"/>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20"/>
          <p:cNvSpPr>
            <a:spLocks noEditPoints="1"/>
          </p:cNvSpPr>
          <p:nvPr/>
        </p:nvSpPr>
        <p:spPr bwMode="auto">
          <a:xfrm>
            <a:off x="1978090" y="2935380"/>
            <a:ext cx="210262" cy="390790"/>
          </a:xfrm>
          <a:custGeom>
            <a:gdLst>
              <a:gd fmla="*/ 47 w 104" name="T0"/>
              <a:gd fmla="*/ 85 h 192" name="T1"/>
              <a:gd fmla="*/ 76 w 104" name="T2"/>
              <a:gd fmla="*/ 70 h 192" name="T3"/>
              <a:gd fmla="*/ 72 w 104" name="T4"/>
              <a:gd fmla="*/ 55 h 192" name="T5"/>
              <a:gd fmla="*/ 52 w 104" name="T6"/>
              <a:gd fmla="*/ 66 h 192" name="T7"/>
              <a:gd fmla="*/ 47 w 104" name="T8"/>
              <a:gd fmla="*/ 85 h 192" name="T9"/>
              <a:gd fmla="*/ 37 w 104" name="T10"/>
              <a:gd fmla="*/ 132 h 192" name="T11"/>
              <a:gd fmla="*/ 83 w 104" name="T12"/>
              <a:gd fmla="*/ 107 h 192" name="T13"/>
              <a:gd fmla="*/ 80 w 104" name="T14"/>
              <a:gd fmla="*/ 92 h 192" name="T15"/>
              <a:gd fmla="*/ 42 w 104" name="T16"/>
              <a:gd fmla="*/ 112 h 192" name="T17"/>
              <a:gd fmla="*/ 37 w 104" name="T18"/>
              <a:gd fmla="*/ 132 h 192" name="T19"/>
              <a:gd fmla="*/ 48 w 104" name="T20"/>
              <a:gd fmla="*/ 168 h 192" name="T21"/>
              <a:gd fmla="*/ 92 w 104" name="T22"/>
              <a:gd fmla="*/ 145 h 192" name="T23"/>
              <a:gd fmla="*/ 88 w 104" name="T24"/>
              <a:gd fmla="*/ 129 h 192" name="T25"/>
              <a:gd fmla="*/ 34 w 104" name="T26"/>
              <a:gd fmla="*/ 157 h 192" name="T27"/>
              <a:gd fmla="*/ 48 w 104" name="T28"/>
              <a:gd fmla="*/ 168 h 192" name="T29"/>
              <a:gd fmla="*/ 72 w 104" name="T30"/>
              <a:gd fmla="*/ 32 h 192" name="T31"/>
              <a:gd fmla="*/ 104 w 104" name="T32"/>
              <a:gd fmla="*/ 160 h 192" name="T33"/>
              <a:gd fmla="*/ 64 w 104" name="T34"/>
              <a:gd fmla="*/ 192 h 192" name="T35"/>
              <a:gd fmla="*/ 24 w 104" name="T36"/>
              <a:gd fmla="*/ 159 h 192" name="T37"/>
              <a:gd fmla="*/ 54 w 104" name="T38"/>
              <a:gd fmla="*/ 32 h 192" name="T39"/>
              <a:gd fmla="*/ 72 w 104" name="T40"/>
              <a:gd fmla="*/ 32 h 192" name="T41"/>
              <a:gd fmla="*/ 12 w 104" name="T42"/>
              <a:gd fmla="*/ 120 h 192" name="T43"/>
              <a:gd fmla="*/ 0 w 104" name="T44"/>
              <a:gd fmla="*/ 101 h 192" name="T45"/>
              <a:gd fmla="*/ 41 w 104" name="T46"/>
              <a:gd fmla="*/ 47 h 192" name="T47"/>
              <a:gd fmla="*/ 24 w 104" name="T48"/>
              <a:gd fmla="*/ 116 h 192" name="T49"/>
              <a:gd fmla="*/ 12 w 104" name="T50"/>
              <a:gd fmla="*/ 120 h 192" name="T51"/>
              <a:gd fmla="*/ 53 w 104" name="T52"/>
              <a:gd fmla="*/ 24 h 192" name="T53"/>
              <a:gd fmla="*/ 44 w 104" name="T54"/>
              <a:gd fmla="*/ 0 h 192" name="T55"/>
              <a:gd fmla="*/ 84 w 104" name="T56"/>
              <a:gd fmla="*/ 0 h 192" name="T57"/>
              <a:gd fmla="*/ 72 w 104" name="T58"/>
              <a:gd fmla="*/ 24 h 192" name="T59"/>
              <a:gd fmla="*/ 53 w 104" name="T60"/>
              <a:gd fmla="*/ 24 h 19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92" w="104">
                <a:moveTo>
                  <a:pt x="47" y="85"/>
                </a:moveTo>
                <a:cubicBezTo>
                  <a:pt x="76" y="70"/>
                  <a:pt x="76" y="70"/>
                  <a:pt x="76" y="70"/>
                </a:cubicBezTo>
                <a:cubicBezTo>
                  <a:pt x="72" y="55"/>
                  <a:pt x="72" y="55"/>
                  <a:pt x="72" y="55"/>
                </a:cubicBezTo>
                <a:cubicBezTo>
                  <a:pt x="52" y="66"/>
                  <a:pt x="52" y="66"/>
                  <a:pt x="52" y="66"/>
                </a:cubicBezTo>
                <a:lnTo>
                  <a:pt x="47" y="85"/>
                </a:lnTo>
                <a:close/>
                <a:moveTo>
                  <a:pt x="37" y="132"/>
                </a:moveTo>
                <a:cubicBezTo>
                  <a:pt x="83" y="107"/>
                  <a:pt x="83" y="107"/>
                  <a:pt x="83" y="107"/>
                </a:cubicBezTo>
                <a:cubicBezTo>
                  <a:pt x="80" y="92"/>
                  <a:pt x="80" y="92"/>
                  <a:pt x="80" y="92"/>
                </a:cubicBezTo>
                <a:cubicBezTo>
                  <a:pt x="68" y="98"/>
                  <a:pt x="53" y="106"/>
                  <a:pt x="42" y="112"/>
                </a:cubicBezTo>
                <a:lnTo>
                  <a:pt x="37" y="132"/>
                </a:lnTo>
                <a:close/>
                <a:moveTo>
                  <a:pt x="48" y="168"/>
                </a:moveTo>
                <a:cubicBezTo>
                  <a:pt x="92" y="145"/>
                  <a:pt x="92" y="145"/>
                  <a:pt x="92" y="145"/>
                </a:cubicBezTo>
                <a:cubicBezTo>
                  <a:pt x="88" y="129"/>
                  <a:pt x="88" y="129"/>
                  <a:pt x="88" y="129"/>
                </a:cubicBezTo>
                <a:cubicBezTo>
                  <a:pt x="73" y="137"/>
                  <a:pt x="50" y="149"/>
                  <a:pt x="34" y="157"/>
                </a:cubicBezTo>
                <a:lnTo>
                  <a:pt x="48" y="168"/>
                </a:lnTo>
                <a:close/>
                <a:moveTo>
                  <a:pt x="72" y="32"/>
                </a:moveTo>
                <a:cubicBezTo>
                  <a:pt x="104" y="160"/>
                  <a:pt x="104" y="160"/>
                  <a:pt x="104" y="160"/>
                </a:cubicBezTo>
                <a:cubicBezTo>
                  <a:pt x="64" y="192"/>
                  <a:pt x="64" y="192"/>
                  <a:pt x="64" y="192"/>
                </a:cubicBezTo>
                <a:cubicBezTo>
                  <a:pt x="24" y="159"/>
                  <a:pt x="24" y="159"/>
                  <a:pt x="24" y="159"/>
                </a:cubicBezTo>
                <a:cubicBezTo>
                  <a:pt x="54" y="32"/>
                  <a:pt x="54" y="32"/>
                  <a:pt x="54" y="32"/>
                </a:cubicBezTo>
                <a:lnTo>
                  <a:pt x="72" y="32"/>
                </a:lnTo>
                <a:close/>
                <a:moveTo>
                  <a:pt x="12" y="120"/>
                </a:moveTo>
                <a:cubicBezTo>
                  <a:pt x="0" y="101"/>
                  <a:pt x="0" y="101"/>
                  <a:pt x="0" y="101"/>
                </a:cubicBezTo>
                <a:cubicBezTo>
                  <a:pt x="41" y="47"/>
                  <a:pt x="41" y="47"/>
                  <a:pt x="41" y="47"/>
                </a:cubicBezTo>
                <a:cubicBezTo>
                  <a:pt x="24" y="116"/>
                  <a:pt x="24" y="116"/>
                  <a:pt x="24" y="116"/>
                </a:cubicBezTo>
                <a:lnTo>
                  <a:pt x="12" y="120"/>
                </a:lnTo>
                <a:close/>
                <a:moveTo>
                  <a:pt x="53" y="24"/>
                </a:moveTo>
                <a:cubicBezTo>
                  <a:pt x="44" y="0"/>
                  <a:pt x="44" y="0"/>
                  <a:pt x="44" y="0"/>
                </a:cubicBezTo>
                <a:cubicBezTo>
                  <a:pt x="84" y="0"/>
                  <a:pt x="84" y="0"/>
                  <a:pt x="84" y="0"/>
                </a:cubicBezTo>
                <a:cubicBezTo>
                  <a:pt x="72" y="24"/>
                  <a:pt x="72" y="24"/>
                  <a:pt x="72" y="24"/>
                </a:cubicBezTo>
                <a:lnTo>
                  <a:pt x="53" y="24"/>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21"/>
          <p:cNvSpPr>
            <a:spLocks noEditPoints="1"/>
          </p:cNvSpPr>
          <p:nvPr/>
        </p:nvSpPr>
        <p:spPr bwMode="auto">
          <a:xfrm>
            <a:off x="1313323" y="2935380"/>
            <a:ext cx="292031" cy="390790"/>
          </a:xfrm>
          <a:custGeom>
            <a:gdLst>
              <a:gd fmla="*/ 56 w 144" name="T0"/>
              <a:gd fmla="*/ 20 h 192" name="T1"/>
              <a:gd fmla="*/ 20 w 144" name="T2"/>
              <a:gd fmla="*/ 24 h 192" name="T3"/>
              <a:gd fmla="*/ 20 w 144" name="T4"/>
              <a:gd fmla="*/ 32 h 192" name="T5"/>
              <a:gd fmla="*/ 56 w 144" name="T6"/>
              <a:gd fmla="*/ 36 h 192" name="T7"/>
              <a:gd fmla="*/ 20 w 144" name="T8"/>
              <a:gd fmla="*/ 32 h 192" name="T9"/>
              <a:gd fmla="*/ 56 w 144" name="T10"/>
              <a:gd fmla="*/ 44 h 192" name="T11"/>
              <a:gd fmla="*/ 20 w 144" name="T12"/>
              <a:gd fmla="*/ 48 h 192" name="T13"/>
              <a:gd fmla="*/ 56 w 144" name="T14"/>
              <a:gd fmla="*/ 172 h 192" name="T15"/>
              <a:gd fmla="*/ 20 w 144" name="T16"/>
              <a:gd fmla="*/ 168 h 192" name="T17"/>
              <a:gd fmla="*/ 56 w 144" name="T18"/>
              <a:gd fmla="*/ 172 h 192" name="T19"/>
              <a:gd fmla="*/ 20 w 144" name="T20"/>
              <a:gd fmla="*/ 160 h 192" name="T21"/>
              <a:gd fmla="*/ 56 w 144" name="T22"/>
              <a:gd fmla="*/ 156 h 192" name="T23"/>
              <a:gd fmla="*/ 56 w 144" name="T24"/>
              <a:gd fmla="*/ 148 h 192" name="T25"/>
              <a:gd fmla="*/ 20 w 144" name="T26"/>
              <a:gd fmla="*/ 144 h 192" name="T27"/>
              <a:gd fmla="*/ 56 w 144" name="T28"/>
              <a:gd fmla="*/ 148 h 192" name="T29"/>
              <a:gd fmla="*/ 16 w 144" name="T30"/>
              <a:gd fmla="*/ 104 h 192" name="T31"/>
              <a:gd fmla="*/ 24 w 144" name="T32"/>
              <a:gd fmla="*/ 88 h 192" name="T33"/>
              <a:gd fmla="*/ 88 w 144" name="T34"/>
              <a:gd fmla="*/ 20 h 192" name="T35"/>
              <a:gd fmla="*/ 124 w 144" name="T36"/>
              <a:gd fmla="*/ 24 h 192" name="T37"/>
              <a:gd fmla="*/ 88 w 144" name="T38"/>
              <a:gd fmla="*/ 20 h 192" name="T39"/>
              <a:gd fmla="*/ 124 w 144" name="T40"/>
              <a:gd fmla="*/ 32 h 192" name="T41"/>
              <a:gd fmla="*/ 88 w 144" name="T42"/>
              <a:gd fmla="*/ 36 h 192" name="T43"/>
              <a:gd fmla="*/ 88 w 144" name="T44"/>
              <a:gd fmla="*/ 44 h 192" name="T45"/>
              <a:gd fmla="*/ 124 w 144" name="T46"/>
              <a:gd fmla="*/ 48 h 192" name="T47"/>
              <a:gd fmla="*/ 88 w 144" name="T48"/>
              <a:gd fmla="*/ 44 h 192" name="T49"/>
              <a:gd fmla="*/ 88 w 144" name="T50"/>
              <a:gd fmla="*/ 172 h 192" name="T51"/>
              <a:gd fmla="*/ 124 w 144" name="T52"/>
              <a:gd fmla="*/ 168 h 192" name="T53"/>
              <a:gd fmla="*/ 124 w 144" name="T54"/>
              <a:gd fmla="*/ 160 h 192" name="T55"/>
              <a:gd fmla="*/ 88 w 144" name="T56"/>
              <a:gd fmla="*/ 156 h 192" name="T57"/>
              <a:gd fmla="*/ 124 w 144" name="T58"/>
              <a:gd fmla="*/ 160 h 192" name="T59"/>
              <a:gd fmla="*/ 88 w 144" name="T60"/>
              <a:gd fmla="*/ 148 h 192" name="T61"/>
              <a:gd fmla="*/ 124 w 144" name="T62"/>
              <a:gd fmla="*/ 144 h 192" name="T63"/>
              <a:gd fmla="*/ 92 w 144" name="T64"/>
              <a:gd fmla="*/ 104 h 192" name="T65"/>
              <a:gd fmla="*/ 84 w 144" name="T66"/>
              <a:gd fmla="*/ 88 h 192" name="T67"/>
              <a:gd fmla="*/ 92 w 144" name="T68"/>
              <a:gd fmla="*/ 104 h 192" name="T69"/>
              <a:gd fmla="*/ 76 w 144" name="T70"/>
              <a:gd fmla="*/ 8 h 192" name="T71"/>
              <a:gd fmla="*/ 136 w 144" name="T72"/>
              <a:gd fmla="*/ 184 h 192" name="T73"/>
              <a:gd fmla="*/ 68 w 144" name="T74"/>
              <a:gd fmla="*/ 8 h 192" name="T75"/>
              <a:gd fmla="*/ 8 w 144" name="T76"/>
              <a:gd fmla="*/ 184 h 192" name="T77"/>
              <a:gd fmla="*/ 68 w 144" name="T78"/>
              <a:gd fmla="*/ 8 h 192" name="T79"/>
              <a:gd fmla="*/ 8 w 144" name="T80"/>
              <a:gd fmla="*/ 192 h 192" name="T81"/>
              <a:gd fmla="*/ 0 w 144" name="T82"/>
              <a:gd fmla="*/ 8 h 192" name="T83"/>
              <a:gd fmla="*/ 136 w 144" name="T84"/>
              <a:gd fmla="*/ 0 h 192" name="T85"/>
              <a:gd fmla="*/ 144 w 144" name="T86"/>
              <a:gd fmla="*/ 184 h 19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2" w="144">
                <a:moveTo>
                  <a:pt x="20" y="20"/>
                </a:moveTo>
                <a:cubicBezTo>
                  <a:pt x="56" y="20"/>
                  <a:pt x="56" y="20"/>
                  <a:pt x="56" y="20"/>
                </a:cubicBezTo>
                <a:cubicBezTo>
                  <a:pt x="56" y="24"/>
                  <a:pt x="56" y="24"/>
                  <a:pt x="56" y="24"/>
                </a:cubicBezTo>
                <a:cubicBezTo>
                  <a:pt x="20" y="24"/>
                  <a:pt x="20" y="24"/>
                  <a:pt x="20" y="24"/>
                </a:cubicBezTo>
                <a:lnTo>
                  <a:pt x="20" y="20"/>
                </a:lnTo>
                <a:close/>
                <a:moveTo>
                  <a:pt x="20" y="32"/>
                </a:moveTo>
                <a:cubicBezTo>
                  <a:pt x="56" y="32"/>
                  <a:pt x="56" y="32"/>
                  <a:pt x="56" y="32"/>
                </a:cubicBezTo>
                <a:cubicBezTo>
                  <a:pt x="56" y="36"/>
                  <a:pt x="56" y="36"/>
                  <a:pt x="56" y="36"/>
                </a:cubicBezTo>
                <a:cubicBezTo>
                  <a:pt x="20" y="36"/>
                  <a:pt x="20" y="36"/>
                  <a:pt x="20" y="36"/>
                </a:cubicBezTo>
                <a:lnTo>
                  <a:pt x="20" y="32"/>
                </a:lnTo>
                <a:close/>
                <a:moveTo>
                  <a:pt x="20" y="44"/>
                </a:moveTo>
                <a:cubicBezTo>
                  <a:pt x="56" y="44"/>
                  <a:pt x="56" y="44"/>
                  <a:pt x="56" y="44"/>
                </a:cubicBezTo>
                <a:cubicBezTo>
                  <a:pt x="56" y="48"/>
                  <a:pt x="56" y="48"/>
                  <a:pt x="56" y="48"/>
                </a:cubicBezTo>
                <a:cubicBezTo>
                  <a:pt x="20" y="48"/>
                  <a:pt x="20" y="48"/>
                  <a:pt x="20" y="48"/>
                </a:cubicBezTo>
                <a:lnTo>
                  <a:pt x="20" y="44"/>
                </a:lnTo>
                <a:close/>
                <a:moveTo>
                  <a:pt x="56" y="172"/>
                </a:moveTo>
                <a:cubicBezTo>
                  <a:pt x="20" y="172"/>
                  <a:pt x="20" y="172"/>
                  <a:pt x="20" y="172"/>
                </a:cubicBezTo>
                <a:cubicBezTo>
                  <a:pt x="20" y="168"/>
                  <a:pt x="20" y="168"/>
                  <a:pt x="20" y="168"/>
                </a:cubicBezTo>
                <a:cubicBezTo>
                  <a:pt x="56" y="168"/>
                  <a:pt x="56" y="168"/>
                  <a:pt x="56" y="168"/>
                </a:cubicBezTo>
                <a:lnTo>
                  <a:pt x="56" y="172"/>
                </a:lnTo>
                <a:close/>
                <a:moveTo>
                  <a:pt x="56" y="160"/>
                </a:moveTo>
                <a:cubicBezTo>
                  <a:pt x="20" y="160"/>
                  <a:pt x="20" y="160"/>
                  <a:pt x="20" y="160"/>
                </a:cubicBezTo>
                <a:cubicBezTo>
                  <a:pt x="20" y="156"/>
                  <a:pt x="20" y="156"/>
                  <a:pt x="20" y="156"/>
                </a:cubicBezTo>
                <a:cubicBezTo>
                  <a:pt x="56" y="156"/>
                  <a:pt x="56" y="156"/>
                  <a:pt x="56" y="156"/>
                </a:cubicBezTo>
                <a:lnTo>
                  <a:pt x="56" y="160"/>
                </a:lnTo>
                <a:close/>
                <a:moveTo>
                  <a:pt x="56" y="148"/>
                </a:moveTo>
                <a:cubicBezTo>
                  <a:pt x="20" y="148"/>
                  <a:pt x="20" y="148"/>
                  <a:pt x="20" y="148"/>
                </a:cubicBezTo>
                <a:cubicBezTo>
                  <a:pt x="20" y="144"/>
                  <a:pt x="20" y="144"/>
                  <a:pt x="20" y="144"/>
                </a:cubicBezTo>
                <a:cubicBezTo>
                  <a:pt x="56" y="144"/>
                  <a:pt x="56" y="144"/>
                  <a:pt x="56" y="144"/>
                </a:cubicBezTo>
                <a:lnTo>
                  <a:pt x="56" y="148"/>
                </a:lnTo>
                <a:close/>
                <a:moveTo>
                  <a:pt x="24" y="104"/>
                </a:moveTo>
                <a:cubicBezTo>
                  <a:pt x="16" y="104"/>
                  <a:pt x="16" y="104"/>
                  <a:pt x="16" y="104"/>
                </a:cubicBezTo>
                <a:cubicBezTo>
                  <a:pt x="16" y="88"/>
                  <a:pt x="16" y="88"/>
                  <a:pt x="16" y="88"/>
                </a:cubicBezTo>
                <a:cubicBezTo>
                  <a:pt x="24" y="88"/>
                  <a:pt x="24" y="88"/>
                  <a:pt x="24" y="88"/>
                </a:cubicBezTo>
                <a:lnTo>
                  <a:pt x="24" y="104"/>
                </a:lnTo>
                <a:close/>
                <a:moveTo>
                  <a:pt x="88" y="20"/>
                </a:moveTo>
                <a:cubicBezTo>
                  <a:pt x="124" y="20"/>
                  <a:pt x="124" y="20"/>
                  <a:pt x="124" y="20"/>
                </a:cubicBezTo>
                <a:cubicBezTo>
                  <a:pt x="124" y="24"/>
                  <a:pt x="124" y="24"/>
                  <a:pt x="124" y="24"/>
                </a:cubicBezTo>
                <a:cubicBezTo>
                  <a:pt x="88" y="24"/>
                  <a:pt x="88" y="24"/>
                  <a:pt x="88" y="24"/>
                </a:cubicBezTo>
                <a:lnTo>
                  <a:pt x="88" y="20"/>
                </a:lnTo>
                <a:close/>
                <a:moveTo>
                  <a:pt x="88" y="32"/>
                </a:moveTo>
                <a:cubicBezTo>
                  <a:pt x="124" y="32"/>
                  <a:pt x="124" y="32"/>
                  <a:pt x="124" y="32"/>
                </a:cubicBezTo>
                <a:cubicBezTo>
                  <a:pt x="124" y="36"/>
                  <a:pt x="124" y="36"/>
                  <a:pt x="124" y="36"/>
                </a:cubicBezTo>
                <a:cubicBezTo>
                  <a:pt x="88" y="36"/>
                  <a:pt x="88" y="36"/>
                  <a:pt x="88" y="36"/>
                </a:cubicBezTo>
                <a:lnTo>
                  <a:pt x="88" y="32"/>
                </a:lnTo>
                <a:close/>
                <a:moveTo>
                  <a:pt x="88" y="44"/>
                </a:moveTo>
                <a:cubicBezTo>
                  <a:pt x="124" y="44"/>
                  <a:pt x="124" y="44"/>
                  <a:pt x="124" y="44"/>
                </a:cubicBezTo>
                <a:cubicBezTo>
                  <a:pt x="124" y="48"/>
                  <a:pt x="124" y="48"/>
                  <a:pt x="124" y="48"/>
                </a:cubicBezTo>
                <a:cubicBezTo>
                  <a:pt x="88" y="48"/>
                  <a:pt x="88" y="48"/>
                  <a:pt x="88" y="48"/>
                </a:cubicBezTo>
                <a:lnTo>
                  <a:pt x="88" y="44"/>
                </a:lnTo>
                <a:close/>
                <a:moveTo>
                  <a:pt x="124" y="172"/>
                </a:moveTo>
                <a:cubicBezTo>
                  <a:pt x="88" y="172"/>
                  <a:pt x="88" y="172"/>
                  <a:pt x="88" y="172"/>
                </a:cubicBezTo>
                <a:cubicBezTo>
                  <a:pt x="88" y="168"/>
                  <a:pt x="88" y="168"/>
                  <a:pt x="88" y="168"/>
                </a:cubicBezTo>
                <a:cubicBezTo>
                  <a:pt x="124" y="168"/>
                  <a:pt x="124" y="168"/>
                  <a:pt x="124" y="168"/>
                </a:cubicBezTo>
                <a:lnTo>
                  <a:pt x="124" y="172"/>
                </a:lnTo>
                <a:close/>
                <a:moveTo>
                  <a:pt x="124" y="160"/>
                </a:moveTo>
                <a:cubicBezTo>
                  <a:pt x="88" y="160"/>
                  <a:pt x="88" y="160"/>
                  <a:pt x="88" y="160"/>
                </a:cubicBezTo>
                <a:cubicBezTo>
                  <a:pt x="88" y="156"/>
                  <a:pt x="88" y="156"/>
                  <a:pt x="88" y="156"/>
                </a:cubicBezTo>
                <a:cubicBezTo>
                  <a:pt x="124" y="156"/>
                  <a:pt x="124" y="156"/>
                  <a:pt x="124" y="156"/>
                </a:cubicBezTo>
                <a:lnTo>
                  <a:pt x="124" y="160"/>
                </a:lnTo>
                <a:close/>
                <a:moveTo>
                  <a:pt x="124" y="148"/>
                </a:moveTo>
                <a:cubicBezTo>
                  <a:pt x="88" y="148"/>
                  <a:pt x="88" y="148"/>
                  <a:pt x="88" y="148"/>
                </a:cubicBezTo>
                <a:cubicBezTo>
                  <a:pt x="88" y="144"/>
                  <a:pt x="88" y="144"/>
                  <a:pt x="88" y="144"/>
                </a:cubicBezTo>
                <a:cubicBezTo>
                  <a:pt x="124" y="144"/>
                  <a:pt x="124" y="144"/>
                  <a:pt x="124" y="144"/>
                </a:cubicBezTo>
                <a:lnTo>
                  <a:pt x="124" y="148"/>
                </a:lnTo>
                <a:close/>
                <a:moveTo>
                  <a:pt x="92" y="104"/>
                </a:moveTo>
                <a:cubicBezTo>
                  <a:pt x="84" y="104"/>
                  <a:pt x="84" y="104"/>
                  <a:pt x="84" y="104"/>
                </a:cubicBezTo>
                <a:cubicBezTo>
                  <a:pt x="84" y="88"/>
                  <a:pt x="84" y="88"/>
                  <a:pt x="84" y="88"/>
                </a:cubicBezTo>
                <a:cubicBezTo>
                  <a:pt x="92" y="88"/>
                  <a:pt x="92" y="88"/>
                  <a:pt x="92" y="88"/>
                </a:cubicBezTo>
                <a:lnTo>
                  <a:pt x="92" y="104"/>
                </a:lnTo>
                <a:close/>
                <a:moveTo>
                  <a:pt x="136" y="8"/>
                </a:moveTo>
                <a:cubicBezTo>
                  <a:pt x="76" y="8"/>
                  <a:pt x="76" y="8"/>
                  <a:pt x="76" y="8"/>
                </a:cubicBezTo>
                <a:cubicBezTo>
                  <a:pt x="76" y="184"/>
                  <a:pt x="76" y="184"/>
                  <a:pt x="76" y="184"/>
                </a:cubicBezTo>
                <a:cubicBezTo>
                  <a:pt x="136" y="184"/>
                  <a:pt x="136" y="184"/>
                  <a:pt x="136" y="184"/>
                </a:cubicBezTo>
                <a:lnTo>
                  <a:pt x="136" y="8"/>
                </a:lnTo>
                <a:close/>
                <a:moveTo>
                  <a:pt x="68" y="8"/>
                </a:moveTo>
                <a:cubicBezTo>
                  <a:pt x="8" y="8"/>
                  <a:pt x="8" y="8"/>
                  <a:pt x="8" y="8"/>
                </a:cubicBezTo>
                <a:cubicBezTo>
                  <a:pt x="8" y="184"/>
                  <a:pt x="8" y="184"/>
                  <a:pt x="8" y="184"/>
                </a:cubicBezTo>
                <a:cubicBezTo>
                  <a:pt x="68" y="184"/>
                  <a:pt x="68" y="184"/>
                  <a:pt x="68" y="184"/>
                </a:cubicBezTo>
                <a:lnTo>
                  <a:pt x="68" y="8"/>
                </a:lnTo>
                <a:close/>
                <a:moveTo>
                  <a:pt x="136" y="192"/>
                </a:moveTo>
                <a:cubicBezTo>
                  <a:pt x="8" y="192"/>
                  <a:pt x="8" y="192"/>
                  <a:pt x="8" y="192"/>
                </a:cubicBezTo>
                <a:cubicBezTo>
                  <a:pt x="3" y="192"/>
                  <a:pt x="0" y="188"/>
                  <a:pt x="0" y="184"/>
                </a:cubicBezTo>
                <a:cubicBezTo>
                  <a:pt x="0" y="8"/>
                  <a:pt x="0" y="8"/>
                  <a:pt x="0" y="8"/>
                </a:cubicBezTo>
                <a:cubicBezTo>
                  <a:pt x="0" y="3"/>
                  <a:pt x="3" y="0"/>
                  <a:pt x="8" y="0"/>
                </a:cubicBezTo>
                <a:cubicBezTo>
                  <a:pt x="136" y="0"/>
                  <a:pt x="136" y="0"/>
                  <a:pt x="136" y="0"/>
                </a:cubicBezTo>
                <a:cubicBezTo>
                  <a:pt x="140" y="0"/>
                  <a:pt x="144" y="3"/>
                  <a:pt x="144" y="8"/>
                </a:cubicBezTo>
                <a:cubicBezTo>
                  <a:pt x="144" y="184"/>
                  <a:pt x="144" y="184"/>
                  <a:pt x="144" y="184"/>
                </a:cubicBezTo>
                <a:cubicBezTo>
                  <a:pt x="144" y="188"/>
                  <a:pt x="140" y="192"/>
                  <a:pt x="136" y="192"/>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22"/>
          <p:cNvSpPr>
            <a:spLocks noEditPoints="1"/>
          </p:cNvSpPr>
          <p:nvPr/>
        </p:nvSpPr>
        <p:spPr bwMode="auto">
          <a:xfrm>
            <a:off x="649617" y="2943875"/>
            <a:ext cx="292031" cy="389729"/>
          </a:xfrm>
          <a:custGeom>
            <a:gdLst>
              <a:gd fmla="*/ 44 w 144" name="T0"/>
              <a:gd fmla="*/ 80 h 192" name="T1"/>
              <a:gd fmla="*/ 40 w 144" name="T2"/>
              <a:gd fmla="*/ 72 h 192" name="T3"/>
              <a:gd fmla="*/ 104 w 144" name="T4"/>
              <a:gd fmla="*/ 64 h 192" name="T5"/>
              <a:gd fmla="*/ 48 w 144" name="T6"/>
              <a:gd fmla="*/ 72 h 192" name="T7"/>
              <a:gd fmla="*/ 120 w 144" name="T8"/>
              <a:gd fmla="*/ 132 h 192" name="T9"/>
              <a:gd fmla="*/ 40 w 144" name="T10"/>
              <a:gd fmla="*/ 116 h 192" name="T11"/>
              <a:gd fmla="*/ 24 w 144" name="T12"/>
              <a:gd fmla="*/ 156 h 192" name="T13"/>
              <a:gd fmla="*/ 112 w 144" name="T14"/>
              <a:gd fmla="*/ 164 h 192" name="T15"/>
              <a:gd fmla="*/ 120 w 144" name="T16"/>
              <a:gd fmla="*/ 132 h 192" name="T17"/>
              <a:gd fmla="*/ 80 w 144" name="T18"/>
              <a:gd fmla="*/ 44 h 192" name="T19"/>
              <a:gd fmla="*/ 28 w 144" name="T20"/>
              <a:gd fmla="*/ 80 h 192" name="T21"/>
              <a:gd fmla="*/ 40 w 144" name="T22"/>
              <a:gd fmla="*/ 108 h 192" name="T23"/>
              <a:gd fmla="*/ 116 w 144" name="T24"/>
              <a:gd fmla="*/ 111 h 192" name="T25"/>
              <a:gd fmla="*/ 112 w 144" name="T26"/>
              <a:gd fmla="*/ 172 h 192" name="T27"/>
              <a:gd fmla="*/ 36 w 144" name="T28"/>
              <a:gd fmla="*/ 172 h 192" name="T29"/>
              <a:gd fmla="*/ 16 w 144" name="T30"/>
              <a:gd fmla="*/ 156 h 192" name="T31"/>
              <a:gd fmla="*/ 20 w 144" name="T32"/>
              <a:gd fmla="*/ 118 h 192" name="T33"/>
              <a:gd fmla="*/ 64 w 144" name="T34"/>
              <a:gd fmla="*/ 36 h 192" name="T35"/>
              <a:gd fmla="*/ 124 w 144" name="T36"/>
              <a:gd fmla="*/ 80 h 192" name="T37"/>
              <a:gd fmla="*/ 128 w 144" name="T38"/>
              <a:gd fmla="*/ 132 h 192" name="T39"/>
              <a:gd fmla="*/ 112 w 144" name="T40"/>
              <a:gd fmla="*/ 172 h 192" name="T41"/>
              <a:gd fmla="*/ 80 w 144" name="T42"/>
              <a:gd fmla="*/ 24 h 192" name="T43"/>
              <a:gd fmla="*/ 8 w 144" name="T44"/>
              <a:gd fmla="*/ 80 h 192" name="T45"/>
              <a:gd fmla="*/ 32 w 144" name="T46"/>
              <a:gd fmla="*/ 184 h 192" name="T47"/>
              <a:gd fmla="*/ 136 w 144" name="T48"/>
              <a:gd fmla="*/ 160 h 192" name="T49"/>
              <a:gd fmla="*/ 72 w 144" name="T50"/>
              <a:gd fmla="*/ 8 h 192" name="T51"/>
              <a:gd fmla="*/ 64 w 144" name="T52"/>
              <a:gd fmla="*/ 16 h 192" name="T53"/>
              <a:gd fmla="*/ 88 w 144" name="T54"/>
              <a:gd fmla="*/ 16 h 192" name="T55"/>
              <a:gd fmla="*/ 112 w 144" name="T56"/>
              <a:gd fmla="*/ 192 h 192" name="T57"/>
              <a:gd fmla="*/ 0 w 144" name="T58"/>
              <a:gd fmla="*/ 160 h 192" name="T59"/>
              <a:gd fmla="*/ 45 w 144" name="T60"/>
              <a:gd fmla="*/ 18 h 192" name="T61"/>
              <a:gd fmla="*/ 98 w 144" name="T62"/>
              <a:gd fmla="*/ 18 h 192" name="T63"/>
              <a:gd fmla="*/ 144 w 144" name="T64"/>
              <a:gd fmla="*/ 160 h 1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92" w="144">
                <a:moveTo>
                  <a:pt x="48" y="80"/>
                </a:moveTo>
                <a:cubicBezTo>
                  <a:pt x="44" y="80"/>
                  <a:pt x="44" y="80"/>
                  <a:pt x="44" y="80"/>
                </a:cubicBezTo>
                <a:cubicBezTo>
                  <a:pt x="44" y="72"/>
                  <a:pt x="44" y="72"/>
                  <a:pt x="44" y="72"/>
                </a:cubicBezTo>
                <a:cubicBezTo>
                  <a:pt x="40" y="72"/>
                  <a:pt x="40" y="72"/>
                  <a:pt x="40" y="72"/>
                </a:cubicBezTo>
                <a:cubicBezTo>
                  <a:pt x="40" y="64"/>
                  <a:pt x="40" y="64"/>
                  <a:pt x="40" y="64"/>
                </a:cubicBezTo>
                <a:cubicBezTo>
                  <a:pt x="104" y="64"/>
                  <a:pt x="104" y="64"/>
                  <a:pt x="104" y="64"/>
                </a:cubicBezTo>
                <a:cubicBezTo>
                  <a:pt x="104" y="72"/>
                  <a:pt x="104" y="72"/>
                  <a:pt x="104" y="72"/>
                </a:cubicBezTo>
                <a:cubicBezTo>
                  <a:pt x="48" y="72"/>
                  <a:pt x="48" y="72"/>
                  <a:pt x="48" y="72"/>
                </a:cubicBezTo>
                <a:lnTo>
                  <a:pt x="48" y="80"/>
                </a:lnTo>
                <a:close/>
                <a:moveTo>
                  <a:pt x="120" y="132"/>
                </a:moveTo>
                <a:cubicBezTo>
                  <a:pt x="120" y="123"/>
                  <a:pt x="112" y="116"/>
                  <a:pt x="104" y="116"/>
                </a:cubicBezTo>
                <a:cubicBezTo>
                  <a:pt x="40" y="116"/>
                  <a:pt x="40" y="116"/>
                  <a:pt x="40" y="116"/>
                </a:cubicBezTo>
                <a:cubicBezTo>
                  <a:pt x="31" y="116"/>
                  <a:pt x="24" y="123"/>
                  <a:pt x="24" y="132"/>
                </a:cubicBezTo>
                <a:cubicBezTo>
                  <a:pt x="24" y="156"/>
                  <a:pt x="24" y="156"/>
                  <a:pt x="24" y="156"/>
                </a:cubicBezTo>
                <a:cubicBezTo>
                  <a:pt x="24" y="160"/>
                  <a:pt x="27" y="164"/>
                  <a:pt x="32" y="164"/>
                </a:cubicBezTo>
                <a:cubicBezTo>
                  <a:pt x="112" y="164"/>
                  <a:pt x="112" y="164"/>
                  <a:pt x="112" y="164"/>
                </a:cubicBezTo>
                <a:cubicBezTo>
                  <a:pt x="116" y="164"/>
                  <a:pt x="120" y="160"/>
                  <a:pt x="120" y="156"/>
                </a:cubicBezTo>
                <a:lnTo>
                  <a:pt x="120" y="132"/>
                </a:lnTo>
                <a:close/>
                <a:moveTo>
                  <a:pt x="116" y="80"/>
                </a:moveTo>
                <a:cubicBezTo>
                  <a:pt x="116" y="60"/>
                  <a:pt x="100" y="44"/>
                  <a:pt x="80" y="44"/>
                </a:cubicBezTo>
                <a:cubicBezTo>
                  <a:pt x="64" y="44"/>
                  <a:pt x="64" y="44"/>
                  <a:pt x="64" y="44"/>
                </a:cubicBezTo>
                <a:cubicBezTo>
                  <a:pt x="44" y="44"/>
                  <a:pt x="28" y="60"/>
                  <a:pt x="28" y="80"/>
                </a:cubicBezTo>
                <a:cubicBezTo>
                  <a:pt x="28" y="111"/>
                  <a:pt x="28" y="111"/>
                  <a:pt x="28" y="111"/>
                </a:cubicBezTo>
                <a:cubicBezTo>
                  <a:pt x="31" y="109"/>
                  <a:pt x="35" y="108"/>
                  <a:pt x="40" y="108"/>
                </a:cubicBezTo>
                <a:cubicBezTo>
                  <a:pt x="104" y="108"/>
                  <a:pt x="104" y="108"/>
                  <a:pt x="104" y="108"/>
                </a:cubicBezTo>
                <a:cubicBezTo>
                  <a:pt x="108" y="108"/>
                  <a:pt x="112" y="109"/>
                  <a:pt x="116" y="111"/>
                </a:cubicBezTo>
                <a:lnTo>
                  <a:pt x="116" y="80"/>
                </a:lnTo>
                <a:close/>
                <a:moveTo>
                  <a:pt x="112" y="172"/>
                </a:moveTo>
                <a:cubicBezTo>
                  <a:pt x="108" y="172"/>
                  <a:pt x="108" y="172"/>
                  <a:pt x="108" y="172"/>
                </a:cubicBezTo>
                <a:cubicBezTo>
                  <a:pt x="36" y="172"/>
                  <a:pt x="36" y="172"/>
                  <a:pt x="36" y="172"/>
                </a:cubicBezTo>
                <a:cubicBezTo>
                  <a:pt x="32" y="172"/>
                  <a:pt x="32" y="172"/>
                  <a:pt x="32" y="172"/>
                </a:cubicBezTo>
                <a:cubicBezTo>
                  <a:pt x="23" y="172"/>
                  <a:pt x="16" y="164"/>
                  <a:pt x="16" y="156"/>
                </a:cubicBezTo>
                <a:cubicBezTo>
                  <a:pt x="16" y="132"/>
                  <a:pt x="16" y="132"/>
                  <a:pt x="16" y="132"/>
                </a:cubicBezTo>
                <a:cubicBezTo>
                  <a:pt x="16" y="127"/>
                  <a:pt x="17" y="122"/>
                  <a:pt x="20" y="118"/>
                </a:cubicBezTo>
                <a:cubicBezTo>
                  <a:pt x="20" y="80"/>
                  <a:pt x="20" y="80"/>
                  <a:pt x="20" y="80"/>
                </a:cubicBezTo>
                <a:cubicBezTo>
                  <a:pt x="20" y="55"/>
                  <a:pt x="39" y="36"/>
                  <a:pt x="64" y="36"/>
                </a:cubicBezTo>
                <a:cubicBezTo>
                  <a:pt x="80" y="36"/>
                  <a:pt x="80" y="36"/>
                  <a:pt x="80" y="36"/>
                </a:cubicBezTo>
                <a:cubicBezTo>
                  <a:pt x="104" y="36"/>
                  <a:pt x="124" y="55"/>
                  <a:pt x="124" y="80"/>
                </a:cubicBezTo>
                <a:cubicBezTo>
                  <a:pt x="124" y="118"/>
                  <a:pt x="124" y="118"/>
                  <a:pt x="124" y="118"/>
                </a:cubicBezTo>
                <a:cubicBezTo>
                  <a:pt x="126" y="122"/>
                  <a:pt x="128" y="127"/>
                  <a:pt x="128" y="132"/>
                </a:cubicBezTo>
                <a:cubicBezTo>
                  <a:pt x="128" y="156"/>
                  <a:pt x="128" y="156"/>
                  <a:pt x="128" y="156"/>
                </a:cubicBezTo>
                <a:cubicBezTo>
                  <a:pt x="128" y="164"/>
                  <a:pt x="120" y="172"/>
                  <a:pt x="112" y="172"/>
                </a:cubicBezTo>
                <a:close/>
                <a:moveTo>
                  <a:pt x="136" y="80"/>
                </a:moveTo>
                <a:cubicBezTo>
                  <a:pt x="136" y="49"/>
                  <a:pt x="111" y="24"/>
                  <a:pt x="80" y="24"/>
                </a:cubicBezTo>
                <a:cubicBezTo>
                  <a:pt x="64" y="24"/>
                  <a:pt x="64" y="24"/>
                  <a:pt x="64" y="24"/>
                </a:cubicBezTo>
                <a:cubicBezTo>
                  <a:pt x="33" y="24"/>
                  <a:pt x="8" y="49"/>
                  <a:pt x="8" y="80"/>
                </a:cubicBezTo>
                <a:cubicBezTo>
                  <a:pt x="8" y="160"/>
                  <a:pt x="8" y="160"/>
                  <a:pt x="8" y="160"/>
                </a:cubicBezTo>
                <a:cubicBezTo>
                  <a:pt x="8" y="173"/>
                  <a:pt x="18" y="184"/>
                  <a:pt x="32" y="184"/>
                </a:cubicBezTo>
                <a:cubicBezTo>
                  <a:pt x="112" y="184"/>
                  <a:pt x="112" y="184"/>
                  <a:pt x="112" y="184"/>
                </a:cubicBezTo>
                <a:cubicBezTo>
                  <a:pt x="125" y="184"/>
                  <a:pt x="136" y="173"/>
                  <a:pt x="136" y="160"/>
                </a:cubicBezTo>
                <a:lnTo>
                  <a:pt x="136" y="80"/>
                </a:lnTo>
                <a:close/>
                <a:moveTo>
                  <a:pt x="72" y="8"/>
                </a:moveTo>
                <a:cubicBezTo>
                  <a:pt x="65" y="8"/>
                  <a:pt x="59" y="11"/>
                  <a:pt x="55" y="16"/>
                </a:cubicBezTo>
                <a:cubicBezTo>
                  <a:pt x="58" y="16"/>
                  <a:pt x="61" y="16"/>
                  <a:pt x="64" y="16"/>
                </a:cubicBezTo>
                <a:cubicBezTo>
                  <a:pt x="80" y="16"/>
                  <a:pt x="80" y="16"/>
                  <a:pt x="80" y="16"/>
                </a:cubicBezTo>
                <a:cubicBezTo>
                  <a:pt x="82" y="16"/>
                  <a:pt x="85" y="16"/>
                  <a:pt x="88" y="16"/>
                </a:cubicBezTo>
                <a:cubicBezTo>
                  <a:pt x="84" y="11"/>
                  <a:pt x="78" y="8"/>
                  <a:pt x="72" y="8"/>
                </a:cubicBezTo>
                <a:close/>
                <a:moveTo>
                  <a:pt x="112" y="192"/>
                </a:moveTo>
                <a:cubicBezTo>
                  <a:pt x="32" y="192"/>
                  <a:pt x="32" y="192"/>
                  <a:pt x="32" y="192"/>
                </a:cubicBezTo>
                <a:cubicBezTo>
                  <a:pt x="14" y="192"/>
                  <a:pt x="0" y="177"/>
                  <a:pt x="0" y="160"/>
                </a:cubicBezTo>
                <a:cubicBezTo>
                  <a:pt x="0" y="80"/>
                  <a:pt x="0" y="80"/>
                  <a:pt x="0" y="80"/>
                </a:cubicBezTo>
                <a:cubicBezTo>
                  <a:pt x="0" y="51"/>
                  <a:pt x="19" y="26"/>
                  <a:pt x="45" y="18"/>
                </a:cubicBezTo>
                <a:cubicBezTo>
                  <a:pt x="49" y="7"/>
                  <a:pt x="59" y="0"/>
                  <a:pt x="72" y="0"/>
                </a:cubicBezTo>
                <a:cubicBezTo>
                  <a:pt x="84" y="0"/>
                  <a:pt x="94" y="7"/>
                  <a:pt x="98" y="18"/>
                </a:cubicBezTo>
                <a:cubicBezTo>
                  <a:pt x="124" y="26"/>
                  <a:pt x="144" y="51"/>
                  <a:pt x="144" y="80"/>
                </a:cubicBezTo>
                <a:cubicBezTo>
                  <a:pt x="144" y="160"/>
                  <a:pt x="144" y="160"/>
                  <a:pt x="144" y="160"/>
                </a:cubicBezTo>
                <a:cubicBezTo>
                  <a:pt x="144" y="177"/>
                  <a:pt x="129" y="192"/>
                  <a:pt x="112" y="192"/>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23"/>
          <p:cNvSpPr>
            <a:spLocks noEditPoints="1"/>
          </p:cNvSpPr>
          <p:nvPr/>
        </p:nvSpPr>
        <p:spPr bwMode="auto">
          <a:xfrm>
            <a:off x="3848145" y="2325832"/>
            <a:ext cx="388666" cy="349375"/>
          </a:xfrm>
          <a:custGeom>
            <a:gdLst>
              <a:gd fmla="*/ 100 w 192" name="T0"/>
              <a:gd fmla="*/ 132 h 172" name="T1"/>
              <a:gd fmla="*/ 123 w 192" name="T2"/>
              <a:gd fmla="*/ 172 h 172" name="T3"/>
              <a:gd fmla="*/ 119 w 192" name="T4"/>
              <a:gd fmla="*/ 172 h 172" name="T5"/>
              <a:gd fmla="*/ 100 w 192" name="T6"/>
              <a:gd fmla="*/ 138 h 172" name="T7"/>
              <a:gd fmla="*/ 100 w 192" name="T8"/>
              <a:gd fmla="*/ 172 h 172" name="T9"/>
              <a:gd fmla="*/ 96 w 192" name="T10"/>
              <a:gd fmla="*/ 172 h 172" name="T11"/>
              <a:gd fmla="*/ 96 w 192" name="T12"/>
              <a:gd fmla="*/ 138 h 172" name="T13"/>
              <a:gd fmla="*/ 76 w 192" name="T14"/>
              <a:gd fmla="*/ 172 h 172" name="T15"/>
              <a:gd fmla="*/ 72 w 192" name="T16"/>
              <a:gd fmla="*/ 172 h 172" name="T17"/>
              <a:gd fmla="*/ 95 w 192" name="T18"/>
              <a:gd fmla="*/ 132 h 172" name="T19"/>
              <a:gd fmla="*/ 100 w 192" name="T20"/>
              <a:gd fmla="*/ 132 h 172" name="T21"/>
              <a:gd fmla="*/ 176 w 192" name="T22"/>
              <a:gd fmla="*/ 20 h 172" name="T23"/>
              <a:gd fmla="*/ 160 w 192" name="T24"/>
              <a:gd fmla="*/ 20 h 172" name="T25"/>
              <a:gd fmla="*/ 160 w 192" name="T26"/>
              <a:gd fmla="*/ 76 h 172" name="T27"/>
              <a:gd fmla="*/ 164 w 192" name="T28"/>
              <a:gd fmla="*/ 82 h 172" name="T29"/>
              <a:gd fmla="*/ 158 w 192" name="T30"/>
              <a:gd fmla="*/ 88 h 172" name="T31"/>
              <a:gd fmla="*/ 152 w 192" name="T32"/>
              <a:gd fmla="*/ 82 h 172" name="T33"/>
              <a:gd fmla="*/ 156 w 192" name="T34"/>
              <a:gd fmla="*/ 76 h 172" name="T35"/>
              <a:gd fmla="*/ 156 w 192" name="T36"/>
              <a:gd fmla="*/ 20 h 172" name="T37"/>
              <a:gd fmla="*/ 16 w 192" name="T38"/>
              <a:gd fmla="*/ 20 h 172" name="T39"/>
              <a:gd fmla="*/ 16 w 192" name="T40"/>
              <a:gd fmla="*/ 120 h 172" name="T41"/>
              <a:gd fmla="*/ 176 w 192" name="T42"/>
              <a:gd fmla="*/ 120 h 172" name="T43"/>
              <a:gd fmla="*/ 176 w 192" name="T44"/>
              <a:gd fmla="*/ 20 h 172" name="T45"/>
              <a:gd fmla="*/ 184 w 192" name="T46"/>
              <a:gd fmla="*/ 19 h 172" name="T47"/>
              <a:gd fmla="*/ 184 w 192" name="T48"/>
              <a:gd fmla="*/ 20 h 172" name="T49"/>
              <a:gd fmla="*/ 184 w 192" name="T50"/>
              <a:gd fmla="*/ 120 h 172" name="T51"/>
              <a:gd fmla="*/ 176 w 192" name="T52"/>
              <a:gd fmla="*/ 128 h 172" name="T53"/>
              <a:gd fmla="*/ 104 w 192" name="T54"/>
              <a:gd fmla="*/ 128 h 172" name="T55"/>
              <a:gd fmla="*/ 92 w 192" name="T56"/>
              <a:gd fmla="*/ 128 h 172" name="T57"/>
              <a:gd fmla="*/ 16 w 192" name="T58"/>
              <a:gd fmla="*/ 128 h 172" name="T59"/>
              <a:gd fmla="*/ 8 w 192" name="T60"/>
              <a:gd fmla="*/ 120 h 172" name="T61"/>
              <a:gd fmla="*/ 8 w 192" name="T62"/>
              <a:gd fmla="*/ 20 h 172" name="T63"/>
              <a:gd fmla="*/ 8 w 192" name="T64"/>
              <a:gd fmla="*/ 19 h 172" name="T65"/>
              <a:gd fmla="*/ 0 w 192" name="T66"/>
              <a:gd fmla="*/ 10 h 172" name="T67"/>
              <a:gd fmla="*/ 10 w 192" name="T68"/>
              <a:gd fmla="*/ 0 h 172" name="T69"/>
              <a:gd fmla="*/ 182 w 192" name="T70"/>
              <a:gd fmla="*/ 0 h 172" name="T71"/>
              <a:gd fmla="*/ 192 w 192" name="T72"/>
              <a:gd fmla="*/ 10 h 172" name="T73"/>
              <a:gd fmla="*/ 184 w 192" name="T74"/>
              <a:gd fmla="*/ 19 h 17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2" w="192">
                <a:moveTo>
                  <a:pt x="100" y="132"/>
                </a:moveTo>
                <a:cubicBezTo>
                  <a:pt x="123" y="172"/>
                  <a:pt x="123" y="172"/>
                  <a:pt x="123" y="172"/>
                </a:cubicBezTo>
                <a:cubicBezTo>
                  <a:pt x="119" y="172"/>
                  <a:pt x="119" y="172"/>
                  <a:pt x="119" y="172"/>
                </a:cubicBezTo>
                <a:cubicBezTo>
                  <a:pt x="100" y="138"/>
                  <a:pt x="100" y="138"/>
                  <a:pt x="100" y="138"/>
                </a:cubicBezTo>
                <a:cubicBezTo>
                  <a:pt x="100" y="172"/>
                  <a:pt x="100" y="172"/>
                  <a:pt x="100" y="172"/>
                </a:cubicBezTo>
                <a:cubicBezTo>
                  <a:pt x="96" y="172"/>
                  <a:pt x="96" y="172"/>
                  <a:pt x="96" y="172"/>
                </a:cubicBezTo>
                <a:cubicBezTo>
                  <a:pt x="96" y="138"/>
                  <a:pt x="96" y="138"/>
                  <a:pt x="96" y="138"/>
                </a:cubicBezTo>
                <a:cubicBezTo>
                  <a:pt x="76" y="172"/>
                  <a:pt x="76" y="172"/>
                  <a:pt x="76" y="172"/>
                </a:cubicBezTo>
                <a:cubicBezTo>
                  <a:pt x="72" y="172"/>
                  <a:pt x="72" y="172"/>
                  <a:pt x="72" y="172"/>
                </a:cubicBezTo>
                <a:cubicBezTo>
                  <a:pt x="95" y="132"/>
                  <a:pt x="95" y="132"/>
                  <a:pt x="95" y="132"/>
                </a:cubicBezTo>
                <a:lnTo>
                  <a:pt x="100" y="132"/>
                </a:lnTo>
                <a:close/>
                <a:moveTo>
                  <a:pt x="176" y="20"/>
                </a:moveTo>
                <a:cubicBezTo>
                  <a:pt x="160" y="20"/>
                  <a:pt x="160" y="20"/>
                  <a:pt x="160" y="20"/>
                </a:cubicBezTo>
                <a:cubicBezTo>
                  <a:pt x="160" y="76"/>
                  <a:pt x="160" y="76"/>
                  <a:pt x="160" y="76"/>
                </a:cubicBezTo>
                <a:cubicBezTo>
                  <a:pt x="162" y="77"/>
                  <a:pt x="164" y="79"/>
                  <a:pt x="164" y="82"/>
                </a:cubicBezTo>
                <a:cubicBezTo>
                  <a:pt x="164" y="85"/>
                  <a:pt x="161" y="88"/>
                  <a:pt x="158" y="88"/>
                </a:cubicBezTo>
                <a:cubicBezTo>
                  <a:pt x="154" y="88"/>
                  <a:pt x="152" y="85"/>
                  <a:pt x="152" y="82"/>
                </a:cubicBezTo>
                <a:cubicBezTo>
                  <a:pt x="152" y="79"/>
                  <a:pt x="153" y="77"/>
                  <a:pt x="156" y="76"/>
                </a:cubicBezTo>
                <a:cubicBezTo>
                  <a:pt x="156" y="20"/>
                  <a:pt x="156" y="20"/>
                  <a:pt x="156" y="20"/>
                </a:cubicBezTo>
                <a:cubicBezTo>
                  <a:pt x="16" y="20"/>
                  <a:pt x="16" y="20"/>
                  <a:pt x="16" y="20"/>
                </a:cubicBezTo>
                <a:cubicBezTo>
                  <a:pt x="16" y="120"/>
                  <a:pt x="16" y="120"/>
                  <a:pt x="16" y="120"/>
                </a:cubicBezTo>
                <a:cubicBezTo>
                  <a:pt x="176" y="120"/>
                  <a:pt x="176" y="120"/>
                  <a:pt x="176" y="120"/>
                </a:cubicBezTo>
                <a:lnTo>
                  <a:pt x="176" y="20"/>
                </a:lnTo>
                <a:close/>
                <a:moveTo>
                  <a:pt x="184" y="19"/>
                </a:moveTo>
                <a:cubicBezTo>
                  <a:pt x="184" y="20"/>
                  <a:pt x="184" y="20"/>
                  <a:pt x="184" y="20"/>
                </a:cubicBezTo>
                <a:cubicBezTo>
                  <a:pt x="184" y="120"/>
                  <a:pt x="184" y="120"/>
                  <a:pt x="184" y="120"/>
                </a:cubicBezTo>
                <a:cubicBezTo>
                  <a:pt x="184" y="124"/>
                  <a:pt x="180" y="128"/>
                  <a:pt x="176" y="128"/>
                </a:cubicBezTo>
                <a:cubicBezTo>
                  <a:pt x="104" y="128"/>
                  <a:pt x="104" y="128"/>
                  <a:pt x="104" y="128"/>
                </a:cubicBezTo>
                <a:cubicBezTo>
                  <a:pt x="92" y="128"/>
                  <a:pt x="92" y="128"/>
                  <a:pt x="92" y="128"/>
                </a:cubicBezTo>
                <a:cubicBezTo>
                  <a:pt x="16" y="128"/>
                  <a:pt x="16" y="128"/>
                  <a:pt x="16" y="128"/>
                </a:cubicBezTo>
                <a:cubicBezTo>
                  <a:pt x="11" y="128"/>
                  <a:pt x="8" y="124"/>
                  <a:pt x="8" y="120"/>
                </a:cubicBezTo>
                <a:cubicBezTo>
                  <a:pt x="8" y="20"/>
                  <a:pt x="8" y="20"/>
                  <a:pt x="8" y="20"/>
                </a:cubicBezTo>
                <a:cubicBezTo>
                  <a:pt x="8" y="19"/>
                  <a:pt x="8" y="19"/>
                  <a:pt x="8" y="19"/>
                </a:cubicBezTo>
                <a:cubicBezTo>
                  <a:pt x="3" y="19"/>
                  <a:pt x="0" y="14"/>
                  <a:pt x="0" y="10"/>
                </a:cubicBezTo>
                <a:cubicBezTo>
                  <a:pt x="0" y="4"/>
                  <a:pt x="4" y="0"/>
                  <a:pt x="10" y="0"/>
                </a:cubicBezTo>
                <a:cubicBezTo>
                  <a:pt x="182" y="0"/>
                  <a:pt x="182" y="0"/>
                  <a:pt x="182" y="0"/>
                </a:cubicBezTo>
                <a:cubicBezTo>
                  <a:pt x="187" y="0"/>
                  <a:pt x="192" y="4"/>
                  <a:pt x="192" y="10"/>
                </a:cubicBezTo>
                <a:cubicBezTo>
                  <a:pt x="192" y="14"/>
                  <a:pt x="188" y="19"/>
                  <a:pt x="184" y="19"/>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24"/>
          <p:cNvSpPr>
            <a:spLocks noEditPoints="1"/>
          </p:cNvSpPr>
          <p:nvPr/>
        </p:nvSpPr>
        <p:spPr bwMode="auto">
          <a:xfrm>
            <a:off x="3200369" y="2341760"/>
            <a:ext cx="388666" cy="293093"/>
          </a:xfrm>
          <a:custGeom>
            <a:gdLst>
              <a:gd fmla="*/ 122 w 192" name="T0"/>
              <a:gd fmla="*/ 136 h 144" name="T1"/>
              <a:gd fmla="*/ 186 w 192" name="T2"/>
              <a:gd fmla="*/ 132 h 144" name="T3"/>
              <a:gd fmla="*/ 6 w 192" name="T4"/>
              <a:gd fmla="*/ 144 h 144" name="T5"/>
              <a:gd fmla="*/ 122 w 192" name="T6"/>
              <a:gd fmla="*/ 70 h 144" name="T7"/>
              <a:gd fmla="*/ 137 w 192" name="T8"/>
              <a:gd fmla="*/ 72 h 144" name="T9"/>
              <a:gd fmla="*/ 125 w 192" name="T10"/>
              <a:gd fmla="*/ 74 h 144" name="T11"/>
              <a:gd fmla="*/ 120 w 192" name="T12"/>
              <a:gd fmla="*/ 73 h 144" name="T13"/>
              <a:gd fmla="*/ 123 w 192" name="T14"/>
              <a:gd fmla="*/ 62 h 144" name="T15"/>
              <a:gd fmla="*/ 138 w 192" name="T16"/>
              <a:gd fmla="*/ 64 h 144" name="T17"/>
              <a:gd fmla="*/ 125 w 192" name="T18"/>
              <a:gd fmla="*/ 66 h 144" name="T19"/>
              <a:gd fmla="*/ 118 w 192" name="T20"/>
              <a:gd fmla="*/ 65 h 144" name="T21"/>
              <a:gd fmla="*/ 100 w 192" name="T22"/>
              <a:gd fmla="*/ 63 h 144" name="T23"/>
              <a:gd fmla="*/ 106 w 192" name="T24"/>
              <a:gd fmla="*/ 54 h 144" name="T25"/>
              <a:gd fmla="*/ 95 w 192" name="T26"/>
              <a:gd fmla="*/ 57 h 144" name="T27"/>
              <a:gd fmla="*/ 90 w 192" name="T28"/>
              <a:gd fmla="*/ 59 h 144" name="T29"/>
              <a:gd fmla="*/ 104 w 192" name="T30"/>
              <a:gd fmla="*/ 47 h 144" name="T31"/>
              <a:gd fmla="*/ 111 w 192" name="T32"/>
              <a:gd fmla="*/ 54 h 144" name="T33"/>
              <a:gd fmla="*/ 96 w 192" name="T34"/>
              <a:gd fmla="*/ 73 h 144" name="T35"/>
              <a:gd fmla="*/ 113 w 192" name="T36"/>
              <a:gd fmla="*/ 74 h 144" name="T37"/>
              <a:gd fmla="*/ 115 w 192" name="T38"/>
              <a:gd fmla="*/ 76 h 144" name="T39"/>
              <a:gd fmla="*/ 90 w 192" name="T40"/>
              <a:gd fmla="*/ 79 h 144" name="T41"/>
              <a:gd fmla="*/ 87 w 192" name="T42"/>
              <a:gd fmla="*/ 76 h 144" name="T43"/>
              <a:gd fmla="*/ 65 w 192" name="T44"/>
              <a:gd fmla="*/ 67 h 144" name="T45"/>
              <a:gd fmla="*/ 71 w 192" name="T46"/>
              <a:gd fmla="*/ 65 h 144" name="T47"/>
              <a:gd fmla="*/ 75 w 192" name="T48"/>
              <a:gd fmla="*/ 59 h 144" name="T49"/>
              <a:gd fmla="*/ 76 w 192" name="T50"/>
              <a:gd fmla="*/ 65 h 144" name="T51"/>
              <a:gd fmla="*/ 84 w 192" name="T52"/>
              <a:gd fmla="*/ 70 h 144" name="T53"/>
              <a:gd fmla="*/ 76 w 192" name="T54"/>
              <a:gd fmla="*/ 77 h 144" name="T55"/>
              <a:gd fmla="*/ 72 w 192" name="T56"/>
              <a:gd fmla="*/ 79 h 144" name="T57"/>
              <a:gd fmla="*/ 68 w 192" name="T58"/>
              <a:gd fmla="*/ 72 h 144" name="T59"/>
              <a:gd fmla="*/ 63 w 192" name="T60"/>
              <a:gd fmla="*/ 69 h 144" name="T61"/>
              <a:gd fmla="*/ 58 w 192" name="T62"/>
              <a:gd fmla="*/ 45 h 144" name="T63"/>
              <a:gd fmla="*/ 60 w 192" name="T64"/>
              <a:gd fmla="*/ 47 h 144" name="T65"/>
              <a:gd fmla="*/ 58 w 192" name="T66"/>
              <a:gd fmla="*/ 73 h 144" name="T67"/>
              <a:gd fmla="*/ 53 w 192" name="T68"/>
              <a:gd fmla="*/ 70 h 144" name="T69"/>
              <a:gd fmla="*/ 53 w 192" name="T70"/>
              <a:gd fmla="*/ 59 h 144" name="T71"/>
              <a:gd fmla="*/ 52 w 192" name="T72"/>
              <a:gd fmla="*/ 56 h 144" name="T73"/>
              <a:gd fmla="*/ 180 w 192" name="T74"/>
              <a:gd fmla="*/ 12 h 144" name="T75"/>
              <a:gd fmla="*/ 180 w 192" name="T76"/>
              <a:gd fmla="*/ 116 h 144" name="T77"/>
              <a:gd fmla="*/ 163 w 192" name="T78"/>
              <a:gd fmla="*/ 128 h 144" name="T79"/>
              <a:gd fmla="*/ 116 w 192" name="T80"/>
              <a:gd fmla="*/ 128 h 144" name="T81"/>
              <a:gd fmla="*/ 0 w 192" name="T82"/>
              <a:gd fmla="*/ 8 h 144" name="T83"/>
              <a:gd fmla="*/ 192 w 192" name="T84"/>
              <a:gd fmla="*/ 8 h 14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44" w="192">
                <a:moveTo>
                  <a:pt x="6" y="132"/>
                </a:moveTo>
                <a:cubicBezTo>
                  <a:pt x="116" y="132"/>
                  <a:pt x="116" y="132"/>
                  <a:pt x="116" y="132"/>
                </a:cubicBezTo>
                <a:cubicBezTo>
                  <a:pt x="117" y="134"/>
                  <a:pt x="119" y="136"/>
                  <a:pt x="122" y="136"/>
                </a:cubicBezTo>
                <a:cubicBezTo>
                  <a:pt x="158" y="136"/>
                  <a:pt x="158" y="136"/>
                  <a:pt x="158" y="136"/>
                </a:cubicBezTo>
                <a:cubicBezTo>
                  <a:pt x="160" y="136"/>
                  <a:pt x="162" y="134"/>
                  <a:pt x="163" y="132"/>
                </a:cubicBezTo>
                <a:cubicBezTo>
                  <a:pt x="186" y="132"/>
                  <a:pt x="186" y="132"/>
                  <a:pt x="186" y="132"/>
                </a:cubicBezTo>
                <a:cubicBezTo>
                  <a:pt x="189" y="132"/>
                  <a:pt x="192" y="134"/>
                  <a:pt x="192" y="138"/>
                </a:cubicBezTo>
                <a:cubicBezTo>
                  <a:pt x="192" y="141"/>
                  <a:pt x="189" y="144"/>
                  <a:pt x="186" y="144"/>
                </a:cubicBezTo>
                <a:cubicBezTo>
                  <a:pt x="6" y="144"/>
                  <a:pt x="6" y="144"/>
                  <a:pt x="6" y="144"/>
                </a:cubicBezTo>
                <a:cubicBezTo>
                  <a:pt x="2" y="144"/>
                  <a:pt x="0" y="141"/>
                  <a:pt x="0" y="138"/>
                </a:cubicBezTo>
                <a:cubicBezTo>
                  <a:pt x="0" y="134"/>
                  <a:pt x="2" y="132"/>
                  <a:pt x="6" y="132"/>
                </a:cubicBezTo>
                <a:close/>
                <a:moveTo>
                  <a:pt x="122" y="70"/>
                </a:moveTo>
                <a:cubicBezTo>
                  <a:pt x="124" y="70"/>
                  <a:pt x="124" y="70"/>
                  <a:pt x="124" y="70"/>
                </a:cubicBezTo>
                <a:cubicBezTo>
                  <a:pt x="127" y="70"/>
                  <a:pt x="131" y="70"/>
                  <a:pt x="137" y="71"/>
                </a:cubicBezTo>
                <a:cubicBezTo>
                  <a:pt x="137" y="71"/>
                  <a:pt x="137" y="72"/>
                  <a:pt x="137" y="72"/>
                </a:cubicBezTo>
                <a:cubicBezTo>
                  <a:pt x="137" y="73"/>
                  <a:pt x="137" y="74"/>
                  <a:pt x="136" y="74"/>
                </a:cubicBezTo>
                <a:cubicBezTo>
                  <a:pt x="136" y="74"/>
                  <a:pt x="136" y="74"/>
                  <a:pt x="136" y="74"/>
                </a:cubicBezTo>
                <a:cubicBezTo>
                  <a:pt x="125" y="74"/>
                  <a:pt x="125" y="74"/>
                  <a:pt x="125" y="74"/>
                </a:cubicBezTo>
                <a:cubicBezTo>
                  <a:pt x="122" y="74"/>
                  <a:pt x="122" y="74"/>
                  <a:pt x="122" y="74"/>
                </a:cubicBezTo>
                <a:cubicBezTo>
                  <a:pt x="121" y="74"/>
                  <a:pt x="121" y="74"/>
                  <a:pt x="121" y="74"/>
                </a:cubicBezTo>
                <a:cubicBezTo>
                  <a:pt x="120" y="74"/>
                  <a:pt x="120" y="74"/>
                  <a:pt x="120" y="73"/>
                </a:cubicBezTo>
                <a:cubicBezTo>
                  <a:pt x="120" y="72"/>
                  <a:pt x="120" y="72"/>
                  <a:pt x="120" y="72"/>
                </a:cubicBezTo>
                <a:cubicBezTo>
                  <a:pt x="120" y="71"/>
                  <a:pt x="121" y="70"/>
                  <a:pt x="122" y="70"/>
                </a:cubicBezTo>
                <a:close/>
                <a:moveTo>
                  <a:pt x="123" y="62"/>
                </a:moveTo>
                <a:cubicBezTo>
                  <a:pt x="124" y="62"/>
                  <a:pt x="124" y="62"/>
                  <a:pt x="124" y="62"/>
                </a:cubicBezTo>
                <a:cubicBezTo>
                  <a:pt x="126" y="62"/>
                  <a:pt x="131" y="62"/>
                  <a:pt x="138" y="63"/>
                </a:cubicBezTo>
                <a:cubicBezTo>
                  <a:pt x="138" y="63"/>
                  <a:pt x="138" y="64"/>
                  <a:pt x="138" y="64"/>
                </a:cubicBezTo>
                <a:cubicBezTo>
                  <a:pt x="138" y="64"/>
                  <a:pt x="138" y="64"/>
                  <a:pt x="138" y="64"/>
                </a:cubicBezTo>
                <a:cubicBezTo>
                  <a:pt x="138" y="65"/>
                  <a:pt x="138" y="66"/>
                  <a:pt x="137" y="67"/>
                </a:cubicBezTo>
                <a:cubicBezTo>
                  <a:pt x="125" y="66"/>
                  <a:pt x="125" y="66"/>
                  <a:pt x="125" y="66"/>
                </a:cubicBezTo>
                <a:cubicBezTo>
                  <a:pt x="121" y="66"/>
                  <a:pt x="121" y="66"/>
                  <a:pt x="121" y="66"/>
                </a:cubicBezTo>
                <a:cubicBezTo>
                  <a:pt x="119" y="66"/>
                  <a:pt x="118" y="66"/>
                  <a:pt x="118" y="65"/>
                </a:cubicBezTo>
                <a:cubicBezTo>
                  <a:pt x="118" y="65"/>
                  <a:pt x="118" y="65"/>
                  <a:pt x="118" y="65"/>
                </a:cubicBezTo>
                <a:cubicBezTo>
                  <a:pt x="118" y="64"/>
                  <a:pt x="119" y="63"/>
                  <a:pt x="120" y="62"/>
                </a:cubicBezTo>
                <a:cubicBezTo>
                  <a:pt x="121" y="62"/>
                  <a:pt x="122" y="62"/>
                  <a:pt x="123" y="62"/>
                </a:cubicBezTo>
                <a:close/>
                <a:moveTo>
                  <a:pt x="100" y="63"/>
                </a:moveTo>
                <a:cubicBezTo>
                  <a:pt x="103" y="60"/>
                  <a:pt x="105" y="58"/>
                  <a:pt x="106" y="56"/>
                </a:cubicBezTo>
                <a:cubicBezTo>
                  <a:pt x="106" y="56"/>
                  <a:pt x="106" y="56"/>
                  <a:pt x="106" y="56"/>
                </a:cubicBezTo>
                <a:cubicBezTo>
                  <a:pt x="106" y="54"/>
                  <a:pt x="106" y="54"/>
                  <a:pt x="106" y="54"/>
                </a:cubicBezTo>
                <a:cubicBezTo>
                  <a:pt x="106" y="53"/>
                  <a:pt x="105" y="53"/>
                  <a:pt x="104" y="53"/>
                </a:cubicBezTo>
                <a:cubicBezTo>
                  <a:pt x="104" y="53"/>
                  <a:pt x="103" y="53"/>
                  <a:pt x="102" y="53"/>
                </a:cubicBezTo>
                <a:cubicBezTo>
                  <a:pt x="100" y="53"/>
                  <a:pt x="97" y="54"/>
                  <a:pt x="95" y="57"/>
                </a:cubicBezTo>
                <a:cubicBezTo>
                  <a:pt x="95" y="58"/>
                  <a:pt x="94" y="59"/>
                  <a:pt x="94" y="59"/>
                </a:cubicBezTo>
                <a:cubicBezTo>
                  <a:pt x="93" y="59"/>
                  <a:pt x="93" y="60"/>
                  <a:pt x="92" y="60"/>
                </a:cubicBezTo>
                <a:cubicBezTo>
                  <a:pt x="91" y="60"/>
                  <a:pt x="90" y="59"/>
                  <a:pt x="90" y="59"/>
                </a:cubicBezTo>
                <a:cubicBezTo>
                  <a:pt x="90" y="57"/>
                  <a:pt x="91" y="55"/>
                  <a:pt x="93" y="52"/>
                </a:cubicBezTo>
                <a:cubicBezTo>
                  <a:pt x="96" y="49"/>
                  <a:pt x="100" y="47"/>
                  <a:pt x="104" y="47"/>
                </a:cubicBezTo>
                <a:cubicBezTo>
                  <a:pt x="104" y="47"/>
                  <a:pt x="104" y="47"/>
                  <a:pt x="104" y="47"/>
                </a:cubicBezTo>
                <a:cubicBezTo>
                  <a:pt x="107" y="47"/>
                  <a:pt x="110" y="49"/>
                  <a:pt x="111" y="51"/>
                </a:cubicBezTo>
                <a:cubicBezTo>
                  <a:pt x="111" y="52"/>
                  <a:pt x="111" y="53"/>
                  <a:pt x="111" y="54"/>
                </a:cubicBezTo>
                <a:cubicBezTo>
                  <a:pt x="111" y="54"/>
                  <a:pt x="111" y="54"/>
                  <a:pt x="111" y="54"/>
                </a:cubicBezTo>
                <a:cubicBezTo>
                  <a:pt x="111" y="58"/>
                  <a:pt x="110" y="61"/>
                  <a:pt x="106" y="65"/>
                </a:cubicBezTo>
                <a:cubicBezTo>
                  <a:pt x="104" y="67"/>
                  <a:pt x="101" y="69"/>
                  <a:pt x="99" y="71"/>
                </a:cubicBezTo>
                <a:cubicBezTo>
                  <a:pt x="98" y="72"/>
                  <a:pt x="97" y="73"/>
                  <a:pt x="96" y="73"/>
                </a:cubicBezTo>
                <a:cubicBezTo>
                  <a:pt x="96" y="73"/>
                  <a:pt x="96" y="73"/>
                  <a:pt x="96" y="73"/>
                </a:cubicBezTo>
                <a:cubicBezTo>
                  <a:pt x="101" y="74"/>
                  <a:pt x="105" y="74"/>
                  <a:pt x="107" y="74"/>
                </a:cubicBezTo>
                <a:cubicBezTo>
                  <a:pt x="108" y="74"/>
                  <a:pt x="110" y="74"/>
                  <a:pt x="113" y="74"/>
                </a:cubicBezTo>
                <a:cubicBezTo>
                  <a:pt x="113" y="74"/>
                  <a:pt x="113" y="74"/>
                  <a:pt x="113" y="74"/>
                </a:cubicBezTo>
                <a:cubicBezTo>
                  <a:pt x="114" y="74"/>
                  <a:pt x="115" y="74"/>
                  <a:pt x="115" y="75"/>
                </a:cubicBezTo>
                <a:cubicBezTo>
                  <a:pt x="115" y="76"/>
                  <a:pt x="115" y="76"/>
                  <a:pt x="115" y="76"/>
                </a:cubicBezTo>
                <a:cubicBezTo>
                  <a:pt x="114" y="77"/>
                  <a:pt x="114" y="78"/>
                  <a:pt x="114" y="78"/>
                </a:cubicBezTo>
                <a:cubicBezTo>
                  <a:pt x="112" y="79"/>
                  <a:pt x="109" y="80"/>
                  <a:pt x="104" y="80"/>
                </a:cubicBezTo>
                <a:cubicBezTo>
                  <a:pt x="95" y="79"/>
                  <a:pt x="90" y="79"/>
                  <a:pt x="90" y="79"/>
                </a:cubicBezTo>
                <a:cubicBezTo>
                  <a:pt x="88" y="78"/>
                  <a:pt x="87" y="78"/>
                  <a:pt x="87" y="77"/>
                </a:cubicBezTo>
                <a:cubicBezTo>
                  <a:pt x="87" y="76"/>
                  <a:pt x="87" y="76"/>
                  <a:pt x="87" y="76"/>
                </a:cubicBezTo>
                <a:cubicBezTo>
                  <a:pt x="87" y="76"/>
                  <a:pt x="87" y="76"/>
                  <a:pt x="87" y="76"/>
                </a:cubicBezTo>
                <a:cubicBezTo>
                  <a:pt x="87" y="76"/>
                  <a:pt x="87" y="74"/>
                  <a:pt x="88" y="73"/>
                </a:cubicBezTo>
                <a:cubicBezTo>
                  <a:pt x="91" y="71"/>
                  <a:pt x="95" y="68"/>
                  <a:pt x="100" y="63"/>
                </a:cubicBezTo>
                <a:close/>
                <a:moveTo>
                  <a:pt x="65" y="67"/>
                </a:moveTo>
                <a:cubicBezTo>
                  <a:pt x="67" y="67"/>
                  <a:pt x="69" y="68"/>
                  <a:pt x="70" y="68"/>
                </a:cubicBezTo>
                <a:cubicBezTo>
                  <a:pt x="71" y="68"/>
                  <a:pt x="71" y="68"/>
                  <a:pt x="71" y="68"/>
                </a:cubicBezTo>
                <a:cubicBezTo>
                  <a:pt x="71" y="65"/>
                  <a:pt x="71" y="65"/>
                  <a:pt x="71" y="65"/>
                </a:cubicBezTo>
                <a:cubicBezTo>
                  <a:pt x="71" y="62"/>
                  <a:pt x="71" y="60"/>
                  <a:pt x="72" y="60"/>
                </a:cubicBezTo>
                <a:cubicBezTo>
                  <a:pt x="73" y="60"/>
                  <a:pt x="73" y="59"/>
                  <a:pt x="74" y="59"/>
                </a:cubicBezTo>
                <a:cubicBezTo>
                  <a:pt x="75" y="59"/>
                  <a:pt x="75" y="59"/>
                  <a:pt x="75" y="59"/>
                </a:cubicBezTo>
                <a:cubicBezTo>
                  <a:pt x="75" y="59"/>
                  <a:pt x="76" y="60"/>
                  <a:pt x="76" y="61"/>
                </a:cubicBezTo>
                <a:cubicBezTo>
                  <a:pt x="76" y="62"/>
                  <a:pt x="76" y="62"/>
                  <a:pt x="76" y="62"/>
                </a:cubicBezTo>
                <a:cubicBezTo>
                  <a:pt x="76" y="65"/>
                  <a:pt x="76" y="65"/>
                  <a:pt x="76" y="65"/>
                </a:cubicBezTo>
                <a:cubicBezTo>
                  <a:pt x="76" y="67"/>
                  <a:pt x="76" y="67"/>
                  <a:pt x="76" y="67"/>
                </a:cubicBezTo>
                <a:cubicBezTo>
                  <a:pt x="78" y="67"/>
                  <a:pt x="80" y="67"/>
                  <a:pt x="83" y="67"/>
                </a:cubicBezTo>
                <a:cubicBezTo>
                  <a:pt x="84" y="68"/>
                  <a:pt x="84" y="69"/>
                  <a:pt x="84" y="70"/>
                </a:cubicBezTo>
                <a:cubicBezTo>
                  <a:pt x="84" y="71"/>
                  <a:pt x="84" y="71"/>
                  <a:pt x="83" y="71"/>
                </a:cubicBezTo>
                <a:cubicBezTo>
                  <a:pt x="76" y="72"/>
                  <a:pt x="76" y="72"/>
                  <a:pt x="76" y="72"/>
                </a:cubicBezTo>
                <a:cubicBezTo>
                  <a:pt x="76" y="74"/>
                  <a:pt x="76" y="76"/>
                  <a:pt x="76" y="77"/>
                </a:cubicBezTo>
                <a:cubicBezTo>
                  <a:pt x="76" y="78"/>
                  <a:pt x="76" y="78"/>
                  <a:pt x="76" y="78"/>
                </a:cubicBezTo>
                <a:cubicBezTo>
                  <a:pt x="75" y="80"/>
                  <a:pt x="74" y="80"/>
                  <a:pt x="73" y="80"/>
                </a:cubicBezTo>
                <a:cubicBezTo>
                  <a:pt x="72" y="80"/>
                  <a:pt x="72" y="80"/>
                  <a:pt x="72" y="79"/>
                </a:cubicBezTo>
                <a:cubicBezTo>
                  <a:pt x="71" y="72"/>
                  <a:pt x="71" y="72"/>
                  <a:pt x="71" y="72"/>
                </a:cubicBezTo>
                <a:cubicBezTo>
                  <a:pt x="71" y="72"/>
                  <a:pt x="71" y="72"/>
                  <a:pt x="71" y="72"/>
                </a:cubicBezTo>
                <a:cubicBezTo>
                  <a:pt x="68" y="72"/>
                  <a:pt x="68" y="72"/>
                  <a:pt x="68" y="72"/>
                </a:cubicBezTo>
                <a:cubicBezTo>
                  <a:pt x="66" y="72"/>
                  <a:pt x="64" y="72"/>
                  <a:pt x="64" y="71"/>
                </a:cubicBezTo>
                <a:cubicBezTo>
                  <a:pt x="63" y="70"/>
                  <a:pt x="63" y="70"/>
                  <a:pt x="63" y="69"/>
                </a:cubicBezTo>
                <a:cubicBezTo>
                  <a:pt x="63" y="69"/>
                  <a:pt x="63" y="69"/>
                  <a:pt x="63" y="69"/>
                </a:cubicBezTo>
                <a:cubicBezTo>
                  <a:pt x="63" y="68"/>
                  <a:pt x="64" y="67"/>
                  <a:pt x="65" y="67"/>
                </a:cubicBezTo>
                <a:close/>
                <a:moveTo>
                  <a:pt x="56" y="46"/>
                </a:moveTo>
                <a:cubicBezTo>
                  <a:pt x="56" y="45"/>
                  <a:pt x="57" y="45"/>
                  <a:pt x="58" y="45"/>
                </a:cubicBezTo>
                <a:cubicBezTo>
                  <a:pt x="59" y="45"/>
                  <a:pt x="59" y="45"/>
                  <a:pt x="59" y="45"/>
                </a:cubicBezTo>
                <a:cubicBezTo>
                  <a:pt x="59" y="45"/>
                  <a:pt x="59" y="45"/>
                  <a:pt x="60" y="46"/>
                </a:cubicBezTo>
                <a:cubicBezTo>
                  <a:pt x="60" y="47"/>
                  <a:pt x="60" y="47"/>
                  <a:pt x="60" y="47"/>
                </a:cubicBezTo>
                <a:cubicBezTo>
                  <a:pt x="60" y="47"/>
                  <a:pt x="59" y="52"/>
                  <a:pt x="58" y="60"/>
                </a:cubicBezTo>
                <a:cubicBezTo>
                  <a:pt x="58" y="62"/>
                  <a:pt x="57" y="63"/>
                  <a:pt x="57" y="64"/>
                </a:cubicBezTo>
                <a:cubicBezTo>
                  <a:pt x="58" y="73"/>
                  <a:pt x="58" y="73"/>
                  <a:pt x="58" y="73"/>
                </a:cubicBezTo>
                <a:cubicBezTo>
                  <a:pt x="58" y="77"/>
                  <a:pt x="57" y="79"/>
                  <a:pt x="55" y="80"/>
                </a:cubicBezTo>
                <a:cubicBezTo>
                  <a:pt x="55" y="80"/>
                  <a:pt x="55" y="80"/>
                  <a:pt x="54" y="79"/>
                </a:cubicBezTo>
                <a:cubicBezTo>
                  <a:pt x="53" y="78"/>
                  <a:pt x="53" y="74"/>
                  <a:pt x="53" y="70"/>
                </a:cubicBezTo>
                <a:cubicBezTo>
                  <a:pt x="53" y="69"/>
                  <a:pt x="53" y="69"/>
                  <a:pt x="53" y="69"/>
                </a:cubicBezTo>
                <a:cubicBezTo>
                  <a:pt x="53" y="65"/>
                  <a:pt x="53" y="61"/>
                  <a:pt x="53" y="59"/>
                </a:cubicBezTo>
                <a:cubicBezTo>
                  <a:pt x="53" y="59"/>
                  <a:pt x="53" y="59"/>
                  <a:pt x="53" y="59"/>
                </a:cubicBezTo>
                <a:cubicBezTo>
                  <a:pt x="53" y="59"/>
                  <a:pt x="53" y="58"/>
                  <a:pt x="52" y="56"/>
                </a:cubicBezTo>
                <a:cubicBezTo>
                  <a:pt x="52" y="56"/>
                  <a:pt x="52" y="56"/>
                  <a:pt x="52" y="56"/>
                </a:cubicBezTo>
                <a:cubicBezTo>
                  <a:pt x="52" y="56"/>
                  <a:pt x="52" y="56"/>
                  <a:pt x="52" y="56"/>
                </a:cubicBezTo>
                <a:cubicBezTo>
                  <a:pt x="52" y="55"/>
                  <a:pt x="52" y="54"/>
                  <a:pt x="54" y="52"/>
                </a:cubicBezTo>
                <a:cubicBezTo>
                  <a:pt x="54" y="51"/>
                  <a:pt x="55" y="49"/>
                  <a:pt x="56" y="46"/>
                </a:cubicBezTo>
                <a:close/>
                <a:moveTo>
                  <a:pt x="180" y="12"/>
                </a:moveTo>
                <a:cubicBezTo>
                  <a:pt x="12" y="12"/>
                  <a:pt x="12" y="12"/>
                  <a:pt x="12" y="12"/>
                </a:cubicBezTo>
                <a:cubicBezTo>
                  <a:pt x="12" y="116"/>
                  <a:pt x="12" y="116"/>
                  <a:pt x="12" y="116"/>
                </a:cubicBezTo>
                <a:cubicBezTo>
                  <a:pt x="180" y="116"/>
                  <a:pt x="180" y="116"/>
                  <a:pt x="180" y="116"/>
                </a:cubicBezTo>
                <a:lnTo>
                  <a:pt x="180" y="12"/>
                </a:lnTo>
                <a:close/>
                <a:moveTo>
                  <a:pt x="184" y="128"/>
                </a:moveTo>
                <a:cubicBezTo>
                  <a:pt x="163" y="128"/>
                  <a:pt x="163" y="128"/>
                  <a:pt x="163" y="128"/>
                </a:cubicBezTo>
                <a:cubicBezTo>
                  <a:pt x="162" y="125"/>
                  <a:pt x="160" y="124"/>
                  <a:pt x="158" y="124"/>
                </a:cubicBezTo>
                <a:cubicBezTo>
                  <a:pt x="122" y="124"/>
                  <a:pt x="122" y="124"/>
                  <a:pt x="122" y="124"/>
                </a:cubicBezTo>
                <a:cubicBezTo>
                  <a:pt x="119" y="124"/>
                  <a:pt x="117" y="125"/>
                  <a:pt x="116" y="128"/>
                </a:cubicBezTo>
                <a:cubicBezTo>
                  <a:pt x="8" y="128"/>
                  <a:pt x="8" y="128"/>
                  <a:pt x="8" y="128"/>
                </a:cubicBezTo>
                <a:cubicBezTo>
                  <a:pt x="3" y="128"/>
                  <a:pt x="0" y="124"/>
                  <a:pt x="0" y="120"/>
                </a:cubicBezTo>
                <a:cubicBezTo>
                  <a:pt x="0" y="8"/>
                  <a:pt x="0" y="8"/>
                  <a:pt x="0" y="8"/>
                </a:cubicBezTo>
                <a:cubicBezTo>
                  <a:pt x="0" y="3"/>
                  <a:pt x="3" y="0"/>
                  <a:pt x="8" y="0"/>
                </a:cubicBezTo>
                <a:cubicBezTo>
                  <a:pt x="184" y="0"/>
                  <a:pt x="184" y="0"/>
                  <a:pt x="184" y="0"/>
                </a:cubicBezTo>
                <a:cubicBezTo>
                  <a:pt x="188" y="0"/>
                  <a:pt x="192" y="3"/>
                  <a:pt x="192" y="8"/>
                </a:cubicBezTo>
                <a:cubicBezTo>
                  <a:pt x="192" y="120"/>
                  <a:pt x="192" y="120"/>
                  <a:pt x="192" y="120"/>
                </a:cubicBezTo>
                <a:cubicBezTo>
                  <a:pt x="192" y="124"/>
                  <a:pt x="188" y="128"/>
                  <a:pt x="184" y="128"/>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25"/>
          <p:cNvSpPr>
            <a:spLocks noEditPoints="1"/>
          </p:cNvSpPr>
          <p:nvPr/>
        </p:nvSpPr>
        <p:spPr bwMode="auto">
          <a:xfrm>
            <a:off x="2552592" y="2284416"/>
            <a:ext cx="388666" cy="390790"/>
          </a:xfrm>
          <a:custGeom>
            <a:gdLst>
              <a:gd fmla="*/ 156 w 192" name="T0"/>
              <a:gd fmla="*/ 192 h 192" name="T1"/>
              <a:gd fmla="*/ 144 w 192" name="T2"/>
              <a:gd fmla="*/ 172 h 192" name="T3"/>
              <a:gd fmla="*/ 168 w 192" name="T4"/>
              <a:gd fmla="*/ 180 h 192" name="T5"/>
              <a:gd fmla="*/ 28 w 192" name="T6"/>
              <a:gd fmla="*/ 192 h 192" name="T7"/>
              <a:gd fmla="*/ 16 w 192" name="T8"/>
              <a:gd fmla="*/ 172 h 192" name="T9"/>
              <a:gd fmla="*/ 40 w 192" name="T10"/>
              <a:gd fmla="*/ 180 h 192" name="T11"/>
              <a:gd fmla="*/ 8 w 192" name="T12"/>
              <a:gd fmla="*/ 48 h 192" name="T13"/>
              <a:gd fmla="*/ 24 w 192" name="T14"/>
              <a:gd fmla="*/ 40 h 192" name="T15"/>
              <a:gd fmla="*/ 16 w 192" name="T16"/>
              <a:gd fmla="*/ 48 h 192" name="T17"/>
              <a:gd fmla="*/ 24 w 192" name="T18"/>
              <a:gd fmla="*/ 76 h 192" name="T19"/>
              <a:gd fmla="*/ 16 w 192" name="T20"/>
              <a:gd fmla="*/ 84 h 192" name="T21"/>
              <a:gd fmla="*/ 184 w 192" name="T22"/>
              <a:gd fmla="*/ 152 h 192" name="T23"/>
              <a:gd fmla="*/ 8 w 192" name="T24"/>
              <a:gd fmla="*/ 160 h 192" name="T25"/>
              <a:gd fmla="*/ 184 w 192" name="T26"/>
              <a:gd fmla="*/ 152 h 192" name="T27"/>
              <a:gd fmla="*/ 170 w 192" name="T28"/>
              <a:gd fmla="*/ 120 h 192" name="T29"/>
              <a:gd fmla="*/ 148 w 192" name="T30"/>
              <a:gd fmla="*/ 126 h 192" name="T31"/>
              <a:gd fmla="*/ 154 w 192" name="T32"/>
              <a:gd fmla="*/ 136 h 192" name="T33"/>
              <a:gd fmla="*/ 176 w 192" name="T34"/>
              <a:gd fmla="*/ 130 h 192" name="T35"/>
              <a:gd fmla="*/ 176 w 192" name="T36"/>
              <a:gd fmla="*/ 76 h 192" name="T37"/>
              <a:gd fmla="*/ 168 w 192" name="T38"/>
              <a:gd fmla="*/ 48 h 192" name="T39"/>
              <a:gd fmla="*/ 176 w 192" name="T40"/>
              <a:gd fmla="*/ 76 h 192" name="T41"/>
              <a:gd fmla="*/ 100 w 192" name="T42"/>
              <a:gd fmla="*/ 44 h 192" name="T43"/>
              <a:gd fmla="*/ 160 w 192" name="T44"/>
              <a:gd fmla="*/ 84 h 192" name="T45"/>
              <a:gd fmla="*/ 132 w 192" name="T46"/>
              <a:gd fmla="*/ 16 h 192" name="T47"/>
              <a:gd fmla="*/ 132 w 192" name="T48"/>
              <a:gd fmla="*/ 32 h 192" name="T49"/>
              <a:gd fmla="*/ 132 w 192" name="T50"/>
              <a:gd fmla="*/ 16 h 192" name="T51"/>
              <a:gd fmla="*/ 68 w 192" name="T52"/>
              <a:gd fmla="*/ 136 h 192" name="T53"/>
              <a:gd fmla="*/ 128 w 192" name="T54"/>
              <a:gd fmla="*/ 128 h 192" name="T55"/>
              <a:gd fmla="*/ 128 w 192" name="T56"/>
              <a:gd fmla="*/ 124 h 192" name="T57"/>
              <a:gd fmla="*/ 68 w 192" name="T58"/>
              <a:gd fmla="*/ 116 h 192" name="T59"/>
              <a:gd fmla="*/ 128 w 192" name="T60"/>
              <a:gd fmla="*/ 124 h 192" name="T61"/>
              <a:gd fmla="*/ 68 w 192" name="T62"/>
              <a:gd fmla="*/ 112 h 192" name="T63"/>
              <a:gd fmla="*/ 128 w 192" name="T64"/>
              <a:gd fmla="*/ 104 h 192" name="T65"/>
              <a:gd fmla="*/ 92 w 192" name="T66"/>
              <a:gd fmla="*/ 44 h 192" name="T67"/>
              <a:gd fmla="*/ 32 w 192" name="T68"/>
              <a:gd fmla="*/ 84 h 192" name="T69"/>
              <a:gd fmla="*/ 92 w 192" name="T70"/>
              <a:gd fmla="*/ 44 h 192" name="T71"/>
              <a:gd fmla="*/ 52 w 192" name="T72"/>
              <a:gd fmla="*/ 24 h 192" name="T73"/>
              <a:gd fmla="*/ 68 w 192" name="T74"/>
              <a:gd fmla="*/ 24 h 192" name="T75"/>
              <a:gd fmla="*/ 22 w 192" name="T76"/>
              <a:gd fmla="*/ 120 h 192" name="T77"/>
              <a:gd fmla="*/ 16 w 192" name="T78"/>
              <a:gd fmla="*/ 130 h 192" name="T79"/>
              <a:gd fmla="*/ 38 w 192" name="T80"/>
              <a:gd fmla="*/ 136 h 192" name="T81"/>
              <a:gd fmla="*/ 44 w 192" name="T82"/>
              <a:gd fmla="*/ 126 h 192" name="T83"/>
              <a:gd fmla="*/ 22 w 192" name="T84"/>
              <a:gd fmla="*/ 120 h 192" name="T85"/>
              <a:gd fmla="*/ 8 w 192" name="T86"/>
              <a:gd fmla="*/ 168 h 192" name="T87"/>
              <a:gd fmla="*/ 0 w 192" name="T88"/>
              <a:gd fmla="*/ 152 h 192" name="T89"/>
              <a:gd fmla="*/ 8 w 192" name="T90"/>
              <a:gd fmla="*/ 116 h 192" name="T91"/>
              <a:gd fmla="*/ 24 w 192" name="T92"/>
              <a:gd fmla="*/ 36 h 192" name="T93"/>
              <a:gd fmla="*/ 24 w 192" name="T94"/>
              <a:gd fmla="*/ 34 h 192" name="T95"/>
              <a:gd fmla="*/ 168 w 192" name="T96"/>
              <a:gd fmla="*/ 34 h 192" name="T97"/>
              <a:gd fmla="*/ 168 w 192" name="T98"/>
              <a:gd fmla="*/ 36 h 192" name="T99"/>
              <a:gd fmla="*/ 176 w 192" name="T100"/>
              <a:gd fmla="*/ 40 h 192" name="T101"/>
              <a:gd fmla="*/ 184 w 192" name="T102"/>
              <a:gd fmla="*/ 76 h 192" name="T103"/>
              <a:gd fmla="*/ 168 w 192" name="T104"/>
              <a:gd fmla="*/ 84 h 192" name="T105"/>
              <a:gd fmla="*/ 184 w 192" name="T106"/>
              <a:gd fmla="*/ 116 h 192" name="T107"/>
              <a:gd fmla="*/ 192 w 192" name="T108"/>
              <a:gd fmla="*/ 152 h 192" name="T109"/>
              <a:gd fmla="*/ 184 w 192" name="T110"/>
              <a:gd fmla="*/ 168 h 19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92" w="192">
                <a:moveTo>
                  <a:pt x="168" y="180"/>
                </a:moveTo>
                <a:cubicBezTo>
                  <a:pt x="168" y="186"/>
                  <a:pt x="162" y="192"/>
                  <a:pt x="156" y="192"/>
                </a:cubicBezTo>
                <a:cubicBezTo>
                  <a:pt x="149" y="192"/>
                  <a:pt x="144" y="186"/>
                  <a:pt x="144" y="180"/>
                </a:cubicBezTo>
                <a:cubicBezTo>
                  <a:pt x="144" y="172"/>
                  <a:pt x="144" y="172"/>
                  <a:pt x="144" y="172"/>
                </a:cubicBezTo>
                <a:cubicBezTo>
                  <a:pt x="168" y="172"/>
                  <a:pt x="168" y="172"/>
                  <a:pt x="168" y="172"/>
                </a:cubicBezTo>
                <a:lnTo>
                  <a:pt x="168" y="180"/>
                </a:lnTo>
                <a:close/>
                <a:moveTo>
                  <a:pt x="40" y="180"/>
                </a:moveTo>
                <a:cubicBezTo>
                  <a:pt x="40" y="186"/>
                  <a:pt x="34" y="192"/>
                  <a:pt x="28" y="192"/>
                </a:cubicBezTo>
                <a:cubicBezTo>
                  <a:pt x="21" y="192"/>
                  <a:pt x="16" y="186"/>
                  <a:pt x="16" y="180"/>
                </a:cubicBezTo>
                <a:cubicBezTo>
                  <a:pt x="16" y="172"/>
                  <a:pt x="16" y="172"/>
                  <a:pt x="16" y="172"/>
                </a:cubicBezTo>
                <a:cubicBezTo>
                  <a:pt x="40" y="172"/>
                  <a:pt x="40" y="172"/>
                  <a:pt x="40" y="172"/>
                </a:cubicBezTo>
                <a:lnTo>
                  <a:pt x="40" y="180"/>
                </a:lnTo>
                <a:close/>
                <a:moveTo>
                  <a:pt x="8" y="76"/>
                </a:moveTo>
                <a:cubicBezTo>
                  <a:pt x="8" y="48"/>
                  <a:pt x="8" y="48"/>
                  <a:pt x="8" y="48"/>
                </a:cubicBezTo>
                <a:cubicBezTo>
                  <a:pt x="8" y="43"/>
                  <a:pt x="11" y="40"/>
                  <a:pt x="16" y="40"/>
                </a:cubicBezTo>
                <a:cubicBezTo>
                  <a:pt x="24" y="40"/>
                  <a:pt x="24" y="40"/>
                  <a:pt x="24" y="40"/>
                </a:cubicBezTo>
                <a:cubicBezTo>
                  <a:pt x="24" y="48"/>
                  <a:pt x="24" y="48"/>
                  <a:pt x="24" y="48"/>
                </a:cubicBezTo>
                <a:cubicBezTo>
                  <a:pt x="16" y="48"/>
                  <a:pt x="16" y="48"/>
                  <a:pt x="16" y="48"/>
                </a:cubicBezTo>
                <a:cubicBezTo>
                  <a:pt x="16" y="76"/>
                  <a:pt x="16" y="76"/>
                  <a:pt x="16" y="76"/>
                </a:cubicBezTo>
                <a:cubicBezTo>
                  <a:pt x="24" y="76"/>
                  <a:pt x="24" y="76"/>
                  <a:pt x="24" y="76"/>
                </a:cubicBezTo>
                <a:cubicBezTo>
                  <a:pt x="24" y="84"/>
                  <a:pt x="24" y="84"/>
                  <a:pt x="24" y="84"/>
                </a:cubicBezTo>
                <a:cubicBezTo>
                  <a:pt x="16" y="84"/>
                  <a:pt x="16" y="84"/>
                  <a:pt x="16" y="84"/>
                </a:cubicBezTo>
                <a:cubicBezTo>
                  <a:pt x="11" y="84"/>
                  <a:pt x="8" y="80"/>
                  <a:pt x="8" y="76"/>
                </a:cubicBezTo>
                <a:close/>
                <a:moveTo>
                  <a:pt x="184" y="152"/>
                </a:moveTo>
                <a:cubicBezTo>
                  <a:pt x="8" y="152"/>
                  <a:pt x="8" y="152"/>
                  <a:pt x="8" y="152"/>
                </a:cubicBezTo>
                <a:cubicBezTo>
                  <a:pt x="8" y="160"/>
                  <a:pt x="8" y="160"/>
                  <a:pt x="8" y="160"/>
                </a:cubicBezTo>
                <a:cubicBezTo>
                  <a:pt x="184" y="160"/>
                  <a:pt x="184" y="160"/>
                  <a:pt x="184" y="160"/>
                </a:cubicBezTo>
                <a:lnTo>
                  <a:pt x="184" y="152"/>
                </a:lnTo>
                <a:close/>
                <a:moveTo>
                  <a:pt x="176" y="126"/>
                </a:moveTo>
                <a:cubicBezTo>
                  <a:pt x="176" y="122"/>
                  <a:pt x="173" y="120"/>
                  <a:pt x="170" y="120"/>
                </a:cubicBezTo>
                <a:cubicBezTo>
                  <a:pt x="154" y="120"/>
                  <a:pt x="154" y="120"/>
                  <a:pt x="154" y="120"/>
                </a:cubicBezTo>
                <a:cubicBezTo>
                  <a:pt x="150" y="120"/>
                  <a:pt x="148" y="122"/>
                  <a:pt x="148" y="126"/>
                </a:cubicBezTo>
                <a:cubicBezTo>
                  <a:pt x="148" y="130"/>
                  <a:pt x="148" y="130"/>
                  <a:pt x="148" y="130"/>
                </a:cubicBezTo>
                <a:cubicBezTo>
                  <a:pt x="148" y="133"/>
                  <a:pt x="150" y="136"/>
                  <a:pt x="154" y="136"/>
                </a:cubicBezTo>
                <a:cubicBezTo>
                  <a:pt x="170" y="136"/>
                  <a:pt x="170" y="136"/>
                  <a:pt x="170" y="136"/>
                </a:cubicBezTo>
                <a:cubicBezTo>
                  <a:pt x="173" y="136"/>
                  <a:pt x="176" y="133"/>
                  <a:pt x="176" y="130"/>
                </a:cubicBezTo>
                <a:lnTo>
                  <a:pt x="176" y="126"/>
                </a:lnTo>
                <a:close/>
                <a:moveTo>
                  <a:pt x="176" y="76"/>
                </a:moveTo>
                <a:cubicBezTo>
                  <a:pt x="176" y="48"/>
                  <a:pt x="176" y="48"/>
                  <a:pt x="176" y="48"/>
                </a:cubicBezTo>
                <a:cubicBezTo>
                  <a:pt x="168" y="48"/>
                  <a:pt x="168" y="48"/>
                  <a:pt x="168" y="48"/>
                </a:cubicBezTo>
                <a:cubicBezTo>
                  <a:pt x="168" y="76"/>
                  <a:pt x="168" y="76"/>
                  <a:pt x="168" y="76"/>
                </a:cubicBezTo>
                <a:lnTo>
                  <a:pt x="176" y="76"/>
                </a:lnTo>
                <a:close/>
                <a:moveTo>
                  <a:pt x="160" y="44"/>
                </a:moveTo>
                <a:cubicBezTo>
                  <a:pt x="100" y="44"/>
                  <a:pt x="100" y="44"/>
                  <a:pt x="100" y="44"/>
                </a:cubicBezTo>
                <a:cubicBezTo>
                  <a:pt x="100" y="84"/>
                  <a:pt x="100" y="84"/>
                  <a:pt x="100" y="84"/>
                </a:cubicBezTo>
                <a:cubicBezTo>
                  <a:pt x="160" y="84"/>
                  <a:pt x="160" y="84"/>
                  <a:pt x="160" y="84"/>
                </a:cubicBezTo>
                <a:lnTo>
                  <a:pt x="160" y="44"/>
                </a:lnTo>
                <a:close/>
                <a:moveTo>
                  <a:pt x="132" y="16"/>
                </a:moveTo>
                <a:cubicBezTo>
                  <a:pt x="127" y="16"/>
                  <a:pt x="124" y="19"/>
                  <a:pt x="124" y="24"/>
                </a:cubicBezTo>
                <a:cubicBezTo>
                  <a:pt x="124" y="28"/>
                  <a:pt x="127" y="32"/>
                  <a:pt x="132" y="32"/>
                </a:cubicBezTo>
                <a:cubicBezTo>
                  <a:pt x="136" y="32"/>
                  <a:pt x="140" y="28"/>
                  <a:pt x="140" y="24"/>
                </a:cubicBezTo>
                <a:cubicBezTo>
                  <a:pt x="140" y="19"/>
                  <a:pt x="136" y="16"/>
                  <a:pt x="132" y="16"/>
                </a:cubicBezTo>
                <a:close/>
                <a:moveTo>
                  <a:pt x="68" y="128"/>
                </a:moveTo>
                <a:cubicBezTo>
                  <a:pt x="68" y="136"/>
                  <a:pt x="68" y="136"/>
                  <a:pt x="68" y="136"/>
                </a:cubicBezTo>
                <a:cubicBezTo>
                  <a:pt x="128" y="136"/>
                  <a:pt x="128" y="136"/>
                  <a:pt x="128" y="136"/>
                </a:cubicBezTo>
                <a:cubicBezTo>
                  <a:pt x="128" y="128"/>
                  <a:pt x="128" y="128"/>
                  <a:pt x="128" y="128"/>
                </a:cubicBezTo>
                <a:lnTo>
                  <a:pt x="68" y="128"/>
                </a:lnTo>
                <a:close/>
                <a:moveTo>
                  <a:pt x="128" y="124"/>
                </a:moveTo>
                <a:cubicBezTo>
                  <a:pt x="128" y="116"/>
                  <a:pt x="128" y="116"/>
                  <a:pt x="128" y="116"/>
                </a:cubicBezTo>
                <a:cubicBezTo>
                  <a:pt x="68" y="116"/>
                  <a:pt x="68" y="116"/>
                  <a:pt x="68" y="116"/>
                </a:cubicBezTo>
                <a:cubicBezTo>
                  <a:pt x="68" y="124"/>
                  <a:pt x="68" y="124"/>
                  <a:pt x="68" y="124"/>
                </a:cubicBezTo>
                <a:lnTo>
                  <a:pt x="128" y="124"/>
                </a:lnTo>
                <a:close/>
                <a:moveTo>
                  <a:pt x="68" y="104"/>
                </a:moveTo>
                <a:cubicBezTo>
                  <a:pt x="68" y="112"/>
                  <a:pt x="68" y="112"/>
                  <a:pt x="68" y="112"/>
                </a:cubicBezTo>
                <a:cubicBezTo>
                  <a:pt x="128" y="112"/>
                  <a:pt x="128" y="112"/>
                  <a:pt x="128" y="112"/>
                </a:cubicBezTo>
                <a:cubicBezTo>
                  <a:pt x="128" y="104"/>
                  <a:pt x="128" y="104"/>
                  <a:pt x="128" y="104"/>
                </a:cubicBezTo>
                <a:lnTo>
                  <a:pt x="68" y="104"/>
                </a:lnTo>
                <a:close/>
                <a:moveTo>
                  <a:pt x="92" y="44"/>
                </a:moveTo>
                <a:cubicBezTo>
                  <a:pt x="32" y="44"/>
                  <a:pt x="32" y="44"/>
                  <a:pt x="32" y="44"/>
                </a:cubicBezTo>
                <a:cubicBezTo>
                  <a:pt x="32" y="84"/>
                  <a:pt x="32" y="84"/>
                  <a:pt x="32" y="84"/>
                </a:cubicBezTo>
                <a:cubicBezTo>
                  <a:pt x="92" y="84"/>
                  <a:pt x="92" y="84"/>
                  <a:pt x="92" y="84"/>
                </a:cubicBezTo>
                <a:lnTo>
                  <a:pt x="92" y="44"/>
                </a:lnTo>
                <a:close/>
                <a:moveTo>
                  <a:pt x="60" y="16"/>
                </a:moveTo>
                <a:cubicBezTo>
                  <a:pt x="55" y="16"/>
                  <a:pt x="52" y="19"/>
                  <a:pt x="52" y="24"/>
                </a:cubicBezTo>
                <a:cubicBezTo>
                  <a:pt x="52" y="28"/>
                  <a:pt x="55" y="32"/>
                  <a:pt x="60" y="32"/>
                </a:cubicBezTo>
                <a:cubicBezTo>
                  <a:pt x="64" y="32"/>
                  <a:pt x="68" y="28"/>
                  <a:pt x="68" y="24"/>
                </a:cubicBezTo>
                <a:cubicBezTo>
                  <a:pt x="68" y="19"/>
                  <a:pt x="64" y="16"/>
                  <a:pt x="60" y="16"/>
                </a:cubicBezTo>
                <a:close/>
                <a:moveTo>
                  <a:pt x="22" y="120"/>
                </a:moveTo>
                <a:cubicBezTo>
                  <a:pt x="18" y="120"/>
                  <a:pt x="16" y="122"/>
                  <a:pt x="16" y="126"/>
                </a:cubicBezTo>
                <a:cubicBezTo>
                  <a:pt x="16" y="130"/>
                  <a:pt x="16" y="130"/>
                  <a:pt x="16" y="130"/>
                </a:cubicBezTo>
                <a:cubicBezTo>
                  <a:pt x="16" y="133"/>
                  <a:pt x="18" y="136"/>
                  <a:pt x="22" y="136"/>
                </a:cubicBezTo>
                <a:cubicBezTo>
                  <a:pt x="38" y="136"/>
                  <a:pt x="38" y="136"/>
                  <a:pt x="38" y="136"/>
                </a:cubicBezTo>
                <a:cubicBezTo>
                  <a:pt x="41" y="136"/>
                  <a:pt x="44" y="133"/>
                  <a:pt x="44" y="130"/>
                </a:cubicBezTo>
                <a:cubicBezTo>
                  <a:pt x="44" y="126"/>
                  <a:pt x="44" y="126"/>
                  <a:pt x="44" y="126"/>
                </a:cubicBezTo>
                <a:cubicBezTo>
                  <a:pt x="44" y="122"/>
                  <a:pt x="41" y="120"/>
                  <a:pt x="38" y="120"/>
                </a:cubicBezTo>
                <a:lnTo>
                  <a:pt x="22" y="120"/>
                </a:lnTo>
                <a:close/>
                <a:moveTo>
                  <a:pt x="184" y="168"/>
                </a:moveTo>
                <a:cubicBezTo>
                  <a:pt x="8" y="168"/>
                  <a:pt x="8" y="168"/>
                  <a:pt x="8" y="168"/>
                </a:cubicBezTo>
                <a:cubicBezTo>
                  <a:pt x="3" y="168"/>
                  <a:pt x="0" y="164"/>
                  <a:pt x="0" y="160"/>
                </a:cubicBezTo>
                <a:cubicBezTo>
                  <a:pt x="0" y="152"/>
                  <a:pt x="0" y="152"/>
                  <a:pt x="0" y="152"/>
                </a:cubicBezTo>
                <a:cubicBezTo>
                  <a:pt x="0" y="147"/>
                  <a:pt x="3" y="144"/>
                  <a:pt x="8" y="144"/>
                </a:cubicBezTo>
                <a:cubicBezTo>
                  <a:pt x="8" y="116"/>
                  <a:pt x="8" y="116"/>
                  <a:pt x="8" y="116"/>
                </a:cubicBezTo>
                <a:cubicBezTo>
                  <a:pt x="8" y="105"/>
                  <a:pt x="14" y="96"/>
                  <a:pt x="24" y="93"/>
                </a:cubicBezTo>
                <a:cubicBezTo>
                  <a:pt x="24" y="36"/>
                  <a:pt x="24" y="36"/>
                  <a:pt x="24" y="36"/>
                </a:cubicBezTo>
                <a:cubicBezTo>
                  <a:pt x="24" y="36"/>
                  <a:pt x="24" y="36"/>
                  <a:pt x="24" y="36"/>
                </a:cubicBezTo>
                <a:cubicBezTo>
                  <a:pt x="24" y="35"/>
                  <a:pt x="24" y="34"/>
                  <a:pt x="24" y="34"/>
                </a:cubicBezTo>
                <a:cubicBezTo>
                  <a:pt x="24" y="15"/>
                  <a:pt x="56" y="0"/>
                  <a:pt x="96" y="0"/>
                </a:cubicBezTo>
                <a:cubicBezTo>
                  <a:pt x="135" y="0"/>
                  <a:pt x="168" y="15"/>
                  <a:pt x="168" y="34"/>
                </a:cubicBezTo>
                <a:cubicBezTo>
                  <a:pt x="168" y="34"/>
                  <a:pt x="168" y="35"/>
                  <a:pt x="168" y="36"/>
                </a:cubicBezTo>
                <a:cubicBezTo>
                  <a:pt x="168" y="36"/>
                  <a:pt x="168" y="36"/>
                  <a:pt x="168" y="36"/>
                </a:cubicBezTo>
                <a:cubicBezTo>
                  <a:pt x="168" y="40"/>
                  <a:pt x="168" y="40"/>
                  <a:pt x="168" y="40"/>
                </a:cubicBezTo>
                <a:cubicBezTo>
                  <a:pt x="176" y="40"/>
                  <a:pt x="176" y="40"/>
                  <a:pt x="176" y="40"/>
                </a:cubicBezTo>
                <a:cubicBezTo>
                  <a:pt x="180" y="40"/>
                  <a:pt x="184" y="43"/>
                  <a:pt x="184" y="48"/>
                </a:cubicBezTo>
                <a:cubicBezTo>
                  <a:pt x="184" y="76"/>
                  <a:pt x="184" y="76"/>
                  <a:pt x="184" y="76"/>
                </a:cubicBezTo>
                <a:cubicBezTo>
                  <a:pt x="184" y="80"/>
                  <a:pt x="180" y="84"/>
                  <a:pt x="176" y="84"/>
                </a:cubicBezTo>
                <a:cubicBezTo>
                  <a:pt x="168" y="84"/>
                  <a:pt x="168" y="84"/>
                  <a:pt x="168" y="84"/>
                </a:cubicBezTo>
                <a:cubicBezTo>
                  <a:pt x="168" y="93"/>
                  <a:pt x="168" y="93"/>
                  <a:pt x="168" y="93"/>
                </a:cubicBezTo>
                <a:cubicBezTo>
                  <a:pt x="177" y="96"/>
                  <a:pt x="184" y="105"/>
                  <a:pt x="184" y="116"/>
                </a:cubicBezTo>
                <a:cubicBezTo>
                  <a:pt x="184" y="144"/>
                  <a:pt x="184" y="144"/>
                  <a:pt x="184" y="144"/>
                </a:cubicBezTo>
                <a:cubicBezTo>
                  <a:pt x="188" y="144"/>
                  <a:pt x="192" y="147"/>
                  <a:pt x="192" y="152"/>
                </a:cubicBezTo>
                <a:cubicBezTo>
                  <a:pt x="192" y="160"/>
                  <a:pt x="192" y="160"/>
                  <a:pt x="192" y="160"/>
                </a:cubicBezTo>
                <a:cubicBezTo>
                  <a:pt x="192" y="164"/>
                  <a:pt x="188" y="168"/>
                  <a:pt x="184" y="168"/>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6"/>
          <p:cNvSpPr>
            <a:spLocks noEditPoints="1"/>
          </p:cNvSpPr>
          <p:nvPr/>
        </p:nvSpPr>
        <p:spPr bwMode="auto">
          <a:xfrm>
            <a:off x="1904816" y="2299283"/>
            <a:ext cx="388666" cy="351499"/>
          </a:xfrm>
          <a:custGeom>
            <a:gdLst>
              <a:gd fmla="*/ 107 w 192" name="T0"/>
              <a:gd fmla="*/ 24 h 173" name="T1"/>
              <a:gd fmla="*/ 151 w 192" name="T2"/>
              <a:gd fmla="*/ 50 h 173" name="T3"/>
              <a:gd fmla="*/ 144 w 192" name="T4"/>
              <a:gd fmla="*/ 53 h 173" name="T5"/>
              <a:gd fmla="*/ 100 w 192" name="T6"/>
              <a:gd fmla="*/ 28 h 173" name="T7"/>
              <a:gd fmla="*/ 107 w 192" name="T8"/>
              <a:gd fmla="*/ 24 h 173" name="T9"/>
              <a:gd fmla="*/ 86 w 192" name="T10"/>
              <a:gd fmla="*/ 35 h 173" name="T11"/>
              <a:gd fmla="*/ 130 w 192" name="T12"/>
              <a:gd fmla="*/ 61 h 173" name="T13"/>
              <a:gd fmla="*/ 123 w 192" name="T14"/>
              <a:gd fmla="*/ 64 h 173" name="T15"/>
              <a:gd fmla="*/ 78 w 192" name="T16"/>
              <a:gd fmla="*/ 39 h 173" name="T17"/>
              <a:gd fmla="*/ 86 w 192" name="T18"/>
              <a:gd fmla="*/ 35 h 173" name="T19"/>
              <a:gd fmla="*/ 181 w 192" name="T20"/>
              <a:gd fmla="*/ 59 h 173" name="T21"/>
              <a:gd fmla="*/ 95 w 192" name="T22"/>
              <a:gd fmla="*/ 107 h 173" name="T23"/>
              <a:gd fmla="*/ 25 w 192" name="T24"/>
              <a:gd fmla="*/ 66 h 173" name="T25"/>
              <a:gd fmla="*/ 21 w 192" name="T26"/>
              <a:gd fmla="*/ 72 h 173" name="T27"/>
              <a:gd fmla="*/ 25 w 192" name="T28"/>
              <a:gd fmla="*/ 80 h 173" name="T29"/>
              <a:gd fmla="*/ 94 w 192" name="T30"/>
              <a:gd fmla="*/ 119 h 173" name="T31"/>
              <a:gd fmla="*/ 181 w 192" name="T32"/>
              <a:gd fmla="*/ 71 h 173" name="T33"/>
              <a:gd fmla="*/ 181 w 192" name="T34"/>
              <a:gd fmla="*/ 59 h 173" name="T35"/>
              <a:gd fmla="*/ 108 w 192" name="T36"/>
              <a:gd fmla="*/ 9 h 173" name="T37"/>
              <a:gd fmla="*/ 27 w 192" name="T38"/>
              <a:gd fmla="*/ 57 h 173" name="T39"/>
              <a:gd fmla="*/ 96 w 192" name="T40"/>
              <a:gd fmla="*/ 97 h 173" name="T41"/>
              <a:gd fmla="*/ 180 w 192" name="T42"/>
              <a:gd fmla="*/ 49 h 173" name="T43"/>
              <a:gd fmla="*/ 108 w 192" name="T44"/>
              <a:gd fmla="*/ 9 h 173" name="T45"/>
              <a:gd fmla="*/ 10 w 192" name="T46"/>
              <a:gd fmla="*/ 111 h 173" name="T47"/>
              <a:gd fmla="*/ 14 w 192" name="T48"/>
              <a:gd fmla="*/ 119 h 173" name="T49"/>
              <a:gd fmla="*/ 84 w 192" name="T50"/>
              <a:gd fmla="*/ 158 h 173" name="T51"/>
              <a:gd fmla="*/ 170 w 192" name="T52"/>
              <a:gd fmla="*/ 111 h 173" name="T53"/>
              <a:gd fmla="*/ 170 w 192" name="T54"/>
              <a:gd fmla="*/ 98 h 173" name="T55"/>
              <a:gd fmla="*/ 84 w 192" name="T56"/>
              <a:gd fmla="*/ 146 h 173" name="T57"/>
              <a:gd fmla="*/ 14 w 192" name="T58"/>
              <a:gd fmla="*/ 105 h 173" name="T59"/>
              <a:gd fmla="*/ 10 w 192" name="T60"/>
              <a:gd fmla="*/ 111 h 173" name="T61"/>
              <a:gd fmla="*/ 188 w 192" name="T62"/>
              <a:gd fmla="*/ 77 h 173" name="T63"/>
              <a:gd fmla="*/ 177 w 192" name="T64"/>
              <a:gd fmla="*/ 84 h 173" name="T65"/>
              <a:gd fmla="*/ 181 w 192" name="T66"/>
              <a:gd fmla="*/ 102 h 173" name="T67"/>
              <a:gd fmla="*/ 177 w 192" name="T68"/>
              <a:gd fmla="*/ 119 h 173" name="T69"/>
              <a:gd fmla="*/ 85 w 192" name="T70"/>
              <a:gd fmla="*/ 173 h 173" name="T71"/>
              <a:gd fmla="*/ 3 w 192" name="T72"/>
              <a:gd fmla="*/ 126 h 173" name="T73"/>
              <a:gd fmla="*/ 0 w 192" name="T74"/>
              <a:gd fmla="*/ 110 h 173" name="T75"/>
              <a:gd fmla="*/ 3 w 192" name="T76"/>
              <a:gd fmla="*/ 95 h 173" name="T77"/>
              <a:gd fmla="*/ 14 w 192" name="T78"/>
              <a:gd fmla="*/ 87 h 173" name="T79"/>
              <a:gd fmla="*/ 10 w 192" name="T80"/>
              <a:gd fmla="*/ 72 h 173" name="T81"/>
              <a:gd fmla="*/ 14 w 192" name="T82"/>
              <a:gd fmla="*/ 55 h 173" name="T83"/>
              <a:gd fmla="*/ 99 w 192" name="T84"/>
              <a:gd fmla="*/ 3 h 173" name="T85"/>
              <a:gd fmla="*/ 108 w 192" name="T86"/>
              <a:gd fmla="*/ 1 h 173" name="T87"/>
              <a:gd fmla="*/ 117 w 192" name="T88"/>
              <a:gd fmla="*/ 5 h 173" name="T89"/>
              <a:gd fmla="*/ 188 w 192" name="T90"/>
              <a:gd fmla="*/ 45 h 173" name="T91"/>
              <a:gd fmla="*/ 192 w 192" name="T92"/>
              <a:gd fmla="*/ 61 h 173" name="T93"/>
              <a:gd fmla="*/ 188 w 192" name="T94"/>
              <a:gd fmla="*/ 77 h 17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3" w="192">
                <a:moveTo>
                  <a:pt x="107" y="24"/>
                </a:moveTo>
                <a:cubicBezTo>
                  <a:pt x="151" y="50"/>
                  <a:pt x="151" y="50"/>
                  <a:pt x="151" y="50"/>
                </a:cubicBezTo>
                <a:cubicBezTo>
                  <a:pt x="144" y="53"/>
                  <a:pt x="144" y="53"/>
                  <a:pt x="144" y="53"/>
                </a:cubicBezTo>
                <a:cubicBezTo>
                  <a:pt x="100" y="28"/>
                  <a:pt x="100" y="28"/>
                  <a:pt x="100" y="28"/>
                </a:cubicBezTo>
                <a:lnTo>
                  <a:pt x="107" y="24"/>
                </a:lnTo>
                <a:close/>
                <a:moveTo>
                  <a:pt x="86" y="35"/>
                </a:moveTo>
                <a:cubicBezTo>
                  <a:pt x="130" y="61"/>
                  <a:pt x="130" y="61"/>
                  <a:pt x="130" y="61"/>
                </a:cubicBezTo>
                <a:cubicBezTo>
                  <a:pt x="123" y="64"/>
                  <a:pt x="123" y="64"/>
                  <a:pt x="123" y="64"/>
                </a:cubicBezTo>
                <a:cubicBezTo>
                  <a:pt x="78" y="39"/>
                  <a:pt x="78" y="39"/>
                  <a:pt x="78" y="39"/>
                </a:cubicBezTo>
                <a:lnTo>
                  <a:pt x="86" y="35"/>
                </a:lnTo>
                <a:close/>
                <a:moveTo>
                  <a:pt x="181" y="59"/>
                </a:moveTo>
                <a:cubicBezTo>
                  <a:pt x="95" y="107"/>
                  <a:pt x="95" y="107"/>
                  <a:pt x="95" y="107"/>
                </a:cubicBezTo>
                <a:cubicBezTo>
                  <a:pt x="25" y="66"/>
                  <a:pt x="25" y="66"/>
                  <a:pt x="25" y="66"/>
                </a:cubicBezTo>
                <a:cubicBezTo>
                  <a:pt x="25" y="66"/>
                  <a:pt x="21" y="67"/>
                  <a:pt x="21" y="72"/>
                </a:cubicBezTo>
                <a:cubicBezTo>
                  <a:pt x="20" y="78"/>
                  <a:pt x="25" y="80"/>
                  <a:pt x="25" y="80"/>
                </a:cubicBezTo>
                <a:cubicBezTo>
                  <a:pt x="94" y="119"/>
                  <a:pt x="94" y="119"/>
                  <a:pt x="94" y="119"/>
                </a:cubicBezTo>
                <a:cubicBezTo>
                  <a:pt x="181" y="71"/>
                  <a:pt x="181" y="71"/>
                  <a:pt x="181" y="71"/>
                </a:cubicBezTo>
                <a:lnTo>
                  <a:pt x="181" y="59"/>
                </a:lnTo>
                <a:close/>
                <a:moveTo>
                  <a:pt x="108" y="9"/>
                </a:moveTo>
                <a:cubicBezTo>
                  <a:pt x="27" y="57"/>
                  <a:pt x="27" y="57"/>
                  <a:pt x="27" y="57"/>
                </a:cubicBezTo>
                <a:cubicBezTo>
                  <a:pt x="96" y="97"/>
                  <a:pt x="96" y="97"/>
                  <a:pt x="96" y="97"/>
                </a:cubicBezTo>
                <a:cubicBezTo>
                  <a:pt x="180" y="49"/>
                  <a:pt x="180" y="49"/>
                  <a:pt x="180" y="49"/>
                </a:cubicBezTo>
                <a:lnTo>
                  <a:pt x="108" y="9"/>
                </a:lnTo>
                <a:close/>
                <a:moveTo>
                  <a:pt x="10" y="111"/>
                </a:moveTo>
                <a:cubicBezTo>
                  <a:pt x="10" y="117"/>
                  <a:pt x="14" y="119"/>
                  <a:pt x="14" y="119"/>
                </a:cubicBezTo>
                <a:cubicBezTo>
                  <a:pt x="84" y="158"/>
                  <a:pt x="84" y="158"/>
                  <a:pt x="84" y="158"/>
                </a:cubicBezTo>
                <a:cubicBezTo>
                  <a:pt x="170" y="111"/>
                  <a:pt x="170" y="111"/>
                  <a:pt x="170" y="111"/>
                </a:cubicBezTo>
                <a:cubicBezTo>
                  <a:pt x="170" y="98"/>
                  <a:pt x="170" y="98"/>
                  <a:pt x="170" y="98"/>
                </a:cubicBezTo>
                <a:cubicBezTo>
                  <a:pt x="84" y="146"/>
                  <a:pt x="84" y="146"/>
                  <a:pt x="84" y="146"/>
                </a:cubicBezTo>
                <a:cubicBezTo>
                  <a:pt x="14" y="105"/>
                  <a:pt x="14" y="105"/>
                  <a:pt x="14" y="105"/>
                </a:cubicBezTo>
                <a:cubicBezTo>
                  <a:pt x="14" y="105"/>
                  <a:pt x="11" y="106"/>
                  <a:pt x="10" y="111"/>
                </a:cubicBezTo>
                <a:close/>
                <a:moveTo>
                  <a:pt x="188" y="77"/>
                </a:moveTo>
                <a:cubicBezTo>
                  <a:pt x="177" y="84"/>
                  <a:pt x="177" y="84"/>
                  <a:pt x="177" y="84"/>
                </a:cubicBezTo>
                <a:cubicBezTo>
                  <a:pt x="177" y="84"/>
                  <a:pt x="181" y="91"/>
                  <a:pt x="181" y="102"/>
                </a:cubicBezTo>
                <a:cubicBezTo>
                  <a:pt x="181" y="112"/>
                  <a:pt x="177" y="119"/>
                  <a:pt x="177" y="119"/>
                </a:cubicBezTo>
                <a:cubicBezTo>
                  <a:pt x="85" y="173"/>
                  <a:pt x="85" y="173"/>
                  <a:pt x="85" y="173"/>
                </a:cubicBezTo>
                <a:cubicBezTo>
                  <a:pt x="3" y="126"/>
                  <a:pt x="3" y="126"/>
                  <a:pt x="3" y="126"/>
                </a:cubicBezTo>
                <a:cubicBezTo>
                  <a:pt x="3" y="126"/>
                  <a:pt x="0" y="123"/>
                  <a:pt x="0" y="110"/>
                </a:cubicBezTo>
                <a:cubicBezTo>
                  <a:pt x="0" y="97"/>
                  <a:pt x="3" y="95"/>
                  <a:pt x="3" y="95"/>
                </a:cubicBezTo>
                <a:cubicBezTo>
                  <a:pt x="14" y="87"/>
                  <a:pt x="14" y="87"/>
                  <a:pt x="14" y="87"/>
                </a:cubicBezTo>
                <a:cubicBezTo>
                  <a:pt x="14" y="87"/>
                  <a:pt x="10" y="84"/>
                  <a:pt x="10" y="72"/>
                </a:cubicBezTo>
                <a:cubicBezTo>
                  <a:pt x="10" y="60"/>
                  <a:pt x="14" y="55"/>
                  <a:pt x="14" y="55"/>
                </a:cubicBezTo>
                <a:cubicBezTo>
                  <a:pt x="99" y="3"/>
                  <a:pt x="99" y="3"/>
                  <a:pt x="99" y="3"/>
                </a:cubicBezTo>
                <a:cubicBezTo>
                  <a:pt x="99" y="3"/>
                  <a:pt x="102" y="1"/>
                  <a:pt x="108" y="1"/>
                </a:cubicBezTo>
                <a:cubicBezTo>
                  <a:pt x="111" y="0"/>
                  <a:pt x="117" y="5"/>
                  <a:pt x="117" y="5"/>
                </a:cubicBezTo>
                <a:cubicBezTo>
                  <a:pt x="188" y="45"/>
                  <a:pt x="188" y="45"/>
                  <a:pt x="188" y="45"/>
                </a:cubicBezTo>
                <a:cubicBezTo>
                  <a:pt x="188" y="45"/>
                  <a:pt x="192" y="51"/>
                  <a:pt x="192" y="61"/>
                </a:cubicBezTo>
                <a:cubicBezTo>
                  <a:pt x="192" y="71"/>
                  <a:pt x="188" y="77"/>
                  <a:pt x="188" y="77"/>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7"/>
          <p:cNvSpPr>
            <a:spLocks noEditPoints="1"/>
          </p:cNvSpPr>
          <p:nvPr/>
        </p:nvSpPr>
        <p:spPr bwMode="auto">
          <a:xfrm>
            <a:off x="1297393" y="2284416"/>
            <a:ext cx="295216" cy="390790"/>
          </a:xfrm>
          <a:custGeom>
            <a:gdLst>
              <a:gd fmla="*/ 42 w 146" name="T0"/>
              <a:gd fmla="*/ 27 h 192" name="T1"/>
              <a:gd fmla="*/ 66 w 146" name="T2"/>
              <a:gd fmla="*/ 57 h 192" name="T3"/>
              <a:gd fmla="*/ 31 w 146" name="T4"/>
              <a:gd fmla="*/ 34 h 192" name="T5"/>
              <a:gd fmla="*/ 42 w 146" name="T6"/>
              <a:gd fmla="*/ 27 h 192" name="T7"/>
              <a:gd fmla="*/ 79 w 146" name="T8"/>
              <a:gd fmla="*/ 54 h 192" name="T9"/>
              <a:gd fmla="*/ 88 w 146" name="T10"/>
              <a:gd fmla="*/ 40 h 192" name="T11"/>
              <a:gd fmla="*/ 69 w 146" name="T12"/>
              <a:gd fmla="*/ 51 h 192" name="T13"/>
              <a:gd fmla="*/ 93 w 146" name="T14"/>
              <a:gd fmla="*/ 19 h 192" name="T15"/>
              <a:gd fmla="*/ 116 w 146" name="T16"/>
              <a:gd fmla="*/ 0 h 192" name="T17"/>
              <a:gd fmla="*/ 79 w 146" name="T18"/>
              <a:gd fmla="*/ 54 h 192" name="T19"/>
              <a:gd fmla="*/ 111 w 146" name="T20"/>
              <a:gd fmla="*/ 140 h 192" name="T21"/>
              <a:gd fmla="*/ 104 w 146" name="T22"/>
              <a:gd fmla="*/ 80 h 192" name="T23"/>
              <a:gd fmla="*/ 111 w 146" name="T24"/>
              <a:gd fmla="*/ 140 h 192" name="T25"/>
              <a:gd fmla="*/ 92 w 146" name="T26"/>
              <a:gd fmla="*/ 192 h 192" name="T27"/>
              <a:gd fmla="*/ 72 w 146" name="T28"/>
              <a:gd fmla="*/ 188 h 192" name="T29"/>
              <a:gd fmla="*/ 52 w 146" name="T30"/>
              <a:gd fmla="*/ 192 h 192" name="T31"/>
              <a:gd fmla="*/ 0 w 146" name="T32"/>
              <a:gd fmla="*/ 115 h 192" name="T33"/>
              <a:gd fmla="*/ 51 w 146" name="T34"/>
              <a:gd fmla="*/ 60 h 192" name="T35"/>
              <a:gd fmla="*/ 51 w 146" name="T36"/>
              <a:gd fmla="*/ 68 h 192" name="T37"/>
              <a:gd fmla="*/ 20 w 146" name="T38"/>
              <a:gd fmla="*/ 79 h 192" name="T39"/>
              <a:gd fmla="*/ 8 w 146" name="T40"/>
              <a:gd fmla="*/ 115 h 192" name="T41"/>
              <a:gd fmla="*/ 52 w 146" name="T42"/>
              <a:gd fmla="*/ 184 h 192" name="T43"/>
              <a:gd fmla="*/ 65 w 146" name="T44"/>
              <a:gd fmla="*/ 181 h 192" name="T45"/>
              <a:gd fmla="*/ 72 w 146" name="T46"/>
              <a:gd fmla="*/ 180 h 192" name="T47"/>
              <a:gd fmla="*/ 78 w 146" name="T48"/>
              <a:gd fmla="*/ 181 h 192" name="T49"/>
              <a:gd fmla="*/ 92 w 146" name="T50"/>
              <a:gd fmla="*/ 184 h 192" name="T51"/>
              <a:gd fmla="*/ 136 w 146" name="T52"/>
              <a:gd fmla="*/ 115 h 192" name="T53"/>
              <a:gd fmla="*/ 92 w 146" name="T54"/>
              <a:gd fmla="*/ 68 h 192" name="T55"/>
              <a:gd fmla="*/ 73 w 146" name="T56"/>
              <a:gd fmla="*/ 70 h 192" name="T57"/>
              <a:gd fmla="*/ 72 w 146" name="T58"/>
              <a:gd fmla="*/ 70 h 192" name="T59"/>
              <a:gd fmla="*/ 70 w 146" name="T60"/>
              <a:gd fmla="*/ 70 h 192" name="T61"/>
              <a:gd fmla="*/ 51 w 146" name="T62"/>
              <a:gd fmla="*/ 68 h 192" name="T63"/>
              <a:gd fmla="*/ 51 w 146" name="T64"/>
              <a:gd fmla="*/ 60 h 192" name="T65"/>
              <a:gd fmla="*/ 72 w 146" name="T66"/>
              <a:gd fmla="*/ 62 h 192" name="T67"/>
              <a:gd fmla="*/ 92 w 146" name="T68"/>
              <a:gd fmla="*/ 60 h 192" name="T69"/>
              <a:gd fmla="*/ 144 w 146" name="T70"/>
              <a:gd fmla="*/ 115 h 192" name="T71"/>
              <a:gd fmla="*/ 92 w 146" name="T72"/>
              <a:gd fmla="*/ 192 h 1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92" w="146">
                <a:moveTo>
                  <a:pt x="42" y="27"/>
                </a:moveTo>
                <a:cubicBezTo>
                  <a:pt x="66" y="57"/>
                  <a:pt x="66" y="57"/>
                  <a:pt x="66" y="57"/>
                </a:cubicBezTo>
                <a:cubicBezTo>
                  <a:pt x="66" y="57"/>
                  <a:pt x="32" y="37"/>
                  <a:pt x="31" y="34"/>
                </a:cubicBezTo>
                <a:cubicBezTo>
                  <a:pt x="28" y="29"/>
                  <a:pt x="35" y="23"/>
                  <a:pt x="42" y="27"/>
                </a:cubicBezTo>
                <a:close/>
                <a:moveTo>
                  <a:pt x="79" y="54"/>
                </a:moveTo>
                <a:cubicBezTo>
                  <a:pt x="88" y="50"/>
                  <a:pt x="92" y="33"/>
                  <a:pt x="88" y="40"/>
                </a:cubicBezTo>
                <a:cubicBezTo>
                  <a:pt x="83" y="46"/>
                  <a:pt x="73" y="50"/>
                  <a:pt x="69" y="51"/>
                </a:cubicBezTo>
                <a:cubicBezTo>
                  <a:pt x="68" y="45"/>
                  <a:pt x="67" y="27"/>
                  <a:pt x="93" y="19"/>
                </a:cubicBezTo>
                <a:cubicBezTo>
                  <a:pt x="117" y="11"/>
                  <a:pt x="116" y="0"/>
                  <a:pt x="116" y="0"/>
                </a:cubicBezTo>
                <a:cubicBezTo>
                  <a:pt x="116" y="0"/>
                  <a:pt x="128" y="56"/>
                  <a:pt x="79" y="54"/>
                </a:cubicBezTo>
                <a:close/>
                <a:moveTo>
                  <a:pt x="111" y="140"/>
                </a:moveTo>
                <a:cubicBezTo>
                  <a:pt x="111" y="140"/>
                  <a:pt x="126" y="92"/>
                  <a:pt x="104" y="80"/>
                </a:cubicBezTo>
                <a:cubicBezTo>
                  <a:pt x="104" y="80"/>
                  <a:pt x="146" y="85"/>
                  <a:pt x="111" y="140"/>
                </a:cubicBezTo>
                <a:close/>
                <a:moveTo>
                  <a:pt x="92" y="192"/>
                </a:moveTo>
                <a:cubicBezTo>
                  <a:pt x="80" y="192"/>
                  <a:pt x="74" y="188"/>
                  <a:pt x="72" y="188"/>
                </a:cubicBezTo>
                <a:cubicBezTo>
                  <a:pt x="69" y="188"/>
                  <a:pt x="64" y="192"/>
                  <a:pt x="52" y="192"/>
                </a:cubicBezTo>
                <a:cubicBezTo>
                  <a:pt x="36" y="192"/>
                  <a:pt x="0" y="161"/>
                  <a:pt x="0" y="115"/>
                </a:cubicBezTo>
                <a:cubicBezTo>
                  <a:pt x="0" y="77"/>
                  <a:pt x="21" y="60"/>
                  <a:pt x="51" y="60"/>
                </a:cubicBezTo>
                <a:cubicBezTo>
                  <a:pt x="51" y="68"/>
                  <a:pt x="51" y="68"/>
                  <a:pt x="51" y="68"/>
                </a:cubicBezTo>
                <a:cubicBezTo>
                  <a:pt x="38" y="68"/>
                  <a:pt x="27" y="72"/>
                  <a:pt x="20" y="79"/>
                </a:cubicBezTo>
                <a:cubicBezTo>
                  <a:pt x="12" y="87"/>
                  <a:pt x="8" y="99"/>
                  <a:pt x="8" y="115"/>
                </a:cubicBezTo>
                <a:cubicBezTo>
                  <a:pt x="8" y="157"/>
                  <a:pt x="40" y="184"/>
                  <a:pt x="52" y="184"/>
                </a:cubicBezTo>
                <a:cubicBezTo>
                  <a:pt x="58" y="184"/>
                  <a:pt x="62" y="182"/>
                  <a:pt x="65" y="181"/>
                </a:cubicBezTo>
                <a:cubicBezTo>
                  <a:pt x="67" y="180"/>
                  <a:pt x="69" y="180"/>
                  <a:pt x="72" y="180"/>
                </a:cubicBezTo>
                <a:cubicBezTo>
                  <a:pt x="74" y="180"/>
                  <a:pt x="76" y="180"/>
                  <a:pt x="78" y="181"/>
                </a:cubicBezTo>
                <a:cubicBezTo>
                  <a:pt x="81" y="182"/>
                  <a:pt x="85" y="184"/>
                  <a:pt x="92" y="184"/>
                </a:cubicBezTo>
                <a:cubicBezTo>
                  <a:pt x="103" y="184"/>
                  <a:pt x="136" y="156"/>
                  <a:pt x="136" y="115"/>
                </a:cubicBezTo>
                <a:cubicBezTo>
                  <a:pt x="136" y="84"/>
                  <a:pt x="120" y="68"/>
                  <a:pt x="92" y="68"/>
                </a:cubicBezTo>
                <a:cubicBezTo>
                  <a:pt x="86" y="68"/>
                  <a:pt x="80" y="68"/>
                  <a:pt x="73" y="70"/>
                </a:cubicBezTo>
                <a:cubicBezTo>
                  <a:pt x="72" y="70"/>
                  <a:pt x="72" y="70"/>
                  <a:pt x="72" y="70"/>
                </a:cubicBezTo>
                <a:cubicBezTo>
                  <a:pt x="70" y="70"/>
                  <a:pt x="70" y="70"/>
                  <a:pt x="70" y="70"/>
                </a:cubicBezTo>
                <a:cubicBezTo>
                  <a:pt x="63" y="68"/>
                  <a:pt x="57" y="68"/>
                  <a:pt x="51" y="68"/>
                </a:cubicBezTo>
                <a:cubicBezTo>
                  <a:pt x="51" y="60"/>
                  <a:pt x="51" y="60"/>
                  <a:pt x="51" y="60"/>
                </a:cubicBezTo>
                <a:cubicBezTo>
                  <a:pt x="58" y="60"/>
                  <a:pt x="64" y="60"/>
                  <a:pt x="72" y="62"/>
                </a:cubicBezTo>
                <a:cubicBezTo>
                  <a:pt x="79" y="60"/>
                  <a:pt x="86" y="60"/>
                  <a:pt x="92" y="60"/>
                </a:cubicBezTo>
                <a:cubicBezTo>
                  <a:pt x="122" y="60"/>
                  <a:pt x="144" y="77"/>
                  <a:pt x="144" y="115"/>
                </a:cubicBezTo>
                <a:cubicBezTo>
                  <a:pt x="144" y="161"/>
                  <a:pt x="107" y="192"/>
                  <a:pt x="92" y="192"/>
                </a:cubicBez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8"/>
          <p:cNvSpPr>
            <a:spLocks noEditPoints="1"/>
          </p:cNvSpPr>
          <p:nvPr/>
        </p:nvSpPr>
        <p:spPr bwMode="auto">
          <a:xfrm>
            <a:off x="609264" y="2325832"/>
            <a:ext cx="388666" cy="292031"/>
          </a:xfrm>
          <a:custGeom>
            <a:gdLst>
              <a:gd fmla="*/ 40 w 192" name="T0"/>
              <a:gd fmla="*/ 118 h 144" name="T1"/>
              <a:gd fmla="*/ 40 w 192" name="T2"/>
              <a:gd fmla="*/ 118 h 144" name="T3"/>
              <a:gd fmla="*/ 56 w 192" name="T4"/>
              <a:gd fmla="*/ 116 h 144" name="T5"/>
              <a:gd fmla="*/ 97 w 192" name="T6"/>
              <a:gd fmla="*/ 137 h 144" name="T7"/>
              <a:gd fmla="*/ 99 w 192" name="T8"/>
              <a:gd fmla="*/ 137 h 144" name="T9"/>
              <a:gd fmla="*/ 140 w 192" name="T10"/>
              <a:gd fmla="*/ 116 h 144" name="T11"/>
              <a:gd fmla="*/ 156 w 192" name="T12"/>
              <a:gd fmla="*/ 118 h 144" name="T13"/>
              <a:gd fmla="*/ 156 w 192" name="T14"/>
              <a:gd fmla="*/ 118 h 144" name="T15"/>
              <a:gd fmla="*/ 156 w 192" name="T16"/>
              <a:gd fmla="*/ 70 h 144" name="T17"/>
              <a:gd fmla="*/ 96 w 192" name="T18"/>
              <a:gd fmla="*/ 98 h 144" name="T19"/>
              <a:gd fmla="*/ 40 w 192" name="T20"/>
              <a:gd fmla="*/ 72 h 144" name="T21"/>
              <a:gd fmla="*/ 40 w 192" name="T22"/>
              <a:gd fmla="*/ 118 h 144" name="T23"/>
              <a:gd fmla="*/ 96 w 192" name="T24"/>
              <a:gd fmla="*/ 0 h 144" name="T25"/>
              <a:gd fmla="*/ 0 w 192" name="T26"/>
              <a:gd fmla="*/ 44 h 144" name="T27"/>
              <a:gd fmla="*/ 96 w 192" name="T28"/>
              <a:gd fmla="*/ 88 h 144" name="T29"/>
              <a:gd fmla="*/ 192 w 192" name="T30"/>
              <a:gd fmla="*/ 44 h 144" name="T31"/>
              <a:gd fmla="*/ 96 w 192" name="T32"/>
              <a:gd fmla="*/ 0 h 144" name="T33"/>
              <a:gd fmla="*/ 8 w 192" name="T34"/>
              <a:gd fmla="*/ 56 h 144" name="T35"/>
              <a:gd fmla="*/ 4 w 192" name="T36"/>
              <a:gd fmla="*/ 104 h 144" name="T37"/>
              <a:gd fmla="*/ 12 w 192" name="T38"/>
              <a:gd fmla="*/ 104 h 144" name="T39"/>
              <a:gd fmla="*/ 12 w 192" name="T40"/>
              <a:gd fmla="*/ 58 h 144" name="T41"/>
              <a:gd fmla="*/ 8 w 192" name="T42"/>
              <a:gd fmla="*/ 56 h 144" name="T43"/>
              <a:gd fmla="*/ 16 w 192" name="T44"/>
              <a:gd fmla="*/ 144 h 144" name="T45"/>
              <a:gd fmla="*/ 9 w 192" name="T46"/>
              <a:gd fmla="*/ 124 h 144" name="T47"/>
              <a:gd fmla="*/ 16 w 192" name="T48"/>
              <a:gd fmla="*/ 116 h 144" name="T49"/>
              <a:gd fmla="*/ 8 w 192" name="T50"/>
              <a:gd fmla="*/ 108 h 144" name="T51"/>
              <a:gd fmla="*/ 0 w 192" name="T52"/>
              <a:gd fmla="*/ 116 h 144" name="T53"/>
              <a:gd fmla="*/ 7 w 192" name="T54"/>
              <a:gd fmla="*/ 124 h 144" name="T55"/>
              <a:gd fmla="*/ 0 w 192" name="T56"/>
              <a:gd fmla="*/ 144 h 144" name="T57"/>
              <a:gd fmla="*/ 16 w 192" name="T58"/>
              <a:gd fmla="*/ 144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192">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202A3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5"/>
          <p:cNvSpPr/>
          <p:nvPr/>
        </p:nvSpPr>
        <p:spPr bwMode="auto">
          <a:xfrm>
            <a:off x="6312051" y="2533640"/>
            <a:ext cx="421268" cy="214715"/>
          </a:xfrm>
          <a:custGeom>
            <a:gdLst>
              <a:gd fmla="*/ 671 w 671" name="T0"/>
              <a:gd fmla="*/ 307 h 342" name="T1"/>
              <a:gd fmla="*/ 638 w 671" name="T2"/>
              <a:gd fmla="*/ 246 h 342" name="T3"/>
              <a:gd fmla="*/ 638 w 671" name="T4"/>
              <a:gd fmla="*/ 210 h 342" name="T5"/>
              <a:gd fmla="*/ 590 w 671" name="T6"/>
              <a:gd fmla="*/ 210 h 342" name="T7"/>
              <a:gd fmla="*/ 590 w 671" name="T8"/>
              <a:gd fmla="*/ 0 h 342" name="T9"/>
              <a:gd fmla="*/ 516 w 671" name="T10"/>
              <a:gd fmla="*/ 0 h 342" name="T11"/>
              <a:gd fmla="*/ 516 w 671" name="T12"/>
              <a:gd fmla="*/ 210 h 342" name="T13"/>
              <a:gd fmla="*/ 446 w 671" name="T14"/>
              <a:gd fmla="*/ 210 h 342" name="T15"/>
              <a:gd fmla="*/ 446 w 671" name="T16"/>
              <a:gd fmla="*/ 0 h 342" name="T17"/>
              <a:gd fmla="*/ 371 w 671" name="T18"/>
              <a:gd fmla="*/ 0 h 342" name="T19"/>
              <a:gd fmla="*/ 371 w 671" name="T20"/>
              <a:gd fmla="*/ 210 h 342" name="T21"/>
              <a:gd fmla="*/ 301 w 671" name="T22"/>
              <a:gd fmla="*/ 210 h 342" name="T23"/>
              <a:gd fmla="*/ 301 w 671" name="T24"/>
              <a:gd fmla="*/ 0 h 342" name="T25"/>
              <a:gd fmla="*/ 226 w 671" name="T26"/>
              <a:gd fmla="*/ 0 h 342" name="T27"/>
              <a:gd fmla="*/ 226 w 671" name="T28"/>
              <a:gd fmla="*/ 210 h 342" name="T29"/>
              <a:gd fmla="*/ 156 w 671" name="T30"/>
              <a:gd fmla="*/ 210 h 342" name="T31"/>
              <a:gd fmla="*/ 156 w 671" name="T32"/>
              <a:gd fmla="*/ 0 h 342" name="T33"/>
              <a:gd fmla="*/ 81 w 671" name="T34"/>
              <a:gd fmla="*/ 0 h 342" name="T35"/>
              <a:gd fmla="*/ 81 w 671" name="T36"/>
              <a:gd fmla="*/ 210 h 342" name="T37"/>
              <a:gd fmla="*/ 33 w 671" name="T38"/>
              <a:gd fmla="*/ 210 h 342" name="T39"/>
              <a:gd fmla="*/ 33 w 671" name="T40"/>
              <a:gd fmla="*/ 246 h 342" name="T41"/>
              <a:gd fmla="*/ 0 w 671" name="T42"/>
              <a:gd fmla="*/ 307 h 342" name="T43"/>
              <a:gd fmla="*/ 0 w 671" name="T44"/>
              <a:gd fmla="*/ 342 h 342" name="T45"/>
              <a:gd fmla="*/ 671 w 671" name="T46"/>
              <a:gd fmla="*/ 342 h 342" name="T47"/>
              <a:gd fmla="*/ 671 w 671" name="T48"/>
              <a:gd fmla="*/ 307 h 34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42" w="671">
                <a:moveTo>
                  <a:pt x="671" y="307"/>
                </a:moveTo>
                <a:lnTo>
                  <a:pt x="638" y="246"/>
                </a:lnTo>
                <a:lnTo>
                  <a:pt x="638" y="210"/>
                </a:lnTo>
                <a:lnTo>
                  <a:pt x="590" y="210"/>
                </a:lnTo>
                <a:lnTo>
                  <a:pt x="590" y="0"/>
                </a:lnTo>
                <a:lnTo>
                  <a:pt x="516" y="0"/>
                </a:lnTo>
                <a:lnTo>
                  <a:pt x="516" y="210"/>
                </a:lnTo>
                <a:lnTo>
                  <a:pt x="446" y="210"/>
                </a:lnTo>
                <a:lnTo>
                  <a:pt x="446" y="0"/>
                </a:lnTo>
                <a:lnTo>
                  <a:pt x="371" y="0"/>
                </a:lnTo>
                <a:lnTo>
                  <a:pt x="371" y="210"/>
                </a:lnTo>
                <a:lnTo>
                  <a:pt x="301" y="210"/>
                </a:lnTo>
                <a:lnTo>
                  <a:pt x="301" y="0"/>
                </a:lnTo>
                <a:lnTo>
                  <a:pt x="226" y="0"/>
                </a:lnTo>
                <a:lnTo>
                  <a:pt x="226" y="210"/>
                </a:lnTo>
                <a:lnTo>
                  <a:pt x="156" y="210"/>
                </a:lnTo>
                <a:lnTo>
                  <a:pt x="156" y="0"/>
                </a:lnTo>
                <a:lnTo>
                  <a:pt x="81" y="0"/>
                </a:lnTo>
                <a:lnTo>
                  <a:pt x="81" y="210"/>
                </a:lnTo>
                <a:lnTo>
                  <a:pt x="33" y="210"/>
                </a:lnTo>
                <a:lnTo>
                  <a:pt x="33" y="246"/>
                </a:lnTo>
                <a:lnTo>
                  <a:pt x="0" y="307"/>
                </a:lnTo>
                <a:lnTo>
                  <a:pt x="0" y="342"/>
                </a:lnTo>
                <a:lnTo>
                  <a:pt x="671" y="342"/>
                </a:lnTo>
                <a:lnTo>
                  <a:pt x="671" y="307"/>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p:cNvSpPr>
            <a:spLocks noEditPoints="1"/>
          </p:cNvSpPr>
          <p:nvPr/>
        </p:nvSpPr>
        <p:spPr bwMode="auto">
          <a:xfrm>
            <a:off x="6325864" y="2328342"/>
            <a:ext cx="393644" cy="170767"/>
          </a:xfrm>
          <a:custGeom>
            <a:gdLst>
              <a:gd fmla="*/ 709 w 709" name="T0"/>
              <a:gd fmla="*/ 217 h 306" name="T1"/>
              <a:gd fmla="*/ 384 w 709" name="T2"/>
              <a:gd fmla="*/ 0 h 306" name="T3"/>
              <a:gd fmla="*/ 325 w 709" name="T4"/>
              <a:gd fmla="*/ 0 h 306" name="T5"/>
              <a:gd fmla="*/ 0 w 709" name="T6"/>
              <a:gd fmla="*/ 217 h 306" name="T7"/>
              <a:gd fmla="*/ 0 w 709" name="T8"/>
              <a:gd fmla="*/ 306 h 306" name="T9"/>
              <a:gd fmla="*/ 709 w 709" name="T10"/>
              <a:gd fmla="*/ 306 h 306" name="T11"/>
              <a:gd fmla="*/ 709 w 709" name="T12"/>
              <a:gd fmla="*/ 217 h 306" name="T13"/>
              <a:gd fmla="*/ 354 w 709" name="T14"/>
              <a:gd fmla="*/ 252 h 306" name="T15"/>
              <a:gd fmla="*/ 281 w 709" name="T16"/>
              <a:gd fmla="*/ 179 h 306" name="T17"/>
              <a:gd fmla="*/ 354 w 709" name="T18"/>
              <a:gd fmla="*/ 105 h 306" name="T19"/>
              <a:gd fmla="*/ 428 w 709" name="T20"/>
              <a:gd fmla="*/ 179 h 306" name="T21"/>
              <a:gd fmla="*/ 354 w 709" name="T22"/>
              <a:gd fmla="*/ 252 h 3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6" w="709">
                <a:moveTo>
                  <a:pt x="709" y="217"/>
                </a:moveTo>
                <a:cubicBezTo>
                  <a:pt x="384" y="0"/>
                  <a:pt x="384" y="0"/>
                  <a:pt x="384" y="0"/>
                </a:cubicBezTo>
                <a:cubicBezTo>
                  <a:pt x="325" y="0"/>
                  <a:pt x="325" y="0"/>
                  <a:pt x="325" y="0"/>
                </a:cubicBezTo>
                <a:cubicBezTo>
                  <a:pt x="0" y="217"/>
                  <a:pt x="0" y="217"/>
                  <a:pt x="0" y="217"/>
                </a:cubicBezTo>
                <a:cubicBezTo>
                  <a:pt x="0" y="306"/>
                  <a:pt x="0" y="306"/>
                  <a:pt x="0" y="306"/>
                </a:cubicBezTo>
                <a:cubicBezTo>
                  <a:pt x="709" y="306"/>
                  <a:pt x="709" y="306"/>
                  <a:pt x="709" y="306"/>
                </a:cubicBezTo>
                <a:lnTo>
                  <a:pt x="709" y="217"/>
                </a:lnTo>
                <a:close/>
                <a:moveTo>
                  <a:pt x="354" y="252"/>
                </a:moveTo>
                <a:cubicBezTo>
                  <a:pt x="314" y="252"/>
                  <a:pt x="281" y="219"/>
                  <a:pt x="281" y="179"/>
                </a:cubicBezTo>
                <a:cubicBezTo>
                  <a:pt x="281" y="138"/>
                  <a:pt x="314" y="105"/>
                  <a:pt x="354" y="105"/>
                </a:cubicBezTo>
                <a:cubicBezTo>
                  <a:pt x="395" y="105"/>
                  <a:pt x="428" y="138"/>
                  <a:pt x="428" y="179"/>
                </a:cubicBezTo>
                <a:cubicBezTo>
                  <a:pt x="428" y="219"/>
                  <a:pt x="395" y="252"/>
                  <a:pt x="354" y="252"/>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p:cNvSpPr>
            <a:spLocks noEditPoints="1"/>
          </p:cNvSpPr>
          <p:nvPr/>
        </p:nvSpPr>
        <p:spPr bwMode="auto">
          <a:xfrm>
            <a:off x="5721900" y="2344665"/>
            <a:ext cx="405572" cy="405572"/>
          </a:xfrm>
          <a:custGeom>
            <a:gdLst>
              <a:gd fmla="*/ 31 w 730" name="T0"/>
              <a:gd fmla="*/ 698 h 728" name="T1"/>
              <a:gd fmla="*/ 101 w 730" name="T2"/>
              <a:gd fmla="*/ 727 h 728" name="T3"/>
              <a:gd fmla="*/ 111 w 730" name="T4"/>
              <a:gd fmla="*/ 728 h 728" name="T5"/>
              <a:gd fmla="*/ 319 w 730" name="T6"/>
              <a:gd fmla="*/ 702 h 728" name="T7"/>
              <a:gd fmla="*/ 570 w 730" name="T8"/>
              <a:gd fmla="*/ 568 h 728" name="T9"/>
              <a:gd fmla="*/ 729 w 730" name="T10"/>
              <a:gd fmla="*/ 100 h 728" name="T11"/>
              <a:gd fmla="*/ 699 w 730" name="T12"/>
              <a:gd fmla="*/ 29 h 728" name="T13"/>
              <a:gd fmla="*/ 629 w 730" name="T14"/>
              <a:gd fmla="*/ 0 h 728" name="T15"/>
              <a:gd fmla="*/ 619 w 730" name="T16"/>
              <a:gd fmla="*/ 0 h 728" name="T17"/>
              <a:gd fmla="*/ 411 w 730" name="T18"/>
              <a:gd fmla="*/ 25 h 728" name="T19"/>
              <a:gd fmla="*/ 161 w 730" name="T20"/>
              <a:gd fmla="*/ 159 h 728" name="T21"/>
              <a:gd fmla="*/ 1 w 730" name="T22"/>
              <a:gd fmla="*/ 627 h 728" name="T23"/>
              <a:gd fmla="*/ 31 w 730" name="T24"/>
              <a:gd fmla="*/ 698 h 728" name="T25"/>
              <a:gd fmla="*/ 111 w 730" name="T26"/>
              <a:gd fmla="*/ 663 h 728" name="T27"/>
              <a:gd fmla="*/ 102 w 730" name="T28"/>
              <a:gd fmla="*/ 663 h 728" name="T29"/>
              <a:gd fmla="*/ 66 w 730" name="T30"/>
              <a:gd fmla="*/ 627 h 728" name="T31"/>
              <a:gd fmla="*/ 79 w 730" name="T32"/>
              <a:gd fmla="*/ 470 h 728" name="T33"/>
              <a:gd fmla="*/ 259 w 730" name="T34"/>
              <a:gd fmla="*/ 650 h 728" name="T35"/>
              <a:gd fmla="*/ 111 w 730" name="T36"/>
              <a:gd fmla="*/ 663 h 728" name="T37"/>
              <a:gd fmla="*/ 619 w 730" name="T38"/>
              <a:gd fmla="*/ 64 h 728" name="T39"/>
              <a:gd fmla="*/ 628 w 730" name="T40"/>
              <a:gd fmla="*/ 64 h 728" name="T41"/>
              <a:gd fmla="*/ 665 w 730" name="T42"/>
              <a:gd fmla="*/ 100 h 728" name="T43"/>
              <a:gd fmla="*/ 650 w 730" name="T44"/>
              <a:gd fmla="*/ 266 h 728" name="T45"/>
              <a:gd fmla="*/ 463 w 730" name="T46"/>
              <a:gd fmla="*/ 79 h 728" name="T47"/>
              <a:gd fmla="*/ 619 w 730" name="T48"/>
              <a:gd fmla="*/ 64 h 728" name="T49"/>
              <a:gd fmla="*/ 206 w 730" name="T50"/>
              <a:gd fmla="*/ 204 h 728" name="T51"/>
              <a:gd fmla="*/ 391 w 730" name="T52"/>
              <a:gd fmla="*/ 97 h 728" name="T53"/>
              <a:gd fmla="*/ 389 w 730" name="T54"/>
              <a:gd fmla="*/ 99 h 728" name="T55"/>
              <a:gd fmla="*/ 630 w 730" name="T56"/>
              <a:gd fmla="*/ 341 h 728" name="T57"/>
              <a:gd fmla="*/ 524 w 730" name="T58"/>
              <a:gd fmla="*/ 523 h 728" name="T59"/>
              <a:gd fmla="*/ 335 w 730" name="T60"/>
              <a:gd fmla="*/ 631 h 728" name="T61"/>
              <a:gd fmla="*/ 97 w 730" name="T62"/>
              <a:gd fmla="*/ 394 h 728" name="T63"/>
              <a:gd fmla="*/ 206 w 730" name="T64"/>
              <a:gd fmla="*/ 204 h 7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28" w="730">
                <a:moveTo>
                  <a:pt x="31" y="698"/>
                </a:moveTo>
                <a:cubicBezTo>
                  <a:pt x="50" y="717"/>
                  <a:pt x="75" y="727"/>
                  <a:pt x="101" y="727"/>
                </a:cubicBezTo>
                <a:cubicBezTo>
                  <a:pt x="104" y="727"/>
                  <a:pt x="108" y="728"/>
                  <a:pt x="111" y="728"/>
                </a:cubicBezTo>
                <a:cubicBezTo>
                  <a:pt x="161" y="728"/>
                  <a:pt x="237" y="723"/>
                  <a:pt x="319" y="702"/>
                </a:cubicBezTo>
                <a:cubicBezTo>
                  <a:pt x="423" y="676"/>
                  <a:pt x="507" y="631"/>
                  <a:pt x="570" y="568"/>
                </a:cubicBezTo>
                <a:cubicBezTo>
                  <a:pt x="717" y="421"/>
                  <a:pt x="730" y="192"/>
                  <a:pt x="729" y="100"/>
                </a:cubicBezTo>
                <a:cubicBezTo>
                  <a:pt x="729" y="73"/>
                  <a:pt x="718" y="48"/>
                  <a:pt x="699" y="29"/>
                </a:cubicBezTo>
                <a:cubicBezTo>
                  <a:pt x="681" y="10"/>
                  <a:pt x="656" y="0"/>
                  <a:pt x="629" y="0"/>
                </a:cubicBezTo>
                <a:cubicBezTo>
                  <a:pt x="626" y="0"/>
                  <a:pt x="623" y="0"/>
                  <a:pt x="619" y="0"/>
                </a:cubicBezTo>
                <a:cubicBezTo>
                  <a:pt x="570" y="0"/>
                  <a:pt x="493" y="4"/>
                  <a:pt x="411" y="25"/>
                </a:cubicBezTo>
                <a:cubicBezTo>
                  <a:pt x="308" y="51"/>
                  <a:pt x="223" y="96"/>
                  <a:pt x="161" y="159"/>
                </a:cubicBezTo>
                <a:cubicBezTo>
                  <a:pt x="14" y="306"/>
                  <a:pt x="0" y="535"/>
                  <a:pt x="1" y="627"/>
                </a:cubicBezTo>
                <a:cubicBezTo>
                  <a:pt x="2" y="654"/>
                  <a:pt x="12" y="679"/>
                  <a:pt x="31" y="698"/>
                </a:cubicBezTo>
                <a:close/>
                <a:moveTo>
                  <a:pt x="111" y="663"/>
                </a:moveTo>
                <a:cubicBezTo>
                  <a:pt x="108" y="663"/>
                  <a:pt x="105" y="663"/>
                  <a:pt x="102" y="663"/>
                </a:cubicBezTo>
                <a:cubicBezTo>
                  <a:pt x="82" y="663"/>
                  <a:pt x="66" y="647"/>
                  <a:pt x="66" y="627"/>
                </a:cubicBezTo>
                <a:cubicBezTo>
                  <a:pt x="65" y="592"/>
                  <a:pt x="67" y="534"/>
                  <a:pt x="79" y="470"/>
                </a:cubicBezTo>
                <a:cubicBezTo>
                  <a:pt x="259" y="650"/>
                  <a:pt x="259" y="650"/>
                  <a:pt x="259" y="650"/>
                </a:cubicBezTo>
                <a:cubicBezTo>
                  <a:pt x="200" y="661"/>
                  <a:pt x="146" y="663"/>
                  <a:pt x="111" y="663"/>
                </a:cubicBezTo>
                <a:close/>
                <a:moveTo>
                  <a:pt x="619" y="64"/>
                </a:moveTo>
                <a:cubicBezTo>
                  <a:pt x="623" y="64"/>
                  <a:pt x="625" y="64"/>
                  <a:pt x="628" y="64"/>
                </a:cubicBezTo>
                <a:cubicBezTo>
                  <a:pt x="648" y="64"/>
                  <a:pt x="665" y="80"/>
                  <a:pt x="665" y="100"/>
                </a:cubicBezTo>
                <a:cubicBezTo>
                  <a:pt x="665" y="137"/>
                  <a:pt x="663" y="198"/>
                  <a:pt x="650" y="266"/>
                </a:cubicBezTo>
                <a:cubicBezTo>
                  <a:pt x="463" y="79"/>
                  <a:pt x="463" y="79"/>
                  <a:pt x="463" y="79"/>
                </a:cubicBezTo>
                <a:cubicBezTo>
                  <a:pt x="526" y="67"/>
                  <a:pt x="582" y="64"/>
                  <a:pt x="619" y="64"/>
                </a:cubicBezTo>
                <a:close/>
                <a:moveTo>
                  <a:pt x="206" y="204"/>
                </a:moveTo>
                <a:cubicBezTo>
                  <a:pt x="259" y="151"/>
                  <a:pt x="325" y="118"/>
                  <a:pt x="391" y="97"/>
                </a:cubicBezTo>
                <a:cubicBezTo>
                  <a:pt x="389" y="99"/>
                  <a:pt x="389" y="99"/>
                  <a:pt x="389" y="99"/>
                </a:cubicBezTo>
                <a:cubicBezTo>
                  <a:pt x="630" y="341"/>
                  <a:pt x="630" y="341"/>
                  <a:pt x="630" y="341"/>
                </a:cubicBezTo>
                <a:cubicBezTo>
                  <a:pt x="610" y="406"/>
                  <a:pt x="577" y="471"/>
                  <a:pt x="524" y="523"/>
                </a:cubicBezTo>
                <a:cubicBezTo>
                  <a:pt x="470" y="577"/>
                  <a:pt x="402" y="611"/>
                  <a:pt x="335" y="631"/>
                </a:cubicBezTo>
                <a:cubicBezTo>
                  <a:pt x="97" y="394"/>
                  <a:pt x="97" y="394"/>
                  <a:pt x="97" y="394"/>
                </a:cubicBezTo>
                <a:cubicBezTo>
                  <a:pt x="118" y="327"/>
                  <a:pt x="152" y="259"/>
                  <a:pt x="206" y="204"/>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p:cNvSpPr/>
          <p:nvPr/>
        </p:nvSpPr>
        <p:spPr bwMode="auto">
          <a:xfrm>
            <a:off x="5851859" y="2473996"/>
            <a:ext cx="145654" cy="146283"/>
          </a:xfrm>
          <a:custGeom>
            <a:gdLst>
              <a:gd fmla="*/ 106 w 263" name="T0"/>
              <a:gd fmla="*/ 239 h 263" name="T1"/>
              <a:gd fmla="*/ 84 w 263" name="T2"/>
              <a:gd fmla="*/ 216 h 263" name="T3"/>
              <a:gd fmla="*/ 115 w 263" name="T4"/>
              <a:gd fmla="*/ 185 h 263" name="T5"/>
              <a:gd fmla="*/ 137 w 263" name="T6"/>
              <a:gd fmla="*/ 208 h 263" name="T7"/>
              <a:gd fmla="*/ 146 w 263" name="T8"/>
              <a:gd fmla="*/ 208 h 263" name="T9"/>
              <a:gd fmla="*/ 157 w 263" name="T10"/>
              <a:gd fmla="*/ 197 h 263" name="T11"/>
              <a:gd fmla="*/ 157 w 263" name="T12"/>
              <a:gd fmla="*/ 188 h 263" name="T13"/>
              <a:gd fmla="*/ 134 w 263" name="T14"/>
              <a:gd fmla="*/ 166 h 263" name="T15"/>
              <a:gd fmla="*/ 165 w 263" name="T16"/>
              <a:gd fmla="*/ 135 h 263" name="T17"/>
              <a:gd fmla="*/ 188 w 263" name="T18"/>
              <a:gd fmla="*/ 157 h 263" name="T19"/>
              <a:gd fmla="*/ 197 w 263" name="T20"/>
              <a:gd fmla="*/ 157 h 263" name="T21"/>
              <a:gd fmla="*/ 207 w 263" name="T22"/>
              <a:gd fmla="*/ 147 h 263" name="T23"/>
              <a:gd fmla="*/ 207 w 263" name="T24"/>
              <a:gd fmla="*/ 137 h 263" name="T25"/>
              <a:gd fmla="*/ 185 w 263" name="T26"/>
              <a:gd fmla="*/ 115 h 263" name="T27"/>
              <a:gd fmla="*/ 216 w 263" name="T28"/>
              <a:gd fmla="*/ 84 h 263" name="T29"/>
              <a:gd fmla="*/ 238 w 263" name="T30"/>
              <a:gd fmla="*/ 106 h 263" name="T31"/>
              <a:gd fmla="*/ 248 w 263" name="T32"/>
              <a:gd fmla="*/ 106 h 263" name="T33"/>
              <a:gd fmla="*/ 258 w 263" name="T34"/>
              <a:gd fmla="*/ 96 h 263" name="T35"/>
              <a:gd fmla="*/ 258 w 263" name="T36"/>
              <a:gd fmla="*/ 87 h 263" name="T37"/>
              <a:gd fmla="*/ 236 w 263" name="T38"/>
              <a:gd fmla="*/ 64 h 263" name="T39"/>
              <a:gd fmla="*/ 259 w 263" name="T40"/>
              <a:gd fmla="*/ 41 h 263" name="T41"/>
              <a:gd fmla="*/ 259 w 263" name="T42"/>
              <a:gd fmla="*/ 27 h 263" name="T43"/>
              <a:gd fmla="*/ 235 w 263" name="T44"/>
              <a:gd fmla="*/ 4 h 263" name="T45"/>
              <a:gd fmla="*/ 221 w 263" name="T46"/>
              <a:gd fmla="*/ 4 h 263" name="T47"/>
              <a:gd fmla="*/ 198 w 263" name="T48"/>
              <a:gd fmla="*/ 27 h 263" name="T49"/>
              <a:gd fmla="*/ 176 w 263" name="T50"/>
              <a:gd fmla="*/ 5 h 263" name="T51"/>
              <a:gd fmla="*/ 167 w 263" name="T52"/>
              <a:gd fmla="*/ 5 h 263" name="T53"/>
              <a:gd fmla="*/ 156 w 263" name="T54"/>
              <a:gd fmla="*/ 15 h 263" name="T55"/>
              <a:gd fmla="*/ 156 w 263" name="T56"/>
              <a:gd fmla="*/ 24 h 263" name="T57"/>
              <a:gd fmla="*/ 179 w 263" name="T58"/>
              <a:gd fmla="*/ 47 h 263" name="T59"/>
              <a:gd fmla="*/ 148 w 263" name="T60"/>
              <a:gd fmla="*/ 78 h 263" name="T61"/>
              <a:gd fmla="*/ 125 w 263" name="T62"/>
              <a:gd fmla="*/ 55 h 263" name="T63"/>
              <a:gd fmla="*/ 116 w 263" name="T64"/>
              <a:gd fmla="*/ 55 h 263" name="T65"/>
              <a:gd fmla="*/ 106 w 263" name="T66"/>
              <a:gd fmla="*/ 66 h 263" name="T67"/>
              <a:gd fmla="*/ 106 w 263" name="T68"/>
              <a:gd fmla="*/ 75 h 263" name="T69"/>
              <a:gd fmla="*/ 128 w 263" name="T70"/>
              <a:gd fmla="*/ 97 h 263" name="T71"/>
              <a:gd fmla="*/ 97 w 263" name="T72"/>
              <a:gd fmla="*/ 128 h 263" name="T73"/>
              <a:gd fmla="*/ 75 w 263" name="T74"/>
              <a:gd fmla="*/ 106 h 263" name="T75"/>
              <a:gd fmla="*/ 65 w 263" name="T76"/>
              <a:gd fmla="*/ 106 h 263" name="T77"/>
              <a:gd fmla="*/ 55 w 263" name="T78"/>
              <a:gd fmla="*/ 116 h 263" name="T79"/>
              <a:gd fmla="*/ 55 w 263" name="T80"/>
              <a:gd fmla="*/ 126 h 263" name="T81"/>
              <a:gd fmla="*/ 77 w 263" name="T82"/>
              <a:gd fmla="*/ 148 h 263" name="T83"/>
              <a:gd fmla="*/ 46 w 263" name="T84"/>
              <a:gd fmla="*/ 179 h 263" name="T85"/>
              <a:gd fmla="*/ 24 w 263" name="T86"/>
              <a:gd fmla="*/ 157 h 263" name="T87"/>
              <a:gd fmla="*/ 15 w 263" name="T88"/>
              <a:gd fmla="*/ 157 h 263" name="T89"/>
              <a:gd fmla="*/ 4 w 263" name="T90"/>
              <a:gd fmla="*/ 167 h 263" name="T91"/>
              <a:gd fmla="*/ 4 w 263" name="T92"/>
              <a:gd fmla="*/ 176 h 263" name="T93"/>
              <a:gd fmla="*/ 27 w 263" name="T94"/>
              <a:gd fmla="*/ 199 h 263" name="T95"/>
              <a:gd fmla="*/ 4 w 263" name="T96"/>
              <a:gd fmla="*/ 222 h 263" name="T97"/>
              <a:gd fmla="*/ 4 w 263" name="T98"/>
              <a:gd fmla="*/ 236 h 263" name="T99"/>
              <a:gd fmla="*/ 27 w 263" name="T100"/>
              <a:gd fmla="*/ 259 h 263" name="T101"/>
              <a:gd fmla="*/ 41 w 263" name="T102"/>
              <a:gd fmla="*/ 259 h 263" name="T103"/>
              <a:gd fmla="*/ 64 w 263" name="T104"/>
              <a:gd fmla="*/ 236 h 263" name="T105"/>
              <a:gd fmla="*/ 86 w 263" name="T106"/>
              <a:gd fmla="*/ 259 h 263" name="T107"/>
              <a:gd fmla="*/ 96 w 263" name="T108"/>
              <a:gd fmla="*/ 259 h 263" name="T109"/>
              <a:gd fmla="*/ 106 w 263" name="T110"/>
              <a:gd fmla="*/ 248 h 263" name="T111"/>
              <a:gd fmla="*/ 106 w 263" name="T112"/>
              <a:gd fmla="*/ 239 h 26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63" w="263">
                <a:moveTo>
                  <a:pt x="106" y="239"/>
                </a:moveTo>
                <a:cubicBezTo>
                  <a:pt x="84" y="216"/>
                  <a:pt x="84" y="216"/>
                  <a:pt x="84" y="216"/>
                </a:cubicBezTo>
                <a:cubicBezTo>
                  <a:pt x="115" y="185"/>
                  <a:pt x="115" y="185"/>
                  <a:pt x="115" y="185"/>
                </a:cubicBezTo>
                <a:cubicBezTo>
                  <a:pt x="137" y="208"/>
                  <a:pt x="137" y="208"/>
                  <a:pt x="137" y="208"/>
                </a:cubicBezTo>
                <a:cubicBezTo>
                  <a:pt x="140" y="210"/>
                  <a:pt x="144" y="210"/>
                  <a:pt x="146" y="208"/>
                </a:cubicBezTo>
                <a:cubicBezTo>
                  <a:pt x="157" y="197"/>
                  <a:pt x="157" y="197"/>
                  <a:pt x="157" y="197"/>
                </a:cubicBezTo>
                <a:cubicBezTo>
                  <a:pt x="159" y="195"/>
                  <a:pt x="159" y="191"/>
                  <a:pt x="157" y="188"/>
                </a:cubicBezTo>
                <a:cubicBezTo>
                  <a:pt x="134" y="166"/>
                  <a:pt x="134" y="166"/>
                  <a:pt x="134" y="166"/>
                </a:cubicBezTo>
                <a:cubicBezTo>
                  <a:pt x="165" y="135"/>
                  <a:pt x="165" y="135"/>
                  <a:pt x="165" y="135"/>
                </a:cubicBezTo>
                <a:cubicBezTo>
                  <a:pt x="188" y="157"/>
                  <a:pt x="188" y="157"/>
                  <a:pt x="188" y="157"/>
                </a:cubicBezTo>
                <a:cubicBezTo>
                  <a:pt x="190" y="160"/>
                  <a:pt x="194" y="160"/>
                  <a:pt x="197" y="157"/>
                </a:cubicBezTo>
                <a:cubicBezTo>
                  <a:pt x="207" y="147"/>
                  <a:pt x="207" y="147"/>
                  <a:pt x="207" y="147"/>
                </a:cubicBezTo>
                <a:cubicBezTo>
                  <a:pt x="210" y="144"/>
                  <a:pt x="210" y="140"/>
                  <a:pt x="207" y="137"/>
                </a:cubicBezTo>
                <a:cubicBezTo>
                  <a:pt x="185" y="115"/>
                  <a:pt x="185" y="115"/>
                  <a:pt x="185" y="115"/>
                </a:cubicBezTo>
                <a:cubicBezTo>
                  <a:pt x="216" y="84"/>
                  <a:pt x="216" y="84"/>
                  <a:pt x="216" y="84"/>
                </a:cubicBezTo>
                <a:cubicBezTo>
                  <a:pt x="238" y="106"/>
                  <a:pt x="238" y="106"/>
                  <a:pt x="238" y="106"/>
                </a:cubicBezTo>
                <a:cubicBezTo>
                  <a:pt x="241" y="109"/>
                  <a:pt x="245" y="109"/>
                  <a:pt x="248" y="106"/>
                </a:cubicBezTo>
                <a:cubicBezTo>
                  <a:pt x="258" y="96"/>
                  <a:pt x="258" y="96"/>
                  <a:pt x="258" y="96"/>
                </a:cubicBezTo>
                <a:cubicBezTo>
                  <a:pt x="261" y="93"/>
                  <a:pt x="261" y="89"/>
                  <a:pt x="258" y="87"/>
                </a:cubicBezTo>
                <a:cubicBezTo>
                  <a:pt x="236" y="64"/>
                  <a:pt x="236" y="64"/>
                  <a:pt x="236" y="64"/>
                </a:cubicBezTo>
                <a:cubicBezTo>
                  <a:pt x="259" y="41"/>
                  <a:pt x="259" y="41"/>
                  <a:pt x="259" y="41"/>
                </a:cubicBezTo>
                <a:cubicBezTo>
                  <a:pt x="263" y="37"/>
                  <a:pt x="263" y="31"/>
                  <a:pt x="259" y="27"/>
                </a:cubicBezTo>
                <a:cubicBezTo>
                  <a:pt x="235" y="4"/>
                  <a:pt x="235" y="4"/>
                  <a:pt x="235" y="4"/>
                </a:cubicBezTo>
                <a:cubicBezTo>
                  <a:pt x="232" y="0"/>
                  <a:pt x="225" y="0"/>
                  <a:pt x="221" y="4"/>
                </a:cubicBezTo>
                <a:cubicBezTo>
                  <a:pt x="198" y="27"/>
                  <a:pt x="198" y="27"/>
                  <a:pt x="198" y="27"/>
                </a:cubicBezTo>
                <a:cubicBezTo>
                  <a:pt x="176" y="5"/>
                  <a:pt x="176" y="5"/>
                  <a:pt x="176" y="5"/>
                </a:cubicBezTo>
                <a:cubicBezTo>
                  <a:pt x="173" y="2"/>
                  <a:pt x="169" y="2"/>
                  <a:pt x="167" y="5"/>
                </a:cubicBezTo>
                <a:cubicBezTo>
                  <a:pt x="156" y="15"/>
                  <a:pt x="156" y="15"/>
                  <a:pt x="156" y="15"/>
                </a:cubicBezTo>
                <a:cubicBezTo>
                  <a:pt x="154" y="18"/>
                  <a:pt x="154" y="22"/>
                  <a:pt x="156" y="24"/>
                </a:cubicBezTo>
                <a:cubicBezTo>
                  <a:pt x="179" y="47"/>
                  <a:pt x="179" y="47"/>
                  <a:pt x="179" y="47"/>
                </a:cubicBezTo>
                <a:cubicBezTo>
                  <a:pt x="148" y="78"/>
                  <a:pt x="148" y="78"/>
                  <a:pt x="148" y="78"/>
                </a:cubicBezTo>
                <a:cubicBezTo>
                  <a:pt x="125" y="55"/>
                  <a:pt x="125" y="55"/>
                  <a:pt x="125" y="55"/>
                </a:cubicBezTo>
                <a:cubicBezTo>
                  <a:pt x="123" y="53"/>
                  <a:pt x="119" y="53"/>
                  <a:pt x="116" y="55"/>
                </a:cubicBezTo>
                <a:cubicBezTo>
                  <a:pt x="106" y="66"/>
                  <a:pt x="106" y="66"/>
                  <a:pt x="106" y="66"/>
                </a:cubicBezTo>
                <a:cubicBezTo>
                  <a:pt x="103" y="68"/>
                  <a:pt x="103" y="72"/>
                  <a:pt x="106" y="75"/>
                </a:cubicBezTo>
                <a:cubicBezTo>
                  <a:pt x="128" y="97"/>
                  <a:pt x="128" y="97"/>
                  <a:pt x="128" y="97"/>
                </a:cubicBezTo>
                <a:cubicBezTo>
                  <a:pt x="97" y="128"/>
                  <a:pt x="97" y="128"/>
                  <a:pt x="97" y="128"/>
                </a:cubicBezTo>
                <a:cubicBezTo>
                  <a:pt x="75" y="106"/>
                  <a:pt x="75" y="106"/>
                  <a:pt x="75" y="106"/>
                </a:cubicBezTo>
                <a:cubicBezTo>
                  <a:pt x="72" y="103"/>
                  <a:pt x="68" y="103"/>
                  <a:pt x="65" y="106"/>
                </a:cubicBezTo>
                <a:cubicBezTo>
                  <a:pt x="55" y="116"/>
                  <a:pt x="55" y="116"/>
                  <a:pt x="55" y="116"/>
                </a:cubicBezTo>
                <a:cubicBezTo>
                  <a:pt x="52" y="119"/>
                  <a:pt x="52" y="123"/>
                  <a:pt x="55" y="126"/>
                </a:cubicBezTo>
                <a:cubicBezTo>
                  <a:pt x="77" y="148"/>
                  <a:pt x="77" y="148"/>
                  <a:pt x="77" y="148"/>
                </a:cubicBezTo>
                <a:cubicBezTo>
                  <a:pt x="46" y="179"/>
                  <a:pt x="46" y="179"/>
                  <a:pt x="46" y="179"/>
                </a:cubicBezTo>
                <a:cubicBezTo>
                  <a:pt x="24" y="157"/>
                  <a:pt x="24" y="157"/>
                  <a:pt x="24" y="157"/>
                </a:cubicBezTo>
                <a:cubicBezTo>
                  <a:pt x="21" y="154"/>
                  <a:pt x="17" y="154"/>
                  <a:pt x="15" y="157"/>
                </a:cubicBezTo>
                <a:cubicBezTo>
                  <a:pt x="4" y="167"/>
                  <a:pt x="4" y="167"/>
                  <a:pt x="4" y="167"/>
                </a:cubicBezTo>
                <a:cubicBezTo>
                  <a:pt x="2" y="170"/>
                  <a:pt x="2" y="174"/>
                  <a:pt x="4" y="176"/>
                </a:cubicBezTo>
                <a:cubicBezTo>
                  <a:pt x="27" y="199"/>
                  <a:pt x="27" y="199"/>
                  <a:pt x="27" y="199"/>
                </a:cubicBezTo>
                <a:cubicBezTo>
                  <a:pt x="4" y="222"/>
                  <a:pt x="4" y="222"/>
                  <a:pt x="4" y="222"/>
                </a:cubicBezTo>
                <a:cubicBezTo>
                  <a:pt x="0" y="226"/>
                  <a:pt x="0" y="232"/>
                  <a:pt x="4" y="236"/>
                </a:cubicBezTo>
                <a:cubicBezTo>
                  <a:pt x="27" y="259"/>
                  <a:pt x="27" y="259"/>
                  <a:pt x="27" y="259"/>
                </a:cubicBezTo>
                <a:cubicBezTo>
                  <a:pt x="31" y="263"/>
                  <a:pt x="37" y="263"/>
                  <a:pt x="41" y="259"/>
                </a:cubicBezTo>
                <a:cubicBezTo>
                  <a:pt x="64" y="236"/>
                  <a:pt x="64" y="236"/>
                  <a:pt x="64" y="236"/>
                </a:cubicBezTo>
                <a:cubicBezTo>
                  <a:pt x="86" y="259"/>
                  <a:pt x="86" y="259"/>
                  <a:pt x="86" y="259"/>
                </a:cubicBezTo>
                <a:cubicBezTo>
                  <a:pt x="89" y="261"/>
                  <a:pt x="93" y="261"/>
                  <a:pt x="96" y="259"/>
                </a:cubicBezTo>
                <a:cubicBezTo>
                  <a:pt x="106" y="248"/>
                  <a:pt x="106" y="248"/>
                  <a:pt x="106" y="248"/>
                </a:cubicBezTo>
                <a:cubicBezTo>
                  <a:pt x="109" y="246"/>
                  <a:pt x="109" y="241"/>
                  <a:pt x="106" y="239"/>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p:cNvSpPr/>
          <p:nvPr/>
        </p:nvSpPr>
        <p:spPr bwMode="auto">
          <a:xfrm>
            <a:off x="5115425" y="2354711"/>
            <a:ext cx="430057" cy="237316"/>
          </a:xfrm>
          <a:custGeom>
            <a:gdLst>
              <a:gd fmla="*/ 52 w 774" name="T0"/>
              <a:gd fmla="*/ 52 h 426" name="T1"/>
              <a:gd fmla="*/ 722 w 774" name="T2"/>
              <a:gd fmla="*/ 52 h 426" name="T3"/>
              <a:gd fmla="*/ 722 w 774" name="T4"/>
              <a:gd fmla="*/ 426 h 426" name="T5"/>
              <a:gd fmla="*/ 774 w 774" name="T6"/>
              <a:gd fmla="*/ 426 h 426" name="T7"/>
              <a:gd fmla="*/ 774 w 774" name="T8"/>
              <a:gd fmla="*/ 36 h 426" name="T9"/>
              <a:gd fmla="*/ 738 w 774" name="T10"/>
              <a:gd fmla="*/ 0 h 426" name="T11"/>
              <a:gd fmla="*/ 36 w 774" name="T12"/>
              <a:gd fmla="*/ 0 h 426" name="T13"/>
              <a:gd fmla="*/ 0 w 774" name="T14"/>
              <a:gd fmla="*/ 36 h 426" name="T15"/>
              <a:gd fmla="*/ 0 w 774" name="T16"/>
              <a:gd fmla="*/ 426 h 426" name="T17"/>
              <a:gd fmla="*/ 52 w 774" name="T18"/>
              <a:gd fmla="*/ 426 h 426" name="T19"/>
              <a:gd fmla="*/ 52 w 774" name="T20"/>
              <a:gd fmla="*/ 52 h 4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6" w="774">
                <a:moveTo>
                  <a:pt x="52" y="52"/>
                </a:moveTo>
                <a:cubicBezTo>
                  <a:pt x="722" y="52"/>
                  <a:pt x="722" y="52"/>
                  <a:pt x="722" y="52"/>
                </a:cubicBezTo>
                <a:cubicBezTo>
                  <a:pt x="722" y="426"/>
                  <a:pt x="722" y="426"/>
                  <a:pt x="722" y="426"/>
                </a:cubicBezTo>
                <a:cubicBezTo>
                  <a:pt x="774" y="426"/>
                  <a:pt x="774" y="426"/>
                  <a:pt x="774" y="426"/>
                </a:cubicBezTo>
                <a:cubicBezTo>
                  <a:pt x="774" y="36"/>
                  <a:pt x="774" y="36"/>
                  <a:pt x="774" y="36"/>
                </a:cubicBezTo>
                <a:cubicBezTo>
                  <a:pt x="774" y="16"/>
                  <a:pt x="757" y="0"/>
                  <a:pt x="738" y="0"/>
                </a:cubicBezTo>
                <a:cubicBezTo>
                  <a:pt x="36" y="0"/>
                  <a:pt x="36" y="0"/>
                  <a:pt x="36" y="0"/>
                </a:cubicBezTo>
                <a:cubicBezTo>
                  <a:pt x="16" y="0"/>
                  <a:pt x="0" y="16"/>
                  <a:pt x="0" y="36"/>
                </a:cubicBezTo>
                <a:cubicBezTo>
                  <a:pt x="0" y="426"/>
                  <a:pt x="0" y="426"/>
                  <a:pt x="0" y="426"/>
                </a:cubicBezTo>
                <a:cubicBezTo>
                  <a:pt x="52" y="426"/>
                  <a:pt x="52" y="426"/>
                  <a:pt x="52" y="426"/>
                </a:cubicBezTo>
                <a:lnTo>
                  <a:pt x="52" y="52"/>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p:cNvSpPr>
            <a:spLocks noEditPoints="1"/>
          </p:cNvSpPr>
          <p:nvPr/>
        </p:nvSpPr>
        <p:spPr bwMode="auto">
          <a:xfrm>
            <a:off x="5069594" y="2630324"/>
            <a:ext cx="521719" cy="109241"/>
          </a:xfrm>
          <a:custGeom>
            <a:gdLst>
              <a:gd fmla="*/ 70 w 831" name="T0"/>
              <a:gd fmla="*/ 0 h 174" name="T1"/>
              <a:gd fmla="*/ 0 w 831" name="T2"/>
              <a:gd fmla="*/ 124 h 174" name="T3"/>
              <a:gd fmla="*/ 0 w 831" name="T4"/>
              <a:gd fmla="*/ 174 h 174" name="T5"/>
              <a:gd fmla="*/ 831 w 831" name="T6"/>
              <a:gd fmla="*/ 174 h 174" name="T7"/>
              <a:gd fmla="*/ 831 w 831" name="T8"/>
              <a:gd fmla="*/ 124 h 174" name="T9"/>
              <a:gd fmla="*/ 761 w 831" name="T10"/>
              <a:gd fmla="*/ 0 h 174" name="T11"/>
              <a:gd fmla="*/ 70 w 831" name="T12"/>
              <a:gd fmla="*/ 0 h 174" name="T13"/>
              <a:gd fmla="*/ 290 w 831" name="T14"/>
              <a:gd fmla="*/ 81 h 174" name="T15"/>
              <a:gd fmla="*/ 311 w 831" name="T16"/>
              <a:gd fmla="*/ 44 h 174" name="T17"/>
              <a:gd fmla="*/ 519 w 831" name="T18"/>
              <a:gd fmla="*/ 44 h 174" name="T19"/>
              <a:gd fmla="*/ 540 w 831" name="T20"/>
              <a:gd fmla="*/ 81 h 174" name="T21"/>
              <a:gd fmla="*/ 290 w 831" name="T22"/>
              <a:gd fmla="*/ 81 h 17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4" w="831">
                <a:moveTo>
                  <a:pt x="70" y="0"/>
                </a:moveTo>
                <a:lnTo>
                  <a:pt x="0" y="124"/>
                </a:lnTo>
                <a:lnTo>
                  <a:pt x="0" y="174"/>
                </a:lnTo>
                <a:lnTo>
                  <a:pt x="831" y="174"/>
                </a:lnTo>
                <a:lnTo>
                  <a:pt x="831" y="124"/>
                </a:lnTo>
                <a:lnTo>
                  <a:pt x="761" y="0"/>
                </a:lnTo>
                <a:lnTo>
                  <a:pt x="70" y="0"/>
                </a:lnTo>
                <a:close/>
                <a:moveTo>
                  <a:pt x="290" y="81"/>
                </a:moveTo>
                <a:lnTo>
                  <a:pt x="311" y="44"/>
                </a:lnTo>
                <a:lnTo>
                  <a:pt x="519" y="44"/>
                </a:lnTo>
                <a:lnTo>
                  <a:pt x="540" y="81"/>
                </a:lnTo>
                <a:lnTo>
                  <a:pt x="290" y="81"/>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p:cNvSpPr/>
          <p:nvPr/>
        </p:nvSpPr>
        <p:spPr bwMode="auto">
          <a:xfrm>
            <a:off x="5211482" y="2436955"/>
            <a:ext cx="147538" cy="149421"/>
          </a:xfrm>
          <a:custGeom>
            <a:gdLst>
              <a:gd fmla="*/ 60 w 235" name="T0"/>
              <a:gd fmla="*/ 238 h 238" name="T1"/>
              <a:gd fmla="*/ 175 w 235" name="T2"/>
              <a:gd fmla="*/ 238 h 238" name="T3"/>
              <a:gd fmla="*/ 225 w 235" name="T4"/>
              <a:gd fmla="*/ 188 h 238" name="T5"/>
              <a:gd fmla="*/ 225 w 235" name="T6"/>
              <a:gd fmla="*/ 38 h 238" name="T7"/>
              <a:gd fmla="*/ 235 w 235" name="T8"/>
              <a:gd fmla="*/ 38 h 238" name="T9"/>
              <a:gd fmla="*/ 235 w 235" name="T10"/>
              <a:gd fmla="*/ 0 h 238" name="T11"/>
              <a:gd fmla="*/ 149 w 235" name="T12"/>
              <a:gd fmla="*/ 0 h 238" name="T13"/>
              <a:gd fmla="*/ 149 w 235" name="T14"/>
              <a:gd fmla="*/ 38 h 238" name="T15"/>
              <a:gd fmla="*/ 159 w 235" name="T16"/>
              <a:gd fmla="*/ 38 h 238" name="T17"/>
              <a:gd fmla="*/ 159 w 235" name="T18"/>
              <a:gd fmla="*/ 161 h 238" name="T19"/>
              <a:gd fmla="*/ 148 w 235" name="T20"/>
              <a:gd fmla="*/ 172 h 238" name="T21"/>
              <a:gd fmla="*/ 88 w 235" name="T22"/>
              <a:gd fmla="*/ 172 h 238" name="T23"/>
              <a:gd fmla="*/ 76 w 235" name="T24"/>
              <a:gd fmla="*/ 161 h 238" name="T25"/>
              <a:gd fmla="*/ 76 w 235" name="T26"/>
              <a:gd fmla="*/ 38 h 238" name="T27"/>
              <a:gd fmla="*/ 87 w 235" name="T28"/>
              <a:gd fmla="*/ 38 h 238" name="T29"/>
              <a:gd fmla="*/ 87 w 235" name="T30"/>
              <a:gd fmla="*/ 0 h 238" name="T31"/>
              <a:gd fmla="*/ 0 w 235" name="T32"/>
              <a:gd fmla="*/ 0 h 238" name="T33"/>
              <a:gd fmla="*/ 0 w 235" name="T34"/>
              <a:gd fmla="*/ 38 h 238" name="T35"/>
              <a:gd fmla="*/ 10 w 235" name="T36"/>
              <a:gd fmla="*/ 38 h 238" name="T37"/>
              <a:gd fmla="*/ 10 w 235" name="T38"/>
              <a:gd fmla="*/ 188 h 238" name="T39"/>
              <a:gd fmla="*/ 60 w 235" name="T40"/>
              <a:gd fmla="*/ 238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235">
                <a:moveTo>
                  <a:pt x="60" y="238"/>
                </a:moveTo>
                <a:lnTo>
                  <a:pt x="175" y="238"/>
                </a:lnTo>
                <a:lnTo>
                  <a:pt x="225" y="188"/>
                </a:lnTo>
                <a:lnTo>
                  <a:pt x="225" y="38"/>
                </a:lnTo>
                <a:lnTo>
                  <a:pt x="235" y="38"/>
                </a:lnTo>
                <a:lnTo>
                  <a:pt x="235" y="0"/>
                </a:lnTo>
                <a:lnTo>
                  <a:pt x="149" y="0"/>
                </a:lnTo>
                <a:lnTo>
                  <a:pt x="149" y="38"/>
                </a:lnTo>
                <a:lnTo>
                  <a:pt x="159" y="38"/>
                </a:lnTo>
                <a:lnTo>
                  <a:pt x="159" y="161"/>
                </a:lnTo>
                <a:lnTo>
                  <a:pt x="148" y="172"/>
                </a:lnTo>
                <a:lnTo>
                  <a:pt x="88" y="172"/>
                </a:lnTo>
                <a:lnTo>
                  <a:pt x="76" y="161"/>
                </a:lnTo>
                <a:lnTo>
                  <a:pt x="76" y="38"/>
                </a:lnTo>
                <a:lnTo>
                  <a:pt x="87" y="38"/>
                </a:lnTo>
                <a:lnTo>
                  <a:pt x="87" y="0"/>
                </a:lnTo>
                <a:lnTo>
                  <a:pt x="0" y="0"/>
                </a:lnTo>
                <a:lnTo>
                  <a:pt x="0" y="38"/>
                </a:lnTo>
                <a:lnTo>
                  <a:pt x="10" y="38"/>
                </a:lnTo>
                <a:lnTo>
                  <a:pt x="10" y="188"/>
                </a:lnTo>
                <a:lnTo>
                  <a:pt x="60" y="238"/>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p:cNvSpPr/>
          <p:nvPr/>
        </p:nvSpPr>
        <p:spPr bwMode="auto">
          <a:xfrm>
            <a:off x="5387899" y="2499109"/>
            <a:ext cx="67177" cy="67805"/>
          </a:xfrm>
          <a:custGeom>
            <a:gdLst>
              <a:gd fmla="*/ 0 w 107" name="T0"/>
              <a:gd fmla="*/ 0 h 108" name="T1"/>
              <a:gd fmla="*/ 27 w 107" name="T2"/>
              <a:gd fmla="*/ 102 h 108" name="T3"/>
              <a:gd fmla="*/ 51 w 107" name="T4"/>
              <a:gd fmla="*/ 78 h 108" name="T5"/>
              <a:gd fmla="*/ 81 w 107" name="T6"/>
              <a:gd fmla="*/ 108 h 108" name="T7"/>
              <a:gd fmla="*/ 107 w 107" name="T8"/>
              <a:gd fmla="*/ 81 h 108" name="T9"/>
              <a:gd fmla="*/ 77 w 107" name="T10"/>
              <a:gd fmla="*/ 51 h 108" name="T11"/>
              <a:gd fmla="*/ 100 w 107" name="T12"/>
              <a:gd fmla="*/ 27 h 108" name="T13"/>
              <a:gd fmla="*/ 0 w 107" name="T14"/>
              <a:gd fmla="*/ 0 h 1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8" w="107">
                <a:moveTo>
                  <a:pt x="0" y="0"/>
                </a:moveTo>
                <a:lnTo>
                  <a:pt x="27" y="102"/>
                </a:lnTo>
                <a:lnTo>
                  <a:pt x="51" y="78"/>
                </a:lnTo>
                <a:lnTo>
                  <a:pt x="81" y="108"/>
                </a:lnTo>
                <a:lnTo>
                  <a:pt x="107" y="81"/>
                </a:lnTo>
                <a:lnTo>
                  <a:pt x="77" y="51"/>
                </a:lnTo>
                <a:lnTo>
                  <a:pt x="100" y="27"/>
                </a:lnTo>
                <a:lnTo>
                  <a:pt x="0" y="0"/>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p:cNvSpPr>
            <a:spLocks noEditPoints="1"/>
          </p:cNvSpPr>
          <p:nvPr/>
        </p:nvSpPr>
        <p:spPr bwMode="auto">
          <a:xfrm>
            <a:off x="4584289" y="2326459"/>
            <a:ext cx="310143" cy="412478"/>
          </a:xfrm>
          <a:custGeom>
            <a:gdLst>
              <a:gd fmla="*/ 40 w 559" name="T0"/>
              <a:gd fmla="*/ 741 h 741" name="T1"/>
              <a:gd fmla="*/ 299 w 559" name="T2"/>
              <a:gd fmla="*/ 741 h 741" name="T3"/>
              <a:gd fmla="*/ 299 w 559" name="T4"/>
              <a:gd fmla="*/ 740 h 741" name="T5"/>
              <a:gd fmla="*/ 265 w 559" name="T6"/>
              <a:gd fmla="*/ 657 h 741" name="T7"/>
              <a:gd fmla="*/ 380 w 559" name="T8"/>
              <a:gd fmla="*/ 542 h 741" name="T9"/>
              <a:gd fmla="*/ 494 w 559" name="T10"/>
              <a:gd fmla="*/ 657 h 741" name="T11"/>
              <a:gd fmla="*/ 460 w 559" name="T12"/>
              <a:gd fmla="*/ 740 h 741" name="T13"/>
              <a:gd fmla="*/ 460 w 559" name="T14"/>
              <a:gd fmla="*/ 741 h 741" name="T15"/>
              <a:gd fmla="*/ 519 w 559" name="T16"/>
              <a:gd fmla="*/ 741 h 741" name="T17"/>
              <a:gd fmla="*/ 559 w 559" name="T18"/>
              <a:gd fmla="*/ 702 h 741" name="T19"/>
              <a:gd fmla="*/ 559 w 559" name="T20"/>
              <a:gd fmla="*/ 159 h 741" name="T21"/>
              <a:gd fmla="*/ 400 w 559" name="T22"/>
              <a:gd fmla="*/ 0 h 741" name="T23"/>
              <a:gd fmla="*/ 40 w 559" name="T24"/>
              <a:gd fmla="*/ 0 h 741" name="T25"/>
              <a:gd fmla="*/ 0 w 559" name="T26"/>
              <a:gd fmla="*/ 40 h 741" name="T27"/>
              <a:gd fmla="*/ 0 w 559" name="T28"/>
              <a:gd fmla="*/ 702 h 741" name="T29"/>
              <a:gd fmla="*/ 40 w 559" name="T30"/>
              <a:gd fmla="*/ 741 h 741" name="T31"/>
              <a:gd fmla="*/ 395 w 559" name="T32"/>
              <a:gd fmla="*/ 62 h 741" name="T33"/>
              <a:gd fmla="*/ 494 w 559" name="T34"/>
              <a:gd fmla="*/ 161 h 741" name="T35"/>
              <a:gd fmla="*/ 395 w 559" name="T36"/>
              <a:gd fmla="*/ 161 h 741" name="T37"/>
              <a:gd fmla="*/ 395 w 559" name="T38"/>
              <a:gd fmla="*/ 62 h 741" name="T39"/>
              <a:gd fmla="*/ 83 w 559" name="T40"/>
              <a:gd fmla="*/ 208 h 741" name="T41"/>
              <a:gd fmla="*/ 332 w 559" name="T42"/>
              <a:gd fmla="*/ 208 h 741" name="T43"/>
              <a:gd fmla="*/ 332 w 559" name="T44"/>
              <a:gd fmla="*/ 275 h 741" name="T45"/>
              <a:gd fmla="*/ 83 w 559" name="T46"/>
              <a:gd fmla="*/ 275 h 741" name="T47"/>
              <a:gd fmla="*/ 83 w 559" name="T48"/>
              <a:gd fmla="*/ 208 h 741" name="T49"/>
              <a:gd fmla="*/ 83 w 559" name="T50"/>
              <a:gd fmla="*/ 342 h 741" name="T51"/>
              <a:gd fmla="*/ 381 w 559" name="T52"/>
              <a:gd fmla="*/ 342 h 741" name="T53"/>
              <a:gd fmla="*/ 381 w 559" name="T54"/>
              <a:gd fmla="*/ 409 h 741" name="T55"/>
              <a:gd fmla="*/ 83 w 559" name="T56"/>
              <a:gd fmla="*/ 409 h 741" name="T57"/>
              <a:gd fmla="*/ 83 w 559" name="T58"/>
              <a:gd fmla="*/ 342 h 741" name="T59"/>
              <a:gd fmla="*/ 83 w 559" name="T60"/>
              <a:gd fmla="*/ 469 h 741" name="T61"/>
              <a:gd fmla="*/ 269 w 559" name="T62"/>
              <a:gd fmla="*/ 469 h 741" name="T63"/>
              <a:gd fmla="*/ 269 w 559" name="T64"/>
              <a:gd fmla="*/ 536 h 741" name="T65"/>
              <a:gd fmla="*/ 83 w 559" name="T66"/>
              <a:gd fmla="*/ 536 h 741" name="T67"/>
              <a:gd fmla="*/ 83 w 559" name="T68"/>
              <a:gd fmla="*/ 469 h 74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41" w="559">
                <a:moveTo>
                  <a:pt x="40" y="741"/>
                </a:moveTo>
                <a:cubicBezTo>
                  <a:pt x="299" y="741"/>
                  <a:pt x="299" y="741"/>
                  <a:pt x="299" y="741"/>
                </a:cubicBezTo>
                <a:cubicBezTo>
                  <a:pt x="299" y="740"/>
                  <a:pt x="299" y="740"/>
                  <a:pt x="299" y="740"/>
                </a:cubicBezTo>
                <a:cubicBezTo>
                  <a:pt x="277" y="718"/>
                  <a:pt x="265" y="688"/>
                  <a:pt x="265" y="657"/>
                </a:cubicBezTo>
                <a:cubicBezTo>
                  <a:pt x="265" y="594"/>
                  <a:pt x="316" y="542"/>
                  <a:pt x="380" y="542"/>
                </a:cubicBezTo>
                <a:cubicBezTo>
                  <a:pt x="443" y="542"/>
                  <a:pt x="494" y="594"/>
                  <a:pt x="494" y="657"/>
                </a:cubicBezTo>
                <a:cubicBezTo>
                  <a:pt x="494" y="688"/>
                  <a:pt x="482" y="718"/>
                  <a:pt x="460" y="740"/>
                </a:cubicBezTo>
                <a:cubicBezTo>
                  <a:pt x="460" y="741"/>
                  <a:pt x="460" y="741"/>
                  <a:pt x="460" y="741"/>
                </a:cubicBezTo>
                <a:cubicBezTo>
                  <a:pt x="519" y="741"/>
                  <a:pt x="519" y="741"/>
                  <a:pt x="519" y="741"/>
                </a:cubicBezTo>
                <a:cubicBezTo>
                  <a:pt x="541" y="741"/>
                  <a:pt x="559" y="724"/>
                  <a:pt x="559" y="702"/>
                </a:cubicBezTo>
                <a:cubicBezTo>
                  <a:pt x="559" y="159"/>
                  <a:pt x="559" y="159"/>
                  <a:pt x="559" y="159"/>
                </a:cubicBezTo>
                <a:cubicBezTo>
                  <a:pt x="400" y="0"/>
                  <a:pt x="400" y="0"/>
                  <a:pt x="400" y="0"/>
                </a:cubicBezTo>
                <a:cubicBezTo>
                  <a:pt x="40" y="0"/>
                  <a:pt x="40" y="0"/>
                  <a:pt x="40" y="0"/>
                </a:cubicBezTo>
                <a:cubicBezTo>
                  <a:pt x="18" y="0"/>
                  <a:pt x="0" y="18"/>
                  <a:pt x="0" y="40"/>
                </a:cubicBezTo>
                <a:cubicBezTo>
                  <a:pt x="0" y="702"/>
                  <a:pt x="0" y="702"/>
                  <a:pt x="0" y="702"/>
                </a:cubicBezTo>
                <a:cubicBezTo>
                  <a:pt x="0" y="724"/>
                  <a:pt x="18" y="741"/>
                  <a:pt x="40" y="741"/>
                </a:cubicBezTo>
                <a:close/>
                <a:moveTo>
                  <a:pt x="395" y="62"/>
                </a:moveTo>
                <a:cubicBezTo>
                  <a:pt x="494" y="161"/>
                  <a:pt x="494" y="161"/>
                  <a:pt x="494" y="161"/>
                </a:cubicBezTo>
                <a:cubicBezTo>
                  <a:pt x="395" y="161"/>
                  <a:pt x="395" y="161"/>
                  <a:pt x="395" y="161"/>
                </a:cubicBezTo>
                <a:lnTo>
                  <a:pt x="395" y="62"/>
                </a:lnTo>
                <a:close/>
                <a:moveTo>
                  <a:pt x="83" y="208"/>
                </a:moveTo>
                <a:cubicBezTo>
                  <a:pt x="332" y="208"/>
                  <a:pt x="332" y="208"/>
                  <a:pt x="332" y="208"/>
                </a:cubicBezTo>
                <a:cubicBezTo>
                  <a:pt x="332" y="275"/>
                  <a:pt x="332" y="275"/>
                  <a:pt x="332" y="275"/>
                </a:cubicBezTo>
                <a:cubicBezTo>
                  <a:pt x="83" y="275"/>
                  <a:pt x="83" y="275"/>
                  <a:pt x="83" y="275"/>
                </a:cubicBezTo>
                <a:lnTo>
                  <a:pt x="83" y="208"/>
                </a:lnTo>
                <a:close/>
                <a:moveTo>
                  <a:pt x="83" y="342"/>
                </a:moveTo>
                <a:cubicBezTo>
                  <a:pt x="381" y="342"/>
                  <a:pt x="381" y="342"/>
                  <a:pt x="381" y="342"/>
                </a:cubicBezTo>
                <a:cubicBezTo>
                  <a:pt x="381" y="409"/>
                  <a:pt x="381" y="409"/>
                  <a:pt x="381" y="409"/>
                </a:cubicBezTo>
                <a:cubicBezTo>
                  <a:pt x="83" y="409"/>
                  <a:pt x="83" y="409"/>
                  <a:pt x="83" y="409"/>
                </a:cubicBezTo>
                <a:lnTo>
                  <a:pt x="83" y="342"/>
                </a:lnTo>
                <a:close/>
                <a:moveTo>
                  <a:pt x="83" y="469"/>
                </a:moveTo>
                <a:cubicBezTo>
                  <a:pt x="269" y="469"/>
                  <a:pt x="269" y="469"/>
                  <a:pt x="269" y="469"/>
                </a:cubicBezTo>
                <a:cubicBezTo>
                  <a:pt x="269" y="536"/>
                  <a:pt x="269" y="536"/>
                  <a:pt x="269" y="536"/>
                </a:cubicBezTo>
                <a:cubicBezTo>
                  <a:pt x="83" y="536"/>
                  <a:pt x="83" y="536"/>
                  <a:pt x="83" y="536"/>
                </a:cubicBezTo>
                <a:lnTo>
                  <a:pt x="83" y="469"/>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p:cNvSpPr>
            <a:spLocks noEditPoints="1"/>
          </p:cNvSpPr>
          <p:nvPr/>
        </p:nvSpPr>
        <p:spPr bwMode="auto">
          <a:xfrm>
            <a:off x="4749406" y="2646019"/>
            <a:ext cx="91034" cy="143143"/>
          </a:xfrm>
          <a:custGeom>
            <a:gdLst>
              <a:gd fmla="*/ 34 w 165" name="T0"/>
              <a:gd fmla="*/ 251 h 257" name="T1"/>
              <a:gd fmla="*/ 38 w 165" name="T2"/>
              <a:gd fmla="*/ 256 h 257" name="T3"/>
              <a:gd fmla="*/ 40 w 165" name="T4"/>
              <a:gd fmla="*/ 257 h 257" name="T5"/>
              <a:gd fmla="*/ 44 w 165" name="T6"/>
              <a:gd fmla="*/ 256 h 257" name="T7"/>
              <a:gd fmla="*/ 83 w 165" name="T8"/>
              <a:gd fmla="*/ 227 h 257" name="T9"/>
              <a:gd fmla="*/ 121 w 165" name="T10"/>
              <a:gd fmla="*/ 256 h 257" name="T11"/>
              <a:gd fmla="*/ 125 w 165" name="T12"/>
              <a:gd fmla="*/ 257 h 257" name="T13"/>
              <a:gd fmla="*/ 127 w 165" name="T14"/>
              <a:gd fmla="*/ 256 h 257" name="T15"/>
              <a:gd fmla="*/ 131 w 165" name="T16"/>
              <a:gd fmla="*/ 251 h 257" name="T17"/>
              <a:gd fmla="*/ 131 w 165" name="T18"/>
              <a:gd fmla="*/ 167 h 257" name="T19"/>
              <a:gd fmla="*/ 131 w 165" name="T20"/>
              <a:gd fmla="*/ 151 h 257" name="T21"/>
              <a:gd fmla="*/ 165 w 165" name="T22"/>
              <a:gd fmla="*/ 83 h 257" name="T23"/>
              <a:gd fmla="*/ 83 w 165" name="T24"/>
              <a:gd fmla="*/ 0 h 257" name="T25"/>
              <a:gd fmla="*/ 0 w 165" name="T26"/>
              <a:gd fmla="*/ 83 h 257" name="T27"/>
              <a:gd fmla="*/ 34 w 165" name="T28"/>
              <a:gd fmla="*/ 151 h 257" name="T29"/>
              <a:gd fmla="*/ 34 w 165" name="T30"/>
              <a:gd fmla="*/ 167 h 257" name="T31"/>
              <a:gd fmla="*/ 34 w 165" name="T32"/>
              <a:gd fmla="*/ 251 h 257" name="T33"/>
              <a:gd fmla="*/ 83 w 165" name="T34"/>
              <a:gd fmla="*/ 48 h 257" name="T35"/>
              <a:gd fmla="*/ 117 w 165" name="T36"/>
              <a:gd fmla="*/ 83 h 257" name="T37"/>
              <a:gd fmla="*/ 83 w 165" name="T38"/>
              <a:gd fmla="*/ 118 h 257" name="T39"/>
              <a:gd fmla="*/ 48 w 165" name="T40"/>
              <a:gd fmla="*/ 83 h 257" name="T41"/>
              <a:gd fmla="*/ 83 w 165" name="T42"/>
              <a:gd fmla="*/ 48 h 25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7" w="165">
                <a:moveTo>
                  <a:pt x="34" y="251"/>
                </a:moveTo>
                <a:cubicBezTo>
                  <a:pt x="34" y="253"/>
                  <a:pt x="36" y="255"/>
                  <a:pt x="38" y="256"/>
                </a:cubicBezTo>
                <a:cubicBezTo>
                  <a:pt x="39" y="257"/>
                  <a:pt x="39" y="257"/>
                  <a:pt x="40" y="257"/>
                </a:cubicBezTo>
                <a:cubicBezTo>
                  <a:pt x="42" y="257"/>
                  <a:pt x="43" y="257"/>
                  <a:pt x="44" y="256"/>
                </a:cubicBezTo>
                <a:cubicBezTo>
                  <a:pt x="83" y="227"/>
                  <a:pt x="83" y="227"/>
                  <a:pt x="83" y="227"/>
                </a:cubicBezTo>
                <a:cubicBezTo>
                  <a:pt x="121" y="256"/>
                  <a:pt x="121" y="256"/>
                  <a:pt x="121" y="256"/>
                </a:cubicBezTo>
                <a:cubicBezTo>
                  <a:pt x="122" y="257"/>
                  <a:pt x="123" y="257"/>
                  <a:pt x="125" y="257"/>
                </a:cubicBezTo>
                <a:cubicBezTo>
                  <a:pt x="126" y="257"/>
                  <a:pt x="127" y="257"/>
                  <a:pt x="127" y="256"/>
                </a:cubicBezTo>
                <a:cubicBezTo>
                  <a:pt x="129" y="255"/>
                  <a:pt x="131" y="253"/>
                  <a:pt x="131" y="251"/>
                </a:cubicBezTo>
                <a:cubicBezTo>
                  <a:pt x="131" y="167"/>
                  <a:pt x="131" y="167"/>
                  <a:pt x="131" y="167"/>
                </a:cubicBezTo>
                <a:cubicBezTo>
                  <a:pt x="131" y="151"/>
                  <a:pt x="131" y="151"/>
                  <a:pt x="131" y="151"/>
                </a:cubicBezTo>
                <a:cubicBezTo>
                  <a:pt x="152" y="136"/>
                  <a:pt x="165" y="111"/>
                  <a:pt x="165" y="83"/>
                </a:cubicBezTo>
                <a:cubicBezTo>
                  <a:pt x="165" y="37"/>
                  <a:pt x="128" y="0"/>
                  <a:pt x="83" y="0"/>
                </a:cubicBezTo>
                <a:cubicBezTo>
                  <a:pt x="37" y="0"/>
                  <a:pt x="0" y="37"/>
                  <a:pt x="0" y="83"/>
                </a:cubicBezTo>
                <a:cubicBezTo>
                  <a:pt x="0" y="111"/>
                  <a:pt x="13" y="136"/>
                  <a:pt x="34" y="151"/>
                </a:cubicBezTo>
                <a:cubicBezTo>
                  <a:pt x="34" y="167"/>
                  <a:pt x="34" y="167"/>
                  <a:pt x="34" y="167"/>
                </a:cubicBezTo>
                <a:lnTo>
                  <a:pt x="34" y="251"/>
                </a:lnTo>
                <a:close/>
                <a:moveTo>
                  <a:pt x="83" y="48"/>
                </a:moveTo>
                <a:cubicBezTo>
                  <a:pt x="102" y="48"/>
                  <a:pt x="117" y="64"/>
                  <a:pt x="117" y="83"/>
                </a:cubicBezTo>
                <a:cubicBezTo>
                  <a:pt x="117" y="102"/>
                  <a:pt x="102" y="118"/>
                  <a:pt x="83" y="118"/>
                </a:cubicBezTo>
                <a:cubicBezTo>
                  <a:pt x="63" y="118"/>
                  <a:pt x="48" y="102"/>
                  <a:pt x="48" y="83"/>
                </a:cubicBezTo>
                <a:cubicBezTo>
                  <a:pt x="48" y="64"/>
                  <a:pt x="63" y="48"/>
                  <a:pt x="83" y="48"/>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p:cNvSpPr/>
          <p:nvPr/>
        </p:nvSpPr>
        <p:spPr bwMode="auto">
          <a:xfrm>
            <a:off x="6410619" y="3103701"/>
            <a:ext cx="228527" cy="305749"/>
          </a:xfrm>
          <a:custGeom>
            <a:gdLst>
              <a:gd fmla="*/ 168 w 412" name="T0"/>
              <a:gd fmla="*/ 269 h 549" name="T1"/>
              <a:gd fmla="*/ 109 w 412" name="T2"/>
              <a:gd fmla="*/ 307 h 549" name="T3"/>
              <a:gd fmla="*/ 2 w 412" name="T4"/>
              <a:gd fmla="*/ 540 h 549" name="T5"/>
              <a:gd fmla="*/ 8 w 412" name="T6"/>
              <a:gd fmla="*/ 549 h 549" name="T7"/>
              <a:gd fmla="*/ 89 w 412" name="T8"/>
              <a:gd fmla="*/ 549 h 549" name="T9"/>
              <a:gd fmla="*/ 103 w 412" name="T10"/>
              <a:gd fmla="*/ 540 h 549" name="T11"/>
              <a:gd fmla="*/ 186 w 412" name="T12"/>
              <a:gd fmla="*/ 362 h 549" name="T13"/>
              <a:gd fmla="*/ 348 w 412" name="T14"/>
              <a:gd fmla="*/ 362 h 549" name="T15"/>
              <a:gd fmla="*/ 412 w 412" name="T16"/>
              <a:gd fmla="*/ 297 h 549" name="T17"/>
              <a:gd fmla="*/ 412 w 412" name="T18"/>
              <a:gd fmla="*/ 55 h 549" name="T19"/>
              <a:gd fmla="*/ 412 w 412" name="T20"/>
              <a:gd fmla="*/ 51 h 549" name="T21"/>
              <a:gd fmla="*/ 412 w 412" name="T22"/>
              <a:gd fmla="*/ 47 h 549" name="T23"/>
              <a:gd fmla="*/ 412 w 412" name="T24"/>
              <a:gd fmla="*/ 19 h 549" name="T25"/>
              <a:gd fmla="*/ 387 w 412" name="T26"/>
              <a:gd fmla="*/ 10 h 549" name="T27"/>
              <a:gd fmla="*/ 339 w 412" name="T28"/>
              <a:gd fmla="*/ 24 h 549" name="T29"/>
              <a:gd fmla="*/ 326 w 412" name="T30"/>
              <a:gd fmla="*/ 37 h 549" name="T31"/>
              <a:gd fmla="*/ 289 w 412" name="T32"/>
              <a:gd fmla="*/ 77 h 549" name="T33"/>
              <a:gd fmla="*/ 246 w 412" name="T34"/>
              <a:gd fmla="*/ 123 h 549" name="T35"/>
              <a:gd fmla="*/ 139 w 412" name="T36"/>
              <a:gd fmla="*/ 123 h 549" name="T37"/>
              <a:gd fmla="*/ 99 w 412" name="T38"/>
              <a:gd fmla="*/ 162 h 549" name="T39"/>
              <a:gd fmla="*/ 139 w 412" name="T40"/>
              <a:gd fmla="*/ 202 h 549" name="T41"/>
              <a:gd fmla="*/ 281 w 412" name="T42"/>
              <a:gd fmla="*/ 202 h 549" name="T43"/>
              <a:gd fmla="*/ 293 w 412" name="T44"/>
              <a:gd fmla="*/ 189 h 549" name="T45"/>
              <a:gd fmla="*/ 320 w 412" name="T46"/>
              <a:gd fmla="*/ 160 h 549" name="T47"/>
              <a:gd fmla="*/ 320 w 412" name="T48"/>
              <a:gd fmla="*/ 269 h 549" name="T49"/>
              <a:gd fmla="*/ 168 w 412" name="T50"/>
              <a:gd fmla="*/ 269 h 54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49" w="412">
                <a:moveTo>
                  <a:pt x="168" y="269"/>
                </a:moveTo>
                <a:cubicBezTo>
                  <a:pt x="142" y="269"/>
                  <a:pt x="119" y="284"/>
                  <a:pt x="109" y="307"/>
                </a:cubicBezTo>
                <a:cubicBezTo>
                  <a:pt x="2" y="540"/>
                  <a:pt x="2" y="540"/>
                  <a:pt x="2" y="540"/>
                </a:cubicBezTo>
                <a:cubicBezTo>
                  <a:pt x="0" y="544"/>
                  <a:pt x="3" y="549"/>
                  <a:pt x="8" y="549"/>
                </a:cubicBezTo>
                <a:cubicBezTo>
                  <a:pt x="89" y="549"/>
                  <a:pt x="89" y="549"/>
                  <a:pt x="89" y="549"/>
                </a:cubicBezTo>
                <a:cubicBezTo>
                  <a:pt x="95" y="549"/>
                  <a:pt x="101" y="545"/>
                  <a:pt x="103" y="540"/>
                </a:cubicBezTo>
                <a:cubicBezTo>
                  <a:pt x="186" y="362"/>
                  <a:pt x="186" y="362"/>
                  <a:pt x="186" y="362"/>
                </a:cubicBezTo>
                <a:cubicBezTo>
                  <a:pt x="348" y="362"/>
                  <a:pt x="348" y="362"/>
                  <a:pt x="348" y="362"/>
                </a:cubicBezTo>
                <a:cubicBezTo>
                  <a:pt x="384" y="362"/>
                  <a:pt x="412" y="333"/>
                  <a:pt x="412" y="297"/>
                </a:cubicBezTo>
                <a:cubicBezTo>
                  <a:pt x="412" y="55"/>
                  <a:pt x="412" y="55"/>
                  <a:pt x="412" y="55"/>
                </a:cubicBezTo>
                <a:cubicBezTo>
                  <a:pt x="412" y="54"/>
                  <a:pt x="412" y="53"/>
                  <a:pt x="412" y="51"/>
                </a:cubicBezTo>
                <a:cubicBezTo>
                  <a:pt x="412" y="50"/>
                  <a:pt x="412" y="48"/>
                  <a:pt x="412" y="47"/>
                </a:cubicBezTo>
                <a:cubicBezTo>
                  <a:pt x="412" y="19"/>
                  <a:pt x="412" y="19"/>
                  <a:pt x="412" y="19"/>
                </a:cubicBezTo>
                <a:cubicBezTo>
                  <a:pt x="387" y="10"/>
                  <a:pt x="387" y="10"/>
                  <a:pt x="387" y="10"/>
                </a:cubicBezTo>
                <a:cubicBezTo>
                  <a:pt x="362" y="0"/>
                  <a:pt x="345" y="17"/>
                  <a:pt x="339" y="24"/>
                </a:cubicBezTo>
                <a:cubicBezTo>
                  <a:pt x="336" y="27"/>
                  <a:pt x="331" y="32"/>
                  <a:pt x="326" y="37"/>
                </a:cubicBezTo>
                <a:cubicBezTo>
                  <a:pt x="316" y="48"/>
                  <a:pt x="302" y="63"/>
                  <a:pt x="289" y="77"/>
                </a:cubicBezTo>
                <a:cubicBezTo>
                  <a:pt x="273" y="94"/>
                  <a:pt x="257" y="112"/>
                  <a:pt x="246" y="123"/>
                </a:cubicBezTo>
                <a:cubicBezTo>
                  <a:pt x="139" y="123"/>
                  <a:pt x="139" y="123"/>
                  <a:pt x="139" y="123"/>
                </a:cubicBezTo>
                <a:cubicBezTo>
                  <a:pt x="117" y="123"/>
                  <a:pt x="99" y="141"/>
                  <a:pt x="99" y="162"/>
                </a:cubicBezTo>
                <a:cubicBezTo>
                  <a:pt x="99" y="184"/>
                  <a:pt x="117" y="202"/>
                  <a:pt x="139" y="202"/>
                </a:cubicBezTo>
                <a:cubicBezTo>
                  <a:pt x="281" y="202"/>
                  <a:pt x="281" y="202"/>
                  <a:pt x="281" y="202"/>
                </a:cubicBezTo>
                <a:cubicBezTo>
                  <a:pt x="293" y="189"/>
                  <a:pt x="293" y="189"/>
                  <a:pt x="293" y="189"/>
                </a:cubicBezTo>
                <a:cubicBezTo>
                  <a:pt x="302" y="180"/>
                  <a:pt x="311" y="170"/>
                  <a:pt x="320" y="160"/>
                </a:cubicBezTo>
                <a:cubicBezTo>
                  <a:pt x="320" y="269"/>
                  <a:pt x="320" y="269"/>
                  <a:pt x="320" y="269"/>
                </a:cubicBezTo>
                <a:lnTo>
                  <a:pt x="168" y="269"/>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7" name="Oval 16"/>
          <p:cNvSpPr>
            <a:spLocks noChangeArrowheads="1"/>
          </p:cNvSpPr>
          <p:nvPr/>
        </p:nvSpPr>
        <p:spPr bwMode="auto">
          <a:xfrm>
            <a:off x="6574480" y="3014550"/>
            <a:ext cx="72200" cy="72827"/>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8" name="Rectangle 17"/>
          <p:cNvSpPr>
            <a:spLocks noChangeArrowheads="1"/>
          </p:cNvSpPr>
          <p:nvPr/>
        </p:nvSpPr>
        <p:spPr bwMode="auto">
          <a:xfrm>
            <a:off x="6266848" y="3177784"/>
            <a:ext cx="183951" cy="33275"/>
          </a:xfrm>
          <a:prstGeom prst="rect">
            <a:avLst/>
          </a:prstGeom>
          <a:solidFill>
            <a:srgbClr val="202A36"/>
          </a:solid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8"/>
          <p:cNvSpPr/>
          <p:nvPr/>
        </p:nvSpPr>
        <p:spPr bwMode="auto">
          <a:xfrm>
            <a:off x="6526138" y="3121908"/>
            <a:ext cx="193369" cy="300726"/>
          </a:xfrm>
          <a:custGeom>
            <a:gdLst>
              <a:gd fmla="*/ 285 w 349" name="T0"/>
              <a:gd fmla="*/ 540 h 540" name="T1"/>
              <a:gd fmla="*/ 344 w 349" name="T2"/>
              <a:gd fmla="*/ 540 h 540" name="T3"/>
              <a:gd fmla="*/ 348 w 349" name="T4"/>
              <a:gd fmla="*/ 535 h 540" name="T5"/>
              <a:gd fmla="*/ 300 w 349" name="T6"/>
              <a:gd fmla="*/ 405 h 540" name="T7"/>
              <a:gd fmla="*/ 317 w 349" name="T8"/>
              <a:gd fmla="*/ 354 h 540" name="T9"/>
              <a:gd fmla="*/ 317 w 349" name="T10"/>
              <a:gd fmla="*/ 0 h 540" name="T11"/>
              <a:gd fmla="*/ 251 w 349" name="T12"/>
              <a:gd fmla="*/ 0 h 540" name="T13"/>
              <a:gd fmla="*/ 251 w 349" name="T14"/>
              <a:gd fmla="*/ 354 h 540" name="T15"/>
              <a:gd fmla="*/ 232 w 349" name="T16"/>
              <a:gd fmla="*/ 373 h 540" name="T17"/>
              <a:gd fmla="*/ 23 w 349" name="T18"/>
              <a:gd fmla="*/ 373 h 540" name="T19"/>
              <a:gd fmla="*/ 23 w 349" name="T20"/>
              <a:gd fmla="*/ 439 h 540" name="T21"/>
              <a:gd fmla="*/ 36 w 349" name="T22"/>
              <a:gd fmla="*/ 439 h 540" name="T23"/>
              <a:gd fmla="*/ 1 w 349" name="T24"/>
              <a:gd fmla="*/ 535 h 540" name="T25"/>
              <a:gd fmla="*/ 4 w 349" name="T26"/>
              <a:gd fmla="*/ 540 h 540" name="T27"/>
              <a:gd fmla="*/ 64 w 349" name="T28"/>
              <a:gd fmla="*/ 540 h 540" name="T29"/>
              <a:gd fmla="*/ 71 w 349" name="T30"/>
              <a:gd fmla="*/ 535 h 540" name="T31"/>
              <a:gd fmla="*/ 106 w 349" name="T32"/>
              <a:gd fmla="*/ 439 h 540" name="T33"/>
              <a:gd fmla="*/ 232 w 349" name="T34"/>
              <a:gd fmla="*/ 439 h 540" name="T35"/>
              <a:gd fmla="*/ 242 w 349" name="T36"/>
              <a:gd fmla="*/ 439 h 540" name="T37"/>
              <a:gd fmla="*/ 278 w 349" name="T38"/>
              <a:gd fmla="*/ 535 h 540" name="T39"/>
              <a:gd fmla="*/ 285 w 349" name="T40"/>
              <a:gd fmla="*/ 540 h 54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40" w="349">
                <a:moveTo>
                  <a:pt x="285" y="540"/>
                </a:moveTo>
                <a:cubicBezTo>
                  <a:pt x="344" y="540"/>
                  <a:pt x="344" y="540"/>
                  <a:pt x="344" y="540"/>
                </a:cubicBezTo>
                <a:cubicBezTo>
                  <a:pt x="347" y="540"/>
                  <a:pt x="349" y="538"/>
                  <a:pt x="348" y="535"/>
                </a:cubicBezTo>
                <a:cubicBezTo>
                  <a:pt x="300" y="405"/>
                  <a:pt x="300" y="405"/>
                  <a:pt x="300" y="405"/>
                </a:cubicBezTo>
                <a:cubicBezTo>
                  <a:pt x="311" y="391"/>
                  <a:pt x="317" y="373"/>
                  <a:pt x="317" y="354"/>
                </a:cubicBezTo>
                <a:cubicBezTo>
                  <a:pt x="317" y="0"/>
                  <a:pt x="317" y="0"/>
                  <a:pt x="317" y="0"/>
                </a:cubicBezTo>
                <a:cubicBezTo>
                  <a:pt x="251" y="0"/>
                  <a:pt x="251" y="0"/>
                  <a:pt x="251" y="0"/>
                </a:cubicBezTo>
                <a:cubicBezTo>
                  <a:pt x="251" y="354"/>
                  <a:pt x="251" y="354"/>
                  <a:pt x="251" y="354"/>
                </a:cubicBezTo>
                <a:cubicBezTo>
                  <a:pt x="251" y="364"/>
                  <a:pt x="242" y="373"/>
                  <a:pt x="232" y="373"/>
                </a:cubicBezTo>
                <a:cubicBezTo>
                  <a:pt x="23" y="373"/>
                  <a:pt x="23" y="373"/>
                  <a:pt x="23" y="373"/>
                </a:cubicBezTo>
                <a:cubicBezTo>
                  <a:pt x="23" y="439"/>
                  <a:pt x="23" y="439"/>
                  <a:pt x="23" y="439"/>
                </a:cubicBezTo>
                <a:cubicBezTo>
                  <a:pt x="36" y="439"/>
                  <a:pt x="36" y="439"/>
                  <a:pt x="36" y="439"/>
                </a:cubicBezTo>
                <a:cubicBezTo>
                  <a:pt x="1" y="535"/>
                  <a:pt x="1" y="535"/>
                  <a:pt x="1" y="535"/>
                </a:cubicBezTo>
                <a:cubicBezTo>
                  <a:pt x="0" y="538"/>
                  <a:pt x="2" y="540"/>
                  <a:pt x="4" y="540"/>
                </a:cubicBezTo>
                <a:cubicBezTo>
                  <a:pt x="64" y="540"/>
                  <a:pt x="64" y="540"/>
                  <a:pt x="64" y="540"/>
                </a:cubicBezTo>
                <a:cubicBezTo>
                  <a:pt x="67" y="540"/>
                  <a:pt x="70" y="538"/>
                  <a:pt x="71" y="535"/>
                </a:cubicBezTo>
                <a:cubicBezTo>
                  <a:pt x="106" y="439"/>
                  <a:pt x="106" y="439"/>
                  <a:pt x="106" y="439"/>
                </a:cubicBezTo>
                <a:cubicBezTo>
                  <a:pt x="232" y="439"/>
                  <a:pt x="232" y="439"/>
                  <a:pt x="232" y="439"/>
                </a:cubicBezTo>
                <a:cubicBezTo>
                  <a:pt x="235" y="439"/>
                  <a:pt x="239" y="439"/>
                  <a:pt x="242" y="439"/>
                </a:cubicBezTo>
                <a:cubicBezTo>
                  <a:pt x="278" y="535"/>
                  <a:pt x="278" y="535"/>
                  <a:pt x="278" y="535"/>
                </a:cubicBezTo>
                <a:cubicBezTo>
                  <a:pt x="279" y="538"/>
                  <a:pt x="281" y="540"/>
                  <a:pt x="285" y="540"/>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9"/>
          <p:cNvSpPr/>
          <p:nvPr/>
        </p:nvSpPr>
        <p:spPr bwMode="auto">
          <a:xfrm>
            <a:off x="6330886" y="3072310"/>
            <a:ext cx="118030" cy="91662"/>
          </a:xfrm>
          <a:custGeom>
            <a:gdLst>
              <a:gd fmla="*/ 47 w 188" name="T0"/>
              <a:gd fmla="*/ 146 h 146" name="T1"/>
              <a:gd fmla="*/ 188 w 188" name="T2"/>
              <a:gd fmla="*/ 146 h 146" name="T3"/>
              <a:gd fmla="*/ 188 w 188" name="T4"/>
              <a:gd fmla="*/ 111 h 146" name="T5"/>
              <a:gd fmla="*/ 73 w 188" name="T6"/>
              <a:gd fmla="*/ 111 h 146" name="T7"/>
              <a:gd fmla="*/ 37 w 188" name="T8"/>
              <a:gd fmla="*/ 0 h 146" name="T9"/>
              <a:gd fmla="*/ 0 w 188" name="T10"/>
              <a:gd fmla="*/ 0 h 146" name="T11"/>
              <a:gd fmla="*/ 46 w 188" name="T12"/>
              <a:gd fmla="*/ 144 h 146" name="T13"/>
              <a:gd fmla="*/ 46 w 188" name="T14"/>
              <a:gd fmla="*/ 146 h 146" name="T15"/>
              <a:gd fmla="*/ 47 w 188" name="T16"/>
              <a:gd fmla="*/ 146 h 1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 w="188">
                <a:moveTo>
                  <a:pt x="47" y="146"/>
                </a:moveTo>
                <a:lnTo>
                  <a:pt x="188" y="146"/>
                </a:lnTo>
                <a:lnTo>
                  <a:pt x="188" y="111"/>
                </a:lnTo>
                <a:lnTo>
                  <a:pt x="73" y="111"/>
                </a:lnTo>
                <a:lnTo>
                  <a:pt x="37" y="0"/>
                </a:lnTo>
                <a:lnTo>
                  <a:pt x="0" y="0"/>
                </a:lnTo>
                <a:lnTo>
                  <a:pt x="46" y="144"/>
                </a:lnTo>
                <a:lnTo>
                  <a:pt x="46" y="146"/>
                </a:lnTo>
                <a:lnTo>
                  <a:pt x="47" y="146"/>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0"/>
          <p:cNvSpPr/>
          <p:nvPr/>
        </p:nvSpPr>
        <p:spPr bwMode="auto">
          <a:xfrm>
            <a:off x="5680464" y="3141998"/>
            <a:ext cx="188346" cy="108613"/>
          </a:xfrm>
          <a:custGeom>
            <a:gdLst>
              <a:gd fmla="*/ 300 w 300" name="T0"/>
              <a:gd fmla="*/ 156 h 173" name="T1"/>
              <a:gd fmla="*/ 285 w 300" name="T2"/>
              <a:gd fmla="*/ 125 h 173" name="T3"/>
              <a:gd fmla="*/ 285 w 300" name="T4"/>
              <a:gd fmla="*/ 107 h 173" name="T5"/>
              <a:gd fmla="*/ 251 w 300" name="T6"/>
              <a:gd fmla="*/ 107 h 173" name="T7"/>
              <a:gd fmla="*/ 251 w 300" name="T8"/>
              <a:gd fmla="*/ 0 h 173" name="T9"/>
              <a:gd fmla="*/ 209 w 300" name="T10"/>
              <a:gd fmla="*/ 0 h 173" name="T11"/>
              <a:gd fmla="*/ 209 w 300" name="T12"/>
              <a:gd fmla="*/ 107 h 173" name="T13"/>
              <a:gd fmla="*/ 171 w 300" name="T14"/>
              <a:gd fmla="*/ 107 h 173" name="T15"/>
              <a:gd fmla="*/ 171 w 300" name="T16"/>
              <a:gd fmla="*/ 0 h 173" name="T17"/>
              <a:gd fmla="*/ 130 w 300" name="T18"/>
              <a:gd fmla="*/ 0 h 173" name="T19"/>
              <a:gd fmla="*/ 130 w 300" name="T20"/>
              <a:gd fmla="*/ 107 h 173" name="T21"/>
              <a:gd fmla="*/ 91 w 300" name="T22"/>
              <a:gd fmla="*/ 107 h 173" name="T23"/>
              <a:gd fmla="*/ 91 w 300" name="T24"/>
              <a:gd fmla="*/ 0 h 173" name="T25"/>
              <a:gd fmla="*/ 49 w 300" name="T26"/>
              <a:gd fmla="*/ 0 h 173" name="T27"/>
              <a:gd fmla="*/ 49 w 300" name="T28"/>
              <a:gd fmla="*/ 107 h 173" name="T29"/>
              <a:gd fmla="*/ 15 w 300" name="T30"/>
              <a:gd fmla="*/ 107 h 173" name="T31"/>
              <a:gd fmla="*/ 15 w 300" name="T32"/>
              <a:gd fmla="*/ 125 h 173" name="T33"/>
              <a:gd fmla="*/ 0 w 300" name="T34"/>
              <a:gd fmla="*/ 156 h 173" name="T35"/>
              <a:gd fmla="*/ 0 w 300" name="T36"/>
              <a:gd fmla="*/ 173 h 173" name="T37"/>
              <a:gd fmla="*/ 300 w 300" name="T38"/>
              <a:gd fmla="*/ 173 h 173" name="T39"/>
              <a:gd fmla="*/ 300 w 300" name="T40"/>
              <a:gd fmla="*/ 156 h 17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3" w="300">
                <a:moveTo>
                  <a:pt x="300" y="156"/>
                </a:moveTo>
                <a:lnTo>
                  <a:pt x="285" y="125"/>
                </a:lnTo>
                <a:lnTo>
                  <a:pt x="285" y="107"/>
                </a:lnTo>
                <a:lnTo>
                  <a:pt x="251" y="107"/>
                </a:lnTo>
                <a:lnTo>
                  <a:pt x="251" y="0"/>
                </a:lnTo>
                <a:lnTo>
                  <a:pt x="209" y="0"/>
                </a:lnTo>
                <a:lnTo>
                  <a:pt x="209" y="107"/>
                </a:lnTo>
                <a:lnTo>
                  <a:pt x="171" y="107"/>
                </a:lnTo>
                <a:lnTo>
                  <a:pt x="171" y="0"/>
                </a:lnTo>
                <a:lnTo>
                  <a:pt x="130" y="0"/>
                </a:lnTo>
                <a:lnTo>
                  <a:pt x="130" y="107"/>
                </a:lnTo>
                <a:lnTo>
                  <a:pt x="91" y="107"/>
                </a:lnTo>
                <a:lnTo>
                  <a:pt x="91" y="0"/>
                </a:lnTo>
                <a:lnTo>
                  <a:pt x="49" y="0"/>
                </a:lnTo>
                <a:lnTo>
                  <a:pt x="49" y="107"/>
                </a:lnTo>
                <a:lnTo>
                  <a:pt x="15" y="107"/>
                </a:lnTo>
                <a:lnTo>
                  <a:pt x="15" y="125"/>
                </a:lnTo>
                <a:lnTo>
                  <a:pt x="0" y="156"/>
                </a:lnTo>
                <a:lnTo>
                  <a:pt x="0" y="173"/>
                </a:lnTo>
                <a:lnTo>
                  <a:pt x="300" y="173"/>
                </a:lnTo>
                <a:lnTo>
                  <a:pt x="300" y="156"/>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1"/>
          <p:cNvSpPr/>
          <p:nvPr/>
        </p:nvSpPr>
        <p:spPr bwMode="auto">
          <a:xfrm>
            <a:off x="5686114" y="3046569"/>
            <a:ext cx="177045" cy="76594"/>
          </a:xfrm>
          <a:custGeom>
            <a:gdLst>
              <a:gd fmla="*/ 282 w 282" name="T0"/>
              <a:gd fmla="*/ 87 h 122" name="T1"/>
              <a:gd fmla="*/ 152 w 282" name="T2"/>
              <a:gd fmla="*/ 0 h 122" name="T3"/>
              <a:gd fmla="*/ 129 w 282" name="T4"/>
              <a:gd fmla="*/ 0 h 122" name="T5"/>
              <a:gd fmla="*/ 0 w 282" name="T6"/>
              <a:gd fmla="*/ 87 h 122" name="T7"/>
              <a:gd fmla="*/ 0 w 282" name="T8"/>
              <a:gd fmla="*/ 122 h 122" name="T9"/>
              <a:gd fmla="*/ 282 w 282" name="T10"/>
              <a:gd fmla="*/ 122 h 122" name="T11"/>
              <a:gd fmla="*/ 282 w 282" name="T12"/>
              <a:gd fmla="*/ 87 h 122" name="T13"/>
            </a:gdLst>
            <a:cxnLst>
              <a:cxn ang="0">
                <a:pos x="T0" y="T1"/>
              </a:cxn>
              <a:cxn ang="0">
                <a:pos x="T2" y="T3"/>
              </a:cxn>
              <a:cxn ang="0">
                <a:pos x="T4" y="T5"/>
              </a:cxn>
              <a:cxn ang="0">
                <a:pos x="T6" y="T7"/>
              </a:cxn>
              <a:cxn ang="0">
                <a:pos x="T8" y="T9"/>
              </a:cxn>
              <a:cxn ang="0">
                <a:pos x="T10" y="T11"/>
              </a:cxn>
              <a:cxn ang="0">
                <a:pos x="T12" y="T13"/>
              </a:cxn>
            </a:cxnLst>
            <a:rect b="b" l="0" r="r" t="0"/>
            <a:pathLst>
              <a:path h="122" w="282">
                <a:moveTo>
                  <a:pt x="282" y="87"/>
                </a:moveTo>
                <a:lnTo>
                  <a:pt x="152" y="0"/>
                </a:lnTo>
                <a:lnTo>
                  <a:pt x="129" y="0"/>
                </a:lnTo>
                <a:lnTo>
                  <a:pt x="0" y="87"/>
                </a:lnTo>
                <a:lnTo>
                  <a:pt x="0" y="122"/>
                </a:lnTo>
                <a:lnTo>
                  <a:pt x="282" y="122"/>
                </a:lnTo>
                <a:lnTo>
                  <a:pt x="282" y="87"/>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2"/>
          <p:cNvSpPr/>
          <p:nvPr/>
        </p:nvSpPr>
        <p:spPr bwMode="auto">
          <a:xfrm>
            <a:off x="5874460" y="3126930"/>
            <a:ext cx="92917" cy="75338"/>
          </a:xfrm>
          <a:custGeom>
            <a:gdLst>
              <a:gd fmla="*/ 2 w 167" name="T0"/>
              <a:gd fmla="*/ 96 h 136" name="T1"/>
              <a:gd fmla="*/ 18 w 167" name="T2"/>
              <a:gd fmla="*/ 130 h 136" name="T3"/>
              <a:gd fmla="*/ 30 w 167" name="T4"/>
              <a:gd fmla="*/ 135 h 136" name="T5"/>
              <a:gd fmla="*/ 139 w 167" name="T6"/>
              <a:gd fmla="*/ 89 h 136" name="T7"/>
              <a:gd fmla="*/ 167 w 167" name="T8"/>
              <a:gd fmla="*/ 0 h 136" name="T9"/>
              <a:gd fmla="*/ 5 w 167" name="T10"/>
              <a:gd fmla="*/ 85 h 136" name="T11"/>
              <a:gd fmla="*/ 2 w 167" name="T12"/>
              <a:gd fmla="*/ 96 h 136" name="T13"/>
            </a:gdLst>
            <a:cxnLst>
              <a:cxn ang="0">
                <a:pos x="T0" y="T1"/>
              </a:cxn>
              <a:cxn ang="0">
                <a:pos x="T2" y="T3"/>
              </a:cxn>
              <a:cxn ang="0">
                <a:pos x="T4" y="T5"/>
              </a:cxn>
              <a:cxn ang="0">
                <a:pos x="T6" y="T7"/>
              </a:cxn>
              <a:cxn ang="0">
                <a:pos x="T8" y="T9"/>
              </a:cxn>
              <a:cxn ang="0">
                <a:pos x="T10" y="T11"/>
              </a:cxn>
              <a:cxn ang="0">
                <a:pos x="T12" y="T13"/>
              </a:cxn>
            </a:cxnLst>
            <a:rect b="b" l="0" r="r" t="0"/>
            <a:pathLst>
              <a:path h="136" w="167">
                <a:moveTo>
                  <a:pt x="2" y="96"/>
                </a:moveTo>
                <a:cubicBezTo>
                  <a:pt x="18" y="130"/>
                  <a:pt x="18" y="130"/>
                  <a:pt x="18" y="130"/>
                </a:cubicBezTo>
                <a:cubicBezTo>
                  <a:pt x="20" y="135"/>
                  <a:pt x="25" y="136"/>
                  <a:pt x="30" y="135"/>
                </a:cubicBezTo>
                <a:cubicBezTo>
                  <a:pt x="139" y="89"/>
                  <a:pt x="139" y="89"/>
                  <a:pt x="139" y="89"/>
                </a:cubicBezTo>
                <a:cubicBezTo>
                  <a:pt x="141" y="69"/>
                  <a:pt x="148" y="32"/>
                  <a:pt x="167" y="0"/>
                </a:cubicBezTo>
                <a:cubicBezTo>
                  <a:pt x="5" y="85"/>
                  <a:pt x="5" y="85"/>
                  <a:pt x="5" y="85"/>
                </a:cubicBezTo>
                <a:cubicBezTo>
                  <a:pt x="1" y="87"/>
                  <a:pt x="0" y="92"/>
                  <a:pt x="2" y="96"/>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3"/>
          <p:cNvSpPr>
            <a:spLocks noEditPoints="1"/>
          </p:cNvSpPr>
          <p:nvPr/>
        </p:nvSpPr>
        <p:spPr bwMode="auto">
          <a:xfrm>
            <a:off x="5762708" y="3110607"/>
            <a:ext cx="418129" cy="322700"/>
          </a:xfrm>
          <a:custGeom>
            <a:gdLst>
              <a:gd fmla="*/ 675 w 754" name="T0"/>
              <a:gd fmla="*/ 156 h 579" name="T1"/>
              <a:gd fmla="*/ 659 w 754" name="T2"/>
              <a:gd fmla="*/ 154 h 579" name="T3"/>
              <a:gd fmla="*/ 622 w 754" name="T4"/>
              <a:gd fmla="*/ 185 h 579" name="T5"/>
              <a:gd fmla="*/ 612 w 754" name="T6"/>
              <a:gd fmla="*/ 173 h 579" name="T7"/>
              <a:gd fmla="*/ 596 w 754" name="T8"/>
              <a:gd fmla="*/ 165 h 579" name="T9"/>
              <a:gd fmla="*/ 583 w 754" name="T10"/>
              <a:gd fmla="*/ 169 h 579" name="T11"/>
              <a:gd fmla="*/ 460 w 754" name="T12"/>
              <a:gd fmla="*/ 15 h 579" name="T13"/>
              <a:gd fmla="*/ 442 w 754" name="T14"/>
              <a:gd fmla="*/ 0 h 579" name="T15"/>
              <a:gd fmla="*/ 440 w 754" name="T16"/>
              <a:gd fmla="*/ 0 h 579" name="T17"/>
              <a:gd fmla="*/ 392 w 754" name="T18"/>
              <a:gd fmla="*/ 45 h 579" name="T19"/>
              <a:gd fmla="*/ 371 w 754" name="T20"/>
              <a:gd fmla="*/ 105 h 579" name="T21"/>
              <a:gd fmla="*/ 369 w 754" name="T22"/>
              <a:gd fmla="*/ 118 h 579" name="T23"/>
              <a:gd fmla="*/ 369 w 754" name="T24"/>
              <a:gd fmla="*/ 254 h 579" name="T25"/>
              <a:gd fmla="*/ 368 w 754" name="T26"/>
              <a:gd fmla="*/ 258 h 579" name="T27"/>
              <a:gd fmla="*/ 232 w 754" name="T28"/>
              <a:gd fmla="*/ 519 h 579" name="T29"/>
              <a:gd fmla="*/ 234 w 754" name="T30"/>
              <a:gd fmla="*/ 529 h 579" name="T31"/>
              <a:gd fmla="*/ 0 w 754" name="T32"/>
              <a:gd fmla="*/ 529 h 579" name="T33"/>
              <a:gd fmla="*/ 0 w 754" name="T34"/>
              <a:gd fmla="*/ 579 h 579" name="T35"/>
              <a:gd fmla="*/ 598 w 754" name="T36"/>
              <a:gd fmla="*/ 579 h 579" name="T37"/>
              <a:gd fmla="*/ 598 w 754" name="T38"/>
              <a:gd fmla="*/ 529 h 579" name="T39"/>
              <a:gd fmla="*/ 595 w 754" name="T40"/>
              <a:gd fmla="*/ 529 h 579" name="T41"/>
              <a:gd fmla="*/ 596 w 754" name="T42"/>
              <a:gd fmla="*/ 519 h 579" name="T43"/>
              <a:gd fmla="*/ 485 w 754" name="T44"/>
              <a:gd fmla="*/ 317 h 579" name="T45"/>
              <a:gd fmla="*/ 430 w 754" name="T46"/>
              <a:gd fmla="*/ 400 h 579" name="T47"/>
              <a:gd fmla="*/ 519 w 754" name="T48"/>
              <a:gd fmla="*/ 529 h 579" name="T49"/>
              <a:gd fmla="*/ 346 w 754" name="T50"/>
              <a:gd fmla="*/ 529 h 579" name="T51"/>
              <a:gd fmla="*/ 304 w 754" name="T52"/>
              <a:gd fmla="*/ 529 h 579" name="T53"/>
              <a:gd fmla="*/ 411 w 754" name="T54"/>
              <a:gd fmla="*/ 372 h 579" name="T55"/>
              <a:gd fmla="*/ 455 w 754" name="T56"/>
              <a:gd fmla="*/ 307 h 579" name="T57"/>
              <a:gd fmla="*/ 466 w 754" name="T58"/>
              <a:gd fmla="*/ 282 h 579" name="T59"/>
              <a:gd fmla="*/ 468 w 754" name="T60"/>
              <a:gd fmla="*/ 264 h 579" name="T61"/>
              <a:gd fmla="*/ 468 w 754" name="T62"/>
              <a:gd fmla="*/ 127 h 579" name="T63"/>
              <a:gd fmla="*/ 493 w 754" name="T64"/>
              <a:gd fmla="*/ 155 h 579" name="T65"/>
              <a:gd fmla="*/ 540 w 754" name="T66"/>
              <a:gd fmla="*/ 206 h 579" name="T67"/>
              <a:gd fmla="*/ 535 w 754" name="T68"/>
              <a:gd fmla="*/ 217 h 579" name="T69"/>
              <a:gd fmla="*/ 540 w 754" name="T70"/>
              <a:gd fmla="*/ 233 h 579" name="T71"/>
              <a:gd fmla="*/ 550 w 754" name="T72"/>
              <a:gd fmla="*/ 245 h 579" name="T73"/>
              <a:gd fmla="*/ 513 w 754" name="T74"/>
              <a:gd fmla="*/ 276 h 579" name="T75"/>
              <a:gd fmla="*/ 512 w 754" name="T76"/>
              <a:gd fmla="*/ 292 h 579" name="T77"/>
              <a:gd fmla="*/ 587 w 754" name="T78"/>
              <a:gd fmla="*/ 382 h 579" name="T79"/>
              <a:gd fmla="*/ 602 w 754" name="T80"/>
              <a:gd fmla="*/ 383 h 579" name="T81"/>
              <a:gd fmla="*/ 749 w 754" name="T82"/>
              <a:gd fmla="*/ 261 h 579" name="T83"/>
              <a:gd fmla="*/ 750 w 754" name="T84"/>
              <a:gd fmla="*/ 246 h 579" name="T85"/>
              <a:gd fmla="*/ 675 w 754" name="T86"/>
              <a:gd fmla="*/ 156 h 579" name="T87"/>
              <a:gd fmla="*/ 555 w 754" name="T88"/>
              <a:gd fmla="*/ 220 h 579" name="T89"/>
              <a:gd fmla="*/ 555 w 754" name="T90"/>
              <a:gd fmla="*/ 219 h 579" name="T91"/>
              <a:gd fmla="*/ 596 w 754" name="T92"/>
              <a:gd fmla="*/ 186 h 579" name="T93"/>
              <a:gd fmla="*/ 596 w 754" name="T94"/>
              <a:gd fmla="*/ 185 h 579" name="T95"/>
              <a:gd fmla="*/ 597 w 754" name="T96"/>
              <a:gd fmla="*/ 186 h 579" name="T97"/>
              <a:gd fmla="*/ 607 w 754" name="T98"/>
              <a:gd fmla="*/ 198 h 579" name="T99"/>
              <a:gd fmla="*/ 565 w 754" name="T100"/>
              <a:gd fmla="*/ 232 h 579" name="T101"/>
              <a:gd fmla="*/ 555 w 754" name="T102"/>
              <a:gd fmla="*/ 220 h 57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79" w="754">
                <a:moveTo>
                  <a:pt x="675" y="156"/>
                </a:moveTo>
                <a:cubicBezTo>
                  <a:pt x="671" y="151"/>
                  <a:pt x="664" y="150"/>
                  <a:pt x="659" y="154"/>
                </a:cubicBezTo>
                <a:cubicBezTo>
                  <a:pt x="622" y="185"/>
                  <a:pt x="622" y="185"/>
                  <a:pt x="622" y="185"/>
                </a:cubicBezTo>
                <a:cubicBezTo>
                  <a:pt x="612" y="173"/>
                  <a:pt x="612" y="173"/>
                  <a:pt x="612" y="173"/>
                </a:cubicBezTo>
                <a:cubicBezTo>
                  <a:pt x="608" y="168"/>
                  <a:pt x="602" y="165"/>
                  <a:pt x="596" y="165"/>
                </a:cubicBezTo>
                <a:cubicBezTo>
                  <a:pt x="591" y="165"/>
                  <a:pt x="587" y="167"/>
                  <a:pt x="583" y="169"/>
                </a:cubicBezTo>
                <a:cubicBezTo>
                  <a:pt x="460" y="15"/>
                  <a:pt x="460" y="15"/>
                  <a:pt x="460" y="15"/>
                </a:cubicBezTo>
                <a:cubicBezTo>
                  <a:pt x="456" y="8"/>
                  <a:pt x="450" y="3"/>
                  <a:pt x="442" y="0"/>
                </a:cubicBezTo>
                <a:cubicBezTo>
                  <a:pt x="441" y="0"/>
                  <a:pt x="441" y="0"/>
                  <a:pt x="440" y="0"/>
                </a:cubicBezTo>
                <a:cubicBezTo>
                  <a:pt x="418" y="9"/>
                  <a:pt x="403" y="26"/>
                  <a:pt x="392" y="45"/>
                </a:cubicBezTo>
                <a:cubicBezTo>
                  <a:pt x="380" y="65"/>
                  <a:pt x="374" y="88"/>
                  <a:pt x="371" y="105"/>
                </a:cubicBezTo>
                <a:cubicBezTo>
                  <a:pt x="370" y="110"/>
                  <a:pt x="370" y="114"/>
                  <a:pt x="369" y="118"/>
                </a:cubicBezTo>
                <a:cubicBezTo>
                  <a:pt x="369" y="254"/>
                  <a:pt x="369" y="254"/>
                  <a:pt x="369" y="254"/>
                </a:cubicBezTo>
                <a:cubicBezTo>
                  <a:pt x="369" y="255"/>
                  <a:pt x="369" y="256"/>
                  <a:pt x="368" y="258"/>
                </a:cubicBezTo>
                <a:cubicBezTo>
                  <a:pt x="232" y="519"/>
                  <a:pt x="232" y="519"/>
                  <a:pt x="232" y="519"/>
                </a:cubicBezTo>
                <a:cubicBezTo>
                  <a:pt x="230" y="522"/>
                  <a:pt x="231" y="527"/>
                  <a:pt x="234" y="529"/>
                </a:cubicBezTo>
                <a:cubicBezTo>
                  <a:pt x="0" y="529"/>
                  <a:pt x="0" y="529"/>
                  <a:pt x="0" y="529"/>
                </a:cubicBezTo>
                <a:cubicBezTo>
                  <a:pt x="0" y="579"/>
                  <a:pt x="0" y="579"/>
                  <a:pt x="0" y="579"/>
                </a:cubicBezTo>
                <a:cubicBezTo>
                  <a:pt x="598" y="579"/>
                  <a:pt x="598" y="579"/>
                  <a:pt x="598" y="579"/>
                </a:cubicBezTo>
                <a:cubicBezTo>
                  <a:pt x="598" y="529"/>
                  <a:pt x="598" y="529"/>
                  <a:pt x="598" y="529"/>
                </a:cubicBezTo>
                <a:cubicBezTo>
                  <a:pt x="595" y="529"/>
                  <a:pt x="595" y="529"/>
                  <a:pt x="595" y="529"/>
                </a:cubicBezTo>
                <a:cubicBezTo>
                  <a:pt x="598" y="526"/>
                  <a:pt x="598" y="522"/>
                  <a:pt x="596" y="519"/>
                </a:cubicBezTo>
                <a:cubicBezTo>
                  <a:pt x="485" y="317"/>
                  <a:pt x="485" y="317"/>
                  <a:pt x="485" y="317"/>
                </a:cubicBezTo>
                <a:cubicBezTo>
                  <a:pt x="430" y="400"/>
                  <a:pt x="430" y="400"/>
                  <a:pt x="430" y="400"/>
                </a:cubicBezTo>
                <a:cubicBezTo>
                  <a:pt x="519" y="529"/>
                  <a:pt x="519" y="529"/>
                  <a:pt x="519" y="529"/>
                </a:cubicBezTo>
                <a:cubicBezTo>
                  <a:pt x="346" y="529"/>
                  <a:pt x="346" y="529"/>
                  <a:pt x="346" y="529"/>
                </a:cubicBezTo>
                <a:cubicBezTo>
                  <a:pt x="304" y="529"/>
                  <a:pt x="304" y="529"/>
                  <a:pt x="304" y="529"/>
                </a:cubicBezTo>
                <a:cubicBezTo>
                  <a:pt x="411" y="372"/>
                  <a:pt x="411" y="372"/>
                  <a:pt x="411" y="372"/>
                </a:cubicBezTo>
                <a:cubicBezTo>
                  <a:pt x="455" y="307"/>
                  <a:pt x="455" y="307"/>
                  <a:pt x="455" y="307"/>
                </a:cubicBezTo>
                <a:cubicBezTo>
                  <a:pt x="460" y="299"/>
                  <a:pt x="463" y="291"/>
                  <a:pt x="466" y="282"/>
                </a:cubicBezTo>
                <a:cubicBezTo>
                  <a:pt x="467" y="277"/>
                  <a:pt x="468" y="270"/>
                  <a:pt x="468" y="264"/>
                </a:cubicBezTo>
                <a:cubicBezTo>
                  <a:pt x="468" y="127"/>
                  <a:pt x="468" y="127"/>
                  <a:pt x="468" y="127"/>
                </a:cubicBezTo>
                <a:cubicBezTo>
                  <a:pt x="493" y="155"/>
                  <a:pt x="493" y="155"/>
                  <a:pt x="493" y="155"/>
                </a:cubicBezTo>
                <a:cubicBezTo>
                  <a:pt x="540" y="206"/>
                  <a:pt x="540" y="206"/>
                  <a:pt x="540" y="206"/>
                </a:cubicBezTo>
                <a:cubicBezTo>
                  <a:pt x="537" y="209"/>
                  <a:pt x="536" y="213"/>
                  <a:pt x="535" y="217"/>
                </a:cubicBezTo>
                <a:cubicBezTo>
                  <a:pt x="535" y="223"/>
                  <a:pt x="537" y="229"/>
                  <a:pt x="540" y="233"/>
                </a:cubicBezTo>
                <a:cubicBezTo>
                  <a:pt x="550" y="245"/>
                  <a:pt x="550" y="245"/>
                  <a:pt x="550" y="245"/>
                </a:cubicBezTo>
                <a:cubicBezTo>
                  <a:pt x="513" y="276"/>
                  <a:pt x="513" y="276"/>
                  <a:pt x="513" y="276"/>
                </a:cubicBezTo>
                <a:cubicBezTo>
                  <a:pt x="508" y="280"/>
                  <a:pt x="508" y="287"/>
                  <a:pt x="512" y="292"/>
                </a:cubicBezTo>
                <a:cubicBezTo>
                  <a:pt x="587" y="382"/>
                  <a:pt x="587" y="382"/>
                  <a:pt x="587" y="382"/>
                </a:cubicBezTo>
                <a:cubicBezTo>
                  <a:pt x="591" y="386"/>
                  <a:pt x="598" y="387"/>
                  <a:pt x="602" y="383"/>
                </a:cubicBezTo>
                <a:cubicBezTo>
                  <a:pt x="749" y="261"/>
                  <a:pt x="749" y="261"/>
                  <a:pt x="749" y="261"/>
                </a:cubicBezTo>
                <a:cubicBezTo>
                  <a:pt x="753" y="257"/>
                  <a:pt x="754" y="250"/>
                  <a:pt x="750" y="246"/>
                </a:cubicBezTo>
                <a:lnTo>
                  <a:pt x="675" y="156"/>
                </a:lnTo>
                <a:close/>
                <a:moveTo>
                  <a:pt x="555" y="220"/>
                </a:moveTo>
                <a:cubicBezTo>
                  <a:pt x="555" y="220"/>
                  <a:pt x="555" y="220"/>
                  <a:pt x="555" y="219"/>
                </a:cubicBezTo>
                <a:cubicBezTo>
                  <a:pt x="596" y="186"/>
                  <a:pt x="596" y="186"/>
                  <a:pt x="596" y="186"/>
                </a:cubicBezTo>
                <a:cubicBezTo>
                  <a:pt x="596" y="185"/>
                  <a:pt x="596" y="185"/>
                  <a:pt x="596" y="185"/>
                </a:cubicBezTo>
                <a:cubicBezTo>
                  <a:pt x="596" y="185"/>
                  <a:pt x="597" y="185"/>
                  <a:pt x="597" y="186"/>
                </a:cubicBezTo>
                <a:cubicBezTo>
                  <a:pt x="607" y="198"/>
                  <a:pt x="607" y="198"/>
                  <a:pt x="607" y="198"/>
                </a:cubicBezTo>
                <a:cubicBezTo>
                  <a:pt x="565" y="232"/>
                  <a:pt x="565" y="232"/>
                  <a:pt x="565" y="232"/>
                </a:cubicBezTo>
                <a:lnTo>
                  <a:pt x="555" y="220"/>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4"/>
          <p:cNvSpPr/>
          <p:nvPr/>
        </p:nvSpPr>
        <p:spPr bwMode="auto">
          <a:xfrm>
            <a:off x="5966122" y="3028362"/>
            <a:ext cx="67177" cy="66549"/>
          </a:xfrm>
          <a:custGeom>
            <a:gdLst>
              <a:gd fmla="*/ 60 w 121" name="T0"/>
              <a:gd fmla="*/ 120 h 120" name="T1"/>
              <a:gd fmla="*/ 67 w 121" name="T2"/>
              <a:gd fmla="*/ 120 h 120" name="T3"/>
              <a:gd fmla="*/ 78 w 121" name="T4"/>
              <a:gd fmla="*/ 118 h 120" name="T5"/>
              <a:gd fmla="*/ 121 w 121" name="T6"/>
              <a:gd fmla="*/ 60 h 120" name="T7"/>
              <a:gd fmla="*/ 60 w 121" name="T8"/>
              <a:gd fmla="*/ 0 h 120" name="T9"/>
              <a:gd fmla="*/ 0 w 121" name="T10"/>
              <a:gd fmla="*/ 60 h 120" name="T11"/>
              <a:gd fmla="*/ 60 w 121" name="T12"/>
              <a:gd fmla="*/ 120 h 120" name="T13"/>
            </a:gdLst>
            <a:cxnLst>
              <a:cxn ang="0">
                <a:pos x="T0" y="T1"/>
              </a:cxn>
              <a:cxn ang="0">
                <a:pos x="T2" y="T3"/>
              </a:cxn>
              <a:cxn ang="0">
                <a:pos x="T4" y="T5"/>
              </a:cxn>
              <a:cxn ang="0">
                <a:pos x="T6" y="T7"/>
              </a:cxn>
              <a:cxn ang="0">
                <a:pos x="T8" y="T9"/>
              </a:cxn>
              <a:cxn ang="0">
                <a:pos x="T10" y="T11"/>
              </a:cxn>
              <a:cxn ang="0">
                <a:pos x="T12" y="T13"/>
              </a:cxn>
            </a:cxnLst>
            <a:rect b="b" l="0" r="r" t="0"/>
            <a:pathLst>
              <a:path h="120" w="120">
                <a:moveTo>
                  <a:pt x="60" y="120"/>
                </a:moveTo>
                <a:cubicBezTo>
                  <a:pt x="63" y="120"/>
                  <a:pt x="65" y="120"/>
                  <a:pt x="67" y="120"/>
                </a:cubicBezTo>
                <a:cubicBezTo>
                  <a:pt x="71" y="119"/>
                  <a:pt x="74" y="119"/>
                  <a:pt x="78" y="118"/>
                </a:cubicBezTo>
                <a:cubicBezTo>
                  <a:pt x="103" y="110"/>
                  <a:pt x="121" y="87"/>
                  <a:pt x="121" y="60"/>
                </a:cubicBezTo>
                <a:cubicBezTo>
                  <a:pt x="121" y="27"/>
                  <a:pt x="94" y="0"/>
                  <a:pt x="60" y="0"/>
                </a:cubicBezTo>
                <a:cubicBezTo>
                  <a:pt x="27" y="0"/>
                  <a:pt x="0" y="27"/>
                  <a:pt x="0" y="60"/>
                </a:cubicBezTo>
                <a:cubicBezTo>
                  <a:pt x="0" y="93"/>
                  <a:pt x="27" y="120"/>
                  <a:pt x="60" y="120"/>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5"/>
          <p:cNvSpPr/>
          <p:nvPr/>
        </p:nvSpPr>
        <p:spPr bwMode="auto">
          <a:xfrm>
            <a:off x="5041970" y="3141998"/>
            <a:ext cx="188974" cy="110497"/>
          </a:xfrm>
          <a:custGeom>
            <a:gdLst>
              <a:gd fmla="*/ 301 w 301" name="T0"/>
              <a:gd fmla="*/ 158 h 176" name="T1"/>
              <a:gd fmla="*/ 287 w 301" name="T2"/>
              <a:gd fmla="*/ 126 h 176" name="T3"/>
              <a:gd fmla="*/ 287 w 301" name="T4"/>
              <a:gd fmla="*/ 109 h 176" name="T5"/>
              <a:gd fmla="*/ 253 w 301" name="T6"/>
              <a:gd fmla="*/ 109 h 176" name="T7"/>
              <a:gd fmla="*/ 253 w 301" name="T8"/>
              <a:gd fmla="*/ 0 h 176" name="T9"/>
              <a:gd fmla="*/ 211 w 301" name="T10"/>
              <a:gd fmla="*/ 0 h 176" name="T11"/>
              <a:gd fmla="*/ 211 w 301" name="T12"/>
              <a:gd fmla="*/ 109 h 176" name="T13"/>
              <a:gd fmla="*/ 172 w 301" name="T14"/>
              <a:gd fmla="*/ 109 h 176" name="T15"/>
              <a:gd fmla="*/ 172 w 301" name="T16"/>
              <a:gd fmla="*/ 0 h 176" name="T17"/>
              <a:gd fmla="*/ 131 w 301" name="T18"/>
              <a:gd fmla="*/ 0 h 176" name="T19"/>
              <a:gd fmla="*/ 131 w 301" name="T20"/>
              <a:gd fmla="*/ 109 h 176" name="T21"/>
              <a:gd fmla="*/ 92 w 301" name="T22"/>
              <a:gd fmla="*/ 109 h 176" name="T23"/>
              <a:gd fmla="*/ 92 w 301" name="T24"/>
              <a:gd fmla="*/ 0 h 176" name="T25"/>
              <a:gd fmla="*/ 50 w 301" name="T26"/>
              <a:gd fmla="*/ 0 h 176" name="T27"/>
              <a:gd fmla="*/ 50 w 301" name="T28"/>
              <a:gd fmla="*/ 109 h 176" name="T29"/>
              <a:gd fmla="*/ 16 w 301" name="T30"/>
              <a:gd fmla="*/ 109 h 176" name="T31"/>
              <a:gd fmla="*/ 16 w 301" name="T32"/>
              <a:gd fmla="*/ 126 h 176" name="T33"/>
              <a:gd fmla="*/ 0 w 301" name="T34"/>
              <a:gd fmla="*/ 158 h 176" name="T35"/>
              <a:gd fmla="*/ 0 w 301" name="T36"/>
              <a:gd fmla="*/ 176 h 176" name="T37"/>
              <a:gd fmla="*/ 301 w 301" name="T38"/>
              <a:gd fmla="*/ 176 h 176" name="T39"/>
              <a:gd fmla="*/ 301 w 301" name="T40"/>
              <a:gd fmla="*/ 158 h 17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6" w="301">
                <a:moveTo>
                  <a:pt x="301" y="158"/>
                </a:moveTo>
                <a:lnTo>
                  <a:pt x="287" y="126"/>
                </a:lnTo>
                <a:lnTo>
                  <a:pt x="287" y="109"/>
                </a:lnTo>
                <a:lnTo>
                  <a:pt x="253" y="109"/>
                </a:lnTo>
                <a:lnTo>
                  <a:pt x="253" y="0"/>
                </a:lnTo>
                <a:lnTo>
                  <a:pt x="211" y="0"/>
                </a:lnTo>
                <a:lnTo>
                  <a:pt x="211" y="109"/>
                </a:lnTo>
                <a:lnTo>
                  <a:pt x="172" y="109"/>
                </a:lnTo>
                <a:lnTo>
                  <a:pt x="172" y="0"/>
                </a:lnTo>
                <a:lnTo>
                  <a:pt x="131" y="0"/>
                </a:lnTo>
                <a:lnTo>
                  <a:pt x="131" y="109"/>
                </a:lnTo>
                <a:lnTo>
                  <a:pt x="92" y="109"/>
                </a:lnTo>
                <a:lnTo>
                  <a:pt x="92" y="0"/>
                </a:lnTo>
                <a:lnTo>
                  <a:pt x="50" y="0"/>
                </a:lnTo>
                <a:lnTo>
                  <a:pt x="50" y="109"/>
                </a:lnTo>
                <a:lnTo>
                  <a:pt x="16" y="109"/>
                </a:lnTo>
                <a:lnTo>
                  <a:pt x="16" y="126"/>
                </a:lnTo>
                <a:lnTo>
                  <a:pt x="0" y="158"/>
                </a:lnTo>
                <a:lnTo>
                  <a:pt x="0" y="176"/>
                </a:lnTo>
                <a:lnTo>
                  <a:pt x="301" y="176"/>
                </a:lnTo>
                <a:lnTo>
                  <a:pt x="301" y="158"/>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6"/>
          <p:cNvSpPr/>
          <p:nvPr/>
        </p:nvSpPr>
        <p:spPr bwMode="auto">
          <a:xfrm>
            <a:off x="5048248" y="3044686"/>
            <a:ext cx="176418" cy="78478"/>
          </a:xfrm>
          <a:custGeom>
            <a:gdLst>
              <a:gd fmla="*/ 281 w 281" name="T0"/>
              <a:gd fmla="*/ 89 h 125" name="T1"/>
              <a:gd fmla="*/ 153 w 281" name="T2"/>
              <a:gd fmla="*/ 0 h 125" name="T3"/>
              <a:gd fmla="*/ 129 w 281" name="T4"/>
              <a:gd fmla="*/ 0 h 125" name="T5"/>
              <a:gd fmla="*/ 0 w 281" name="T6"/>
              <a:gd fmla="*/ 89 h 125" name="T7"/>
              <a:gd fmla="*/ 0 w 281" name="T8"/>
              <a:gd fmla="*/ 125 h 125" name="T9"/>
              <a:gd fmla="*/ 281 w 281" name="T10"/>
              <a:gd fmla="*/ 125 h 125" name="T11"/>
              <a:gd fmla="*/ 281 w 281" name="T12"/>
              <a:gd fmla="*/ 89 h 125" name="T13"/>
            </a:gdLst>
            <a:cxnLst>
              <a:cxn ang="0">
                <a:pos x="T0" y="T1"/>
              </a:cxn>
              <a:cxn ang="0">
                <a:pos x="T2" y="T3"/>
              </a:cxn>
              <a:cxn ang="0">
                <a:pos x="T4" y="T5"/>
              </a:cxn>
              <a:cxn ang="0">
                <a:pos x="T6" y="T7"/>
              </a:cxn>
              <a:cxn ang="0">
                <a:pos x="T8" y="T9"/>
              </a:cxn>
              <a:cxn ang="0">
                <a:pos x="T10" y="T11"/>
              </a:cxn>
              <a:cxn ang="0">
                <a:pos x="T12" y="T13"/>
              </a:cxn>
            </a:cxnLst>
            <a:rect b="b" l="0" r="r" t="0"/>
            <a:pathLst>
              <a:path h="125" w="281">
                <a:moveTo>
                  <a:pt x="281" y="89"/>
                </a:moveTo>
                <a:lnTo>
                  <a:pt x="153" y="0"/>
                </a:lnTo>
                <a:lnTo>
                  <a:pt x="129" y="0"/>
                </a:lnTo>
                <a:lnTo>
                  <a:pt x="0" y="89"/>
                </a:lnTo>
                <a:lnTo>
                  <a:pt x="0" y="125"/>
                </a:lnTo>
                <a:lnTo>
                  <a:pt x="281" y="125"/>
                </a:lnTo>
                <a:lnTo>
                  <a:pt x="281" y="89"/>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7"/>
          <p:cNvSpPr/>
          <p:nvPr/>
        </p:nvSpPr>
        <p:spPr bwMode="auto">
          <a:xfrm>
            <a:off x="5282425" y="3126930"/>
            <a:ext cx="91662" cy="75338"/>
          </a:xfrm>
          <a:custGeom>
            <a:gdLst>
              <a:gd fmla="*/ 2 w 166" name="T0"/>
              <a:gd fmla="*/ 96 h 136" name="T1"/>
              <a:gd fmla="*/ 19 w 166" name="T2"/>
              <a:gd fmla="*/ 130 h 136" name="T3"/>
              <a:gd fmla="*/ 30 w 166" name="T4"/>
              <a:gd fmla="*/ 135 h 136" name="T5"/>
              <a:gd fmla="*/ 138 w 166" name="T6"/>
              <a:gd fmla="*/ 89 h 136" name="T7"/>
              <a:gd fmla="*/ 166 w 166" name="T8"/>
              <a:gd fmla="*/ 0 h 136" name="T9"/>
              <a:gd fmla="*/ 6 w 166" name="T10"/>
              <a:gd fmla="*/ 85 h 136" name="T11"/>
              <a:gd fmla="*/ 2 w 166" name="T12"/>
              <a:gd fmla="*/ 96 h 136" name="T13"/>
            </a:gdLst>
            <a:cxnLst>
              <a:cxn ang="0">
                <a:pos x="T0" y="T1"/>
              </a:cxn>
              <a:cxn ang="0">
                <a:pos x="T2" y="T3"/>
              </a:cxn>
              <a:cxn ang="0">
                <a:pos x="T4" y="T5"/>
              </a:cxn>
              <a:cxn ang="0">
                <a:pos x="T6" y="T7"/>
              </a:cxn>
              <a:cxn ang="0">
                <a:pos x="T8" y="T9"/>
              </a:cxn>
              <a:cxn ang="0">
                <a:pos x="T10" y="T11"/>
              </a:cxn>
              <a:cxn ang="0">
                <a:pos x="T12" y="T13"/>
              </a:cxn>
            </a:cxnLst>
            <a:rect b="b" l="0" r="r" t="0"/>
            <a:pathLst>
              <a:path h="136" w="166">
                <a:moveTo>
                  <a:pt x="2" y="96"/>
                </a:moveTo>
                <a:cubicBezTo>
                  <a:pt x="19" y="130"/>
                  <a:pt x="19" y="130"/>
                  <a:pt x="19" y="130"/>
                </a:cubicBezTo>
                <a:cubicBezTo>
                  <a:pt x="21" y="135"/>
                  <a:pt x="26" y="136"/>
                  <a:pt x="30" y="135"/>
                </a:cubicBezTo>
                <a:cubicBezTo>
                  <a:pt x="138" y="89"/>
                  <a:pt x="138" y="89"/>
                  <a:pt x="138" y="89"/>
                </a:cubicBezTo>
                <a:cubicBezTo>
                  <a:pt x="141" y="70"/>
                  <a:pt x="147" y="33"/>
                  <a:pt x="166" y="0"/>
                </a:cubicBezTo>
                <a:cubicBezTo>
                  <a:pt x="6" y="85"/>
                  <a:pt x="6" y="85"/>
                  <a:pt x="6" y="85"/>
                </a:cubicBezTo>
                <a:cubicBezTo>
                  <a:pt x="2" y="87"/>
                  <a:pt x="0" y="92"/>
                  <a:pt x="2" y="96"/>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8"/>
          <p:cNvSpPr/>
          <p:nvPr/>
        </p:nvSpPr>
        <p:spPr bwMode="auto">
          <a:xfrm>
            <a:off x="5373459" y="3028362"/>
            <a:ext cx="67177" cy="66549"/>
          </a:xfrm>
          <a:custGeom>
            <a:gdLst>
              <a:gd fmla="*/ 61 w 121" name="T0"/>
              <a:gd fmla="*/ 120 h 120" name="T1"/>
              <a:gd fmla="*/ 67 w 121" name="T2"/>
              <a:gd fmla="*/ 120 h 120" name="T3"/>
              <a:gd fmla="*/ 78 w 121" name="T4"/>
              <a:gd fmla="*/ 118 h 120" name="T5"/>
              <a:gd fmla="*/ 121 w 121" name="T6"/>
              <a:gd fmla="*/ 60 h 120" name="T7"/>
              <a:gd fmla="*/ 61 w 121" name="T8"/>
              <a:gd fmla="*/ 0 h 120" name="T9"/>
              <a:gd fmla="*/ 0 w 121" name="T10"/>
              <a:gd fmla="*/ 60 h 120" name="T11"/>
              <a:gd fmla="*/ 61 w 121" name="T12"/>
              <a:gd fmla="*/ 120 h 120" name="T13"/>
            </a:gdLst>
            <a:cxnLst>
              <a:cxn ang="0">
                <a:pos x="T0" y="T1"/>
              </a:cxn>
              <a:cxn ang="0">
                <a:pos x="T2" y="T3"/>
              </a:cxn>
              <a:cxn ang="0">
                <a:pos x="T4" y="T5"/>
              </a:cxn>
              <a:cxn ang="0">
                <a:pos x="T6" y="T7"/>
              </a:cxn>
              <a:cxn ang="0">
                <a:pos x="T8" y="T9"/>
              </a:cxn>
              <a:cxn ang="0">
                <a:pos x="T10" y="T11"/>
              </a:cxn>
              <a:cxn ang="0">
                <a:pos x="T12" y="T13"/>
              </a:cxn>
            </a:cxnLst>
            <a:rect b="b" l="0" r="r" t="0"/>
            <a:pathLst>
              <a:path h="120" w="120">
                <a:moveTo>
                  <a:pt x="61" y="120"/>
                </a:moveTo>
                <a:cubicBezTo>
                  <a:pt x="63" y="120"/>
                  <a:pt x="65" y="120"/>
                  <a:pt x="67" y="120"/>
                </a:cubicBezTo>
                <a:cubicBezTo>
                  <a:pt x="71" y="119"/>
                  <a:pt x="75" y="119"/>
                  <a:pt x="78" y="118"/>
                </a:cubicBezTo>
                <a:cubicBezTo>
                  <a:pt x="103" y="110"/>
                  <a:pt x="121" y="87"/>
                  <a:pt x="121" y="60"/>
                </a:cubicBezTo>
                <a:cubicBezTo>
                  <a:pt x="121" y="27"/>
                  <a:pt x="94" y="0"/>
                  <a:pt x="61" y="0"/>
                </a:cubicBezTo>
                <a:cubicBezTo>
                  <a:pt x="27" y="0"/>
                  <a:pt x="0" y="27"/>
                  <a:pt x="0" y="60"/>
                </a:cubicBezTo>
                <a:cubicBezTo>
                  <a:pt x="0" y="93"/>
                  <a:pt x="27" y="120"/>
                  <a:pt x="61" y="120"/>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9"/>
          <p:cNvSpPr/>
          <p:nvPr/>
        </p:nvSpPr>
        <p:spPr bwMode="auto">
          <a:xfrm>
            <a:off x="5454448" y="3120652"/>
            <a:ext cx="62154" cy="135609"/>
          </a:xfrm>
          <a:custGeom>
            <a:gdLst>
              <a:gd fmla="*/ 61 w 112" name="T0"/>
              <a:gd fmla="*/ 25 h 244" name="T1"/>
              <a:gd fmla="*/ 27 w 112" name="T2"/>
              <a:gd fmla="*/ 0 h 244" name="T3"/>
              <a:gd fmla="*/ 6 w 112" name="T4"/>
              <a:gd fmla="*/ 0 h 244" name="T5"/>
              <a:gd fmla="*/ 0 w 112" name="T6"/>
              <a:gd fmla="*/ 6 h 244" name="T7"/>
              <a:gd fmla="*/ 0 w 112" name="T8"/>
              <a:gd fmla="*/ 244 h 244" name="T9"/>
              <a:gd fmla="*/ 51 w 112" name="T10"/>
              <a:gd fmla="*/ 244 h 244" name="T11"/>
              <a:gd fmla="*/ 98 w 112" name="T12"/>
              <a:gd fmla="*/ 220 h 244" name="T13"/>
              <a:gd fmla="*/ 107 w 112" name="T14"/>
              <a:gd fmla="*/ 168 h 244" name="T15"/>
              <a:gd fmla="*/ 61 w 112" name="T16"/>
              <a:gd fmla="*/ 25 h 2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4" w="112">
                <a:moveTo>
                  <a:pt x="61" y="25"/>
                </a:moveTo>
                <a:cubicBezTo>
                  <a:pt x="56" y="10"/>
                  <a:pt x="43" y="0"/>
                  <a:pt x="27" y="0"/>
                </a:cubicBezTo>
                <a:cubicBezTo>
                  <a:pt x="6" y="0"/>
                  <a:pt x="6" y="0"/>
                  <a:pt x="6" y="0"/>
                </a:cubicBezTo>
                <a:cubicBezTo>
                  <a:pt x="2" y="0"/>
                  <a:pt x="0" y="2"/>
                  <a:pt x="0" y="6"/>
                </a:cubicBezTo>
                <a:cubicBezTo>
                  <a:pt x="0" y="244"/>
                  <a:pt x="0" y="244"/>
                  <a:pt x="0" y="244"/>
                </a:cubicBezTo>
                <a:cubicBezTo>
                  <a:pt x="51" y="244"/>
                  <a:pt x="51" y="244"/>
                  <a:pt x="51" y="244"/>
                </a:cubicBezTo>
                <a:cubicBezTo>
                  <a:pt x="69" y="244"/>
                  <a:pt x="87" y="235"/>
                  <a:pt x="98" y="220"/>
                </a:cubicBezTo>
                <a:cubicBezTo>
                  <a:pt x="109" y="205"/>
                  <a:pt x="112" y="185"/>
                  <a:pt x="107" y="168"/>
                </a:cubicBezTo>
                <a:lnTo>
                  <a:pt x="61" y="25"/>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0"/>
          <p:cNvSpPr/>
          <p:nvPr/>
        </p:nvSpPr>
        <p:spPr bwMode="auto">
          <a:xfrm>
            <a:off x="5169417" y="3110607"/>
            <a:ext cx="332745" cy="322700"/>
          </a:xfrm>
          <a:custGeom>
            <a:gdLst>
              <a:gd fmla="*/ 0 w 599" name="T0"/>
              <a:gd fmla="*/ 579 h 579" name="T1"/>
              <a:gd fmla="*/ 598 w 599" name="T2"/>
              <a:gd fmla="*/ 579 h 579" name="T3"/>
              <a:gd fmla="*/ 598 w 599" name="T4"/>
              <a:gd fmla="*/ 529 h 579" name="T5"/>
              <a:gd fmla="*/ 595 w 599" name="T6"/>
              <a:gd fmla="*/ 529 h 579" name="T7"/>
              <a:gd fmla="*/ 597 w 599" name="T8"/>
              <a:gd fmla="*/ 519 h 579" name="T9"/>
              <a:gd fmla="*/ 485 w 599" name="T10"/>
              <a:gd fmla="*/ 317 h 579" name="T11"/>
              <a:gd fmla="*/ 431 w 599" name="T12"/>
              <a:gd fmla="*/ 400 h 579" name="T13"/>
              <a:gd fmla="*/ 520 w 599" name="T14"/>
              <a:gd fmla="*/ 529 h 579" name="T15"/>
              <a:gd fmla="*/ 346 w 599" name="T16"/>
              <a:gd fmla="*/ 529 h 579" name="T17"/>
              <a:gd fmla="*/ 304 w 599" name="T18"/>
              <a:gd fmla="*/ 529 h 579" name="T19"/>
              <a:gd fmla="*/ 411 w 599" name="T20"/>
              <a:gd fmla="*/ 372 h 579" name="T21"/>
              <a:gd fmla="*/ 455 w 599" name="T22"/>
              <a:gd fmla="*/ 307 h 579" name="T23"/>
              <a:gd fmla="*/ 466 w 599" name="T24"/>
              <a:gd fmla="*/ 282 h 579" name="T25"/>
              <a:gd fmla="*/ 468 w 599" name="T26"/>
              <a:gd fmla="*/ 264 h 579" name="T27"/>
              <a:gd fmla="*/ 468 w 599" name="T28"/>
              <a:gd fmla="*/ 126 h 579" name="T29"/>
              <a:gd fmla="*/ 468 w 599" name="T30"/>
              <a:gd fmla="*/ 61 h 579" name="T31"/>
              <a:gd fmla="*/ 468 w 599" name="T32"/>
              <a:gd fmla="*/ 53 h 579" name="T33"/>
              <a:gd fmla="*/ 468 w 599" name="T34"/>
              <a:gd fmla="*/ 24 h 579" name="T35"/>
              <a:gd fmla="*/ 444 w 599" name="T36"/>
              <a:gd fmla="*/ 0 h 579" name="T37"/>
              <a:gd fmla="*/ 441 w 599" name="T38"/>
              <a:gd fmla="*/ 0 h 579" name="T39"/>
              <a:gd fmla="*/ 392 w 599" name="T40"/>
              <a:gd fmla="*/ 45 h 579" name="T41"/>
              <a:gd fmla="*/ 372 w 599" name="T42"/>
              <a:gd fmla="*/ 105 h 579" name="T43"/>
              <a:gd fmla="*/ 370 w 599" name="T44"/>
              <a:gd fmla="*/ 118 h 579" name="T45"/>
              <a:gd fmla="*/ 370 w 599" name="T46"/>
              <a:gd fmla="*/ 254 h 579" name="T47"/>
              <a:gd fmla="*/ 369 w 599" name="T48"/>
              <a:gd fmla="*/ 258 h 579" name="T49"/>
              <a:gd fmla="*/ 232 w 599" name="T50"/>
              <a:gd fmla="*/ 519 h 579" name="T51"/>
              <a:gd fmla="*/ 234 w 599" name="T52"/>
              <a:gd fmla="*/ 529 h 579" name="T53"/>
              <a:gd fmla="*/ 0 w 599" name="T54"/>
              <a:gd fmla="*/ 529 h 579" name="T55"/>
              <a:gd fmla="*/ 0 w 599" name="T56"/>
              <a:gd fmla="*/ 579 h 57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9" w="599">
                <a:moveTo>
                  <a:pt x="0" y="579"/>
                </a:moveTo>
                <a:cubicBezTo>
                  <a:pt x="598" y="579"/>
                  <a:pt x="598" y="579"/>
                  <a:pt x="598" y="579"/>
                </a:cubicBezTo>
                <a:cubicBezTo>
                  <a:pt x="598" y="529"/>
                  <a:pt x="598" y="529"/>
                  <a:pt x="598" y="529"/>
                </a:cubicBezTo>
                <a:cubicBezTo>
                  <a:pt x="595" y="529"/>
                  <a:pt x="595" y="529"/>
                  <a:pt x="595" y="529"/>
                </a:cubicBezTo>
                <a:cubicBezTo>
                  <a:pt x="598" y="526"/>
                  <a:pt x="599" y="522"/>
                  <a:pt x="597" y="519"/>
                </a:cubicBezTo>
                <a:cubicBezTo>
                  <a:pt x="485" y="317"/>
                  <a:pt x="485" y="317"/>
                  <a:pt x="485" y="317"/>
                </a:cubicBezTo>
                <a:cubicBezTo>
                  <a:pt x="431" y="400"/>
                  <a:pt x="431" y="400"/>
                  <a:pt x="431" y="400"/>
                </a:cubicBezTo>
                <a:cubicBezTo>
                  <a:pt x="520" y="529"/>
                  <a:pt x="520" y="529"/>
                  <a:pt x="520" y="529"/>
                </a:cubicBezTo>
                <a:cubicBezTo>
                  <a:pt x="346" y="529"/>
                  <a:pt x="346" y="529"/>
                  <a:pt x="346" y="529"/>
                </a:cubicBezTo>
                <a:cubicBezTo>
                  <a:pt x="304" y="529"/>
                  <a:pt x="304" y="529"/>
                  <a:pt x="304" y="529"/>
                </a:cubicBezTo>
                <a:cubicBezTo>
                  <a:pt x="411" y="372"/>
                  <a:pt x="411" y="372"/>
                  <a:pt x="411" y="372"/>
                </a:cubicBezTo>
                <a:cubicBezTo>
                  <a:pt x="455" y="307"/>
                  <a:pt x="455" y="307"/>
                  <a:pt x="455" y="307"/>
                </a:cubicBezTo>
                <a:cubicBezTo>
                  <a:pt x="460" y="299"/>
                  <a:pt x="464" y="291"/>
                  <a:pt x="466" y="282"/>
                </a:cubicBezTo>
                <a:cubicBezTo>
                  <a:pt x="467" y="277"/>
                  <a:pt x="468" y="270"/>
                  <a:pt x="468" y="264"/>
                </a:cubicBezTo>
                <a:cubicBezTo>
                  <a:pt x="468" y="126"/>
                  <a:pt x="468" y="126"/>
                  <a:pt x="468" y="126"/>
                </a:cubicBezTo>
                <a:cubicBezTo>
                  <a:pt x="468" y="61"/>
                  <a:pt x="468" y="61"/>
                  <a:pt x="468" y="61"/>
                </a:cubicBezTo>
                <a:cubicBezTo>
                  <a:pt x="468" y="53"/>
                  <a:pt x="468" y="53"/>
                  <a:pt x="468" y="53"/>
                </a:cubicBezTo>
                <a:cubicBezTo>
                  <a:pt x="468" y="24"/>
                  <a:pt x="468" y="24"/>
                  <a:pt x="468" y="24"/>
                </a:cubicBezTo>
                <a:cubicBezTo>
                  <a:pt x="468" y="24"/>
                  <a:pt x="456" y="4"/>
                  <a:pt x="444" y="0"/>
                </a:cubicBezTo>
                <a:cubicBezTo>
                  <a:pt x="443" y="0"/>
                  <a:pt x="442" y="0"/>
                  <a:pt x="441" y="0"/>
                </a:cubicBezTo>
                <a:cubicBezTo>
                  <a:pt x="418" y="9"/>
                  <a:pt x="403" y="26"/>
                  <a:pt x="392" y="45"/>
                </a:cubicBezTo>
                <a:cubicBezTo>
                  <a:pt x="381" y="65"/>
                  <a:pt x="375" y="88"/>
                  <a:pt x="372" y="105"/>
                </a:cubicBezTo>
                <a:cubicBezTo>
                  <a:pt x="371" y="110"/>
                  <a:pt x="370" y="114"/>
                  <a:pt x="370" y="118"/>
                </a:cubicBezTo>
                <a:cubicBezTo>
                  <a:pt x="370" y="254"/>
                  <a:pt x="370" y="254"/>
                  <a:pt x="370" y="254"/>
                </a:cubicBezTo>
                <a:cubicBezTo>
                  <a:pt x="370" y="255"/>
                  <a:pt x="369" y="256"/>
                  <a:pt x="369" y="258"/>
                </a:cubicBezTo>
                <a:cubicBezTo>
                  <a:pt x="232" y="519"/>
                  <a:pt x="232" y="519"/>
                  <a:pt x="232" y="519"/>
                </a:cubicBezTo>
                <a:cubicBezTo>
                  <a:pt x="231" y="522"/>
                  <a:pt x="231" y="527"/>
                  <a:pt x="234" y="529"/>
                </a:cubicBezTo>
                <a:cubicBezTo>
                  <a:pt x="0" y="529"/>
                  <a:pt x="0" y="529"/>
                  <a:pt x="0" y="529"/>
                </a:cubicBezTo>
                <a:lnTo>
                  <a:pt x="0" y="579"/>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31"/>
          <p:cNvSpPr>
            <a:spLocks noEditPoints="1"/>
          </p:cNvSpPr>
          <p:nvPr/>
        </p:nvSpPr>
        <p:spPr bwMode="auto">
          <a:xfrm>
            <a:off x="6344698" y="3669995"/>
            <a:ext cx="334629" cy="155072"/>
          </a:xfrm>
          <a:custGeom>
            <a:gdLst>
              <a:gd fmla="*/ 560 w 602" name="T0"/>
              <a:gd fmla="*/ 269 h 279" name="T1"/>
              <a:gd fmla="*/ 576 w 602" name="T2"/>
              <a:gd fmla="*/ 269 h 279" name="T3"/>
              <a:gd fmla="*/ 592 w 602" name="T4"/>
              <a:gd fmla="*/ 272 h 279" name="T5"/>
              <a:gd fmla="*/ 602 w 602" name="T6"/>
              <a:gd fmla="*/ 277 h 279" name="T7"/>
              <a:gd fmla="*/ 602 w 602" name="T8"/>
              <a:gd fmla="*/ 21 h 279" name="T9"/>
              <a:gd fmla="*/ 581 w 602" name="T10"/>
              <a:gd fmla="*/ 0 h 279" name="T11"/>
              <a:gd fmla="*/ 21 w 602" name="T12"/>
              <a:gd fmla="*/ 0 h 279" name="T13"/>
              <a:gd fmla="*/ 0 w 602" name="T14"/>
              <a:gd fmla="*/ 21 h 279" name="T15"/>
              <a:gd fmla="*/ 0 w 602" name="T16"/>
              <a:gd fmla="*/ 277 h 279" name="T17"/>
              <a:gd fmla="*/ 11 w 602" name="T18"/>
              <a:gd fmla="*/ 272 h 279" name="T19"/>
              <a:gd fmla="*/ 26 w 602" name="T20"/>
              <a:gd fmla="*/ 269 h 279" name="T21"/>
              <a:gd fmla="*/ 42 w 602" name="T22"/>
              <a:gd fmla="*/ 269 h 279" name="T23"/>
              <a:gd fmla="*/ 70 w 602" name="T24"/>
              <a:gd fmla="*/ 279 h 279" name="T25"/>
              <a:gd fmla="*/ 70 w 602" name="T26"/>
              <a:gd fmla="*/ 70 h 279" name="T27"/>
              <a:gd fmla="*/ 532 w 602" name="T28"/>
              <a:gd fmla="*/ 70 h 279" name="T29"/>
              <a:gd fmla="*/ 532 w 602" name="T30"/>
              <a:gd fmla="*/ 279 h 279" name="T31"/>
              <a:gd fmla="*/ 560 w 602" name="T32"/>
              <a:gd fmla="*/ 269 h 279" name="T33"/>
              <a:gd fmla="*/ 36 w 602" name="T34"/>
              <a:gd fmla="*/ 229 h 279" name="T35"/>
              <a:gd fmla="*/ 21 w 602" name="T36"/>
              <a:gd fmla="*/ 214 h 279" name="T37"/>
              <a:gd fmla="*/ 36 w 602" name="T38"/>
              <a:gd fmla="*/ 199 h 279" name="T39"/>
              <a:gd fmla="*/ 50 w 602" name="T40"/>
              <a:gd fmla="*/ 214 h 279" name="T41"/>
              <a:gd fmla="*/ 36 w 602" name="T42"/>
              <a:gd fmla="*/ 229 h 27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79" w="602">
                <a:moveTo>
                  <a:pt x="560" y="269"/>
                </a:moveTo>
                <a:cubicBezTo>
                  <a:pt x="576" y="269"/>
                  <a:pt x="576" y="269"/>
                  <a:pt x="576" y="269"/>
                </a:cubicBezTo>
                <a:cubicBezTo>
                  <a:pt x="581" y="269"/>
                  <a:pt x="587" y="270"/>
                  <a:pt x="592" y="272"/>
                </a:cubicBezTo>
                <a:cubicBezTo>
                  <a:pt x="595" y="273"/>
                  <a:pt x="599" y="275"/>
                  <a:pt x="602" y="277"/>
                </a:cubicBezTo>
                <a:cubicBezTo>
                  <a:pt x="602" y="21"/>
                  <a:pt x="602" y="21"/>
                  <a:pt x="602" y="21"/>
                </a:cubicBezTo>
                <a:cubicBezTo>
                  <a:pt x="602" y="10"/>
                  <a:pt x="592" y="0"/>
                  <a:pt x="581" y="0"/>
                </a:cubicBezTo>
                <a:cubicBezTo>
                  <a:pt x="21" y="0"/>
                  <a:pt x="21" y="0"/>
                  <a:pt x="21" y="0"/>
                </a:cubicBezTo>
                <a:cubicBezTo>
                  <a:pt x="10" y="0"/>
                  <a:pt x="0" y="10"/>
                  <a:pt x="0" y="21"/>
                </a:cubicBezTo>
                <a:cubicBezTo>
                  <a:pt x="0" y="277"/>
                  <a:pt x="0" y="277"/>
                  <a:pt x="0" y="277"/>
                </a:cubicBezTo>
                <a:cubicBezTo>
                  <a:pt x="3" y="275"/>
                  <a:pt x="7" y="273"/>
                  <a:pt x="11" y="272"/>
                </a:cubicBezTo>
                <a:cubicBezTo>
                  <a:pt x="16" y="270"/>
                  <a:pt x="21" y="269"/>
                  <a:pt x="26" y="269"/>
                </a:cubicBezTo>
                <a:cubicBezTo>
                  <a:pt x="42" y="269"/>
                  <a:pt x="42" y="269"/>
                  <a:pt x="42" y="269"/>
                </a:cubicBezTo>
                <a:cubicBezTo>
                  <a:pt x="53" y="269"/>
                  <a:pt x="63" y="273"/>
                  <a:pt x="70" y="279"/>
                </a:cubicBezTo>
                <a:cubicBezTo>
                  <a:pt x="70" y="70"/>
                  <a:pt x="70" y="70"/>
                  <a:pt x="70" y="70"/>
                </a:cubicBezTo>
                <a:cubicBezTo>
                  <a:pt x="532" y="70"/>
                  <a:pt x="532" y="70"/>
                  <a:pt x="532" y="70"/>
                </a:cubicBezTo>
                <a:cubicBezTo>
                  <a:pt x="532" y="279"/>
                  <a:pt x="532" y="279"/>
                  <a:pt x="532" y="279"/>
                </a:cubicBezTo>
                <a:cubicBezTo>
                  <a:pt x="540" y="273"/>
                  <a:pt x="549" y="269"/>
                  <a:pt x="560" y="269"/>
                </a:cubicBezTo>
                <a:close/>
                <a:moveTo>
                  <a:pt x="36" y="229"/>
                </a:moveTo>
                <a:cubicBezTo>
                  <a:pt x="27" y="229"/>
                  <a:pt x="21" y="222"/>
                  <a:pt x="21" y="214"/>
                </a:cubicBezTo>
                <a:cubicBezTo>
                  <a:pt x="21" y="206"/>
                  <a:pt x="27" y="199"/>
                  <a:pt x="36" y="199"/>
                </a:cubicBezTo>
                <a:cubicBezTo>
                  <a:pt x="44" y="199"/>
                  <a:pt x="50" y="206"/>
                  <a:pt x="50" y="214"/>
                </a:cubicBezTo>
                <a:cubicBezTo>
                  <a:pt x="50" y="222"/>
                  <a:pt x="44" y="229"/>
                  <a:pt x="36" y="229"/>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32"/>
          <p:cNvSpPr/>
          <p:nvPr/>
        </p:nvSpPr>
        <p:spPr bwMode="auto">
          <a:xfrm>
            <a:off x="6391157" y="3868387"/>
            <a:ext cx="241083" cy="38925"/>
          </a:xfrm>
          <a:custGeom>
            <a:gdLst>
              <a:gd fmla="*/ 0 w 384" name="T0"/>
              <a:gd fmla="*/ 30 h 62" name="T1"/>
              <a:gd fmla="*/ 8 w 384" name="T2"/>
              <a:gd fmla="*/ 47 h 62" name="T3"/>
              <a:gd fmla="*/ 14 w 384" name="T4"/>
              <a:gd fmla="*/ 62 h 62" name="T5"/>
              <a:gd fmla="*/ 372 w 384" name="T6"/>
              <a:gd fmla="*/ 62 h 62" name="T7"/>
              <a:gd fmla="*/ 377 w 384" name="T8"/>
              <a:gd fmla="*/ 47 h 62" name="T9"/>
              <a:gd fmla="*/ 384 w 384" name="T10"/>
              <a:gd fmla="*/ 30 h 62" name="T11"/>
              <a:gd fmla="*/ 384 w 384" name="T12"/>
              <a:gd fmla="*/ 0 h 62" name="T13"/>
              <a:gd fmla="*/ 0 w 384" name="T14"/>
              <a:gd fmla="*/ 0 h 62" name="T15"/>
              <a:gd fmla="*/ 0 w 384" name="T16"/>
              <a:gd fmla="*/ 30 h 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384">
                <a:moveTo>
                  <a:pt x="0" y="30"/>
                </a:moveTo>
                <a:lnTo>
                  <a:pt x="8" y="47"/>
                </a:lnTo>
                <a:lnTo>
                  <a:pt x="14" y="62"/>
                </a:lnTo>
                <a:lnTo>
                  <a:pt x="372" y="62"/>
                </a:lnTo>
                <a:lnTo>
                  <a:pt x="377" y="47"/>
                </a:lnTo>
                <a:lnTo>
                  <a:pt x="384" y="30"/>
                </a:lnTo>
                <a:lnTo>
                  <a:pt x="384" y="0"/>
                </a:lnTo>
                <a:lnTo>
                  <a:pt x="0" y="0"/>
                </a:lnTo>
                <a:lnTo>
                  <a:pt x="0" y="30"/>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4" name="Rectangle 33"/>
          <p:cNvSpPr>
            <a:spLocks noChangeArrowheads="1"/>
          </p:cNvSpPr>
          <p:nvPr/>
        </p:nvSpPr>
        <p:spPr bwMode="auto">
          <a:xfrm>
            <a:off x="6412503" y="3739683"/>
            <a:ext cx="128704" cy="22602"/>
          </a:xfrm>
          <a:prstGeom prst="rect">
            <a:avLst/>
          </a:prstGeom>
          <a:solidFill>
            <a:srgbClr val="202A36"/>
          </a:solid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5" name="Rectangle 34"/>
          <p:cNvSpPr>
            <a:spLocks noChangeArrowheads="1"/>
          </p:cNvSpPr>
          <p:nvPr/>
        </p:nvSpPr>
        <p:spPr bwMode="auto">
          <a:xfrm>
            <a:off x="6412503" y="3779864"/>
            <a:ext cx="86012" cy="21974"/>
          </a:xfrm>
          <a:prstGeom prst="rect">
            <a:avLst/>
          </a:prstGeom>
          <a:solidFill>
            <a:srgbClr val="202A36"/>
          </a:solid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6" name="Rectangle 35"/>
          <p:cNvSpPr>
            <a:spLocks noChangeArrowheads="1"/>
          </p:cNvSpPr>
          <p:nvPr/>
        </p:nvSpPr>
        <p:spPr bwMode="auto">
          <a:xfrm>
            <a:off x="6412503" y="3819416"/>
            <a:ext cx="156328" cy="22602"/>
          </a:xfrm>
          <a:prstGeom prst="rect">
            <a:avLst/>
          </a:prstGeom>
          <a:solidFill>
            <a:srgbClr val="202A36"/>
          </a:solid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36"/>
          <p:cNvSpPr/>
          <p:nvPr/>
        </p:nvSpPr>
        <p:spPr bwMode="auto">
          <a:xfrm>
            <a:off x="6264965" y="3790537"/>
            <a:ext cx="129331" cy="234177"/>
          </a:xfrm>
          <a:custGeom>
            <a:gdLst>
              <a:gd fmla="*/ 228 w 233" name="T0"/>
              <a:gd fmla="*/ 254 h 420" name="T1"/>
              <a:gd fmla="*/ 229 w 233" name="T2"/>
              <a:gd fmla="*/ 220 h 420" name="T3"/>
              <a:gd fmla="*/ 224 w 233" name="T4"/>
              <a:gd fmla="*/ 210 h 420" name="T5"/>
              <a:gd fmla="*/ 220 w 233" name="T6"/>
              <a:gd fmla="*/ 199 h 420" name="T7"/>
              <a:gd fmla="*/ 213 w 233" name="T8"/>
              <a:gd fmla="*/ 180 h 420" name="T9"/>
              <a:gd fmla="*/ 211 w 233" name="T10"/>
              <a:gd fmla="*/ 174 h 420" name="T11"/>
              <a:gd fmla="*/ 211 w 233" name="T12"/>
              <a:gd fmla="*/ 94 h 420" name="T13"/>
              <a:gd fmla="*/ 186 w 233" name="T14"/>
              <a:gd fmla="*/ 69 h 420" name="T15"/>
              <a:gd fmla="*/ 170 w 233" name="T16"/>
              <a:gd fmla="*/ 69 h 420" name="T17"/>
              <a:gd fmla="*/ 161 w 233" name="T18"/>
              <a:gd fmla="*/ 70 h 420" name="T19"/>
              <a:gd fmla="*/ 145 w 233" name="T20"/>
              <a:gd fmla="*/ 94 h 420" name="T21"/>
              <a:gd fmla="*/ 145 w 233" name="T22"/>
              <a:gd fmla="*/ 191 h 420" name="T23"/>
              <a:gd fmla="*/ 145 w 233" name="T24"/>
              <a:gd fmla="*/ 208 h 420" name="T25"/>
              <a:gd fmla="*/ 141 w 233" name="T26"/>
              <a:gd fmla="*/ 211 h 420" name="T27"/>
              <a:gd fmla="*/ 130 w 233" name="T28"/>
              <a:gd fmla="*/ 211 h 420" name="T29"/>
              <a:gd fmla="*/ 127 w 233" name="T30"/>
              <a:gd fmla="*/ 208 h 420" name="T31"/>
              <a:gd fmla="*/ 127 w 233" name="T32"/>
              <a:gd fmla="*/ 69 h 420" name="T33"/>
              <a:gd fmla="*/ 127 w 233" name="T34"/>
              <a:gd fmla="*/ 45 h 420" name="T35"/>
              <a:gd fmla="*/ 127 w 233" name="T36"/>
              <a:gd fmla="*/ 4 h 420" name="T37"/>
              <a:gd fmla="*/ 123 w 233" name="T38"/>
              <a:gd fmla="*/ 0 h 420" name="T39"/>
              <a:gd fmla="*/ 121 w 233" name="T40"/>
              <a:gd fmla="*/ 0 h 420" name="T41"/>
              <a:gd fmla="*/ 79 w 233" name="T42"/>
              <a:gd fmla="*/ 20 h 420" name="T43"/>
              <a:gd fmla="*/ 69 w 233" name="T44"/>
              <a:gd fmla="*/ 29 h 420" name="T45"/>
              <a:gd fmla="*/ 3 w 233" name="T46"/>
              <a:gd fmla="*/ 153 h 420" name="T47"/>
              <a:gd fmla="*/ 2 w 233" name="T48"/>
              <a:gd fmla="*/ 166 h 420" name="T49"/>
              <a:gd fmla="*/ 48 w 233" name="T50"/>
              <a:gd fmla="*/ 328 h 420" name="T51"/>
              <a:gd fmla="*/ 49 w 233" name="T52"/>
              <a:gd fmla="*/ 335 h 420" name="T53"/>
              <a:gd fmla="*/ 49 w 233" name="T54"/>
              <a:gd fmla="*/ 413 h 420" name="T55"/>
              <a:gd fmla="*/ 56 w 233" name="T56"/>
              <a:gd fmla="*/ 420 h 420" name="T57"/>
              <a:gd fmla="*/ 187 w 233" name="T58"/>
              <a:gd fmla="*/ 420 h 420" name="T59"/>
              <a:gd fmla="*/ 193 w 233" name="T60"/>
              <a:gd fmla="*/ 413 h 420" name="T61"/>
              <a:gd fmla="*/ 193 w 233" name="T62"/>
              <a:gd fmla="*/ 362 h 420" name="T63"/>
              <a:gd fmla="*/ 193 w 233" name="T64"/>
              <a:gd fmla="*/ 325 h 420" name="T65"/>
              <a:gd fmla="*/ 195 w 233" name="T66"/>
              <a:gd fmla="*/ 318 h 420" name="T67"/>
              <a:gd fmla="*/ 220 w 233" name="T68"/>
              <a:gd fmla="*/ 270 h 420" name="T69"/>
              <a:gd fmla="*/ 228 w 233" name="T70"/>
              <a:gd fmla="*/ 254 h 42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20" w="233">
                <a:moveTo>
                  <a:pt x="228" y="254"/>
                </a:moveTo>
                <a:cubicBezTo>
                  <a:pt x="233" y="243"/>
                  <a:pt x="233" y="231"/>
                  <a:pt x="229" y="220"/>
                </a:cubicBezTo>
                <a:cubicBezTo>
                  <a:pt x="224" y="210"/>
                  <a:pt x="224" y="210"/>
                  <a:pt x="224" y="210"/>
                </a:cubicBezTo>
                <a:cubicBezTo>
                  <a:pt x="220" y="199"/>
                  <a:pt x="220" y="199"/>
                  <a:pt x="220" y="199"/>
                </a:cubicBezTo>
                <a:cubicBezTo>
                  <a:pt x="213" y="180"/>
                  <a:pt x="213" y="180"/>
                  <a:pt x="213" y="180"/>
                </a:cubicBezTo>
                <a:cubicBezTo>
                  <a:pt x="212" y="178"/>
                  <a:pt x="211" y="176"/>
                  <a:pt x="211" y="174"/>
                </a:cubicBezTo>
                <a:cubicBezTo>
                  <a:pt x="211" y="94"/>
                  <a:pt x="211" y="94"/>
                  <a:pt x="211" y="94"/>
                </a:cubicBezTo>
                <a:cubicBezTo>
                  <a:pt x="211" y="80"/>
                  <a:pt x="200" y="69"/>
                  <a:pt x="186" y="69"/>
                </a:cubicBezTo>
                <a:cubicBezTo>
                  <a:pt x="170" y="69"/>
                  <a:pt x="170" y="69"/>
                  <a:pt x="170" y="69"/>
                </a:cubicBezTo>
                <a:cubicBezTo>
                  <a:pt x="167" y="69"/>
                  <a:pt x="164" y="69"/>
                  <a:pt x="161" y="70"/>
                </a:cubicBezTo>
                <a:cubicBezTo>
                  <a:pt x="151" y="74"/>
                  <a:pt x="145" y="83"/>
                  <a:pt x="145" y="94"/>
                </a:cubicBezTo>
                <a:cubicBezTo>
                  <a:pt x="145" y="191"/>
                  <a:pt x="145" y="191"/>
                  <a:pt x="145" y="191"/>
                </a:cubicBezTo>
                <a:cubicBezTo>
                  <a:pt x="145" y="208"/>
                  <a:pt x="145" y="208"/>
                  <a:pt x="145" y="208"/>
                </a:cubicBezTo>
                <a:cubicBezTo>
                  <a:pt x="145" y="210"/>
                  <a:pt x="143" y="211"/>
                  <a:pt x="141" y="211"/>
                </a:cubicBezTo>
                <a:cubicBezTo>
                  <a:pt x="130" y="211"/>
                  <a:pt x="130" y="211"/>
                  <a:pt x="130" y="211"/>
                </a:cubicBezTo>
                <a:cubicBezTo>
                  <a:pt x="129" y="211"/>
                  <a:pt x="127" y="210"/>
                  <a:pt x="127" y="208"/>
                </a:cubicBezTo>
                <a:cubicBezTo>
                  <a:pt x="127" y="69"/>
                  <a:pt x="127" y="69"/>
                  <a:pt x="127" y="69"/>
                </a:cubicBezTo>
                <a:cubicBezTo>
                  <a:pt x="127" y="45"/>
                  <a:pt x="127" y="45"/>
                  <a:pt x="127" y="45"/>
                </a:cubicBezTo>
                <a:cubicBezTo>
                  <a:pt x="127" y="4"/>
                  <a:pt x="127" y="4"/>
                  <a:pt x="127" y="4"/>
                </a:cubicBezTo>
                <a:cubicBezTo>
                  <a:pt x="127" y="2"/>
                  <a:pt x="125" y="0"/>
                  <a:pt x="123" y="0"/>
                </a:cubicBezTo>
                <a:cubicBezTo>
                  <a:pt x="122" y="0"/>
                  <a:pt x="122" y="0"/>
                  <a:pt x="121" y="0"/>
                </a:cubicBezTo>
                <a:cubicBezTo>
                  <a:pt x="79" y="20"/>
                  <a:pt x="79" y="20"/>
                  <a:pt x="79" y="20"/>
                </a:cubicBezTo>
                <a:cubicBezTo>
                  <a:pt x="75" y="22"/>
                  <a:pt x="71" y="25"/>
                  <a:pt x="69" y="29"/>
                </a:cubicBezTo>
                <a:cubicBezTo>
                  <a:pt x="3" y="153"/>
                  <a:pt x="3" y="153"/>
                  <a:pt x="3" y="153"/>
                </a:cubicBezTo>
                <a:cubicBezTo>
                  <a:pt x="1" y="157"/>
                  <a:pt x="0" y="162"/>
                  <a:pt x="2" y="166"/>
                </a:cubicBezTo>
                <a:cubicBezTo>
                  <a:pt x="48" y="328"/>
                  <a:pt x="48" y="328"/>
                  <a:pt x="48" y="328"/>
                </a:cubicBezTo>
                <a:cubicBezTo>
                  <a:pt x="49" y="330"/>
                  <a:pt x="49" y="333"/>
                  <a:pt x="49" y="335"/>
                </a:cubicBezTo>
                <a:cubicBezTo>
                  <a:pt x="49" y="413"/>
                  <a:pt x="49" y="413"/>
                  <a:pt x="49" y="413"/>
                </a:cubicBezTo>
                <a:cubicBezTo>
                  <a:pt x="49" y="417"/>
                  <a:pt x="52" y="420"/>
                  <a:pt x="56" y="420"/>
                </a:cubicBezTo>
                <a:cubicBezTo>
                  <a:pt x="187" y="420"/>
                  <a:pt x="187" y="420"/>
                  <a:pt x="187" y="420"/>
                </a:cubicBezTo>
                <a:cubicBezTo>
                  <a:pt x="190" y="420"/>
                  <a:pt x="193" y="417"/>
                  <a:pt x="193" y="413"/>
                </a:cubicBezTo>
                <a:cubicBezTo>
                  <a:pt x="193" y="362"/>
                  <a:pt x="193" y="362"/>
                  <a:pt x="193" y="362"/>
                </a:cubicBezTo>
                <a:cubicBezTo>
                  <a:pt x="193" y="325"/>
                  <a:pt x="193" y="325"/>
                  <a:pt x="193" y="325"/>
                </a:cubicBezTo>
                <a:cubicBezTo>
                  <a:pt x="193" y="322"/>
                  <a:pt x="194" y="320"/>
                  <a:pt x="195" y="318"/>
                </a:cubicBezTo>
                <a:cubicBezTo>
                  <a:pt x="220" y="270"/>
                  <a:pt x="220" y="270"/>
                  <a:pt x="220" y="270"/>
                </a:cubicBezTo>
                <a:lnTo>
                  <a:pt x="228" y="254"/>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37"/>
          <p:cNvSpPr/>
          <p:nvPr/>
        </p:nvSpPr>
        <p:spPr bwMode="auto">
          <a:xfrm>
            <a:off x="6629729" y="3790537"/>
            <a:ext cx="129331" cy="234177"/>
          </a:xfrm>
          <a:custGeom>
            <a:gdLst>
              <a:gd fmla="*/ 230 w 233" name="T0"/>
              <a:gd fmla="*/ 153 h 420" name="T1"/>
              <a:gd fmla="*/ 164 w 233" name="T2"/>
              <a:gd fmla="*/ 29 h 420" name="T3"/>
              <a:gd fmla="*/ 155 w 233" name="T4"/>
              <a:gd fmla="*/ 20 h 420" name="T5"/>
              <a:gd fmla="*/ 112 w 233" name="T6"/>
              <a:gd fmla="*/ 0 h 420" name="T7"/>
              <a:gd fmla="*/ 110 w 233" name="T8"/>
              <a:gd fmla="*/ 0 h 420" name="T9"/>
              <a:gd fmla="*/ 106 w 233" name="T10"/>
              <a:gd fmla="*/ 4 h 420" name="T11"/>
              <a:gd fmla="*/ 106 w 233" name="T12"/>
              <a:gd fmla="*/ 45 h 420" name="T13"/>
              <a:gd fmla="*/ 106 w 233" name="T14"/>
              <a:gd fmla="*/ 69 h 420" name="T15"/>
              <a:gd fmla="*/ 106 w 233" name="T16"/>
              <a:gd fmla="*/ 208 h 420" name="T17"/>
              <a:gd fmla="*/ 103 w 233" name="T18"/>
              <a:gd fmla="*/ 211 h 420" name="T19"/>
              <a:gd fmla="*/ 92 w 233" name="T20"/>
              <a:gd fmla="*/ 211 h 420" name="T21"/>
              <a:gd fmla="*/ 89 w 233" name="T22"/>
              <a:gd fmla="*/ 208 h 420" name="T23"/>
              <a:gd fmla="*/ 89 w 233" name="T24"/>
              <a:gd fmla="*/ 191 h 420" name="T25"/>
              <a:gd fmla="*/ 89 w 233" name="T26"/>
              <a:gd fmla="*/ 94 h 420" name="T27"/>
              <a:gd fmla="*/ 72 w 233" name="T28"/>
              <a:gd fmla="*/ 70 h 420" name="T29"/>
              <a:gd fmla="*/ 63 w 233" name="T30"/>
              <a:gd fmla="*/ 69 h 420" name="T31"/>
              <a:gd fmla="*/ 47 w 233" name="T32"/>
              <a:gd fmla="*/ 69 h 420" name="T33"/>
              <a:gd fmla="*/ 22 w 233" name="T34"/>
              <a:gd fmla="*/ 94 h 420" name="T35"/>
              <a:gd fmla="*/ 22 w 233" name="T36"/>
              <a:gd fmla="*/ 174 h 420" name="T37"/>
              <a:gd fmla="*/ 21 w 233" name="T38"/>
              <a:gd fmla="*/ 180 h 420" name="T39"/>
              <a:gd fmla="*/ 13 w 233" name="T40"/>
              <a:gd fmla="*/ 199 h 420" name="T41"/>
              <a:gd fmla="*/ 9 w 233" name="T42"/>
              <a:gd fmla="*/ 210 h 420" name="T43"/>
              <a:gd fmla="*/ 5 w 233" name="T44"/>
              <a:gd fmla="*/ 220 h 420" name="T45"/>
              <a:gd fmla="*/ 5 w 233" name="T46"/>
              <a:gd fmla="*/ 254 h 420" name="T47"/>
              <a:gd fmla="*/ 13 w 233" name="T48"/>
              <a:gd fmla="*/ 270 h 420" name="T49"/>
              <a:gd fmla="*/ 38 w 233" name="T50"/>
              <a:gd fmla="*/ 318 h 420" name="T51"/>
              <a:gd fmla="*/ 40 w 233" name="T52"/>
              <a:gd fmla="*/ 325 h 420" name="T53"/>
              <a:gd fmla="*/ 40 w 233" name="T54"/>
              <a:gd fmla="*/ 362 h 420" name="T55"/>
              <a:gd fmla="*/ 40 w 233" name="T56"/>
              <a:gd fmla="*/ 413 h 420" name="T57"/>
              <a:gd fmla="*/ 47 w 233" name="T58"/>
              <a:gd fmla="*/ 420 h 420" name="T59"/>
              <a:gd fmla="*/ 177 w 233" name="T60"/>
              <a:gd fmla="*/ 420 h 420" name="T61"/>
              <a:gd fmla="*/ 184 w 233" name="T62"/>
              <a:gd fmla="*/ 413 h 420" name="T63"/>
              <a:gd fmla="*/ 184 w 233" name="T64"/>
              <a:gd fmla="*/ 335 h 420" name="T65"/>
              <a:gd fmla="*/ 185 w 233" name="T66"/>
              <a:gd fmla="*/ 328 h 420" name="T67"/>
              <a:gd fmla="*/ 232 w 233" name="T68"/>
              <a:gd fmla="*/ 166 h 420" name="T69"/>
              <a:gd fmla="*/ 230 w 233" name="T70"/>
              <a:gd fmla="*/ 153 h 42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20" w="233">
                <a:moveTo>
                  <a:pt x="230" y="153"/>
                </a:moveTo>
                <a:cubicBezTo>
                  <a:pt x="164" y="29"/>
                  <a:pt x="164" y="29"/>
                  <a:pt x="164" y="29"/>
                </a:cubicBezTo>
                <a:cubicBezTo>
                  <a:pt x="162" y="25"/>
                  <a:pt x="159" y="22"/>
                  <a:pt x="155" y="20"/>
                </a:cubicBezTo>
                <a:cubicBezTo>
                  <a:pt x="112" y="0"/>
                  <a:pt x="112" y="0"/>
                  <a:pt x="112" y="0"/>
                </a:cubicBezTo>
                <a:cubicBezTo>
                  <a:pt x="112" y="0"/>
                  <a:pt x="111" y="0"/>
                  <a:pt x="110" y="0"/>
                </a:cubicBezTo>
                <a:cubicBezTo>
                  <a:pt x="108" y="0"/>
                  <a:pt x="106" y="2"/>
                  <a:pt x="106" y="4"/>
                </a:cubicBezTo>
                <a:cubicBezTo>
                  <a:pt x="106" y="45"/>
                  <a:pt x="106" y="45"/>
                  <a:pt x="106" y="45"/>
                </a:cubicBezTo>
                <a:cubicBezTo>
                  <a:pt x="106" y="69"/>
                  <a:pt x="106" y="69"/>
                  <a:pt x="106" y="69"/>
                </a:cubicBezTo>
                <a:cubicBezTo>
                  <a:pt x="106" y="208"/>
                  <a:pt x="106" y="208"/>
                  <a:pt x="106" y="208"/>
                </a:cubicBezTo>
                <a:cubicBezTo>
                  <a:pt x="106" y="210"/>
                  <a:pt x="105" y="211"/>
                  <a:pt x="103" y="211"/>
                </a:cubicBezTo>
                <a:cubicBezTo>
                  <a:pt x="92" y="211"/>
                  <a:pt x="92" y="211"/>
                  <a:pt x="92" y="211"/>
                </a:cubicBezTo>
                <a:cubicBezTo>
                  <a:pt x="90" y="211"/>
                  <a:pt x="89" y="210"/>
                  <a:pt x="89" y="208"/>
                </a:cubicBezTo>
                <a:cubicBezTo>
                  <a:pt x="89" y="191"/>
                  <a:pt x="89" y="191"/>
                  <a:pt x="89" y="191"/>
                </a:cubicBezTo>
                <a:cubicBezTo>
                  <a:pt x="89" y="94"/>
                  <a:pt x="89" y="94"/>
                  <a:pt x="89" y="94"/>
                </a:cubicBezTo>
                <a:cubicBezTo>
                  <a:pt x="89" y="83"/>
                  <a:pt x="82" y="74"/>
                  <a:pt x="72" y="70"/>
                </a:cubicBezTo>
                <a:cubicBezTo>
                  <a:pt x="69" y="69"/>
                  <a:pt x="66" y="69"/>
                  <a:pt x="63" y="69"/>
                </a:cubicBezTo>
                <a:cubicBezTo>
                  <a:pt x="47" y="69"/>
                  <a:pt x="47" y="69"/>
                  <a:pt x="47" y="69"/>
                </a:cubicBezTo>
                <a:cubicBezTo>
                  <a:pt x="33" y="69"/>
                  <a:pt x="22" y="80"/>
                  <a:pt x="22" y="94"/>
                </a:cubicBezTo>
                <a:cubicBezTo>
                  <a:pt x="22" y="174"/>
                  <a:pt x="22" y="174"/>
                  <a:pt x="22" y="174"/>
                </a:cubicBezTo>
                <a:cubicBezTo>
                  <a:pt x="22" y="176"/>
                  <a:pt x="22" y="178"/>
                  <a:pt x="21" y="180"/>
                </a:cubicBezTo>
                <a:cubicBezTo>
                  <a:pt x="13" y="199"/>
                  <a:pt x="13" y="199"/>
                  <a:pt x="13" y="199"/>
                </a:cubicBezTo>
                <a:cubicBezTo>
                  <a:pt x="9" y="210"/>
                  <a:pt x="9" y="210"/>
                  <a:pt x="9" y="210"/>
                </a:cubicBezTo>
                <a:cubicBezTo>
                  <a:pt x="5" y="220"/>
                  <a:pt x="5" y="220"/>
                  <a:pt x="5" y="220"/>
                </a:cubicBezTo>
                <a:cubicBezTo>
                  <a:pt x="0" y="231"/>
                  <a:pt x="0" y="243"/>
                  <a:pt x="5" y="254"/>
                </a:cubicBezTo>
                <a:cubicBezTo>
                  <a:pt x="13" y="270"/>
                  <a:pt x="13" y="270"/>
                  <a:pt x="13" y="270"/>
                </a:cubicBezTo>
                <a:cubicBezTo>
                  <a:pt x="38" y="318"/>
                  <a:pt x="38" y="318"/>
                  <a:pt x="38" y="318"/>
                </a:cubicBezTo>
                <a:cubicBezTo>
                  <a:pt x="39" y="320"/>
                  <a:pt x="40" y="322"/>
                  <a:pt x="40" y="325"/>
                </a:cubicBezTo>
                <a:cubicBezTo>
                  <a:pt x="40" y="362"/>
                  <a:pt x="40" y="362"/>
                  <a:pt x="40" y="362"/>
                </a:cubicBezTo>
                <a:cubicBezTo>
                  <a:pt x="40" y="413"/>
                  <a:pt x="40" y="413"/>
                  <a:pt x="40" y="413"/>
                </a:cubicBezTo>
                <a:cubicBezTo>
                  <a:pt x="40" y="417"/>
                  <a:pt x="43" y="420"/>
                  <a:pt x="47" y="420"/>
                </a:cubicBezTo>
                <a:cubicBezTo>
                  <a:pt x="177" y="420"/>
                  <a:pt x="177" y="420"/>
                  <a:pt x="177" y="420"/>
                </a:cubicBezTo>
                <a:cubicBezTo>
                  <a:pt x="181" y="420"/>
                  <a:pt x="184" y="417"/>
                  <a:pt x="184" y="413"/>
                </a:cubicBezTo>
                <a:cubicBezTo>
                  <a:pt x="184" y="335"/>
                  <a:pt x="184" y="335"/>
                  <a:pt x="184" y="335"/>
                </a:cubicBezTo>
                <a:cubicBezTo>
                  <a:pt x="184" y="333"/>
                  <a:pt x="184" y="330"/>
                  <a:pt x="185" y="328"/>
                </a:cubicBezTo>
                <a:cubicBezTo>
                  <a:pt x="232" y="166"/>
                  <a:pt x="232" y="166"/>
                  <a:pt x="232" y="166"/>
                </a:cubicBezTo>
                <a:cubicBezTo>
                  <a:pt x="233" y="162"/>
                  <a:pt x="232" y="157"/>
                  <a:pt x="230" y="153"/>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38"/>
          <p:cNvSpPr>
            <a:spLocks noEditPoints="1"/>
          </p:cNvSpPr>
          <p:nvPr/>
        </p:nvSpPr>
        <p:spPr bwMode="auto">
          <a:xfrm>
            <a:off x="5255429" y="3610980"/>
            <a:ext cx="264940" cy="262429"/>
          </a:xfrm>
          <a:custGeom>
            <a:gdLst>
              <a:gd fmla="*/ 464 w 477" name="T0"/>
              <a:gd fmla="*/ 0 h 472" name="T1"/>
              <a:gd fmla="*/ 430 w 477" name="T2"/>
              <a:gd fmla="*/ 0 h 472" name="T3"/>
              <a:gd fmla="*/ 47 w 477" name="T4"/>
              <a:gd fmla="*/ 0 h 472" name="T5"/>
              <a:gd fmla="*/ 13 w 477" name="T6"/>
              <a:gd fmla="*/ 0 h 472" name="T7"/>
              <a:gd fmla="*/ 0 w 477" name="T8"/>
              <a:gd fmla="*/ 13 h 472" name="T9"/>
              <a:gd fmla="*/ 0 w 477" name="T10"/>
              <a:gd fmla="*/ 47 h 472" name="T11"/>
              <a:gd fmla="*/ 0 w 477" name="T12"/>
              <a:gd fmla="*/ 84 h 472" name="T13"/>
              <a:gd fmla="*/ 47 w 477" name="T14"/>
              <a:gd fmla="*/ 84 h 472" name="T15"/>
              <a:gd fmla="*/ 47 w 477" name="T16"/>
              <a:gd fmla="*/ 47 h 472" name="T17"/>
              <a:gd fmla="*/ 430 w 477" name="T18"/>
              <a:gd fmla="*/ 47 h 472" name="T19"/>
              <a:gd fmla="*/ 430 w 477" name="T20"/>
              <a:gd fmla="*/ 321 h 472" name="T21"/>
              <a:gd fmla="*/ 47 w 477" name="T22"/>
              <a:gd fmla="*/ 321 h 472" name="T23"/>
              <a:gd fmla="*/ 47 w 477" name="T24"/>
              <a:gd fmla="*/ 223 h 472" name="T25"/>
              <a:gd fmla="*/ 0 w 477" name="T26"/>
              <a:gd fmla="*/ 223 h 472" name="T27"/>
              <a:gd fmla="*/ 0 w 477" name="T28"/>
              <a:gd fmla="*/ 321 h 472" name="T29"/>
              <a:gd fmla="*/ 0 w 477" name="T30"/>
              <a:gd fmla="*/ 355 h 472" name="T31"/>
              <a:gd fmla="*/ 13 w 477" name="T32"/>
              <a:gd fmla="*/ 368 h 472" name="T33"/>
              <a:gd fmla="*/ 47 w 477" name="T34"/>
              <a:gd fmla="*/ 368 h 472" name="T35"/>
              <a:gd fmla="*/ 213 w 477" name="T36"/>
              <a:gd fmla="*/ 368 h 472" name="T37"/>
              <a:gd fmla="*/ 213 w 477" name="T38"/>
              <a:gd fmla="*/ 396 h 472" name="T39"/>
              <a:gd fmla="*/ 192 w 477" name="T40"/>
              <a:gd fmla="*/ 432 h 472" name="T41"/>
              <a:gd fmla="*/ 232 w 477" name="T42"/>
              <a:gd fmla="*/ 472 h 472" name="T43"/>
              <a:gd fmla="*/ 273 w 477" name="T44"/>
              <a:gd fmla="*/ 432 h 472" name="T45"/>
              <a:gd fmla="*/ 252 w 477" name="T46"/>
              <a:gd fmla="*/ 396 h 472" name="T47"/>
              <a:gd fmla="*/ 252 w 477" name="T48"/>
              <a:gd fmla="*/ 368 h 472" name="T49"/>
              <a:gd fmla="*/ 430 w 477" name="T50"/>
              <a:gd fmla="*/ 368 h 472" name="T51"/>
              <a:gd fmla="*/ 464 w 477" name="T52"/>
              <a:gd fmla="*/ 368 h 472" name="T53"/>
              <a:gd fmla="*/ 477 w 477" name="T54"/>
              <a:gd fmla="*/ 355 h 472" name="T55"/>
              <a:gd fmla="*/ 477 w 477" name="T56"/>
              <a:gd fmla="*/ 321 h 472" name="T57"/>
              <a:gd fmla="*/ 477 w 477" name="T58"/>
              <a:gd fmla="*/ 47 h 472" name="T59"/>
              <a:gd fmla="*/ 477 w 477" name="T60"/>
              <a:gd fmla="*/ 13 h 472" name="T61"/>
              <a:gd fmla="*/ 464 w 477" name="T62"/>
              <a:gd fmla="*/ 0 h 472" name="T63"/>
              <a:gd fmla="*/ 232 w 477" name="T64"/>
              <a:gd fmla="*/ 448 h 472" name="T65"/>
              <a:gd fmla="*/ 216 w 477" name="T66"/>
              <a:gd fmla="*/ 432 h 472" name="T67"/>
              <a:gd fmla="*/ 217 w 477" name="T68"/>
              <a:gd fmla="*/ 426 h 472" name="T69"/>
              <a:gd fmla="*/ 232 w 477" name="T70"/>
              <a:gd fmla="*/ 415 h 472" name="T71"/>
              <a:gd fmla="*/ 248 w 477" name="T72"/>
              <a:gd fmla="*/ 426 h 472" name="T73"/>
              <a:gd fmla="*/ 249 w 477" name="T74"/>
              <a:gd fmla="*/ 432 h 472" name="T75"/>
              <a:gd fmla="*/ 232 w 477" name="T76"/>
              <a:gd fmla="*/ 448 h 47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72" w="477">
                <a:moveTo>
                  <a:pt x="464" y="0"/>
                </a:moveTo>
                <a:cubicBezTo>
                  <a:pt x="430" y="0"/>
                  <a:pt x="430" y="0"/>
                  <a:pt x="430" y="0"/>
                </a:cubicBezTo>
                <a:cubicBezTo>
                  <a:pt x="47" y="0"/>
                  <a:pt x="47" y="0"/>
                  <a:pt x="47" y="0"/>
                </a:cubicBezTo>
                <a:cubicBezTo>
                  <a:pt x="13" y="0"/>
                  <a:pt x="13" y="0"/>
                  <a:pt x="13" y="0"/>
                </a:cubicBezTo>
                <a:cubicBezTo>
                  <a:pt x="6" y="0"/>
                  <a:pt x="0" y="6"/>
                  <a:pt x="0" y="13"/>
                </a:cubicBezTo>
                <a:cubicBezTo>
                  <a:pt x="0" y="47"/>
                  <a:pt x="0" y="47"/>
                  <a:pt x="0" y="47"/>
                </a:cubicBezTo>
                <a:cubicBezTo>
                  <a:pt x="0" y="84"/>
                  <a:pt x="0" y="84"/>
                  <a:pt x="0" y="84"/>
                </a:cubicBezTo>
                <a:cubicBezTo>
                  <a:pt x="47" y="84"/>
                  <a:pt x="47" y="84"/>
                  <a:pt x="47" y="84"/>
                </a:cubicBezTo>
                <a:cubicBezTo>
                  <a:pt x="47" y="47"/>
                  <a:pt x="47" y="47"/>
                  <a:pt x="47" y="47"/>
                </a:cubicBezTo>
                <a:cubicBezTo>
                  <a:pt x="430" y="47"/>
                  <a:pt x="430" y="47"/>
                  <a:pt x="430" y="47"/>
                </a:cubicBezTo>
                <a:cubicBezTo>
                  <a:pt x="430" y="321"/>
                  <a:pt x="430" y="321"/>
                  <a:pt x="430" y="321"/>
                </a:cubicBezTo>
                <a:cubicBezTo>
                  <a:pt x="47" y="321"/>
                  <a:pt x="47" y="321"/>
                  <a:pt x="47" y="321"/>
                </a:cubicBezTo>
                <a:cubicBezTo>
                  <a:pt x="47" y="223"/>
                  <a:pt x="47" y="223"/>
                  <a:pt x="47" y="223"/>
                </a:cubicBezTo>
                <a:cubicBezTo>
                  <a:pt x="0" y="223"/>
                  <a:pt x="0" y="223"/>
                  <a:pt x="0" y="223"/>
                </a:cubicBezTo>
                <a:cubicBezTo>
                  <a:pt x="0" y="321"/>
                  <a:pt x="0" y="321"/>
                  <a:pt x="0" y="321"/>
                </a:cubicBezTo>
                <a:cubicBezTo>
                  <a:pt x="0" y="355"/>
                  <a:pt x="0" y="355"/>
                  <a:pt x="0" y="355"/>
                </a:cubicBezTo>
                <a:cubicBezTo>
                  <a:pt x="0" y="362"/>
                  <a:pt x="6" y="368"/>
                  <a:pt x="13" y="368"/>
                </a:cubicBezTo>
                <a:cubicBezTo>
                  <a:pt x="47" y="368"/>
                  <a:pt x="47" y="368"/>
                  <a:pt x="47" y="368"/>
                </a:cubicBezTo>
                <a:cubicBezTo>
                  <a:pt x="213" y="368"/>
                  <a:pt x="213" y="368"/>
                  <a:pt x="213" y="368"/>
                </a:cubicBezTo>
                <a:cubicBezTo>
                  <a:pt x="213" y="396"/>
                  <a:pt x="213" y="396"/>
                  <a:pt x="213" y="396"/>
                </a:cubicBezTo>
                <a:cubicBezTo>
                  <a:pt x="201" y="402"/>
                  <a:pt x="192" y="416"/>
                  <a:pt x="192" y="432"/>
                </a:cubicBezTo>
                <a:cubicBezTo>
                  <a:pt x="192" y="454"/>
                  <a:pt x="210" y="472"/>
                  <a:pt x="232" y="472"/>
                </a:cubicBezTo>
                <a:cubicBezTo>
                  <a:pt x="255" y="472"/>
                  <a:pt x="273" y="454"/>
                  <a:pt x="273" y="432"/>
                </a:cubicBezTo>
                <a:cubicBezTo>
                  <a:pt x="273" y="416"/>
                  <a:pt x="264" y="402"/>
                  <a:pt x="252" y="396"/>
                </a:cubicBezTo>
                <a:cubicBezTo>
                  <a:pt x="252" y="368"/>
                  <a:pt x="252" y="368"/>
                  <a:pt x="252" y="368"/>
                </a:cubicBezTo>
                <a:cubicBezTo>
                  <a:pt x="430" y="368"/>
                  <a:pt x="430" y="368"/>
                  <a:pt x="430" y="368"/>
                </a:cubicBezTo>
                <a:cubicBezTo>
                  <a:pt x="464" y="368"/>
                  <a:pt x="464" y="368"/>
                  <a:pt x="464" y="368"/>
                </a:cubicBezTo>
                <a:cubicBezTo>
                  <a:pt x="471" y="368"/>
                  <a:pt x="477" y="362"/>
                  <a:pt x="477" y="355"/>
                </a:cubicBezTo>
                <a:cubicBezTo>
                  <a:pt x="477" y="321"/>
                  <a:pt x="477" y="321"/>
                  <a:pt x="477" y="321"/>
                </a:cubicBezTo>
                <a:cubicBezTo>
                  <a:pt x="477" y="47"/>
                  <a:pt x="477" y="47"/>
                  <a:pt x="477" y="47"/>
                </a:cubicBezTo>
                <a:cubicBezTo>
                  <a:pt x="477" y="13"/>
                  <a:pt x="477" y="13"/>
                  <a:pt x="477" y="13"/>
                </a:cubicBezTo>
                <a:cubicBezTo>
                  <a:pt x="477" y="6"/>
                  <a:pt x="471" y="0"/>
                  <a:pt x="464" y="0"/>
                </a:cubicBezTo>
                <a:close/>
                <a:moveTo>
                  <a:pt x="232" y="448"/>
                </a:moveTo>
                <a:cubicBezTo>
                  <a:pt x="224" y="448"/>
                  <a:pt x="216" y="440"/>
                  <a:pt x="216" y="432"/>
                </a:cubicBezTo>
                <a:cubicBezTo>
                  <a:pt x="216" y="430"/>
                  <a:pt x="217" y="428"/>
                  <a:pt x="217" y="426"/>
                </a:cubicBezTo>
                <a:cubicBezTo>
                  <a:pt x="219" y="420"/>
                  <a:pt x="225" y="415"/>
                  <a:pt x="232" y="415"/>
                </a:cubicBezTo>
                <a:cubicBezTo>
                  <a:pt x="240" y="415"/>
                  <a:pt x="246" y="420"/>
                  <a:pt x="248" y="426"/>
                </a:cubicBezTo>
                <a:cubicBezTo>
                  <a:pt x="248" y="428"/>
                  <a:pt x="249" y="430"/>
                  <a:pt x="249" y="432"/>
                </a:cubicBezTo>
                <a:cubicBezTo>
                  <a:pt x="249" y="440"/>
                  <a:pt x="241" y="448"/>
                  <a:pt x="232" y="448"/>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39"/>
          <p:cNvSpPr/>
          <p:nvPr/>
        </p:nvSpPr>
        <p:spPr bwMode="auto">
          <a:xfrm>
            <a:off x="5088429" y="3673134"/>
            <a:ext cx="217854" cy="349696"/>
          </a:xfrm>
          <a:custGeom>
            <a:gdLst>
              <a:gd fmla="*/ 226 w 393" name="T0"/>
              <a:gd fmla="*/ 628 h 628" name="T1"/>
              <a:gd fmla="*/ 242 w 393" name="T2"/>
              <a:gd fmla="*/ 613 h 628" name="T3"/>
              <a:gd fmla="*/ 242 w 393" name="T4"/>
              <a:gd fmla="*/ 111 h 628" name="T5"/>
              <a:gd fmla="*/ 242 w 393" name="T6"/>
              <a:gd fmla="*/ 77 h 628" name="T7"/>
              <a:gd fmla="*/ 301 w 393" name="T8"/>
              <a:gd fmla="*/ 77 h 628" name="T9"/>
              <a:gd fmla="*/ 348 w 393" name="T10"/>
              <a:gd fmla="*/ 77 h 628" name="T11"/>
              <a:gd fmla="*/ 371 w 393" name="T12"/>
              <a:gd fmla="*/ 77 h 628" name="T13"/>
              <a:gd fmla="*/ 393 w 393" name="T14"/>
              <a:gd fmla="*/ 56 h 628" name="T15"/>
              <a:gd fmla="*/ 393 w 393" name="T16"/>
              <a:gd fmla="*/ 55 h 628" name="T17"/>
              <a:gd fmla="*/ 393 w 393" name="T18"/>
              <a:gd fmla="*/ 28 h 628" name="T19"/>
              <a:gd fmla="*/ 393 w 393" name="T20"/>
              <a:gd fmla="*/ 21 h 628" name="T21"/>
              <a:gd fmla="*/ 371 w 393" name="T22"/>
              <a:gd fmla="*/ 0 h 628" name="T23"/>
              <a:gd fmla="*/ 348 w 393" name="T24"/>
              <a:gd fmla="*/ 0 h 628" name="T25"/>
              <a:gd fmla="*/ 301 w 393" name="T26"/>
              <a:gd fmla="*/ 0 h 628" name="T27"/>
              <a:gd fmla="*/ 242 w 393" name="T28"/>
              <a:gd fmla="*/ 0 h 628" name="T29"/>
              <a:gd fmla="*/ 242 w 393" name="T30"/>
              <a:gd fmla="*/ 0 h 628" name="T31"/>
              <a:gd fmla="*/ 169 w 393" name="T32"/>
              <a:gd fmla="*/ 0 h 628" name="T33"/>
              <a:gd fmla="*/ 166 w 393" name="T34"/>
              <a:gd fmla="*/ 0 h 628" name="T35"/>
              <a:gd fmla="*/ 137 w 393" name="T36"/>
              <a:gd fmla="*/ 99 h 628" name="T37"/>
              <a:gd fmla="*/ 108 w 393" name="T38"/>
              <a:gd fmla="*/ 0 h 628" name="T39"/>
              <a:gd fmla="*/ 88 w 393" name="T40"/>
              <a:gd fmla="*/ 0 h 628" name="T41"/>
              <a:gd fmla="*/ 68 w 393" name="T42"/>
              <a:gd fmla="*/ 0 h 628" name="T43"/>
              <a:gd fmla="*/ 68 w 393" name="T44"/>
              <a:gd fmla="*/ 0 h 628" name="T45"/>
              <a:gd fmla="*/ 36 w 393" name="T46"/>
              <a:gd fmla="*/ 0 h 628" name="T47"/>
              <a:gd fmla="*/ 0 w 393" name="T48"/>
              <a:gd fmla="*/ 36 h 628" name="T49"/>
              <a:gd fmla="*/ 0 w 393" name="T50"/>
              <a:gd fmla="*/ 298 h 628" name="T51"/>
              <a:gd fmla="*/ 10 w 393" name="T52"/>
              <a:gd fmla="*/ 307 h 628" name="T53"/>
              <a:gd fmla="*/ 33 w 393" name="T54"/>
              <a:gd fmla="*/ 307 h 628" name="T55"/>
              <a:gd fmla="*/ 33 w 393" name="T56"/>
              <a:gd fmla="*/ 613 h 628" name="T57"/>
              <a:gd fmla="*/ 48 w 393" name="T58"/>
              <a:gd fmla="*/ 628 h 628" name="T59"/>
              <a:gd fmla="*/ 123 w 393" name="T60"/>
              <a:gd fmla="*/ 628 h 628" name="T61"/>
              <a:gd fmla="*/ 123 w 393" name="T62"/>
              <a:gd fmla="*/ 326 h 628" name="T63"/>
              <a:gd fmla="*/ 151 w 393" name="T64"/>
              <a:gd fmla="*/ 326 h 628" name="T65"/>
              <a:gd fmla="*/ 151 w 393" name="T66"/>
              <a:gd fmla="*/ 628 h 628" name="T67"/>
              <a:gd fmla="*/ 226 w 393" name="T68"/>
              <a:gd fmla="*/ 628 h 6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28" w="393">
                <a:moveTo>
                  <a:pt x="226" y="628"/>
                </a:moveTo>
                <a:cubicBezTo>
                  <a:pt x="235" y="628"/>
                  <a:pt x="242" y="621"/>
                  <a:pt x="242" y="613"/>
                </a:cubicBezTo>
                <a:cubicBezTo>
                  <a:pt x="242" y="111"/>
                  <a:pt x="242" y="111"/>
                  <a:pt x="242" y="111"/>
                </a:cubicBezTo>
                <a:cubicBezTo>
                  <a:pt x="242" y="77"/>
                  <a:pt x="242" y="77"/>
                  <a:pt x="242" y="77"/>
                </a:cubicBezTo>
                <a:cubicBezTo>
                  <a:pt x="301" y="77"/>
                  <a:pt x="301" y="77"/>
                  <a:pt x="301" y="77"/>
                </a:cubicBezTo>
                <a:cubicBezTo>
                  <a:pt x="348" y="77"/>
                  <a:pt x="348" y="77"/>
                  <a:pt x="348" y="77"/>
                </a:cubicBezTo>
                <a:cubicBezTo>
                  <a:pt x="371" y="77"/>
                  <a:pt x="371" y="77"/>
                  <a:pt x="371" y="77"/>
                </a:cubicBezTo>
                <a:cubicBezTo>
                  <a:pt x="383" y="77"/>
                  <a:pt x="393" y="67"/>
                  <a:pt x="393" y="56"/>
                </a:cubicBezTo>
                <a:cubicBezTo>
                  <a:pt x="393" y="55"/>
                  <a:pt x="393" y="55"/>
                  <a:pt x="393" y="55"/>
                </a:cubicBezTo>
                <a:cubicBezTo>
                  <a:pt x="393" y="28"/>
                  <a:pt x="393" y="28"/>
                  <a:pt x="393" y="28"/>
                </a:cubicBezTo>
                <a:cubicBezTo>
                  <a:pt x="393" y="21"/>
                  <a:pt x="393" y="21"/>
                  <a:pt x="393" y="21"/>
                </a:cubicBezTo>
                <a:cubicBezTo>
                  <a:pt x="393" y="10"/>
                  <a:pt x="383" y="0"/>
                  <a:pt x="371" y="0"/>
                </a:cubicBezTo>
                <a:cubicBezTo>
                  <a:pt x="348" y="0"/>
                  <a:pt x="348" y="0"/>
                  <a:pt x="348" y="0"/>
                </a:cubicBezTo>
                <a:cubicBezTo>
                  <a:pt x="301" y="0"/>
                  <a:pt x="301" y="0"/>
                  <a:pt x="301" y="0"/>
                </a:cubicBezTo>
                <a:cubicBezTo>
                  <a:pt x="242" y="0"/>
                  <a:pt x="242" y="0"/>
                  <a:pt x="242" y="0"/>
                </a:cubicBezTo>
                <a:cubicBezTo>
                  <a:pt x="242" y="0"/>
                  <a:pt x="242" y="0"/>
                  <a:pt x="242" y="0"/>
                </a:cubicBezTo>
                <a:cubicBezTo>
                  <a:pt x="169" y="0"/>
                  <a:pt x="169" y="0"/>
                  <a:pt x="169" y="0"/>
                </a:cubicBezTo>
                <a:cubicBezTo>
                  <a:pt x="166" y="0"/>
                  <a:pt x="166" y="0"/>
                  <a:pt x="166" y="0"/>
                </a:cubicBezTo>
                <a:cubicBezTo>
                  <a:pt x="137" y="99"/>
                  <a:pt x="137" y="99"/>
                  <a:pt x="137" y="99"/>
                </a:cubicBezTo>
                <a:cubicBezTo>
                  <a:pt x="108" y="0"/>
                  <a:pt x="108" y="0"/>
                  <a:pt x="108" y="0"/>
                </a:cubicBezTo>
                <a:cubicBezTo>
                  <a:pt x="88" y="0"/>
                  <a:pt x="88" y="0"/>
                  <a:pt x="88" y="0"/>
                </a:cubicBezTo>
                <a:cubicBezTo>
                  <a:pt x="68" y="0"/>
                  <a:pt x="68" y="0"/>
                  <a:pt x="68" y="0"/>
                </a:cubicBezTo>
                <a:cubicBezTo>
                  <a:pt x="68" y="0"/>
                  <a:pt x="68" y="0"/>
                  <a:pt x="68" y="0"/>
                </a:cubicBezTo>
                <a:cubicBezTo>
                  <a:pt x="36" y="0"/>
                  <a:pt x="36" y="0"/>
                  <a:pt x="36" y="0"/>
                </a:cubicBezTo>
                <a:cubicBezTo>
                  <a:pt x="16" y="0"/>
                  <a:pt x="0" y="16"/>
                  <a:pt x="0" y="36"/>
                </a:cubicBezTo>
                <a:cubicBezTo>
                  <a:pt x="0" y="298"/>
                  <a:pt x="0" y="298"/>
                  <a:pt x="0" y="298"/>
                </a:cubicBezTo>
                <a:cubicBezTo>
                  <a:pt x="0" y="303"/>
                  <a:pt x="4" y="307"/>
                  <a:pt x="10" y="307"/>
                </a:cubicBezTo>
                <a:cubicBezTo>
                  <a:pt x="33" y="307"/>
                  <a:pt x="33" y="307"/>
                  <a:pt x="33" y="307"/>
                </a:cubicBezTo>
                <a:cubicBezTo>
                  <a:pt x="33" y="613"/>
                  <a:pt x="33" y="613"/>
                  <a:pt x="33" y="613"/>
                </a:cubicBezTo>
                <a:cubicBezTo>
                  <a:pt x="33" y="621"/>
                  <a:pt x="40" y="628"/>
                  <a:pt x="48" y="628"/>
                </a:cubicBezTo>
                <a:cubicBezTo>
                  <a:pt x="123" y="628"/>
                  <a:pt x="123" y="628"/>
                  <a:pt x="123" y="628"/>
                </a:cubicBezTo>
                <a:cubicBezTo>
                  <a:pt x="123" y="326"/>
                  <a:pt x="123" y="326"/>
                  <a:pt x="123" y="326"/>
                </a:cubicBezTo>
                <a:cubicBezTo>
                  <a:pt x="151" y="326"/>
                  <a:pt x="151" y="326"/>
                  <a:pt x="151" y="326"/>
                </a:cubicBezTo>
                <a:cubicBezTo>
                  <a:pt x="151" y="628"/>
                  <a:pt x="151" y="628"/>
                  <a:pt x="151" y="628"/>
                </a:cubicBezTo>
                <a:lnTo>
                  <a:pt x="226" y="628"/>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40"/>
          <p:cNvSpPr>
            <a:spLocks noChangeArrowheads="1"/>
          </p:cNvSpPr>
          <p:nvPr/>
        </p:nvSpPr>
        <p:spPr bwMode="auto">
          <a:xfrm>
            <a:off x="5121703" y="3570799"/>
            <a:ext cx="86012" cy="86012"/>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2" name="Oval 41"/>
          <p:cNvSpPr>
            <a:spLocks noChangeArrowheads="1"/>
          </p:cNvSpPr>
          <p:nvPr/>
        </p:nvSpPr>
        <p:spPr bwMode="auto">
          <a:xfrm>
            <a:off x="5272380" y="3902289"/>
            <a:ext cx="53993" cy="54621"/>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42"/>
          <p:cNvSpPr/>
          <p:nvPr/>
        </p:nvSpPr>
        <p:spPr bwMode="auto">
          <a:xfrm>
            <a:off x="5246639" y="3969466"/>
            <a:ext cx="286915" cy="53993"/>
          </a:xfrm>
          <a:custGeom>
            <a:gdLst>
              <a:gd fmla="*/ 16 w 517" name="T0"/>
              <a:gd fmla="*/ 44 h 97" name="T1"/>
              <a:gd fmla="*/ 0 w 517" name="T2"/>
              <a:gd fmla="*/ 97 h 97" name="T3"/>
              <a:gd fmla="*/ 157 w 517" name="T4"/>
              <a:gd fmla="*/ 97 h 97" name="T5"/>
              <a:gd fmla="*/ 191 w 517" name="T6"/>
              <a:gd fmla="*/ 97 h 97" name="T7"/>
              <a:gd fmla="*/ 327 w 517" name="T8"/>
              <a:gd fmla="*/ 97 h 97" name="T9"/>
              <a:gd fmla="*/ 348 w 517" name="T10"/>
              <a:gd fmla="*/ 97 h 97" name="T11"/>
              <a:gd fmla="*/ 517 w 517" name="T12"/>
              <a:gd fmla="*/ 97 h 97" name="T13"/>
              <a:gd fmla="*/ 501 w 517" name="T14"/>
              <a:gd fmla="*/ 44 h 97" name="T15"/>
              <a:gd fmla="*/ 441 w 517" name="T16"/>
              <a:gd fmla="*/ 0 h 97" name="T17"/>
              <a:gd fmla="*/ 403 w 517" name="T18"/>
              <a:gd fmla="*/ 0 h 97" name="T19"/>
              <a:gd fmla="*/ 343 w 517" name="T20"/>
              <a:gd fmla="*/ 44 h 97" name="T21"/>
              <a:gd fmla="*/ 337 w 517" name="T22"/>
              <a:gd fmla="*/ 63 h 97" name="T23"/>
              <a:gd fmla="*/ 332 w 517" name="T24"/>
              <a:gd fmla="*/ 44 h 97" name="T25"/>
              <a:gd fmla="*/ 271 w 517" name="T26"/>
              <a:gd fmla="*/ 0 h 97" name="T27"/>
              <a:gd fmla="*/ 234 w 517" name="T28"/>
              <a:gd fmla="*/ 0 h 97" name="T29"/>
              <a:gd fmla="*/ 174 w 517" name="T30"/>
              <a:gd fmla="*/ 43 h 97" name="T31"/>
              <a:gd fmla="*/ 114 w 517" name="T32"/>
              <a:gd fmla="*/ 0 h 97" name="T33"/>
              <a:gd fmla="*/ 77 w 517" name="T34"/>
              <a:gd fmla="*/ 0 h 97" name="T35"/>
              <a:gd fmla="*/ 16 w 517" name="T36"/>
              <a:gd fmla="*/ 44 h 9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7" w="517">
                <a:moveTo>
                  <a:pt x="16" y="44"/>
                </a:moveTo>
                <a:cubicBezTo>
                  <a:pt x="0" y="97"/>
                  <a:pt x="0" y="97"/>
                  <a:pt x="0" y="97"/>
                </a:cubicBezTo>
                <a:cubicBezTo>
                  <a:pt x="157" y="97"/>
                  <a:pt x="157" y="97"/>
                  <a:pt x="157" y="97"/>
                </a:cubicBezTo>
                <a:cubicBezTo>
                  <a:pt x="191" y="97"/>
                  <a:pt x="191" y="97"/>
                  <a:pt x="191" y="97"/>
                </a:cubicBezTo>
                <a:cubicBezTo>
                  <a:pt x="327" y="97"/>
                  <a:pt x="327" y="97"/>
                  <a:pt x="327" y="97"/>
                </a:cubicBezTo>
                <a:cubicBezTo>
                  <a:pt x="348" y="97"/>
                  <a:pt x="348" y="97"/>
                  <a:pt x="348" y="97"/>
                </a:cubicBezTo>
                <a:cubicBezTo>
                  <a:pt x="517" y="97"/>
                  <a:pt x="517" y="97"/>
                  <a:pt x="517" y="97"/>
                </a:cubicBezTo>
                <a:cubicBezTo>
                  <a:pt x="501" y="44"/>
                  <a:pt x="501" y="44"/>
                  <a:pt x="501" y="44"/>
                </a:cubicBezTo>
                <a:cubicBezTo>
                  <a:pt x="493" y="18"/>
                  <a:pt x="468" y="0"/>
                  <a:pt x="441" y="0"/>
                </a:cubicBezTo>
                <a:cubicBezTo>
                  <a:pt x="403" y="0"/>
                  <a:pt x="403" y="0"/>
                  <a:pt x="403" y="0"/>
                </a:cubicBezTo>
                <a:cubicBezTo>
                  <a:pt x="376" y="0"/>
                  <a:pt x="351" y="18"/>
                  <a:pt x="343" y="44"/>
                </a:cubicBezTo>
                <a:cubicBezTo>
                  <a:pt x="337" y="63"/>
                  <a:pt x="337" y="63"/>
                  <a:pt x="337" y="63"/>
                </a:cubicBezTo>
                <a:cubicBezTo>
                  <a:pt x="332" y="44"/>
                  <a:pt x="332" y="44"/>
                  <a:pt x="332" y="44"/>
                </a:cubicBezTo>
                <a:cubicBezTo>
                  <a:pt x="324" y="18"/>
                  <a:pt x="299" y="0"/>
                  <a:pt x="271" y="0"/>
                </a:cubicBezTo>
                <a:cubicBezTo>
                  <a:pt x="234" y="0"/>
                  <a:pt x="234" y="0"/>
                  <a:pt x="234" y="0"/>
                </a:cubicBezTo>
                <a:cubicBezTo>
                  <a:pt x="207" y="0"/>
                  <a:pt x="182" y="17"/>
                  <a:pt x="174" y="43"/>
                </a:cubicBezTo>
                <a:cubicBezTo>
                  <a:pt x="165" y="17"/>
                  <a:pt x="141" y="0"/>
                  <a:pt x="114" y="0"/>
                </a:cubicBezTo>
                <a:cubicBezTo>
                  <a:pt x="77" y="0"/>
                  <a:pt x="77" y="0"/>
                  <a:pt x="77" y="0"/>
                </a:cubicBezTo>
                <a:cubicBezTo>
                  <a:pt x="49" y="0"/>
                  <a:pt x="24" y="18"/>
                  <a:pt x="16" y="44"/>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4" name="Oval 43"/>
          <p:cNvSpPr>
            <a:spLocks noChangeArrowheads="1"/>
          </p:cNvSpPr>
          <p:nvPr/>
        </p:nvSpPr>
        <p:spPr bwMode="auto">
          <a:xfrm>
            <a:off x="5359647" y="3902289"/>
            <a:ext cx="54621" cy="54621"/>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5" name="Oval 44"/>
          <p:cNvSpPr>
            <a:spLocks noChangeArrowheads="1"/>
          </p:cNvSpPr>
          <p:nvPr/>
        </p:nvSpPr>
        <p:spPr bwMode="auto">
          <a:xfrm>
            <a:off x="5453820" y="3902289"/>
            <a:ext cx="53993" cy="54621"/>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45"/>
          <p:cNvSpPr>
            <a:spLocks noEditPoints="1"/>
          </p:cNvSpPr>
          <p:nvPr/>
        </p:nvSpPr>
        <p:spPr bwMode="auto">
          <a:xfrm>
            <a:off x="4544736" y="3208547"/>
            <a:ext cx="394271" cy="217226"/>
          </a:xfrm>
          <a:custGeom>
            <a:gdLst>
              <a:gd fmla="*/ 710 w 710" name="T0"/>
              <a:gd fmla="*/ 306 h 390" name="T1"/>
              <a:gd fmla="*/ 633 w 710" name="T2"/>
              <a:gd fmla="*/ 306 h 390" name="T3"/>
              <a:gd fmla="*/ 646 w 710" name="T4"/>
              <a:gd fmla="*/ 292 h 390" name="T5"/>
              <a:gd fmla="*/ 646 w 710" name="T6"/>
              <a:gd fmla="*/ 254 h 390" name="T7"/>
              <a:gd fmla="*/ 646 w 710" name="T8"/>
              <a:gd fmla="*/ 254 h 390" name="T9"/>
              <a:gd fmla="*/ 537 w 710" name="T10"/>
              <a:gd fmla="*/ 71 h 390" name="T11"/>
              <a:gd fmla="*/ 480 w 710" name="T12"/>
              <a:gd fmla="*/ 23 h 390" name="T13"/>
              <a:gd fmla="*/ 424 w 710" name="T14"/>
              <a:gd fmla="*/ 0 h 390" name="T15"/>
              <a:gd fmla="*/ 424 w 710" name="T16"/>
              <a:gd fmla="*/ 74 h 390" name="T17"/>
              <a:gd fmla="*/ 353 w 710" name="T18"/>
              <a:gd fmla="*/ 15 h 390" name="T19"/>
              <a:gd fmla="*/ 286 w 710" name="T20"/>
              <a:gd fmla="*/ 74 h 390" name="T21"/>
              <a:gd fmla="*/ 286 w 710" name="T22"/>
              <a:gd fmla="*/ 0 h 390" name="T23"/>
              <a:gd fmla="*/ 228 w 710" name="T24"/>
              <a:gd fmla="*/ 23 h 390" name="T25"/>
              <a:gd fmla="*/ 172 w 710" name="T26"/>
              <a:gd fmla="*/ 71 h 390" name="T27"/>
              <a:gd fmla="*/ 64 w 710" name="T28"/>
              <a:gd fmla="*/ 252 h 390" name="T29"/>
              <a:gd fmla="*/ 64 w 710" name="T30"/>
              <a:gd fmla="*/ 252 h 390" name="T31"/>
              <a:gd fmla="*/ 63 w 710" name="T32"/>
              <a:gd fmla="*/ 292 h 390" name="T33"/>
              <a:gd fmla="*/ 77 w 710" name="T34"/>
              <a:gd fmla="*/ 306 h 390" name="T35"/>
              <a:gd fmla="*/ 0 w 710" name="T36"/>
              <a:gd fmla="*/ 306 h 390" name="T37"/>
              <a:gd fmla="*/ 0 w 710" name="T38"/>
              <a:gd fmla="*/ 390 h 390" name="T39"/>
              <a:gd fmla="*/ 710 w 710" name="T40"/>
              <a:gd fmla="*/ 390 h 390" name="T41"/>
              <a:gd fmla="*/ 710 w 710" name="T42"/>
              <a:gd fmla="*/ 306 h 390" name="T43"/>
              <a:gd fmla="*/ 145 w 710" name="T44"/>
              <a:gd fmla="*/ 163 h 390" name="T45"/>
              <a:gd fmla="*/ 171 w 710" name="T46"/>
              <a:gd fmla="*/ 136 h 390" name="T47"/>
              <a:gd fmla="*/ 515 w 710" name="T48"/>
              <a:gd fmla="*/ 136 h 390" name="T49"/>
              <a:gd fmla="*/ 541 w 710" name="T50"/>
              <a:gd fmla="*/ 163 h 390" name="T51"/>
              <a:gd fmla="*/ 541 w 710" name="T52"/>
              <a:gd fmla="*/ 306 h 390" name="T53"/>
              <a:gd fmla="*/ 506 w 710" name="T54"/>
              <a:gd fmla="*/ 306 h 390" name="T55"/>
              <a:gd fmla="*/ 506 w 710" name="T56"/>
              <a:gd fmla="*/ 171 h 390" name="T57"/>
              <a:gd fmla="*/ 180 w 710" name="T58"/>
              <a:gd fmla="*/ 171 h 390" name="T59"/>
              <a:gd fmla="*/ 180 w 710" name="T60"/>
              <a:gd fmla="*/ 306 h 390" name="T61"/>
              <a:gd fmla="*/ 145 w 710" name="T62"/>
              <a:gd fmla="*/ 306 h 390" name="T63"/>
              <a:gd fmla="*/ 145 w 710" name="T64"/>
              <a:gd fmla="*/ 163 h 390" name="T65"/>
              <a:gd fmla="*/ 280 w 710" name="T66"/>
              <a:gd fmla="*/ 253 h 390" name="T67"/>
              <a:gd fmla="*/ 343 w 710" name="T68"/>
              <a:gd fmla="*/ 218 h 390" name="T69"/>
              <a:gd fmla="*/ 406 w 710" name="T70"/>
              <a:gd fmla="*/ 253 h 390" name="T71"/>
              <a:gd fmla="*/ 343 w 710" name="T72"/>
              <a:gd fmla="*/ 288 h 390" name="T73"/>
              <a:gd fmla="*/ 280 w 710" name="T74"/>
              <a:gd fmla="*/ 253 h 39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90" w="710">
                <a:moveTo>
                  <a:pt x="710" y="306"/>
                </a:moveTo>
                <a:cubicBezTo>
                  <a:pt x="633" y="306"/>
                  <a:pt x="633" y="306"/>
                  <a:pt x="633" y="306"/>
                </a:cubicBezTo>
                <a:cubicBezTo>
                  <a:pt x="638" y="303"/>
                  <a:pt x="643" y="298"/>
                  <a:pt x="646" y="292"/>
                </a:cubicBezTo>
                <a:cubicBezTo>
                  <a:pt x="653" y="280"/>
                  <a:pt x="653" y="266"/>
                  <a:pt x="646" y="254"/>
                </a:cubicBezTo>
                <a:cubicBezTo>
                  <a:pt x="646" y="254"/>
                  <a:pt x="646" y="254"/>
                  <a:pt x="646" y="254"/>
                </a:cubicBezTo>
                <a:cubicBezTo>
                  <a:pt x="537" y="71"/>
                  <a:pt x="537" y="71"/>
                  <a:pt x="537" y="71"/>
                </a:cubicBezTo>
                <a:cubicBezTo>
                  <a:pt x="524" y="49"/>
                  <a:pt x="504" y="32"/>
                  <a:pt x="480" y="23"/>
                </a:cubicBezTo>
                <a:cubicBezTo>
                  <a:pt x="424" y="0"/>
                  <a:pt x="424" y="0"/>
                  <a:pt x="424" y="0"/>
                </a:cubicBezTo>
                <a:cubicBezTo>
                  <a:pt x="424" y="74"/>
                  <a:pt x="424" y="74"/>
                  <a:pt x="424" y="74"/>
                </a:cubicBezTo>
                <a:cubicBezTo>
                  <a:pt x="353" y="15"/>
                  <a:pt x="353" y="15"/>
                  <a:pt x="353" y="15"/>
                </a:cubicBezTo>
                <a:cubicBezTo>
                  <a:pt x="286" y="74"/>
                  <a:pt x="286" y="74"/>
                  <a:pt x="286" y="74"/>
                </a:cubicBezTo>
                <a:cubicBezTo>
                  <a:pt x="286" y="0"/>
                  <a:pt x="286" y="0"/>
                  <a:pt x="286" y="0"/>
                </a:cubicBezTo>
                <a:cubicBezTo>
                  <a:pt x="228" y="23"/>
                  <a:pt x="228" y="23"/>
                  <a:pt x="228" y="23"/>
                </a:cubicBezTo>
                <a:cubicBezTo>
                  <a:pt x="205" y="32"/>
                  <a:pt x="185" y="49"/>
                  <a:pt x="172" y="71"/>
                </a:cubicBezTo>
                <a:cubicBezTo>
                  <a:pt x="64" y="252"/>
                  <a:pt x="64" y="252"/>
                  <a:pt x="64" y="252"/>
                </a:cubicBezTo>
                <a:cubicBezTo>
                  <a:pt x="64" y="252"/>
                  <a:pt x="64" y="252"/>
                  <a:pt x="64" y="252"/>
                </a:cubicBezTo>
                <a:cubicBezTo>
                  <a:pt x="57" y="265"/>
                  <a:pt x="56" y="280"/>
                  <a:pt x="63" y="292"/>
                </a:cubicBezTo>
                <a:cubicBezTo>
                  <a:pt x="67" y="298"/>
                  <a:pt x="72" y="303"/>
                  <a:pt x="77" y="306"/>
                </a:cubicBezTo>
                <a:cubicBezTo>
                  <a:pt x="0" y="306"/>
                  <a:pt x="0" y="306"/>
                  <a:pt x="0" y="306"/>
                </a:cubicBezTo>
                <a:cubicBezTo>
                  <a:pt x="0" y="390"/>
                  <a:pt x="0" y="390"/>
                  <a:pt x="0" y="390"/>
                </a:cubicBezTo>
                <a:cubicBezTo>
                  <a:pt x="710" y="390"/>
                  <a:pt x="710" y="390"/>
                  <a:pt x="710" y="390"/>
                </a:cubicBezTo>
                <a:lnTo>
                  <a:pt x="710" y="306"/>
                </a:lnTo>
                <a:close/>
                <a:moveTo>
                  <a:pt x="145" y="163"/>
                </a:moveTo>
                <a:cubicBezTo>
                  <a:pt x="145" y="148"/>
                  <a:pt x="157" y="136"/>
                  <a:pt x="171" y="136"/>
                </a:cubicBezTo>
                <a:cubicBezTo>
                  <a:pt x="515" y="136"/>
                  <a:pt x="515" y="136"/>
                  <a:pt x="515" y="136"/>
                </a:cubicBezTo>
                <a:cubicBezTo>
                  <a:pt x="529" y="136"/>
                  <a:pt x="541" y="148"/>
                  <a:pt x="541" y="163"/>
                </a:cubicBezTo>
                <a:cubicBezTo>
                  <a:pt x="541" y="306"/>
                  <a:pt x="541" y="306"/>
                  <a:pt x="541" y="306"/>
                </a:cubicBezTo>
                <a:cubicBezTo>
                  <a:pt x="506" y="306"/>
                  <a:pt x="506" y="306"/>
                  <a:pt x="506" y="306"/>
                </a:cubicBezTo>
                <a:cubicBezTo>
                  <a:pt x="506" y="171"/>
                  <a:pt x="506" y="171"/>
                  <a:pt x="506" y="171"/>
                </a:cubicBezTo>
                <a:cubicBezTo>
                  <a:pt x="180" y="171"/>
                  <a:pt x="180" y="171"/>
                  <a:pt x="180" y="171"/>
                </a:cubicBezTo>
                <a:cubicBezTo>
                  <a:pt x="180" y="306"/>
                  <a:pt x="180" y="306"/>
                  <a:pt x="180" y="306"/>
                </a:cubicBezTo>
                <a:cubicBezTo>
                  <a:pt x="145" y="306"/>
                  <a:pt x="145" y="306"/>
                  <a:pt x="145" y="306"/>
                </a:cubicBezTo>
                <a:lnTo>
                  <a:pt x="145" y="163"/>
                </a:lnTo>
                <a:close/>
                <a:moveTo>
                  <a:pt x="280" y="253"/>
                </a:moveTo>
                <a:cubicBezTo>
                  <a:pt x="280" y="234"/>
                  <a:pt x="308" y="218"/>
                  <a:pt x="343" y="218"/>
                </a:cubicBezTo>
                <a:cubicBezTo>
                  <a:pt x="378" y="218"/>
                  <a:pt x="406" y="234"/>
                  <a:pt x="406" y="253"/>
                </a:cubicBezTo>
                <a:cubicBezTo>
                  <a:pt x="406" y="273"/>
                  <a:pt x="378" y="288"/>
                  <a:pt x="343" y="288"/>
                </a:cubicBezTo>
                <a:cubicBezTo>
                  <a:pt x="308" y="288"/>
                  <a:pt x="280" y="273"/>
                  <a:pt x="280" y="253"/>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46"/>
          <p:cNvSpPr/>
          <p:nvPr/>
        </p:nvSpPr>
        <p:spPr bwMode="auto">
          <a:xfrm>
            <a:off x="4638909" y="3084238"/>
            <a:ext cx="16323" cy="52109"/>
          </a:xfrm>
          <a:custGeom>
            <a:gdLst>
              <a:gd fmla="*/ 0 w 26" name="T0"/>
              <a:gd fmla="*/ 83 h 83" name="T1"/>
              <a:gd fmla="*/ 26 w 26" name="T2"/>
              <a:gd fmla="*/ 83 h 83" name="T3"/>
              <a:gd fmla="*/ 21 w 26" name="T4"/>
              <a:gd fmla="*/ 0 h 83" name="T5"/>
              <a:gd fmla="*/ 5 w 26" name="T6"/>
              <a:gd fmla="*/ 0 h 83" name="T7"/>
              <a:gd fmla="*/ 0 w 26" name="T8"/>
              <a:gd fmla="*/ 83 h 83" name="T9"/>
            </a:gdLst>
            <a:cxnLst>
              <a:cxn ang="0">
                <a:pos x="T0" y="T1"/>
              </a:cxn>
              <a:cxn ang="0">
                <a:pos x="T2" y="T3"/>
              </a:cxn>
              <a:cxn ang="0">
                <a:pos x="T4" y="T5"/>
              </a:cxn>
              <a:cxn ang="0">
                <a:pos x="T6" y="T7"/>
              </a:cxn>
              <a:cxn ang="0">
                <a:pos x="T8" y="T9"/>
              </a:cxn>
            </a:cxnLst>
            <a:rect b="b" l="0" r="r" t="0"/>
            <a:pathLst>
              <a:path h="83" w="26">
                <a:moveTo>
                  <a:pt x="0" y="83"/>
                </a:moveTo>
                <a:lnTo>
                  <a:pt x="26" y="83"/>
                </a:lnTo>
                <a:lnTo>
                  <a:pt x="21" y="0"/>
                </a:lnTo>
                <a:lnTo>
                  <a:pt x="5" y="0"/>
                </a:lnTo>
                <a:lnTo>
                  <a:pt x="0" y="83"/>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47"/>
          <p:cNvSpPr>
            <a:spLocks noEditPoints="1"/>
          </p:cNvSpPr>
          <p:nvPr/>
        </p:nvSpPr>
        <p:spPr bwMode="auto">
          <a:xfrm>
            <a:off x="4637653" y="3003878"/>
            <a:ext cx="207809" cy="182696"/>
          </a:xfrm>
          <a:custGeom>
            <a:gdLst>
              <a:gd fmla="*/ 375 w 375" name="T0"/>
              <a:gd fmla="*/ 100 h 328" name="T1"/>
              <a:gd fmla="*/ 188 w 375" name="T2"/>
              <a:gd fmla="*/ 0 h 328" name="T3"/>
              <a:gd fmla="*/ 0 w 375" name="T4"/>
              <a:gd fmla="*/ 100 h 328" name="T5"/>
              <a:gd fmla="*/ 82 w 375" name="T6"/>
              <a:gd fmla="*/ 144 h 328" name="T7"/>
              <a:gd fmla="*/ 82 w 375" name="T8"/>
              <a:gd fmla="*/ 208 h 328" name="T9"/>
              <a:gd fmla="*/ 81 w 375" name="T10"/>
              <a:gd fmla="*/ 221 h 328" name="T11"/>
              <a:gd fmla="*/ 182 w 375" name="T12"/>
              <a:gd fmla="*/ 328 h 328" name="T13"/>
              <a:gd fmla="*/ 188 w 375" name="T14"/>
              <a:gd fmla="*/ 328 h 328" name="T15"/>
              <a:gd fmla="*/ 193 w 375" name="T16"/>
              <a:gd fmla="*/ 328 h 328" name="T17"/>
              <a:gd fmla="*/ 294 w 375" name="T18"/>
              <a:gd fmla="*/ 221 h 328" name="T19"/>
              <a:gd fmla="*/ 293 w 375" name="T20"/>
              <a:gd fmla="*/ 208 h 328" name="T21"/>
              <a:gd fmla="*/ 293 w 375" name="T22"/>
              <a:gd fmla="*/ 144 h 328" name="T23"/>
              <a:gd fmla="*/ 375 w 375" name="T24"/>
              <a:gd fmla="*/ 100 h 328" name="T25"/>
              <a:gd fmla="*/ 188 w 375" name="T26"/>
              <a:gd fmla="*/ 291 h 328" name="T27"/>
              <a:gd fmla="*/ 118 w 375" name="T28"/>
              <a:gd fmla="*/ 221 h 328" name="T29"/>
              <a:gd fmla="*/ 119 w 375" name="T30"/>
              <a:gd fmla="*/ 211 h 328" name="T31"/>
              <a:gd fmla="*/ 257 w 375" name="T32"/>
              <a:gd fmla="*/ 211 h 328" name="T33"/>
              <a:gd fmla="*/ 257 w 375" name="T34"/>
              <a:gd fmla="*/ 221 h 328" name="T35"/>
              <a:gd fmla="*/ 188 w 375" name="T36"/>
              <a:gd fmla="*/ 291 h 32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8" w="375">
                <a:moveTo>
                  <a:pt x="375" y="100"/>
                </a:moveTo>
                <a:cubicBezTo>
                  <a:pt x="188" y="0"/>
                  <a:pt x="188" y="0"/>
                  <a:pt x="188" y="0"/>
                </a:cubicBezTo>
                <a:cubicBezTo>
                  <a:pt x="0" y="100"/>
                  <a:pt x="0" y="100"/>
                  <a:pt x="0" y="100"/>
                </a:cubicBezTo>
                <a:cubicBezTo>
                  <a:pt x="82" y="144"/>
                  <a:pt x="82" y="144"/>
                  <a:pt x="82" y="144"/>
                </a:cubicBezTo>
                <a:cubicBezTo>
                  <a:pt x="82" y="208"/>
                  <a:pt x="82" y="208"/>
                  <a:pt x="82" y="208"/>
                </a:cubicBezTo>
                <a:cubicBezTo>
                  <a:pt x="81" y="212"/>
                  <a:pt x="81" y="217"/>
                  <a:pt x="81" y="221"/>
                </a:cubicBezTo>
                <a:cubicBezTo>
                  <a:pt x="81" y="278"/>
                  <a:pt x="126" y="325"/>
                  <a:pt x="182" y="328"/>
                </a:cubicBezTo>
                <a:cubicBezTo>
                  <a:pt x="184" y="328"/>
                  <a:pt x="186" y="328"/>
                  <a:pt x="188" y="328"/>
                </a:cubicBezTo>
                <a:cubicBezTo>
                  <a:pt x="190" y="328"/>
                  <a:pt x="192" y="328"/>
                  <a:pt x="193" y="328"/>
                </a:cubicBezTo>
                <a:cubicBezTo>
                  <a:pt x="250" y="325"/>
                  <a:pt x="294" y="278"/>
                  <a:pt x="294" y="221"/>
                </a:cubicBezTo>
                <a:cubicBezTo>
                  <a:pt x="294" y="217"/>
                  <a:pt x="294" y="212"/>
                  <a:pt x="293" y="208"/>
                </a:cubicBezTo>
                <a:cubicBezTo>
                  <a:pt x="293" y="144"/>
                  <a:pt x="293" y="144"/>
                  <a:pt x="293" y="144"/>
                </a:cubicBezTo>
                <a:lnTo>
                  <a:pt x="375" y="100"/>
                </a:lnTo>
                <a:close/>
                <a:moveTo>
                  <a:pt x="188" y="291"/>
                </a:moveTo>
                <a:cubicBezTo>
                  <a:pt x="149" y="291"/>
                  <a:pt x="118" y="260"/>
                  <a:pt x="118" y="221"/>
                </a:cubicBezTo>
                <a:cubicBezTo>
                  <a:pt x="118" y="218"/>
                  <a:pt x="118" y="214"/>
                  <a:pt x="119" y="211"/>
                </a:cubicBezTo>
                <a:cubicBezTo>
                  <a:pt x="168" y="199"/>
                  <a:pt x="208" y="199"/>
                  <a:pt x="257" y="211"/>
                </a:cubicBezTo>
                <a:cubicBezTo>
                  <a:pt x="257" y="214"/>
                  <a:pt x="257" y="218"/>
                  <a:pt x="257" y="221"/>
                </a:cubicBezTo>
                <a:cubicBezTo>
                  <a:pt x="257" y="260"/>
                  <a:pt x="226" y="291"/>
                  <a:pt x="188" y="291"/>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48"/>
          <p:cNvSpPr/>
          <p:nvPr/>
        </p:nvSpPr>
        <p:spPr bwMode="auto">
          <a:xfrm>
            <a:off x="5698043" y="3884082"/>
            <a:ext cx="64666" cy="65293"/>
          </a:xfrm>
          <a:custGeom>
            <a:gdLst>
              <a:gd fmla="*/ 103 w 117" name="T0"/>
              <a:gd fmla="*/ 0 h 117" name="T1"/>
              <a:gd fmla="*/ 30 w 117" name="T2"/>
              <a:gd fmla="*/ 15 h 117" name="T3"/>
              <a:gd fmla="*/ 23 w 117" name="T4"/>
              <a:gd fmla="*/ 89 h 117" name="T5"/>
              <a:gd fmla="*/ 33 w 117" name="T6"/>
              <a:gd fmla="*/ 99 h 117" name="T7"/>
              <a:gd fmla="*/ 102 w 117" name="T8"/>
              <a:gd fmla="*/ 109 h 117" name="T9"/>
              <a:gd fmla="*/ 113 w 117" name="T10"/>
              <a:gd fmla="*/ 106 h 117" name="T11"/>
              <a:gd fmla="*/ 106 w 117" name="T12"/>
              <a:gd fmla="*/ 18 h 117" name="T13"/>
              <a:gd fmla="*/ 103 w 117" name="T14"/>
              <a:gd fmla="*/ 0 h 1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7" w="117">
                <a:moveTo>
                  <a:pt x="103" y="0"/>
                </a:moveTo>
                <a:cubicBezTo>
                  <a:pt x="79" y="1"/>
                  <a:pt x="53" y="5"/>
                  <a:pt x="30" y="15"/>
                </a:cubicBezTo>
                <a:cubicBezTo>
                  <a:pt x="0" y="27"/>
                  <a:pt x="0" y="66"/>
                  <a:pt x="23" y="89"/>
                </a:cubicBezTo>
                <a:cubicBezTo>
                  <a:pt x="33" y="99"/>
                  <a:pt x="33" y="99"/>
                  <a:pt x="33" y="99"/>
                </a:cubicBezTo>
                <a:cubicBezTo>
                  <a:pt x="51" y="117"/>
                  <a:pt x="78" y="115"/>
                  <a:pt x="102" y="109"/>
                </a:cubicBezTo>
                <a:cubicBezTo>
                  <a:pt x="106" y="108"/>
                  <a:pt x="109" y="107"/>
                  <a:pt x="113" y="106"/>
                </a:cubicBezTo>
                <a:cubicBezTo>
                  <a:pt x="117" y="62"/>
                  <a:pt x="107" y="18"/>
                  <a:pt x="106" y="18"/>
                </a:cubicBezTo>
                <a:cubicBezTo>
                  <a:pt x="106" y="17"/>
                  <a:pt x="104" y="10"/>
                  <a:pt x="103" y="0"/>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49"/>
          <p:cNvSpPr/>
          <p:nvPr/>
        </p:nvSpPr>
        <p:spPr bwMode="auto">
          <a:xfrm>
            <a:off x="6089175" y="3664973"/>
            <a:ext cx="54621" cy="61526"/>
          </a:xfrm>
          <a:custGeom>
            <a:gdLst>
              <a:gd fmla="*/ 67 w 99" name="T0"/>
              <a:gd fmla="*/ 19 h 110" name="T1"/>
              <a:gd fmla="*/ 0 w 99" name="T2"/>
              <a:gd fmla="*/ 3 h 110" name="T3"/>
              <a:gd fmla="*/ 7 w 99" name="T4"/>
              <a:gd fmla="*/ 71 h 110" name="T5"/>
              <a:gd fmla="*/ 14 w 99" name="T6"/>
              <a:gd fmla="*/ 110 h 110" name="T7"/>
              <a:gd fmla="*/ 68 w 99" name="T8"/>
              <a:gd fmla="*/ 100 h 110" name="T9"/>
              <a:gd fmla="*/ 76 w 99" name="T10"/>
              <a:gd fmla="*/ 29 h 110" name="T11"/>
              <a:gd fmla="*/ 67 w 99" name="T12"/>
              <a:gd fmla="*/ 19 h 110" name="T13"/>
            </a:gdLst>
            <a:cxnLst>
              <a:cxn ang="0">
                <a:pos x="T0" y="T1"/>
              </a:cxn>
              <a:cxn ang="0">
                <a:pos x="T2" y="T3"/>
              </a:cxn>
              <a:cxn ang="0">
                <a:pos x="T4" y="T5"/>
              </a:cxn>
              <a:cxn ang="0">
                <a:pos x="T6" y="T7"/>
              </a:cxn>
              <a:cxn ang="0">
                <a:pos x="T8" y="T9"/>
              </a:cxn>
              <a:cxn ang="0">
                <a:pos x="T10" y="T11"/>
              </a:cxn>
              <a:cxn ang="0">
                <a:pos x="T12" y="T13"/>
              </a:cxn>
            </a:cxnLst>
            <a:rect b="b" l="0" r="r" t="0"/>
            <a:pathLst>
              <a:path h="110" w="99">
                <a:moveTo>
                  <a:pt x="67" y="19"/>
                </a:moveTo>
                <a:cubicBezTo>
                  <a:pt x="50" y="2"/>
                  <a:pt x="24" y="0"/>
                  <a:pt x="0" y="3"/>
                </a:cubicBezTo>
                <a:cubicBezTo>
                  <a:pt x="0" y="40"/>
                  <a:pt x="7" y="71"/>
                  <a:pt x="7" y="71"/>
                </a:cubicBezTo>
                <a:cubicBezTo>
                  <a:pt x="8" y="73"/>
                  <a:pt x="12" y="88"/>
                  <a:pt x="14" y="110"/>
                </a:cubicBezTo>
                <a:cubicBezTo>
                  <a:pt x="32" y="108"/>
                  <a:pt x="50" y="105"/>
                  <a:pt x="68" y="100"/>
                </a:cubicBezTo>
                <a:cubicBezTo>
                  <a:pt x="97" y="90"/>
                  <a:pt x="99" y="51"/>
                  <a:pt x="76" y="29"/>
                </a:cubicBezTo>
                <a:lnTo>
                  <a:pt x="67" y="19"/>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50"/>
          <p:cNvSpPr>
            <a:spLocks noEditPoints="1"/>
          </p:cNvSpPr>
          <p:nvPr/>
        </p:nvSpPr>
        <p:spPr bwMode="auto">
          <a:xfrm>
            <a:off x="5778404" y="3582100"/>
            <a:ext cx="292564" cy="447637"/>
          </a:xfrm>
          <a:custGeom>
            <a:gdLst>
              <a:gd fmla="*/ 511 w 527" name="T0"/>
              <a:gd fmla="*/ 106 h 803" name="T1"/>
              <a:gd fmla="*/ 486 w 527" name="T2"/>
              <a:gd fmla="*/ 22 h 803" name="T3"/>
              <a:gd fmla="*/ 405 w 527" name="T4"/>
              <a:gd fmla="*/ 84 h 803" name="T5"/>
              <a:gd fmla="*/ 431 w 527" name="T6"/>
              <a:gd fmla="*/ 210 h 803" name="T7"/>
              <a:gd fmla="*/ 440 w 527" name="T8"/>
              <a:gd fmla="*/ 289 h 803" name="T9"/>
              <a:gd fmla="*/ 421 w 527" name="T10"/>
              <a:gd fmla="*/ 270 h 803" name="T11"/>
              <a:gd fmla="*/ 383 w 527" name="T12"/>
              <a:gd fmla="*/ 232 h 803" name="T13"/>
              <a:gd fmla="*/ 387 w 527" name="T14"/>
              <a:gd fmla="*/ 228 h 803" name="T15"/>
              <a:gd fmla="*/ 366 w 527" name="T16"/>
              <a:gd fmla="*/ 139 h 803" name="T17"/>
              <a:gd fmla="*/ 202 w 527" name="T18"/>
              <a:gd fmla="*/ 339 h 803" name="T19"/>
              <a:gd fmla="*/ 222 w 527" name="T20"/>
              <a:gd fmla="*/ 443 h 803" name="T21"/>
              <a:gd fmla="*/ 217 w 527" name="T22"/>
              <a:gd fmla="*/ 469 h 803" name="T23"/>
              <a:gd fmla="*/ 173 w 527" name="T24"/>
              <a:gd fmla="*/ 425 h 803" name="T25"/>
              <a:gd fmla="*/ 44 w 527" name="T26"/>
              <a:gd fmla="*/ 381 h 803" name="T27"/>
              <a:gd fmla="*/ 12 w 527" name="T28"/>
              <a:gd fmla="*/ 597 h 803" name="T29"/>
              <a:gd fmla="*/ 11 w 527" name="T30"/>
              <a:gd fmla="*/ 710 h 803" name="T31"/>
              <a:gd fmla="*/ 108 w 527" name="T32"/>
              <a:gd fmla="*/ 773 h 803" name="T33"/>
              <a:gd fmla="*/ 118 w 527" name="T34"/>
              <a:gd fmla="*/ 637 h 803" name="T35"/>
              <a:gd fmla="*/ 117 w 527" name="T36"/>
              <a:gd fmla="*/ 631 h 803" name="T37"/>
              <a:gd fmla="*/ 99 w 527" name="T38"/>
              <a:gd fmla="*/ 559 h 803" name="T39"/>
              <a:gd fmla="*/ 105 w 527" name="T40"/>
              <a:gd fmla="*/ 530 h 803" name="T41"/>
              <a:gd fmla="*/ 141 w 527" name="T42"/>
              <a:gd fmla="*/ 567 h 803" name="T43"/>
              <a:gd fmla="*/ 172 w 527" name="T44"/>
              <a:gd fmla="*/ 662 h 803" name="T45"/>
              <a:gd fmla="*/ 316 w 527" name="T46"/>
              <a:gd fmla="*/ 456 h 803" name="T47"/>
              <a:gd fmla="*/ 288 w 527" name="T48"/>
              <a:gd fmla="*/ 311 h 803" name="T49"/>
              <a:gd fmla="*/ 332 w 527" name="T50"/>
              <a:gd fmla="*/ 355 h 803" name="T51"/>
              <a:gd fmla="*/ 340 w 527" name="T52"/>
              <a:gd fmla="*/ 373 h 803" name="T53"/>
              <a:gd fmla="*/ 482 w 527" name="T54"/>
              <a:gd fmla="*/ 415 h 803" name="T55"/>
              <a:gd fmla="*/ 515 w 527" name="T56"/>
              <a:gd fmla="*/ 199 h 803" name="T57"/>
              <a:gd fmla="*/ 173 w 527" name="T58"/>
              <a:gd fmla="*/ 457 h 803" name="T59"/>
              <a:gd fmla="*/ 226 w 527" name="T60"/>
              <a:gd fmla="*/ 510 h 803" name="T61"/>
              <a:gd fmla="*/ 135 w 527" name="T62"/>
              <a:gd fmla="*/ 458 h 803" name="T63"/>
              <a:gd fmla="*/ 171 w 527" name="T64"/>
              <a:gd fmla="*/ 565 h 803" name="T65"/>
              <a:gd fmla="*/ 96 w 527" name="T66"/>
              <a:gd fmla="*/ 490 h 803" name="T67"/>
              <a:gd fmla="*/ 187 w 527" name="T68"/>
              <a:gd fmla="*/ 542 h 803" name="T69"/>
              <a:gd fmla="*/ 360 w 527" name="T70"/>
              <a:gd fmla="*/ 351 h 803" name="T71"/>
              <a:gd fmla="*/ 308 w 527" name="T72"/>
              <a:gd fmla="*/ 299 h 803" name="T73"/>
              <a:gd fmla="*/ 321 w 527" name="T74"/>
              <a:gd fmla="*/ 272 h 803" name="T75"/>
              <a:gd fmla="*/ 406 w 527" name="T76"/>
              <a:gd fmla="*/ 357 h 803" name="T77"/>
              <a:gd fmla="*/ 360 w 527" name="T78"/>
              <a:gd fmla="*/ 351 h 803" name="T79"/>
              <a:gd fmla="*/ 405 w 527" name="T80"/>
              <a:gd fmla="*/ 324 h 803" name="T81"/>
              <a:gd fmla="*/ 326 w 527" name="T82"/>
              <a:gd fmla="*/ 246 h 803" name="T83"/>
              <a:gd fmla="*/ 383 w 527" name="T84"/>
              <a:gd fmla="*/ 263 h 803" name="T85"/>
              <a:gd fmla="*/ 435 w 527" name="T86"/>
              <a:gd fmla="*/ 315 h 80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03" w="527">
                <a:moveTo>
                  <a:pt x="515" y="199"/>
                </a:moveTo>
                <a:cubicBezTo>
                  <a:pt x="512" y="189"/>
                  <a:pt x="510" y="174"/>
                  <a:pt x="508" y="156"/>
                </a:cubicBezTo>
                <a:cubicBezTo>
                  <a:pt x="507" y="140"/>
                  <a:pt x="508" y="122"/>
                  <a:pt x="511" y="106"/>
                </a:cubicBezTo>
                <a:cubicBezTo>
                  <a:pt x="512" y="98"/>
                  <a:pt x="513" y="90"/>
                  <a:pt x="513" y="83"/>
                </a:cubicBezTo>
                <a:cubicBezTo>
                  <a:pt x="513" y="64"/>
                  <a:pt x="509" y="45"/>
                  <a:pt x="496" y="32"/>
                </a:cubicBezTo>
                <a:cubicBezTo>
                  <a:pt x="486" y="22"/>
                  <a:pt x="486" y="22"/>
                  <a:pt x="486" y="22"/>
                </a:cubicBezTo>
                <a:cubicBezTo>
                  <a:pt x="464" y="0"/>
                  <a:pt x="426" y="2"/>
                  <a:pt x="416" y="31"/>
                </a:cubicBezTo>
                <a:cubicBezTo>
                  <a:pt x="413" y="39"/>
                  <a:pt x="411" y="46"/>
                  <a:pt x="410" y="54"/>
                </a:cubicBezTo>
                <a:cubicBezTo>
                  <a:pt x="407" y="64"/>
                  <a:pt x="406" y="74"/>
                  <a:pt x="405" y="84"/>
                </a:cubicBezTo>
                <a:cubicBezTo>
                  <a:pt x="406" y="105"/>
                  <a:pt x="408" y="124"/>
                  <a:pt x="412" y="141"/>
                </a:cubicBezTo>
                <a:cubicBezTo>
                  <a:pt x="416" y="166"/>
                  <a:pt x="423" y="184"/>
                  <a:pt x="424" y="189"/>
                </a:cubicBezTo>
                <a:cubicBezTo>
                  <a:pt x="426" y="195"/>
                  <a:pt x="429" y="202"/>
                  <a:pt x="431" y="210"/>
                </a:cubicBezTo>
                <a:cubicBezTo>
                  <a:pt x="434" y="220"/>
                  <a:pt x="437" y="232"/>
                  <a:pt x="439" y="244"/>
                </a:cubicBezTo>
                <a:cubicBezTo>
                  <a:pt x="440" y="254"/>
                  <a:pt x="441" y="264"/>
                  <a:pt x="440" y="274"/>
                </a:cubicBezTo>
                <a:cubicBezTo>
                  <a:pt x="440" y="279"/>
                  <a:pt x="440" y="284"/>
                  <a:pt x="440" y="289"/>
                </a:cubicBezTo>
                <a:cubicBezTo>
                  <a:pt x="434" y="283"/>
                  <a:pt x="434" y="283"/>
                  <a:pt x="434" y="283"/>
                </a:cubicBezTo>
                <a:cubicBezTo>
                  <a:pt x="429" y="278"/>
                  <a:pt x="429" y="278"/>
                  <a:pt x="429" y="278"/>
                </a:cubicBezTo>
                <a:cubicBezTo>
                  <a:pt x="421" y="270"/>
                  <a:pt x="421" y="270"/>
                  <a:pt x="421" y="270"/>
                </a:cubicBezTo>
                <a:cubicBezTo>
                  <a:pt x="393" y="242"/>
                  <a:pt x="393" y="242"/>
                  <a:pt x="393" y="242"/>
                </a:cubicBezTo>
                <a:cubicBezTo>
                  <a:pt x="388" y="237"/>
                  <a:pt x="388" y="237"/>
                  <a:pt x="388" y="237"/>
                </a:cubicBezTo>
                <a:cubicBezTo>
                  <a:pt x="383" y="232"/>
                  <a:pt x="383" y="232"/>
                  <a:pt x="383" y="232"/>
                </a:cubicBezTo>
                <a:cubicBezTo>
                  <a:pt x="380" y="228"/>
                  <a:pt x="380" y="228"/>
                  <a:pt x="380" y="228"/>
                </a:cubicBezTo>
                <a:cubicBezTo>
                  <a:pt x="381" y="228"/>
                  <a:pt x="382" y="228"/>
                  <a:pt x="383" y="228"/>
                </a:cubicBezTo>
                <a:cubicBezTo>
                  <a:pt x="384" y="228"/>
                  <a:pt x="386" y="228"/>
                  <a:pt x="387" y="228"/>
                </a:cubicBezTo>
                <a:cubicBezTo>
                  <a:pt x="384" y="196"/>
                  <a:pt x="375" y="171"/>
                  <a:pt x="375" y="171"/>
                </a:cubicBezTo>
                <a:cubicBezTo>
                  <a:pt x="375" y="170"/>
                  <a:pt x="374" y="168"/>
                  <a:pt x="372" y="164"/>
                </a:cubicBezTo>
                <a:cubicBezTo>
                  <a:pt x="371" y="158"/>
                  <a:pt x="368" y="149"/>
                  <a:pt x="366" y="139"/>
                </a:cubicBezTo>
                <a:cubicBezTo>
                  <a:pt x="324" y="140"/>
                  <a:pt x="276" y="149"/>
                  <a:pt x="243" y="182"/>
                </a:cubicBezTo>
                <a:cubicBezTo>
                  <a:pt x="211" y="214"/>
                  <a:pt x="201" y="259"/>
                  <a:pt x="200" y="301"/>
                </a:cubicBezTo>
                <a:cubicBezTo>
                  <a:pt x="200" y="314"/>
                  <a:pt x="201" y="327"/>
                  <a:pt x="202" y="339"/>
                </a:cubicBezTo>
                <a:cubicBezTo>
                  <a:pt x="205" y="368"/>
                  <a:pt x="211" y="390"/>
                  <a:pt x="212" y="395"/>
                </a:cubicBezTo>
                <a:cubicBezTo>
                  <a:pt x="215" y="405"/>
                  <a:pt x="220" y="422"/>
                  <a:pt x="222" y="441"/>
                </a:cubicBezTo>
                <a:cubicBezTo>
                  <a:pt x="222" y="442"/>
                  <a:pt x="222" y="442"/>
                  <a:pt x="222" y="443"/>
                </a:cubicBezTo>
                <a:cubicBezTo>
                  <a:pt x="224" y="449"/>
                  <a:pt x="227" y="463"/>
                  <a:pt x="227" y="480"/>
                </a:cubicBezTo>
                <a:cubicBezTo>
                  <a:pt x="223" y="476"/>
                  <a:pt x="223" y="476"/>
                  <a:pt x="223" y="476"/>
                </a:cubicBezTo>
                <a:cubicBezTo>
                  <a:pt x="217" y="469"/>
                  <a:pt x="217" y="469"/>
                  <a:pt x="217" y="469"/>
                </a:cubicBezTo>
                <a:cubicBezTo>
                  <a:pt x="189" y="441"/>
                  <a:pt x="189" y="441"/>
                  <a:pt x="189" y="441"/>
                </a:cubicBezTo>
                <a:cubicBezTo>
                  <a:pt x="181" y="434"/>
                  <a:pt x="181" y="434"/>
                  <a:pt x="181" y="434"/>
                </a:cubicBezTo>
                <a:cubicBezTo>
                  <a:pt x="173" y="425"/>
                  <a:pt x="173" y="425"/>
                  <a:pt x="173" y="425"/>
                </a:cubicBezTo>
                <a:cubicBezTo>
                  <a:pt x="170" y="396"/>
                  <a:pt x="164" y="374"/>
                  <a:pt x="164" y="374"/>
                </a:cubicBezTo>
                <a:cubicBezTo>
                  <a:pt x="164" y="372"/>
                  <a:pt x="160" y="358"/>
                  <a:pt x="157" y="338"/>
                </a:cubicBezTo>
                <a:cubicBezTo>
                  <a:pt x="117" y="340"/>
                  <a:pt x="75" y="351"/>
                  <a:pt x="44" y="381"/>
                </a:cubicBezTo>
                <a:cubicBezTo>
                  <a:pt x="26" y="400"/>
                  <a:pt x="14" y="424"/>
                  <a:pt x="8" y="448"/>
                </a:cubicBezTo>
                <a:cubicBezTo>
                  <a:pt x="0" y="481"/>
                  <a:pt x="0" y="516"/>
                  <a:pt x="3" y="544"/>
                </a:cubicBezTo>
                <a:cubicBezTo>
                  <a:pt x="5" y="571"/>
                  <a:pt x="10" y="592"/>
                  <a:pt x="12" y="597"/>
                </a:cubicBezTo>
                <a:cubicBezTo>
                  <a:pt x="14" y="607"/>
                  <a:pt x="17" y="626"/>
                  <a:pt x="18" y="646"/>
                </a:cubicBezTo>
                <a:cubicBezTo>
                  <a:pt x="19" y="664"/>
                  <a:pt x="18" y="684"/>
                  <a:pt x="13" y="701"/>
                </a:cubicBezTo>
                <a:cubicBezTo>
                  <a:pt x="13" y="704"/>
                  <a:pt x="12" y="707"/>
                  <a:pt x="11" y="710"/>
                </a:cubicBezTo>
                <a:cubicBezTo>
                  <a:pt x="7" y="732"/>
                  <a:pt x="7" y="755"/>
                  <a:pt x="23" y="770"/>
                </a:cubicBezTo>
                <a:cubicBezTo>
                  <a:pt x="33" y="780"/>
                  <a:pt x="33" y="780"/>
                  <a:pt x="33" y="780"/>
                </a:cubicBezTo>
                <a:cubicBezTo>
                  <a:pt x="56" y="803"/>
                  <a:pt x="96" y="803"/>
                  <a:pt x="108" y="773"/>
                </a:cubicBezTo>
                <a:cubicBezTo>
                  <a:pt x="122" y="737"/>
                  <a:pt x="123" y="695"/>
                  <a:pt x="121" y="662"/>
                </a:cubicBezTo>
                <a:cubicBezTo>
                  <a:pt x="122" y="662"/>
                  <a:pt x="123" y="662"/>
                  <a:pt x="124" y="662"/>
                </a:cubicBezTo>
                <a:cubicBezTo>
                  <a:pt x="121" y="654"/>
                  <a:pt x="119" y="645"/>
                  <a:pt x="118" y="637"/>
                </a:cubicBezTo>
                <a:cubicBezTo>
                  <a:pt x="118" y="636"/>
                  <a:pt x="118" y="635"/>
                  <a:pt x="118" y="634"/>
                </a:cubicBezTo>
                <a:cubicBezTo>
                  <a:pt x="117" y="633"/>
                  <a:pt x="117" y="633"/>
                  <a:pt x="117" y="633"/>
                </a:cubicBezTo>
                <a:cubicBezTo>
                  <a:pt x="117" y="632"/>
                  <a:pt x="117" y="632"/>
                  <a:pt x="117" y="631"/>
                </a:cubicBezTo>
                <a:cubicBezTo>
                  <a:pt x="113" y="607"/>
                  <a:pt x="108" y="590"/>
                  <a:pt x="107" y="590"/>
                </a:cubicBezTo>
                <a:cubicBezTo>
                  <a:pt x="107" y="588"/>
                  <a:pt x="103" y="577"/>
                  <a:pt x="99" y="559"/>
                </a:cubicBezTo>
                <a:cubicBezTo>
                  <a:pt x="99" y="559"/>
                  <a:pt x="99" y="559"/>
                  <a:pt x="99" y="559"/>
                </a:cubicBezTo>
                <a:cubicBezTo>
                  <a:pt x="99" y="558"/>
                  <a:pt x="99" y="557"/>
                  <a:pt x="99" y="555"/>
                </a:cubicBezTo>
                <a:cubicBezTo>
                  <a:pt x="97" y="549"/>
                  <a:pt x="95" y="535"/>
                  <a:pt x="94" y="520"/>
                </a:cubicBezTo>
                <a:cubicBezTo>
                  <a:pt x="105" y="530"/>
                  <a:pt x="105" y="530"/>
                  <a:pt x="105" y="530"/>
                </a:cubicBezTo>
                <a:cubicBezTo>
                  <a:pt x="113" y="539"/>
                  <a:pt x="113" y="539"/>
                  <a:pt x="113" y="539"/>
                </a:cubicBezTo>
                <a:cubicBezTo>
                  <a:pt x="133" y="559"/>
                  <a:pt x="133" y="559"/>
                  <a:pt x="133" y="559"/>
                </a:cubicBezTo>
                <a:cubicBezTo>
                  <a:pt x="141" y="567"/>
                  <a:pt x="141" y="567"/>
                  <a:pt x="141" y="567"/>
                </a:cubicBezTo>
                <a:cubicBezTo>
                  <a:pt x="155" y="581"/>
                  <a:pt x="155" y="581"/>
                  <a:pt x="155" y="581"/>
                </a:cubicBezTo>
                <a:cubicBezTo>
                  <a:pt x="156" y="586"/>
                  <a:pt x="157" y="589"/>
                  <a:pt x="157" y="589"/>
                </a:cubicBezTo>
                <a:cubicBezTo>
                  <a:pt x="158" y="591"/>
                  <a:pt x="169" y="623"/>
                  <a:pt x="172" y="662"/>
                </a:cubicBezTo>
                <a:cubicBezTo>
                  <a:pt x="210" y="659"/>
                  <a:pt x="249" y="648"/>
                  <a:pt x="277" y="620"/>
                </a:cubicBezTo>
                <a:cubicBezTo>
                  <a:pt x="314" y="583"/>
                  <a:pt x="321" y="528"/>
                  <a:pt x="320" y="482"/>
                </a:cubicBezTo>
                <a:cubicBezTo>
                  <a:pt x="319" y="473"/>
                  <a:pt x="318" y="464"/>
                  <a:pt x="316" y="456"/>
                </a:cubicBezTo>
                <a:cubicBezTo>
                  <a:pt x="312" y="434"/>
                  <a:pt x="307" y="419"/>
                  <a:pt x="307" y="419"/>
                </a:cubicBezTo>
                <a:cubicBezTo>
                  <a:pt x="306" y="417"/>
                  <a:pt x="296" y="389"/>
                  <a:pt x="291" y="353"/>
                </a:cubicBezTo>
                <a:cubicBezTo>
                  <a:pt x="289" y="340"/>
                  <a:pt x="288" y="325"/>
                  <a:pt x="288" y="311"/>
                </a:cubicBezTo>
                <a:cubicBezTo>
                  <a:pt x="296" y="318"/>
                  <a:pt x="296" y="318"/>
                  <a:pt x="296" y="318"/>
                </a:cubicBezTo>
                <a:cubicBezTo>
                  <a:pt x="304" y="326"/>
                  <a:pt x="304" y="326"/>
                  <a:pt x="304" y="326"/>
                </a:cubicBezTo>
                <a:cubicBezTo>
                  <a:pt x="332" y="355"/>
                  <a:pt x="332" y="355"/>
                  <a:pt x="332" y="355"/>
                </a:cubicBezTo>
                <a:cubicBezTo>
                  <a:pt x="339" y="361"/>
                  <a:pt x="339" y="361"/>
                  <a:pt x="339" y="361"/>
                </a:cubicBezTo>
                <a:cubicBezTo>
                  <a:pt x="350" y="372"/>
                  <a:pt x="350" y="372"/>
                  <a:pt x="350" y="372"/>
                </a:cubicBezTo>
                <a:cubicBezTo>
                  <a:pt x="347" y="373"/>
                  <a:pt x="343" y="373"/>
                  <a:pt x="340" y="373"/>
                </a:cubicBezTo>
                <a:cubicBezTo>
                  <a:pt x="345" y="406"/>
                  <a:pt x="354" y="431"/>
                  <a:pt x="356" y="437"/>
                </a:cubicBezTo>
                <a:cubicBezTo>
                  <a:pt x="358" y="442"/>
                  <a:pt x="361" y="450"/>
                  <a:pt x="363" y="458"/>
                </a:cubicBezTo>
                <a:cubicBezTo>
                  <a:pt x="405" y="457"/>
                  <a:pt x="450" y="447"/>
                  <a:pt x="482" y="415"/>
                </a:cubicBezTo>
                <a:cubicBezTo>
                  <a:pt x="491" y="406"/>
                  <a:pt x="499" y="395"/>
                  <a:pt x="504" y="384"/>
                </a:cubicBezTo>
                <a:cubicBezTo>
                  <a:pt x="525" y="344"/>
                  <a:pt x="527" y="296"/>
                  <a:pt x="524" y="259"/>
                </a:cubicBezTo>
                <a:cubicBezTo>
                  <a:pt x="522" y="228"/>
                  <a:pt x="516" y="205"/>
                  <a:pt x="515" y="199"/>
                </a:cubicBezTo>
                <a:close/>
                <a:moveTo>
                  <a:pt x="151" y="435"/>
                </a:moveTo>
                <a:cubicBezTo>
                  <a:pt x="162" y="446"/>
                  <a:pt x="162" y="446"/>
                  <a:pt x="162" y="446"/>
                </a:cubicBezTo>
                <a:cubicBezTo>
                  <a:pt x="173" y="457"/>
                  <a:pt x="173" y="457"/>
                  <a:pt x="173" y="457"/>
                </a:cubicBezTo>
                <a:cubicBezTo>
                  <a:pt x="194" y="478"/>
                  <a:pt x="194" y="478"/>
                  <a:pt x="194" y="478"/>
                </a:cubicBezTo>
                <a:cubicBezTo>
                  <a:pt x="213" y="497"/>
                  <a:pt x="213" y="497"/>
                  <a:pt x="213" y="497"/>
                </a:cubicBezTo>
                <a:cubicBezTo>
                  <a:pt x="226" y="510"/>
                  <a:pt x="226" y="510"/>
                  <a:pt x="226" y="510"/>
                </a:cubicBezTo>
                <a:cubicBezTo>
                  <a:pt x="224" y="520"/>
                  <a:pt x="221" y="530"/>
                  <a:pt x="215" y="538"/>
                </a:cubicBezTo>
                <a:cubicBezTo>
                  <a:pt x="202" y="526"/>
                  <a:pt x="202" y="526"/>
                  <a:pt x="202" y="526"/>
                </a:cubicBezTo>
                <a:cubicBezTo>
                  <a:pt x="135" y="458"/>
                  <a:pt x="135" y="458"/>
                  <a:pt x="135" y="458"/>
                </a:cubicBezTo>
                <a:cubicBezTo>
                  <a:pt x="123" y="446"/>
                  <a:pt x="123" y="446"/>
                  <a:pt x="123" y="446"/>
                </a:cubicBezTo>
                <a:cubicBezTo>
                  <a:pt x="131" y="440"/>
                  <a:pt x="141" y="437"/>
                  <a:pt x="151" y="435"/>
                </a:cubicBezTo>
                <a:close/>
                <a:moveTo>
                  <a:pt x="171" y="565"/>
                </a:moveTo>
                <a:cubicBezTo>
                  <a:pt x="160" y="554"/>
                  <a:pt x="160" y="554"/>
                  <a:pt x="160" y="554"/>
                </a:cubicBezTo>
                <a:cubicBezTo>
                  <a:pt x="108" y="503"/>
                  <a:pt x="108" y="503"/>
                  <a:pt x="108" y="503"/>
                </a:cubicBezTo>
                <a:cubicBezTo>
                  <a:pt x="96" y="490"/>
                  <a:pt x="96" y="490"/>
                  <a:pt x="96" y="490"/>
                </a:cubicBezTo>
                <a:cubicBezTo>
                  <a:pt x="98" y="480"/>
                  <a:pt x="101" y="470"/>
                  <a:pt x="107" y="462"/>
                </a:cubicBezTo>
                <a:cubicBezTo>
                  <a:pt x="120" y="474"/>
                  <a:pt x="120" y="474"/>
                  <a:pt x="120" y="474"/>
                </a:cubicBezTo>
                <a:cubicBezTo>
                  <a:pt x="187" y="542"/>
                  <a:pt x="187" y="542"/>
                  <a:pt x="187" y="542"/>
                </a:cubicBezTo>
                <a:cubicBezTo>
                  <a:pt x="199" y="554"/>
                  <a:pt x="199" y="554"/>
                  <a:pt x="199" y="554"/>
                </a:cubicBezTo>
                <a:cubicBezTo>
                  <a:pt x="191" y="560"/>
                  <a:pt x="181" y="563"/>
                  <a:pt x="171" y="565"/>
                </a:cubicBezTo>
                <a:close/>
                <a:moveTo>
                  <a:pt x="360" y="351"/>
                </a:moveTo>
                <a:cubicBezTo>
                  <a:pt x="336" y="327"/>
                  <a:pt x="336" y="327"/>
                  <a:pt x="336" y="327"/>
                </a:cubicBezTo>
                <a:cubicBezTo>
                  <a:pt x="309" y="300"/>
                  <a:pt x="309" y="300"/>
                  <a:pt x="309" y="300"/>
                </a:cubicBezTo>
                <a:cubicBezTo>
                  <a:pt x="308" y="299"/>
                  <a:pt x="308" y="299"/>
                  <a:pt x="308" y="299"/>
                </a:cubicBezTo>
                <a:cubicBezTo>
                  <a:pt x="300" y="290"/>
                  <a:pt x="300" y="290"/>
                  <a:pt x="300" y="290"/>
                </a:cubicBezTo>
                <a:cubicBezTo>
                  <a:pt x="302" y="281"/>
                  <a:pt x="306" y="271"/>
                  <a:pt x="311" y="263"/>
                </a:cubicBezTo>
                <a:cubicBezTo>
                  <a:pt x="321" y="272"/>
                  <a:pt x="321" y="272"/>
                  <a:pt x="321" y="272"/>
                </a:cubicBezTo>
                <a:cubicBezTo>
                  <a:pt x="367" y="319"/>
                  <a:pt x="367" y="319"/>
                  <a:pt x="367" y="319"/>
                </a:cubicBezTo>
                <a:cubicBezTo>
                  <a:pt x="388" y="340"/>
                  <a:pt x="388" y="340"/>
                  <a:pt x="388" y="340"/>
                </a:cubicBezTo>
                <a:cubicBezTo>
                  <a:pt x="406" y="357"/>
                  <a:pt x="406" y="357"/>
                  <a:pt x="406" y="357"/>
                </a:cubicBezTo>
                <a:cubicBezTo>
                  <a:pt x="400" y="361"/>
                  <a:pt x="393" y="364"/>
                  <a:pt x="386" y="366"/>
                </a:cubicBezTo>
                <a:cubicBezTo>
                  <a:pt x="383" y="367"/>
                  <a:pt x="381" y="368"/>
                  <a:pt x="378" y="369"/>
                </a:cubicBezTo>
                <a:lnTo>
                  <a:pt x="360" y="351"/>
                </a:lnTo>
                <a:close/>
                <a:moveTo>
                  <a:pt x="422" y="342"/>
                </a:moveTo>
                <a:cubicBezTo>
                  <a:pt x="421" y="341"/>
                  <a:pt x="421" y="341"/>
                  <a:pt x="421" y="341"/>
                </a:cubicBezTo>
                <a:cubicBezTo>
                  <a:pt x="405" y="324"/>
                  <a:pt x="405" y="324"/>
                  <a:pt x="405" y="324"/>
                </a:cubicBezTo>
                <a:cubicBezTo>
                  <a:pt x="377" y="297"/>
                  <a:pt x="377" y="297"/>
                  <a:pt x="377" y="297"/>
                </a:cubicBezTo>
                <a:cubicBezTo>
                  <a:pt x="337" y="257"/>
                  <a:pt x="337" y="257"/>
                  <a:pt x="337" y="257"/>
                </a:cubicBezTo>
                <a:cubicBezTo>
                  <a:pt x="326" y="246"/>
                  <a:pt x="326" y="246"/>
                  <a:pt x="326" y="246"/>
                </a:cubicBezTo>
                <a:cubicBezTo>
                  <a:pt x="334" y="240"/>
                  <a:pt x="343" y="236"/>
                  <a:pt x="353" y="233"/>
                </a:cubicBezTo>
                <a:cubicBezTo>
                  <a:pt x="366" y="246"/>
                  <a:pt x="366" y="246"/>
                  <a:pt x="366" y="246"/>
                </a:cubicBezTo>
                <a:cubicBezTo>
                  <a:pt x="383" y="263"/>
                  <a:pt x="383" y="263"/>
                  <a:pt x="383" y="263"/>
                </a:cubicBezTo>
                <a:cubicBezTo>
                  <a:pt x="417" y="297"/>
                  <a:pt x="417" y="297"/>
                  <a:pt x="417" y="297"/>
                </a:cubicBezTo>
                <a:cubicBezTo>
                  <a:pt x="430" y="311"/>
                  <a:pt x="430" y="311"/>
                  <a:pt x="430" y="311"/>
                </a:cubicBezTo>
                <a:cubicBezTo>
                  <a:pt x="435" y="315"/>
                  <a:pt x="435" y="315"/>
                  <a:pt x="435" y="315"/>
                </a:cubicBezTo>
                <a:cubicBezTo>
                  <a:pt x="432" y="325"/>
                  <a:pt x="428" y="334"/>
                  <a:pt x="422" y="342"/>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51"/>
          <p:cNvSpPr/>
          <p:nvPr/>
        </p:nvSpPr>
        <p:spPr bwMode="auto">
          <a:xfrm>
            <a:off x="4468770" y="3842646"/>
            <a:ext cx="472122" cy="182696"/>
          </a:xfrm>
          <a:custGeom>
            <a:gdLst>
              <a:gd fmla="*/ 0 w 752" name="T0"/>
              <a:gd fmla="*/ 85 h 291" name="T1"/>
              <a:gd fmla="*/ 63 w 752" name="T2"/>
              <a:gd fmla="*/ 85 h 291" name="T3"/>
              <a:gd fmla="*/ 63 w 752" name="T4"/>
              <a:gd fmla="*/ 291 h 291" name="T5"/>
              <a:gd fmla="*/ 696 w 752" name="T6"/>
              <a:gd fmla="*/ 291 h 291" name="T7"/>
              <a:gd fmla="*/ 696 w 752" name="T8"/>
              <a:gd fmla="*/ 85 h 291" name="T9"/>
              <a:gd fmla="*/ 752 w 752" name="T10"/>
              <a:gd fmla="*/ 85 h 291" name="T11"/>
              <a:gd fmla="*/ 752 w 752" name="T12"/>
              <a:gd fmla="*/ 0 h 291" name="T13"/>
              <a:gd fmla="*/ 0 w 752" name="T14"/>
              <a:gd fmla="*/ 0 h 291" name="T15"/>
              <a:gd fmla="*/ 0 w 752" name="T16"/>
              <a:gd fmla="*/ 85 h 29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1" w="752">
                <a:moveTo>
                  <a:pt x="0" y="85"/>
                </a:moveTo>
                <a:lnTo>
                  <a:pt x="63" y="85"/>
                </a:lnTo>
                <a:lnTo>
                  <a:pt x="63" y="291"/>
                </a:lnTo>
                <a:lnTo>
                  <a:pt x="696" y="291"/>
                </a:lnTo>
                <a:lnTo>
                  <a:pt x="696" y="85"/>
                </a:lnTo>
                <a:lnTo>
                  <a:pt x="752" y="85"/>
                </a:lnTo>
                <a:lnTo>
                  <a:pt x="752" y="0"/>
                </a:lnTo>
                <a:lnTo>
                  <a:pt x="0" y="0"/>
                </a:lnTo>
                <a:lnTo>
                  <a:pt x="0" y="85"/>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52"/>
          <p:cNvSpPr/>
          <p:nvPr/>
        </p:nvSpPr>
        <p:spPr bwMode="auto">
          <a:xfrm>
            <a:off x="4467514" y="3603447"/>
            <a:ext cx="201531" cy="215343"/>
          </a:xfrm>
          <a:custGeom>
            <a:gdLst>
              <a:gd fmla="*/ 76 w 363" name="T0"/>
              <a:gd fmla="*/ 178 h 387" name="T1"/>
              <a:gd fmla="*/ 81 w 363" name="T2"/>
              <a:gd fmla="*/ 187 h 387" name="T3"/>
              <a:gd fmla="*/ 92 w 363" name="T4"/>
              <a:gd fmla="*/ 193 h 387" name="T5"/>
              <a:gd fmla="*/ 131 w 363" name="T6"/>
              <a:gd fmla="*/ 214 h 387" name="T7"/>
              <a:gd fmla="*/ 131 w 363" name="T8"/>
              <a:gd fmla="*/ 216 h 387" name="T9"/>
              <a:gd fmla="*/ 131 w 363" name="T10"/>
              <a:gd fmla="*/ 387 h 387" name="T11"/>
              <a:gd fmla="*/ 363 w 363" name="T12"/>
              <a:gd fmla="*/ 387 h 387" name="T13"/>
              <a:gd fmla="*/ 363 w 363" name="T14"/>
              <a:gd fmla="*/ 216 h 387" name="T15"/>
              <a:gd fmla="*/ 291 w 363" name="T16"/>
              <a:gd fmla="*/ 160 h 387" name="T17"/>
              <a:gd fmla="*/ 291 w 363" name="T18"/>
              <a:gd fmla="*/ 160 h 387" name="T19"/>
              <a:gd fmla="*/ 250 w 363" name="T20"/>
              <a:gd fmla="*/ 269 h 387" name="T21"/>
              <a:gd fmla="*/ 236 w 363" name="T22"/>
              <a:gd fmla="*/ 230 h 387" name="T23"/>
              <a:gd fmla="*/ 210 w 363" name="T24"/>
              <a:gd fmla="*/ 162 h 387" name="T25"/>
              <a:gd fmla="*/ 210 w 363" name="T26"/>
              <a:gd fmla="*/ 160 h 387" name="T27"/>
              <a:gd fmla="*/ 137 w 363" name="T28"/>
              <a:gd fmla="*/ 126 h 387" name="T29"/>
              <a:gd fmla="*/ 56 w 363" name="T30"/>
              <a:gd fmla="*/ 8 h 387" name="T31"/>
              <a:gd fmla="*/ 36 w 363" name="T32"/>
              <a:gd fmla="*/ 4 h 387" name="T33"/>
              <a:gd fmla="*/ 9 w 363" name="T34"/>
              <a:gd fmla="*/ 20 h 387" name="T35"/>
              <a:gd fmla="*/ 4 w 363" name="T36"/>
              <a:gd fmla="*/ 40 h 387" name="T37"/>
              <a:gd fmla="*/ 76 w 363" name="T38"/>
              <a:gd fmla="*/ 178 h 38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7" w="363">
                <a:moveTo>
                  <a:pt x="76" y="178"/>
                </a:moveTo>
                <a:cubicBezTo>
                  <a:pt x="81" y="187"/>
                  <a:pt x="81" y="187"/>
                  <a:pt x="81" y="187"/>
                </a:cubicBezTo>
                <a:cubicBezTo>
                  <a:pt x="92" y="193"/>
                  <a:pt x="92" y="193"/>
                  <a:pt x="92" y="193"/>
                </a:cubicBezTo>
                <a:cubicBezTo>
                  <a:pt x="131" y="214"/>
                  <a:pt x="131" y="214"/>
                  <a:pt x="131" y="214"/>
                </a:cubicBezTo>
                <a:cubicBezTo>
                  <a:pt x="131" y="216"/>
                  <a:pt x="131" y="216"/>
                  <a:pt x="131" y="216"/>
                </a:cubicBezTo>
                <a:cubicBezTo>
                  <a:pt x="131" y="387"/>
                  <a:pt x="131" y="387"/>
                  <a:pt x="131" y="387"/>
                </a:cubicBezTo>
                <a:cubicBezTo>
                  <a:pt x="363" y="387"/>
                  <a:pt x="363" y="387"/>
                  <a:pt x="363" y="387"/>
                </a:cubicBezTo>
                <a:cubicBezTo>
                  <a:pt x="363" y="216"/>
                  <a:pt x="363" y="216"/>
                  <a:pt x="363" y="216"/>
                </a:cubicBezTo>
                <a:cubicBezTo>
                  <a:pt x="291" y="160"/>
                  <a:pt x="291" y="160"/>
                  <a:pt x="291" y="160"/>
                </a:cubicBezTo>
                <a:cubicBezTo>
                  <a:pt x="291" y="160"/>
                  <a:pt x="291" y="160"/>
                  <a:pt x="291" y="160"/>
                </a:cubicBezTo>
                <a:cubicBezTo>
                  <a:pt x="250" y="269"/>
                  <a:pt x="250" y="269"/>
                  <a:pt x="250" y="269"/>
                </a:cubicBezTo>
                <a:cubicBezTo>
                  <a:pt x="236" y="230"/>
                  <a:pt x="236" y="230"/>
                  <a:pt x="236" y="230"/>
                </a:cubicBezTo>
                <a:cubicBezTo>
                  <a:pt x="210" y="162"/>
                  <a:pt x="210" y="162"/>
                  <a:pt x="210" y="162"/>
                </a:cubicBezTo>
                <a:cubicBezTo>
                  <a:pt x="210" y="160"/>
                  <a:pt x="210" y="160"/>
                  <a:pt x="210" y="160"/>
                </a:cubicBezTo>
                <a:cubicBezTo>
                  <a:pt x="137" y="126"/>
                  <a:pt x="137" y="126"/>
                  <a:pt x="137" y="126"/>
                </a:cubicBezTo>
                <a:cubicBezTo>
                  <a:pt x="56" y="8"/>
                  <a:pt x="56" y="8"/>
                  <a:pt x="56" y="8"/>
                </a:cubicBezTo>
                <a:cubicBezTo>
                  <a:pt x="52" y="2"/>
                  <a:pt x="43" y="0"/>
                  <a:pt x="36" y="4"/>
                </a:cubicBezTo>
                <a:cubicBezTo>
                  <a:pt x="9" y="20"/>
                  <a:pt x="9" y="20"/>
                  <a:pt x="9" y="20"/>
                </a:cubicBezTo>
                <a:cubicBezTo>
                  <a:pt x="2" y="24"/>
                  <a:pt x="0" y="33"/>
                  <a:pt x="4" y="40"/>
                </a:cubicBezTo>
                <a:lnTo>
                  <a:pt x="76" y="178"/>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4" name="Oval 53"/>
          <p:cNvSpPr>
            <a:spLocks noChangeArrowheads="1"/>
          </p:cNvSpPr>
          <p:nvPr/>
        </p:nvSpPr>
        <p:spPr bwMode="auto">
          <a:xfrm>
            <a:off x="4569221" y="3592146"/>
            <a:ext cx="77222" cy="77850"/>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54"/>
          <p:cNvSpPr/>
          <p:nvPr/>
        </p:nvSpPr>
        <p:spPr bwMode="auto">
          <a:xfrm>
            <a:off x="4731199" y="3721477"/>
            <a:ext cx="133098" cy="97940"/>
          </a:xfrm>
          <a:custGeom>
            <a:gdLst>
              <a:gd fmla="*/ 212 w 212" name="T0"/>
              <a:gd fmla="*/ 46 h 156" name="T1"/>
              <a:gd fmla="*/ 146 w 212" name="T2"/>
              <a:gd fmla="*/ 0 h 156" name="T3"/>
              <a:gd fmla="*/ 142 w 212" name="T4"/>
              <a:gd fmla="*/ 0 h 156" name="T5"/>
              <a:gd fmla="*/ 108 w 212" name="T6"/>
              <a:gd fmla="*/ 91 h 156" name="T7"/>
              <a:gd fmla="*/ 75 w 212" name="T8"/>
              <a:gd fmla="*/ 0 h 156" name="T9"/>
              <a:gd fmla="*/ 66 w 212" name="T10"/>
              <a:gd fmla="*/ 0 h 156" name="T11"/>
              <a:gd fmla="*/ 0 w 212" name="T12"/>
              <a:gd fmla="*/ 46 h 156" name="T13"/>
              <a:gd fmla="*/ 0 w 212" name="T14"/>
              <a:gd fmla="*/ 156 h 156" name="T15"/>
              <a:gd fmla="*/ 212 w 212" name="T16"/>
              <a:gd fmla="*/ 156 h 156" name="T17"/>
              <a:gd fmla="*/ 212 w 212" name="T18"/>
              <a:gd fmla="*/ 46 h 1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6" w="211">
                <a:moveTo>
                  <a:pt x="212" y="46"/>
                </a:moveTo>
                <a:lnTo>
                  <a:pt x="146" y="0"/>
                </a:lnTo>
                <a:lnTo>
                  <a:pt x="142" y="0"/>
                </a:lnTo>
                <a:lnTo>
                  <a:pt x="108" y="91"/>
                </a:lnTo>
                <a:lnTo>
                  <a:pt x="75" y="0"/>
                </a:lnTo>
                <a:lnTo>
                  <a:pt x="66" y="0"/>
                </a:lnTo>
                <a:lnTo>
                  <a:pt x="0" y="46"/>
                </a:lnTo>
                <a:lnTo>
                  <a:pt x="0" y="156"/>
                </a:lnTo>
                <a:lnTo>
                  <a:pt x="212" y="156"/>
                </a:lnTo>
                <a:lnTo>
                  <a:pt x="212" y="46"/>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55"/>
          <p:cNvSpPr/>
          <p:nvPr/>
        </p:nvSpPr>
        <p:spPr bwMode="auto">
          <a:xfrm>
            <a:off x="4760706" y="3624164"/>
            <a:ext cx="78478" cy="77850"/>
          </a:xfrm>
          <a:custGeom>
            <a:gdLst>
              <a:gd fmla="*/ 71 w 141" name="T0"/>
              <a:gd fmla="*/ 140 h 140" name="T1"/>
              <a:gd fmla="*/ 94 w 141" name="T2"/>
              <a:gd fmla="*/ 136 h 140" name="T3"/>
              <a:gd fmla="*/ 141 w 141" name="T4"/>
              <a:gd fmla="*/ 70 h 140" name="T5"/>
              <a:gd fmla="*/ 71 w 141" name="T6"/>
              <a:gd fmla="*/ 0 h 140" name="T7"/>
              <a:gd fmla="*/ 0 w 141" name="T8"/>
              <a:gd fmla="*/ 70 h 140" name="T9"/>
              <a:gd fmla="*/ 47 w 141" name="T10"/>
              <a:gd fmla="*/ 136 h 140" name="T11"/>
              <a:gd fmla="*/ 71 w 141" name="T12"/>
              <a:gd fmla="*/ 140 h 140" name="T13"/>
            </a:gdLst>
            <a:cxnLst>
              <a:cxn ang="0">
                <a:pos x="T0" y="T1"/>
              </a:cxn>
              <a:cxn ang="0">
                <a:pos x="T2" y="T3"/>
              </a:cxn>
              <a:cxn ang="0">
                <a:pos x="T4" y="T5"/>
              </a:cxn>
              <a:cxn ang="0">
                <a:pos x="T6" y="T7"/>
              </a:cxn>
              <a:cxn ang="0">
                <a:pos x="T8" y="T9"/>
              </a:cxn>
              <a:cxn ang="0">
                <a:pos x="T10" y="T11"/>
              </a:cxn>
              <a:cxn ang="0">
                <a:pos x="T12" y="T13"/>
              </a:cxn>
            </a:cxnLst>
            <a:rect b="b" l="0" r="r" t="0"/>
            <a:pathLst>
              <a:path h="140" w="141">
                <a:moveTo>
                  <a:pt x="71" y="140"/>
                </a:moveTo>
                <a:cubicBezTo>
                  <a:pt x="79" y="140"/>
                  <a:pt x="87" y="138"/>
                  <a:pt x="94" y="136"/>
                </a:cubicBezTo>
                <a:cubicBezTo>
                  <a:pt x="121" y="126"/>
                  <a:pt x="141" y="100"/>
                  <a:pt x="141" y="70"/>
                </a:cubicBezTo>
                <a:cubicBezTo>
                  <a:pt x="141" y="31"/>
                  <a:pt x="109" y="0"/>
                  <a:pt x="71" y="0"/>
                </a:cubicBezTo>
                <a:cubicBezTo>
                  <a:pt x="32" y="0"/>
                  <a:pt x="0" y="31"/>
                  <a:pt x="0" y="70"/>
                </a:cubicBezTo>
                <a:cubicBezTo>
                  <a:pt x="0" y="100"/>
                  <a:pt x="20" y="126"/>
                  <a:pt x="47" y="136"/>
                </a:cubicBezTo>
                <a:cubicBezTo>
                  <a:pt x="54" y="138"/>
                  <a:pt x="62" y="140"/>
                  <a:pt x="71" y="140"/>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56"/>
          <p:cNvSpPr/>
          <p:nvPr/>
        </p:nvSpPr>
        <p:spPr bwMode="auto">
          <a:xfrm>
            <a:off x="4653349" y="3527480"/>
            <a:ext cx="102963" cy="88523"/>
          </a:xfrm>
          <a:custGeom>
            <a:gdLst>
              <a:gd fmla="*/ 25 w 185" name="T0"/>
              <a:gd fmla="*/ 159 h 159" name="T1"/>
              <a:gd fmla="*/ 72 w 185" name="T2"/>
              <a:gd fmla="*/ 125 h 159" name="T3"/>
              <a:gd fmla="*/ 174 w 185" name="T4"/>
              <a:gd fmla="*/ 125 h 159" name="T5"/>
              <a:gd fmla="*/ 185 w 185" name="T6"/>
              <a:gd fmla="*/ 114 h 159" name="T7"/>
              <a:gd fmla="*/ 185 w 185" name="T8"/>
              <a:gd fmla="*/ 11 h 159" name="T9"/>
              <a:gd fmla="*/ 174 w 185" name="T10"/>
              <a:gd fmla="*/ 0 h 159" name="T11"/>
              <a:gd fmla="*/ 10 w 185" name="T12"/>
              <a:gd fmla="*/ 0 h 159" name="T13"/>
              <a:gd fmla="*/ 0 w 185" name="T14"/>
              <a:gd fmla="*/ 11 h 159" name="T15"/>
              <a:gd fmla="*/ 0 w 185" name="T16"/>
              <a:gd fmla="*/ 114 h 159" name="T17"/>
              <a:gd fmla="*/ 10 w 185" name="T18"/>
              <a:gd fmla="*/ 125 h 159" name="T19"/>
              <a:gd fmla="*/ 33 w 185" name="T20"/>
              <a:gd fmla="*/ 125 h 159" name="T21"/>
              <a:gd fmla="*/ 23 w 185" name="T22"/>
              <a:gd fmla="*/ 155 h 159" name="T23"/>
              <a:gd fmla="*/ 25 w 185" name="T24"/>
              <a:gd fmla="*/ 159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85">
                <a:moveTo>
                  <a:pt x="25" y="159"/>
                </a:moveTo>
                <a:cubicBezTo>
                  <a:pt x="36" y="158"/>
                  <a:pt x="62" y="152"/>
                  <a:pt x="72" y="125"/>
                </a:cubicBezTo>
                <a:cubicBezTo>
                  <a:pt x="174" y="125"/>
                  <a:pt x="174" y="125"/>
                  <a:pt x="174" y="125"/>
                </a:cubicBezTo>
                <a:cubicBezTo>
                  <a:pt x="180" y="125"/>
                  <a:pt x="185" y="120"/>
                  <a:pt x="185" y="114"/>
                </a:cubicBezTo>
                <a:cubicBezTo>
                  <a:pt x="185" y="11"/>
                  <a:pt x="185" y="11"/>
                  <a:pt x="185" y="11"/>
                </a:cubicBezTo>
                <a:cubicBezTo>
                  <a:pt x="185" y="5"/>
                  <a:pt x="180" y="0"/>
                  <a:pt x="174" y="0"/>
                </a:cubicBezTo>
                <a:cubicBezTo>
                  <a:pt x="10" y="0"/>
                  <a:pt x="10" y="0"/>
                  <a:pt x="10" y="0"/>
                </a:cubicBezTo>
                <a:cubicBezTo>
                  <a:pt x="4" y="0"/>
                  <a:pt x="0" y="5"/>
                  <a:pt x="0" y="11"/>
                </a:cubicBezTo>
                <a:cubicBezTo>
                  <a:pt x="0" y="114"/>
                  <a:pt x="0" y="114"/>
                  <a:pt x="0" y="114"/>
                </a:cubicBezTo>
                <a:cubicBezTo>
                  <a:pt x="0" y="120"/>
                  <a:pt x="4" y="125"/>
                  <a:pt x="10" y="125"/>
                </a:cubicBezTo>
                <a:cubicBezTo>
                  <a:pt x="33" y="125"/>
                  <a:pt x="33" y="125"/>
                  <a:pt x="33" y="125"/>
                </a:cubicBezTo>
                <a:cubicBezTo>
                  <a:pt x="32" y="134"/>
                  <a:pt x="29" y="145"/>
                  <a:pt x="23" y="155"/>
                </a:cubicBezTo>
                <a:cubicBezTo>
                  <a:pt x="21" y="157"/>
                  <a:pt x="23" y="159"/>
                  <a:pt x="25" y="159"/>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57"/>
          <p:cNvSpPr>
            <a:spLocks noEditPoints="1"/>
          </p:cNvSpPr>
          <p:nvPr/>
        </p:nvSpPr>
        <p:spPr bwMode="auto">
          <a:xfrm>
            <a:off x="6377345" y="4167229"/>
            <a:ext cx="327095" cy="455798"/>
          </a:xfrm>
          <a:custGeom>
            <a:gdLst>
              <a:gd fmla="*/ 101 w 589" name="T0"/>
              <a:gd fmla="*/ 62 h 819" name="T1"/>
              <a:gd fmla="*/ 88 w 589" name="T2"/>
              <a:gd fmla="*/ 54 h 819" name="T3"/>
              <a:gd fmla="*/ 90 w 589" name="T4"/>
              <a:gd fmla="*/ 39 h 819" name="T5"/>
              <a:gd fmla="*/ 96 w 589" name="T6"/>
              <a:gd fmla="*/ 32 h 819" name="T7"/>
              <a:gd fmla="*/ 113 w 589" name="T8"/>
              <a:gd fmla="*/ 24 h 819" name="T9"/>
              <a:gd fmla="*/ 546 w 589" name="T10"/>
              <a:gd fmla="*/ 24 h 819" name="T11"/>
              <a:gd fmla="*/ 526 w 589" name="T12"/>
              <a:gd fmla="*/ 0 h 819" name="T13"/>
              <a:gd fmla="*/ 100 w 589" name="T14"/>
              <a:gd fmla="*/ 0 h 819" name="T15"/>
              <a:gd fmla="*/ 40 w 589" name="T16"/>
              <a:gd fmla="*/ 28 h 819" name="T17"/>
              <a:gd fmla="*/ 17 w 589" name="T18"/>
              <a:gd fmla="*/ 57 h 819" name="T19"/>
              <a:gd fmla="*/ 0 w 589" name="T20"/>
              <a:gd fmla="*/ 104 h 819" name="T21"/>
              <a:gd fmla="*/ 0 w 589" name="T22"/>
              <a:gd fmla="*/ 789 h 819" name="T23"/>
              <a:gd fmla="*/ 30 w 589" name="T24"/>
              <a:gd fmla="*/ 819 h 819" name="T25"/>
              <a:gd fmla="*/ 559 w 589" name="T26"/>
              <a:gd fmla="*/ 819 h 819" name="T27"/>
              <a:gd fmla="*/ 589 w 589" name="T28"/>
              <a:gd fmla="*/ 789 h 819" name="T29"/>
              <a:gd fmla="*/ 589 w 589" name="T30"/>
              <a:gd fmla="*/ 78 h 819" name="T31"/>
              <a:gd fmla="*/ 576 w 589" name="T32"/>
              <a:gd fmla="*/ 62 h 819" name="T33"/>
              <a:gd fmla="*/ 101 w 589" name="T34"/>
              <a:gd fmla="*/ 62 h 819" name="T35"/>
              <a:gd fmla="*/ 389 w 589" name="T36"/>
              <a:gd fmla="*/ 473 h 819" name="T37"/>
              <a:gd fmla="*/ 409 w 589" name="T38"/>
              <a:gd fmla="*/ 432 h 819" name="T39"/>
              <a:gd fmla="*/ 389 w 589" name="T40"/>
              <a:gd fmla="*/ 392 h 819" name="T41"/>
              <a:gd fmla="*/ 389 w 589" name="T42"/>
              <a:gd fmla="*/ 358 h 819" name="T43"/>
              <a:gd fmla="*/ 439 w 589" name="T44"/>
              <a:gd fmla="*/ 432 h 819" name="T45"/>
              <a:gd fmla="*/ 389 w 589" name="T46"/>
              <a:gd fmla="*/ 507 h 819" name="T47"/>
              <a:gd fmla="*/ 389 w 589" name="T48"/>
              <a:gd fmla="*/ 473 h 819" name="T49"/>
              <a:gd fmla="*/ 334 w 589" name="T50"/>
              <a:gd fmla="*/ 607 h 819" name="T51"/>
              <a:gd fmla="*/ 285 w 589" name="T52"/>
              <a:gd fmla="*/ 607 h 819" name="T53"/>
              <a:gd fmla="*/ 160 w 589" name="T54"/>
              <a:gd fmla="*/ 509 h 819" name="T55"/>
              <a:gd fmla="*/ 100 w 589" name="T56"/>
              <a:gd fmla="*/ 509 h 819" name="T57"/>
              <a:gd fmla="*/ 100 w 589" name="T58"/>
              <a:gd fmla="*/ 367 h 819" name="T59"/>
              <a:gd fmla="*/ 160 w 589" name="T60"/>
              <a:gd fmla="*/ 367 h 819" name="T61"/>
              <a:gd fmla="*/ 285 w 589" name="T62"/>
              <a:gd fmla="*/ 269 h 819" name="T63"/>
              <a:gd fmla="*/ 334 w 589" name="T64"/>
              <a:gd fmla="*/ 269 h 819" name="T65"/>
              <a:gd fmla="*/ 334 w 589" name="T66"/>
              <a:gd fmla="*/ 607 h 819" name="T67"/>
              <a:gd fmla="*/ 389 w 589" name="T68"/>
              <a:gd fmla="*/ 569 h 819" name="T69"/>
              <a:gd fmla="*/ 389 w 589" name="T70"/>
              <a:gd fmla="*/ 539 h 819" name="T71"/>
              <a:gd fmla="*/ 469 w 589" name="T72"/>
              <a:gd fmla="*/ 432 h 819" name="T73"/>
              <a:gd fmla="*/ 389 w 589" name="T74"/>
              <a:gd fmla="*/ 326 h 819" name="T75"/>
              <a:gd fmla="*/ 389 w 589" name="T76"/>
              <a:gd fmla="*/ 295 h 819" name="T77"/>
              <a:gd fmla="*/ 498 w 589" name="T78"/>
              <a:gd fmla="*/ 432 h 819" name="T79"/>
              <a:gd fmla="*/ 389 w 589" name="T80"/>
              <a:gd fmla="*/ 569 h 81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19" w="589">
                <a:moveTo>
                  <a:pt x="101" y="62"/>
                </a:moveTo>
                <a:cubicBezTo>
                  <a:pt x="96" y="62"/>
                  <a:pt x="91" y="59"/>
                  <a:pt x="88" y="54"/>
                </a:cubicBezTo>
                <a:cubicBezTo>
                  <a:pt x="86" y="49"/>
                  <a:pt x="87" y="43"/>
                  <a:pt x="90" y="39"/>
                </a:cubicBezTo>
                <a:cubicBezTo>
                  <a:pt x="96" y="32"/>
                  <a:pt x="96" y="32"/>
                  <a:pt x="96" y="32"/>
                </a:cubicBezTo>
                <a:cubicBezTo>
                  <a:pt x="100" y="27"/>
                  <a:pt x="106" y="24"/>
                  <a:pt x="113" y="24"/>
                </a:cubicBezTo>
                <a:cubicBezTo>
                  <a:pt x="546" y="24"/>
                  <a:pt x="546" y="24"/>
                  <a:pt x="546" y="24"/>
                </a:cubicBezTo>
                <a:cubicBezTo>
                  <a:pt x="526" y="0"/>
                  <a:pt x="526" y="0"/>
                  <a:pt x="526" y="0"/>
                </a:cubicBezTo>
                <a:cubicBezTo>
                  <a:pt x="100" y="0"/>
                  <a:pt x="100" y="0"/>
                  <a:pt x="100" y="0"/>
                </a:cubicBezTo>
                <a:cubicBezTo>
                  <a:pt x="76" y="0"/>
                  <a:pt x="54" y="10"/>
                  <a:pt x="40" y="28"/>
                </a:cubicBezTo>
                <a:cubicBezTo>
                  <a:pt x="17" y="57"/>
                  <a:pt x="17" y="57"/>
                  <a:pt x="17" y="57"/>
                </a:cubicBezTo>
                <a:cubicBezTo>
                  <a:pt x="6" y="70"/>
                  <a:pt x="0" y="87"/>
                  <a:pt x="0" y="104"/>
                </a:cubicBezTo>
                <a:cubicBezTo>
                  <a:pt x="0" y="789"/>
                  <a:pt x="0" y="789"/>
                  <a:pt x="0" y="789"/>
                </a:cubicBezTo>
                <a:cubicBezTo>
                  <a:pt x="0" y="806"/>
                  <a:pt x="14" y="819"/>
                  <a:pt x="30" y="819"/>
                </a:cubicBezTo>
                <a:cubicBezTo>
                  <a:pt x="559" y="819"/>
                  <a:pt x="559" y="819"/>
                  <a:pt x="559" y="819"/>
                </a:cubicBezTo>
                <a:cubicBezTo>
                  <a:pt x="575" y="819"/>
                  <a:pt x="589" y="806"/>
                  <a:pt x="589" y="789"/>
                </a:cubicBezTo>
                <a:cubicBezTo>
                  <a:pt x="589" y="78"/>
                  <a:pt x="589" y="78"/>
                  <a:pt x="589" y="78"/>
                </a:cubicBezTo>
                <a:cubicBezTo>
                  <a:pt x="576" y="62"/>
                  <a:pt x="576" y="62"/>
                  <a:pt x="576" y="62"/>
                </a:cubicBezTo>
                <a:lnTo>
                  <a:pt x="101" y="62"/>
                </a:lnTo>
                <a:close/>
                <a:moveTo>
                  <a:pt x="389" y="473"/>
                </a:moveTo>
                <a:cubicBezTo>
                  <a:pt x="401" y="464"/>
                  <a:pt x="409" y="449"/>
                  <a:pt x="409" y="432"/>
                </a:cubicBezTo>
                <a:cubicBezTo>
                  <a:pt x="409" y="416"/>
                  <a:pt x="401" y="401"/>
                  <a:pt x="389" y="392"/>
                </a:cubicBezTo>
                <a:cubicBezTo>
                  <a:pt x="389" y="358"/>
                  <a:pt x="389" y="358"/>
                  <a:pt x="389" y="358"/>
                </a:cubicBezTo>
                <a:cubicBezTo>
                  <a:pt x="418" y="370"/>
                  <a:pt x="439" y="399"/>
                  <a:pt x="439" y="432"/>
                </a:cubicBezTo>
                <a:cubicBezTo>
                  <a:pt x="439" y="466"/>
                  <a:pt x="418" y="495"/>
                  <a:pt x="389" y="507"/>
                </a:cubicBezTo>
                <a:lnTo>
                  <a:pt x="389" y="473"/>
                </a:lnTo>
                <a:close/>
                <a:moveTo>
                  <a:pt x="334" y="607"/>
                </a:moveTo>
                <a:cubicBezTo>
                  <a:pt x="285" y="607"/>
                  <a:pt x="285" y="607"/>
                  <a:pt x="285" y="607"/>
                </a:cubicBezTo>
                <a:cubicBezTo>
                  <a:pt x="160" y="509"/>
                  <a:pt x="160" y="509"/>
                  <a:pt x="160" y="509"/>
                </a:cubicBezTo>
                <a:cubicBezTo>
                  <a:pt x="100" y="509"/>
                  <a:pt x="100" y="509"/>
                  <a:pt x="100" y="509"/>
                </a:cubicBezTo>
                <a:cubicBezTo>
                  <a:pt x="100" y="367"/>
                  <a:pt x="100" y="367"/>
                  <a:pt x="100" y="367"/>
                </a:cubicBezTo>
                <a:cubicBezTo>
                  <a:pt x="160" y="367"/>
                  <a:pt x="160" y="367"/>
                  <a:pt x="160" y="367"/>
                </a:cubicBezTo>
                <a:cubicBezTo>
                  <a:pt x="285" y="269"/>
                  <a:pt x="285" y="269"/>
                  <a:pt x="285" y="269"/>
                </a:cubicBezTo>
                <a:cubicBezTo>
                  <a:pt x="334" y="269"/>
                  <a:pt x="334" y="269"/>
                  <a:pt x="334" y="269"/>
                </a:cubicBezTo>
                <a:lnTo>
                  <a:pt x="334" y="607"/>
                </a:lnTo>
                <a:close/>
                <a:moveTo>
                  <a:pt x="389" y="569"/>
                </a:moveTo>
                <a:cubicBezTo>
                  <a:pt x="389" y="539"/>
                  <a:pt x="389" y="539"/>
                  <a:pt x="389" y="539"/>
                </a:cubicBezTo>
                <a:cubicBezTo>
                  <a:pt x="435" y="525"/>
                  <a:pt x="469" y="483"/>
                  <a:pt x="469" y="432"/>
                </a:cubicBezTo>
                <a:cubicBezTo>
                  <a:pt x="469" y="382"/>
                  <a:pt x="435" y="340"/>
                  <a:pt x="389" y="326"/>
                </a:cubicBezTo>
                <a:cubicBezTo>
                  <a:pt x="389" y="295"/>
                  <a:pt x="389" y="295"/>
                  <a:pt x="389" y="295"/>
                </a:cubicBezTo>
                <a:cubicBezTo>
                  <a:pt x="452" y="310"/>
                  <a:pt x="498" y="365"/>
                  <a:pt x="498" y="432"/>
                </a:cubicBezTo>
                <a:cubicBezTo>
                  <a:pt x="498" y="499"/>
                  <a:pt x="452" y="555"/>
                  <a:pt x="389" y="569"/>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nvGrpSpPr>
          <p:cNvPr id="79" name="组合 78"/>
          <p:cNvGrpSpPr/>
          <p:nvPr/>
        </p:nvGrpSpPr>
        <p:grpSpPr>
          <a:xfrm>
            <a:off x="5810423" y="4203643"/>
            <a:ext cx="244850" cy="420640"/>
            <a:chOff x="6311900" y="5348288"/>
            <a:chExt cx="619125" cy="1063625"/>
          </a:xfrm>
          <a:solidFill>
            <a:srgbClr val="202A36"/>
          </a:solidFill>
        </p:grpSpPr>
        <p:sp>
          <p:nvSpPr>
            <p:cNvPr id="80" name="Freeform 58"/>
            <p:cNvSpPr>
              <a:spLocks noEditPoints="1"/>
            </p:cNvSpPr>
            <p:nvPr/>
          </p:nvSpPr>
          <p:spPr bwMode="auto">
            <a:xfrm>
              <a:off x="6311900" y="5348288"/>
              <a:ext cx="619125" cy="879475"/>
            </a:xfrm>
            <a:custGeom>
              <a:gdLst>
                <a:gd fmla="*/ 419 w 440" name="T0"/>
                <a:gd fmla="*/ 0 h 624" name="T1"/>
                <a:gd fmla="*/ 21 w 440" name="T2"/>
                <a:gd fmla="*/ 0 h 624" name="T3"/>
                <a:gd fmla="*/ 0 w 440" name="T4"/>
                <a:gd fmla="*/ 21 h 624" name="T5"/>
                <a:gd fmla="*/ 0 w 440" name="T6"/>
                <a:gd fmla="*/ 603 h 624" name="T7"/>
                <a:gd fmla="*/ 21 w 440" name="T8"/>
                <a:gd fmla="*/ 624 h 624" name="T9"/>
                <a:gd fmla="*/ 116 w 440" name="T10"/>
                <a:gd fmla="*/ 624 h 624" name="T11"/>
                <a:gd fmla="*/ 123 w 440" name="T12"/>
                <a:gd fmla="*/ 607 h 624" name="T13"/>
                <a:gd fmla="*/ 123 w 440" name="T14"/>
                <a:gd fmla="*/ 607 h 624" name="T15"/>
                <a:gd fmla="*/ 123 w 440" name="T16"/>
                <a:gd fmla="*/ 607 h 624" name="T17"/>
                <a:gd fmla="*/ 123 w 440" name="T18"/>
                <a:gd fmla="*/ 606 h 624" name="T19"/>
                <a:gd fmla="*/ 161 w 440" name="T20"/>
                <a:gd fmla="*/ 579 h 624" name="T21"/>
                <a:gd fmla="*/ 174 w 440" name="T22"/>
                <a:gd fmla="*/ 577 h 624" name="T23"/>
                <a:gd fmla="*/ 207 w 440" name="T24"/>
                <a:gd fmla="*/ 588 h 624" name="T25"/>
                <a:gd fmla="*/ 207 w 440" name="T26"/>
                <a:gd fmla="*/ 588 h 624" name="T27"/>
                <a:gd fmla="*/ 207 w 440" name="T28"/>
                <a:gd fmla="*/ 543 h 624" name="T29"/>
                <a:gd fmla="*/ 81 w 440" name="T30"/>
                <a:gd fmla="*/ 543 h 624" name="T31"/>
                <a:gd fmla="*/ 81 w 440" name="T32"/>
                <a:gd fmla="*/ 81 h 624" name="T33"/>
                <a:gd fmla="*/ 359 w 440" name="T34"/>
                <a:gd fmla="*/ 81 h 624" name="T35"/>
                <a:gd fmla="*/ 359 w 440" name="T36"/>
                <a:gd fmla="*/ 514 h 624" name="T37"/>
                <a:gd fmla="*/ 410 w 440" name="T38"/>
                <a:gd fmla="*/ 524 h 624" name="T39"/>
                <a:gd fmla="*/ 440 w 440" name="T40"/>
                <a:gd fmla="*/ 542 h 624" name="T41"/>
                <a:gd fmla="*/ 440 w 440" name="T42"/>
                <a:gd fmla="*/ 21 h 624" name="T43"/>
                <a:gd fmla="*/ 419 w 440" name="T44"/>
                <a:gd fmla="*/ 0 h 624" name="T45"/>
                <a:gd fmla="*/ 224 w 440" name="T46"/>
                <a:gd fmla="*/ 63 h 624" name="T47"/>
                <a:gd fmla="*/ 207 w 440" name="T48"/>
                <a:gd fmla="*/ 46 h 624" name="T49"/>
                <a:gd fmla="*/ 224 w 440" name="T50"/>
                <a:gd fmla="*/ 29 h 624" name="T51"/>
                <a:gd fmla="*/ 241 w 440" name="T52"/>
                <a:gd fmla="*/ 46 h 624" name="T53"/>
                <a:gd fmla="*/ 224 w 440" name="T54"/>
                <a:gd fmla="*/ 63 h 62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4" w="440">
                  <a:moveTo>
                    <a:pt x="419" y="0"/>
                  </a:moveTo>
                  <a:cubicBezTo>
                    <a:pt x="21" y="0"/>
                    <a:pt x="21" y="0"/>
                    <a:pt x="21" y="0"/>
                  </a:cubicBezTo>
                  <a:cubicBezTo>
                    <a:pt x="10" y="0"/>
                    <a:pt x="0" y="9"/>
                    <a:pt x="0" y="21"/>
                  </a:cubicBezTo>
                  <a:cubicBezTo>
                    <a:pt x="0" y="603"/>
                    <a:pt x="0" y="603"/>
                    <a:pt x="0" y="603"/>
                  </a:cubicBezTo>
                  <a:cubicBezTo>
                    <a:pt x="0" y="615"/>
                    <a:pt x="10" y="624"/>
                    <a:pt x="21" y="624"/>
                  </a:cubicBezTo>
                  <a:cubicBezTo>
                    <a:pt x="116" y="624"/>
                    <a:pt x="116" y="624"/>
                    <a:pt x="116" y="624"/>
                  </a:cubicBezTo>
                  <a:cubicBezTo>
                    <a:pt x="118" y="618"/>
                    <a:pt x="120" y="613"/>
                    <a:pt x="123" y="607"/>
                  </a:cubicBezTo>
                  <a:cubicBezTo>
                    <a:pt x="123" y="607"/>
                    <a:pt x="123" y="607"/>
                    <a:pt x="123" y="607"/>
                  </a:cubicBezTo>
                  <a:cubicBezTo>
                    <a:pt x="123" y="607"/>
                    <a:pt x="123" y="607"/>
                    <a:pt x="123" y="607"/>
                  </a:cubicBezTo>
                  <a:cubicBezTo>
                    <a:pt x="123" y="606"/>
                    <a:pt x="123" y="606"/>
                    <a:pt x="123" y="606"/>
                  </a:cubicBezTo>
                  <a:cubicBezTo>
                    <a:pt x="131" y="592"/>
                    <a:pt x="145" y="582"/>
                    <a:pt x="161" y="579"/>
                  </a:cubicBezTo>
                  <a:cubicBezTo>
                    <a:pt x="165" y="578"/>
                    <a:pt x="169" y="577"/>
                    <a:pt x="174" y="577"/>
                  </a:cubicBezTo>
                  <a:cubicBezTo>
                    <a:pt x="185" y="577"/>
                    <a:pt x="197" y="581"/>
                    <a:pt x="207" y="588"/>
                  </a:cubicBezTo>
                  <a:cubicBezTo>
                    <a:pt x="207" y="588"/>
                    <a:pt x="207" y="588"/>
                    <a:pt x="207" y="588"/>
                  </a:cubicBezTo>
                  <a:cubicBezTo>
                    <a:pt x="207" y="543"/>
                    <a:pt x="207" y="543"/>
                    <a:pt x="207" y="543"/>
                  </a:cubicBezTo>
                  <a:cubicBezTo>
                    <a:pt x="81" y="543"/>
                    <a:pt x="81" y="543"/>
                    <a:pt x="81" y="543"/>
                  </a:cubicBezTo>
                  <a:cubicBezTo>
                    <a:pt x="81" y="81"/>
                    <a:pt x="81" y="81"/>
                    <a:pt x="81" y="81"/>
                  </a:cubicBezTo>
                  <a:cubicBezTo>
                    <a:pt x="359" y="81"/>
                    <a:pt x="359" y="81"/>
                    <a:pt x="359" y="81"/>
                  </a:cubicBezTo>
                  <a:cubicBezTo>
                    <a:pt x="359" y="514"/>
                    <a:pt x="359" y="514"/>
                    <a:pt x="359" y="514"/>
                  </a:cubicBezTo>
                  <a:cubicBezTo>
                    <a:pt x="410" y="524"/>
                    <a:pt x="410" y="524"/>
                    <a:pt x="410" y="524"/>
                  </a:cubicBezTo>
                  <a:cubicBezTo>
                    <a:pt x="422" y="526"/>
                    <a:pt x="433" y="533"/>
                    <a:pt x="440" y="542"/>
                  </a:cubicBezTo>
                  <a:cubicBezTo>
                    <a:pt x="440" y="21"/>
                    <a:pt x="440" y="21"/>
                    <a:pt x="440" y="21"/>
                  </a:cubicBezTo>
                  <a:cubicBezTo>
                    <a:pt x="440" y="9"/>
                    <a:pt x="431" y="0"/>
                    <a:pt x="419" y="0"/>
                  </a:cubicBezTo>
                  <a:close/>
                  <a:moveTo>
                    <a:pt x="224" y="63"/>
                  </a:moveTo>
                  <a:cubicBezTo>
                    <a:pt x="215" y="63"/>
                    <a:pt x="207" y="56"/>
                    <a:pt x="207" y="46"/>
                  </a:cubicBezTo>
                  <a:cubicBezTo>
                    <a:pt x="207" y="37"/>
                    <a:pt x="215" y="29"/>
                    <a:pt x="224" y="29"/>
                  </a:cubicBezTo>
                  <a:cubicBezTo>
                    <a:pt x="234" y="29"/>
                    <a:pt x="241" y="37"/>
                    <a:pt x="241" y="46"/>
                  </a:cubicBezTo>
                  <a:cubicBezTo>
                    <a:pt x="241" y="56"/>
                    <a:pt x="234" y="63"/>
                    <a:pt x="224" y="6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1" name="Rectangle 59"/>
            <p:cNvSpPr>
              <a:spLocks noChangeArrowheads="1"/>
            </p:cNvSpPr>
            <p:nvPr/>
          </p:nvSpPr>
          <p:spPr bwMode="auto">
            <a:xfrm>
              <a:off x="6499225" y="5565775"/>
              <a:ext cx="196850" cy="65088"/>
            </a:xfrm>
            <a:prstGeom prst="rect">
              <a:avLst/>
            </a:prstGeom>
            <a:grp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60"/>
            <p:cNvSpPr/>
            <p:nvPr/>
          </p:nvSpPr>
          <p:spPr bwMode="auto">
            <a:xfrm>
              <a:off x="6499225" y="5926138"/>
              <a:ext cx="107950" cy="65088"/>
            </a:xfrm>
            <a:custGeom>
              <a:gdLst>
                <a:gd fmla="*/ 0 w 77" name="T0"/>
                <a:gd fmla="*/ 46 h 46" name="T1"/>
                <a:gd fmla="*/ 74 w 77" name="T2"/>
                <a:gd fmla="*/ 46 h 46" name="T3"/>
                <a:gd fmla="*/ 74 w 77" name="T4"/>
                <a:gd fmla="*/ 18 h 46" name="T5"/>
                <a:gd fmla="*/ 77 w 77" name="T6"/>
                <a:gd fmla="*/ 0 h 46" name="T7"/>
                <a:gd fmla="*/ 0 w 77" name="T8"/>
                <a:gd fmla="*/ 0 h 46" name="T9"/>
                <a:gd fmla="*/ 0 w 77" name="T10"/>
                <a:gd fmla="*/ 46 h 46" name="T11"/>
              </a:gdLst>
              <a:cxnLst>
                <a:cxn ang="0">
                  <a:pos x="T0" y="T1"/>
                </a:cxn>
                <a:cxn ang="0">
                  <a:pos x="T2" y="T3"/>
                </a:cxn>
                <a:cxn ang="0">
                  <a:pos x="T4" y="T5"/>
                </a:cxn>
                <a:cxn ang="0">
                  <a:pos x="T6" y="T7"/>
                </a:cxn>
                <a:cxn ang="0">
                  <a:pos x="T8" y="T9"/>
                </a:cxn>
                <a:cxn ang="0">
                  <a:pos x="T10" y="T11"/>
                </a:cxn>
              </a:cxnLst>
              <a:rect b="b" l="0" r="r" t="0"/>
              <a:pathLst>
                <a:path h="46" w="77">
                  <a:moveTo>
                    <a:pt x="0" y="46"/>
                  </a:moveTo>
                  <a:cubicBezTo>
                    <a:pt x="74" y="46"/>
                    <a:pt x="74" y="46"/>
                    <a:pt x="74" y="46"/>
                  </a:cubicBezTo>
                  <a:cubicBezTo>
                    <a:pt x="74" y="18"/>
                    <a:pt x="74" y="18"/>
                    <a:pt x="74" y="18"/>
                  </a:cubicBezTo>
                  <a:cubicBezTo>
                    <a:pt x="74" y="12"/>
                    <a:pt x="75" y="6"/>
                    <a:pt x="77" y="0"/>
                  </a:cubicBezTo>
                  <a:cubicBezTo>
                    <a:pt x="0" y="0"/>
                    <a:pt x="0" y="0"/>
                    <a:pt x="0" y="0"/>
                  </a:cubicBezTo>
                  <a:lnTo>
                    <a:pt x="0" y="46"/>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3" name="Rectangle 61"/>
            <p:cNvSpPr>
              <a:spLocks noChangeArrowheads="1"/>
            </p:cNvSpPr>
            <p:nvPr/>
          </p:nvSpPr>
          <p:spPr bwMode="auto">
            <a:xfrm>
              <a:off x="6499225" y="5683250"/>
              <a:ext cx="120650" cy="65088"/>
            </a:xfrm>
            <a:prstGeom prst="rect">
              <a:avLst/>
            </a:prstGeom>
            <a:grp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84" name="Rectangle 62"/>
            <p:cNvSpPr>
              <a:spLocks noChangeArrowheads="1"/>
            </p:cNvSpPr>
            <p:nvPr/>
          </p:nvSpPr>
          <p:spPr bwMode="auto">
            <a:xfrm>
              <a:off x="6499225" y="5800725"/>
              <a:ext cx="266700" cy="65088"/>
            </a:xfrm>
            <a:prstGeom prst="rect">
              <a:avLst/>
            </a:prstGeom>
            <a:grpFill/>
            <a:ln w="9525">
              <a:noFill/>
              <a:miter lim="800000"/>
            </a:ln>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63"/>
            <p:cNvSpPr/>
            <p:nvPr/>
          </p:nvSpPr>
          <p:spPr bwMode="auto">
            <a:xfrm>
              <a:off x="6513513" y="5911850"/>
              <a:ext cx="392113" cy="500063"/>
            </a:xfrm>
            <a:custGeom>
              <a:gdLst>
                <a:gd fmla="*/ 262 w 279" name="T0"/>
                <a:gd fmla="*/ 153 h 355" name="T1"/>
                <a:gd fmla="*/ 207 w 279" name="T2"/>
                <a:gd fmla="*/ 143 h 355" name="T3"/>
                <a:gd fmla="*/ 152 w 279" name="T4"/>
                <a:gd fmla="*/ 133 h 355" name="T5"/>
                <a:gd fmla="*/ 151 w 279" name="T6"/>
                <a:gd fmla="*/ 132 h 355" name="T7"/>
                <a:gd fmla="*/ 151 w 279" name="T8"/>
                <a:gd fmla="*/ 28 h 355" name="T9"/>
                <a:gd fmla="*/ 123 w 279" name="T10"/>
                <a:gd fmla="*/ 0 h 355" name="T11"/>
                <a:gd fmla="*/ 122 w 279" name="T12"/>
                <a:gd fmla="*/ 0 h 355" name="T13"/>
                <a:gd fmla="*/ 100 w 279" name="T14"/>
                <a:gd fmla="*/ 10 h 355" name="T15"/>
                <a:gd fmla="*/ 94 w 279" name="T16"/>
                <a:gd fmla="*/ 28 h 355" name="T17"/>
                <a:gd fmla="*/ 94 w 279" name="T18"/>
                <a:gd fmla="*/ 56 h 355" name="T19"/>
                <a:gd fmla="*/ 94 w 279" name="T20"/>
                <a:gd fmla="*/ 143 h 355" name="T21"/>
                <a:gd fmla="*/ 94 w 279" name="T22"/>
                <a:gd fmla="*/ 224 h 355" name="T23"/>
                <a:gd fmla="*/ 94 w 279" name="T24"/>
                <a:gd fmla="*/ 245 h 355" name="T25"/>
                <a:gd fmla="*/ 94 w 279" name="T26"/>
                <a:gd fmla="*/ 245 h 355" name="T27"/>
                <a:gd fmla="*/ 94 w 279" name="T28"/>
                <a:gd fmla="*/ 245 h 355" name="T29"/>
                <a:gd fmla="*/ 64 w 279" name="T30"/>
                <a:gd fmla="*/ 224 h 355" name="T31"/>
                <a:gd fmla="*/ 47 w 279" name="T32"/>
                <a:gd fmla="*/ 212 h 355" name="T33"/>
                <a:gd fmla="*/ 31 w 279" name="T34"/>
                <a:gd fmla="*/ 207 h 355" name="T35"/>
                <a:gd fmla="*/ 24 w 279" name="T36"/>
                <a:gd fmla="*/ 208 h 355" name="T37"/>
                <a:gd fmla="*/ 6 w 279" name="T38"/>
                <a:gd fmla="*/ 221 h 355" name="T39"/>
                <a:gd fmla="*/ 6 w 279" name="T40"/>
                <a:gd fmla="*/ 222 h 355" name="T41"/>
                <a:gd fmla="*/ 5 w 279" name="T42"/>
                <a:gd fmla="*/ 224 h 355" name="T43"/>
                <a:gd fmla="*/ 11 w 279" name="T44"/>
                <a:gd fmla="*/ 257 h 355" name="T45"/>
                <a:gd fmla="*/ 100 w 279" name="T46"/>
                <a:gd fmla="*/ 341 h 355" name="T47"/>
                <a:gd fmla="*/ 137 w 279" name="T48"/>
                <a:gd fmla="*/ 355 h 355" name="T49"/>
                <a:gd fmla="*/ 251 w 279" name="T50"/>
                <a:gd fmla="*/ 355 h 355" name="T51"/>
                <a:gd fmla="*/ 279 w 279" name="T52"/>
                <a:gd fmla="*/ 328 h 355" name="T53"/>
                <a:gd fmla="*/ 279 w 279" name="T54"/>
                <a:gd fmla="*/ 224 h 355" name="T55"/>
                <a:gd fmla="*/ 279 w 279" name="T56"/>
                <a:gd fmla="*/ 174 h 355" name="T57"/>
                <a:gd fmla="*/ 262 w 279" name="T58"/>
                <a:gd fmla="*/ 153 h 35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55" w="279">
                  <a:moveTo>
                    <a:pt x="262" y="153"/>
                  </a:moveTo>
                  <a:cubicBezTo>
                    <a:pt x="207" y="143"/>
                    <a:pt x="207" y="143"/>
                    <a:pt x="207" y="143"/>
                  </a:cubicBezTo>
                  <a:cubicBezTo>
                    <a:pt x="152" y="133"/>
                    <a:pt x="152" y="133"/>
                    <a:pt x="152" y="133"/>
                  </a:cubicBezTo>
                  <a:cubicBezTo>
                    <a:pt x="151" y="133"/>
                    <a:pt x="151" y="132"/>
                    <a:pt x="151" y="132"/>
                  </a:cubicBezTo>
                  <a:cubicBezTo>
                    <a:pt x="151" y="28"/>
                    <a:pt x="151" y="28"/>
                    <a:pt x="151" y="28"/>
                  </a:cubicBezTo>
                  <a:cubicBezTo>
                    <a:pt x="151" y="13"/>
                    <a:pt x="139" y="0"/>
                    <a:pt x="123" y="0"/>
                  </a:cubicBezTo>
                  <a:cubicBezTo>
                    <a:pt x="122" y="0"/>
                    <a:pt x="122" y="0"/>
                    <a:pt x="122" y="0"/>
                  </a:cubicBezTo>
                  <a:cubicBezTo>
                    <a:pt x="113" y="0"/>
                    <a:pt x="105" y="4"/>
                    <a:pt x="100" y="10"/>
                  </a:cubicBezTo>
                  <a:cubicBezTo>
                    <a:pt x="96" y="15"/>
                    <a:pt x="94" y="21"/>
                    <a:pt x="94" y="28"/>
                  </a:cubicBezTo>
                  <a:cubicBezTo>
                    <a:pt x="94" y="56"/>
                    <a:pt x="94" y="56"/>
                    <a:pt x="94" y="56"/>
                  </a:cubicBezTo>
                  <a:cubicBezTo>
                    <a:pt x="94" y="143"/>
                    <a:pt x="94" y="143"/>
                    <a:pt x="94" y="143"/>
                  </a:cubicBezTo>
                  <a:cubicBezTo>
                    <a:pt x="94" y="224"/>
                    <a:pt x="94" y="224"/>
                    <a:pt x="94" y="224"/>
                  </a:cubicBezTo>
                  <a:cubicBezTo>
                    <a:pt x="94" y="245"/>
                    <a:pt x="94" y="245"/>
                    <a:pt x="94" y="245"/>
                  </a:cubicBezTo>
                  <a:cubicBezTo>
                    <a:pt x="94" y="245"/>
                    <a:pt x="94" y="245"/>
                    <a:pt x="94" y="245"/>
                  </a:cubicBezTo>
                  <a:cubicBezTo>
                    <a:pt x="94" y="245"/>
                    <a:pt x="94" y="245"/>
                    <a:pt x="94" y="245"/>
                  </a:cubicBezTo>
                  <a:cubicBezTo>
                    <a:pt x="64" y="224"/>
                    <a:pt x="64" y="224"/>
                    <a:pt x="64" y="224"/>
                  </a:cubicBezTo>
                  <a:cubicBezTo>
                    <a:pt x="47" y="212"/>
                    <a:pt x="47" y="212"/>
                    <a:pt x="47" y="212"/>
                  </a:cubicBezTo>
                  <a:cubicBezTo>
                    <a:pt x="42" y="209"/>
                    <a:pt x="36" y="207"/>
                    <a:pt x="31" y="207"/>
                  </a:cubicBezTo>
                  <a:cubicBezTo>
                    <a:pt x="29" y="207"/>
                    <a:pt x="26" y="208"/>
                    <a:pt x="24" y="208"/>
                  </a:cubicBezTo>
                  <a:cubicBezTo>
                    <a:pt x="17" y="210"/>
                    <a:pt x="10" y="215"/>
                    <a:pt x="6" y="221"/>
                  </a:cubicBezTo>
                  <a:cubicBezTo>
                    <a:pt x="6" y="222"/>
                    <a:pt x="6" y="222"/>
                    <a:pt x="6" y="222"/>
                  </a:cubicBezTo>
                  <a:cubicBezTo>
                    <a:pt x="6" y="223"/>
                    <a:pt x="5" y="223"/>
                    <a:pt x="5" y="224"/>
                  </a:cubicBezTo>
                  <a:cubicBezTo>
                    <a:pt x="0" y="235"/>
                    <a:pt x="2" y="248"/>
                    <a:pt x="11" y="257"/>
                  </a:cubicBezTo>
                  <a:cubicBezTo>
                    <a:pt x="100" y="341"/>
                    <a:pt x="100" y="341"/>
                    <a:pt x="100" y="341"/>
                  </a:cubicBezTo>
                  <a:cubicBezTo>
                    <a:pt x="110" y="350"/>
                    <a:pt x="123" y="355"/>
                    <a:pt x="137" y="355"/>
                  </a:cubicBezTo>
                  <a:cubicBezTo>
                    <a:pt x="251" y="355"/>
                    <a:pt x="251" y="355"/>
                    <a:pt x="251" y="355"/>
                  </a:cubicBezTo>
                  <a:cubicBezTo>
                    <a:pt x="266" y="355"/>
                    <a:pt x="279" y="343"/>
                    <a:pt x="279" y="328"/>
                  </a:cubicBezTo>
                  <a:cubicBezTo>
                    <a:pt x="279" y="224"/>
                    <a:pt x="279" y="224"/>
                    <a:pt x="279" y="224"/>
                  </a:cubicBezTo>
                  <a:cubicBezTo>
                    <a:pt x="279" y="174"/>
                    <a:pt x="279" y="174"/>
                    <a:pt x="279" y="174"/>
                  </a:cubicBezTo>
                  <a:cubicBezTo>
                    <a:pt x="279" y="164"/>
                    <a:pt x="272" y="155"/>
                    <a:pt x="262" y="15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sp>
        <p:nvSpPr>
          <p:cNvPr id="86" name="Freeform 64"/>
          <p:cNvSpPr/>
          <p:nvPr/>
        </p:nvSpPr>
        <p:spPr bwMode="auto">
          <a:xfrm>
            <a:off x="5262963" y="4251357"/>
            <a:ext cx="65921" cy="18207"/>
          </a:xfrm>
          <a:custGeom>
            <a:gdLst>
              <a:gd fmla="*/ 116 w 119" name="T0"/>
              <a:gd fmla="*/ 23 h 33" name="T1"/>
              <a:gd fmla="*/ 109 w 119" name="T2"/>
              <a:gd fmla="*/ 10 h 33" name="T3"/>
              <a:gd fmla="*/ 93 w 119" name="T4"/>
              <a:gd fmla="*/ 0 h 33" name="T5"/>
              <a:gd fmla="*/ 26 w 119" name="T6"/>
              <a:gd fmla="*/ 0 h 33" name="T7"/>
              <a:gd fmla="*/ 10 w 119" name="T8"/>
              <a:gd fmla="*/ 10 h 33" name="T9"/>
              <a:gd fmla="*/ 3 w 119" name="T10"/>
              <a:gd fmla="*/ 23 h 33" name="T11"/>
              <a:gd fmla="*/ 9 w 119" name="T12"/>
              <a:gd fmla="*/ 33 h 33" name="T13"/>
              <a:gd fmla="*/ 110 w 119" name="T14"/>
              <a:gd fmla="*/ 33 h 33" name="T15"/>
              <a:gd fmla="*/ 116 w 119" name="T16"/>
              <a:gd fmla="*/ 2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19">
                <a:moveTo>
                  <a:pt x="116" y="23"/>
                </a:moveTo>
                <a:cubicBezTo>
                  <a:pt x="109" y="10"/>
                  <a:pt x="109" y="10"/>
                  <a:pt x="109" y="10"/>
                </a:cubicBezTo>
                <a:cubicBezTo>
                  <a:pt x="106" y="4"/>
                  <a:pt x="100" y="0"/>
                  <a:pt x="93" y="0"/>
                </a:cubicBezTo>
                <a:cubicBezTo>
                  <a:pt x="26" y="0"/>
                  <a:pt x="26" y="0"/>
                  <a:pt x="26" y="0"/>
                </a:cubicBezTo>
                <a:cubicBezTo>
                  <a:pt x="19" y="0"/>
                  <a:pt x="13" y="4"/>
                  <a:pt x="10" y="10"/>
                </a:cubicBezTo>
                <a:cubicBezTo>
                  <a:pt x="3" y="23"/>
                  <a:pt x="3" y="23"/>
                  <a:pt x="3" y="23"/>
                </a:cubicBezTo>
                <a:cubicBezTo>
                  <a:pt x="0" y="28"/>
                  <a:pt x="4" y="33"/>
                  <a:pt x="9" y="33"/>
                </a:cubicBezTo>
                <a:cubicBezTo>
                  <a:pt x="110" y="33"/>
                  <a:pt x="110" y="33"/>
                  <a:pt x="110" y="33"/>
                </a:cubicBezTo>
                <a:cubicBezTo>
                  <a:pt x="116" y="33"/>
                  <a:pt x="119" y="28"/>
                  <a:pt x="116" y="23"/>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7" name="Oval 65"/>
          <p:cNvSpPr>
            <a:spLocks noChangeArrowheads="1"/>
          </p:cNvSpPr>
          <p:nvPr/>
        </p:nvSpPr>
        <p:spPr bwMode="auto">
          <a:xfrm>
            <a:off x="5311305" y="4294677"/>
            <a:ext cx="15696" cy="16951"/>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8" name="Oval 66"/>
          <p:cNvSpPr>
            <a:spLocks noChangeArrowheads="1"/>
          </p:cNvSpPr>
          <p:nvPr/>
        </p:nvSpPr>
        <p:spPr bwMode="auto">
          <a:xfrm>
            <a:off x="5267358" y="4303466"/>
            <a:ext cx="35158" cy="38925"/>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67"/>
          <p:cNvSpPr/>
          <p:nvPr/>
        </p:nvSpPr>
        <p:spPr bwMode="auto">
          <a:xfrm>
            <a:off x="5134260" y="4441587"/>
            <a:ext cx="65921" cy="18207"/>
          </a:xfrm>
          <a:custGeom>
            <a:gdLst>
              <a:gd fmla="*/ 92 w 118" name="T0"/>
              <a:gd fmla="*/ 0 h 33" name="T1"/>
              <a:gd fmla="*/ 26 w 118" name="T2"/>
              <a:gd fmla="*/ 0 h 33" name="T3"/>
              <a:gd fmla="*/ 9 w 118" name="T4"/>
              <a:gd fmla="*/ 10 h 33" name="T5"/>
              <a:gd fmla="*/ 2 w 118" name="T6"/>
              <a:gd fmla="*/ 24 h 33" name="T7"/>
              <a:gd fmla="*/ 8 w 118" name="T8"/>
              <a:gd fmla="*/ 33 h 33" name="T9"/>
              <a:gd fmla="*/ 110 w 118" name="T10"/>
              <a:gd fmla="*/ 33 h 33" name="T11"/>
              <a:gd fmla="*/ 116 w 118" name="T12"/>
              <a:gd fmla="*/ 24 h 33" name="T13"/>
              <a:gd fmla="*/ 109 w 118" name="T14"/>
              <a:gd fmla="*/ 10 h 33" name="T15"/>
              <a:gd fmla="*/ 92 w 118" name="T16"/>
              <a:gd fmla="*/ 0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18">
                <a:moveTo>
                  <a:pt x="92" y="0"/>
                </a:moveTo>
                <a:cubicBezTo>
                  <a:pt x="26" y="0"/>
                  <a:pt x="26" y="0"/>
                  <a:pt x="26" y="0"/>
                </a:cubicBezTo>
                <a:cubicBezTo>
                  <a:pt x="19" y="0"/>
                  <a:pt x="12" y="4"/>
                  <a:pt x="9" y="10"/>
                </a:cubicBezTo>
                <a:cubicBezTo>
                  <a:pt x="2" y="24"/>
                  <a:pt x="2" y="24"/>
                  <a:pt x="2" y="24"/>
                </a:cubicBezTo>
                <a:cubicBezTo>
                  <a:pt x="0" y="28"/>
                  <a:pt x="3" y="33"/>
                  <a:pt x="8" y="33"/>
                </a:cubicBezTo>
                <a:cubicBezTo>
                  <a:pt x="110" y="33"/>
                  <a:pt x="110" y="33"/>
                  <a:pt x="110" y="33"/>
                </a:cubicBezTo>
                <a:cubicBezTo>
                  <a:pt x="115" y="33"/>
                  <a:pt x="118" y="28"/>
                  <a:pt x="116" y="24"/>
                </a:cubicBezTo>
                <a:cubicBezTo>
                  <a:pt x="109" y="10"/>
                  <a:pt x="109" y="10"/>
                  <a:pt x="109" y="10"/>
                </a:cubicBezTo>
                <a:cubicBezTo>
                  <a:pt x="105" y="4"/>
                  <a:pt x="99" y="0"/>
                  <a:pt x="92" y="0"/>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0" name="Oval 68"/>
          <p:cNvSpPr>
            <a:spLocks noChangeArrowheads="1"/>
          </p:cNvSpPr>
          <p:nvPr/>
        </p:nvSpPr>
        <p:spPr bwMode="auto">
          <a:xfrm>
            <a:off x="5182602" y="4485534"/>
            <a:ext cx="15696" cy="17579"/>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1" name="Oval 69"/>
          <p:cNvSpPr>
            <a:spLocks noChangeArrowheads="1"/>
          </p:cNvSpPr>
          <p:nvPr/>
        </p:nvSpPr>
        <p:spPr bwMode="auto">
          <a:xfrm>
            <a:off x="5138026" y="4493696"/>
            <a:ext cx="35786" cy="39553"/>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70"/>
          <p:cNvSpPr>
            <a:spLocks noEditPoints="1"/>
          </p:cNvSpPr>
          <p:nvPr/>
        </p:nvSpPr>
        <p:spPr bwMode="auto">
          <a:xfrm>
            <a:off x="5063944" y="4193598"/>
            <a:ext cx="472749" cy="404317"/>
          </a:xfrm>
          <a:custGeom>
            <a:gdLst>
              <a:gd fmla="*/ 669 w 753" name="T0"/>
              <a:gd fmla="*/ 361 h 644" name="T1"/>
              <a:gd fmla="*/ 665 w 753" name="T2"/>
              <a:gd fmla="*/ 306 h 644" name="T3"/>
              <a:gd fmla="*/ 625 w 753" name="T4"/>
              <a:gd fmla="*/ 332 h 644" name="T5"/>
              <a:gd fmla="*/ 510 w 753" name="T6"/>
              <a:gd fmla="*/ 332 h 644" name="T7"/>
              <a:gd fmla="*/ 463 w 753" name="T8"/>
              <a:gd fmla="*/ 280 h 644" name="T9"/>
              <a:gd fmla="*/ 511 w 753" name="T10"/>
              <a:gd fmla="*/ 188 h 644" name="T11"/>
              <a:gd fmla="*/ 546 w 753" name="T12"/>
              <a:gd fmla="*/ 148 h 644" name="T13"/>
              <a:gd fmla="*/ 510 w 753" name="T14"/>
              <a:gd fmla="*/ 146 h 644" name="T15"/>
              <a:gd fmla="*/ 488 w 753" name="T16"/>
              <a:gd fmla="*/ 28 h 644" name="T17"/>
              <a:gd fmla="*/ 435 w 753" name="T18"/>
              <a:gd fmla="*/ 27 h 644" name="T19"/>
              <a:gd fmla="*/ 320 w 753" name="T20"/>
              <a:gd fmla="*/ 27 h 644" name="T21"/>
              <a:gd fmla="*/ 286 w 753" name="T22"/>
              <a:gd fmla="*/ 7 h 644" name="T23"/>
              <a:gd fmla="*/ 276 w 753" name="T24"/>
              <a:gd fmla="*/ 55 h 644" name="T25"/>
              <a:gd fmla="*/ 227 w 753" name="T26"/>
              <a:gd fmla="*/ 148 h 644" name="T27"/>
              <a:gd fmla="*/ 204 w 753" name="T28"/>
              <a:gd fmla="*/ 188 h 644" name="T29"/>
              <a:gd fmla="*/ 229 w 753" name="T30"/>
              <a:gd fmla="*/ 190 h 644" name="T31"/>
              <a:gd fmla="*/ 254 w 753" name="T32"/>
              <a:gd fmla="*/ 305 h 644" name="T33"/>
              <a:gd fmla="*/ 254 w 753" name="T34"/>
              <a:gd fmla="*/ 305 h 644" name="T35"/>
              <a:gd fmla="*/ 214 w 753" name="T36"/>
              <a:gd fmla="*/ 330 h 644" name="T37"/>
              <a:gd fmla="*/ 99 w 753" name="T38"/>
              <a:gd fmla="*/ 330 h 644" name="T39"/>
              <a:gd fmla="*/ 51 w 753" name="T40"/>
              <a:gd fmla="*/ 337 h 644" name="T41"/>
              <a:gd fmla="*/ 24 w 753" name="T42"/>
              <a:gd fmla="*/ 449 h 644" name="T43"/>
              <a:gd fmla="*/ 0 w 753" name="T44"/>
              <a:gd fmla="*/ 452 h 644" name="T45"/>
              <a:gd fmla="*/ 23 w 753" name="T46"/>
              <a:gd fmla="*/ 492 h 644" name="T47"/>
              <a:gd fmla="*/ 72 w 753" name="T48"/>
              <a:gd fmla="*/ 584 h 644" name="T49"/>
              <a:gd fmla="*/ 79 w 753" name="T50"/>
              <a:gd fmla="*/ 635 h 644" name="T51"/>
              <a:gd fmla="*/ 115 w 753" name="T52"/>
              <a:gd fmla="*/ 612 h 644" name="T53"/>
              <a:gd fmla="*/ 230 w 753" name="T54"/>
              <a:gd fmla="*/ 612 h 644" name="T55"/>
              <a:gd fmla="*/ 287 w 753" name="T56"/>
              <a:gd fmla="*/ 616 h 644" name="T57"/>
              <a:gd fmla="*/ 305 w 753" name="T58"/>
              <a:gd fmla="*/ 494 h 644" name="T59"/>
              <a:gd fmla="*/ 340 w 753" name="T60"/>
              <a:gd fmla="*/ 492 h 644" name="T61"/>
              <a:gd fmla="*/ 306 w 753" name="T62"/>
              <a:gd fmla="*/ 452 h 644" name="T63"/>
              <a:gd fmla="*/ 257 w 753" name="T64"/>
              <a:gd fmla="*/ 360 h 644" name="T65"/>
              <a:gd fmla="*/ 303 w 753" name="T66"/>
              <a:gd fmla="*/ 309 h 644" name="T67"/>
              <a:gd fmla="*/ 419 w 753" name="T68"/>
              <a:gd fmla="*/ 309 h 644" name="T69"/>
              <a:gd fmla="*/ 463 w 753" name="T70"/>
              <a:gd fmla="*/ 339 h 644" name="T71"/>
              <a:gd fmla="*/ 435 w 753" name="T72"/>
              <a:gd fmla="*/ 451 h 644" name="T73"/>
              <a:gd fmla="*/ 411 w 753" name="T74"/>
              <a:gd fmla="*/ 454 h 644" name="T75"/>
              <a:gd fmla="*/ 434 w 753" name="T76"/>
              <a:gd fmla="*/ 494 h 644" name="T77"/>
              <a:gd fmla="*/ 483 w 753" name="T78"/>
              <a:gd fmla="*/ 586 h 644" name="T79"/>
              <a:gd fmla="*/ 490 w 753" name="T80"/>
              <a:gd fmla="*/ 636 h 644" name="T81"/>
              <a:gd fmla="*/ 526 w 753" name="T82"/>
              <a:gd fmla="*/ 614 h 644" name="T83"/>
              <a:gd fmla="*/ 641 w 753" name="T84"/>
              <a:gd fmla="*/ 614 h 644" name="T85"/>
              <a:gd fmla="*/ 699 w 753" name="T86"/>
              <a:gd fmla="*/ 618 h 644" name="T87"/>
              <a:gd fmla="*/ 716 w 753" name="T88"/>
              <a:gd fmla="*/ 495 h 644" name="T89"/>
              <a:gd fmla="*/ 753 w 753" name="T90"/>
              <a:gd fmla="*/ 494 h 644" name="T91"/>
              <a:gd fmla="*/ 717 w 753" name="T92"/>
              <a:gd fmla="*/ 454 h 644" name="T93"/>
              <a:gd fmla="*/ 214 w 753" name="T94"/>
              <a:gd fmla="*/ 565 h 644" name="T95"/>
              <a:gd fmla="*/ 65 w 753" name="T96"/>
              <a:gd fmla="*/ 471 h 644" name="T97"/>
              <a:gd fmla="*/ 214 w 753" name="T98"/>
              <a:gd fmla="*/ 377 h 644" name="T99"/>
              <a:gd fmla="*/ 214 w 753" name="T100"/>
              <a:gd fmla="*/ 565 h 644" name="T101"/>
              <a:gd fmla="*/ 270 w 753" name="T102"/>
              <a:gd fmla="*/ 168 h 644" name="T103"/>
              <a:gd fmla="*/ 419 w 753" name="T104"/>
              <a:gd fmla="*/ 74 h 644" name="T105"/>
              <a:gd fmla="*/ 419 w 753" name="T106"/>
              <a:gd fmla="*/ 262 h 644" name="T107"/>
              <a:gd fmla="*/ 625 w 753" name="T108"/>
              <a:gd fmla="*/ 567 h 644" name="T109"/>
              <a:gd fmla="*/ 477 w 753" name="T110"/>
              <a:gd fmla="*/ 473 h 644" name="T111"/>
              <a:gd fmla="*/ 625 w 753" name="T112"/>
              <a:gd fmla="*/ 379 h 644" name="T113"/>
              <a:gd fmla="*/ 625 w 753" name="T114"/>
              <a:gd fmla="*/ 567 h 6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44" w="753">
                <a:moveTo>
                  <a:pt x="716" y="451"/>
                </a:moveTo>
                <a:lnTo>
                  <a:pt x="669" y="361"/>
                </a:lnTo>
                <a:lnTo>
                  <a:pt x="694" y="333"/>
                </a:lnTo>
                <a:lnTo>
                  <a:pt x="665" y="306"/>
                </a:lnTo>
                <a:lnTo>
                  <a:pt x="641" y="332"/>
                </a:lnTo>
                <a:lnTo>
                  <a:pt x="625" y="332"/>
                </a:lnTo>
                <a:lnTo>
                  <a:pt x="526" y="332"/>
                </a:lnTo>
                <a:lnTo>
                  <a:pt x="510" y="332"/>
                </a:lnTo>
                <a:lnTo>
                  <a:pt x="492" y="313"/>
                </a:lnTo>
                <a:lnTo>
                  <a:pt x="463" y="280"/>
                </a:lnTo>
                <a:lnTo>
                  <a:pt x="510" y="190"/>
                </a:lnTo>
                <a:lnTo>
                  <a:pt x="511" y="188"/>
                </a:lnTo>
                <a:lnTo>
                  <a:pt x="546" y="188"/>
                </a:lnTo>
                <a:lnTo>
                  <a:pt x="546" y="148"/>
                </a:lnTo>
                <a:lnTo>
                  <a:pt x="511" y="148"/>
                </a:lnTo>
                <a:lnTo>
                  <a:pt x="510" y="146"/>
                </a:lnTo>
                <a:lnTo>
                  <a:pt x="463" y="55"/>
                </a:lnTo>
                <a:lnTo>
                  <a:pt x="488" y="28"/>
                </a:lnTo>
                <a:lnTo>
                  <a:pt x="459" y="0"/>
                </a:lnTo>
                <a:lnTo>
                  <a:pt x="435" y="27"/>
                </a:lnTo>
                <a:lnTo>
                  <a:pt x="419" y="27"/>
                </a:lnTo>
                <a:lnTo>
                  <a:pt x="320" y="27"/>
                </a:lnTo>
                <a:lnTo>
                  <a:pt x="303" y="27"/>
                </a:lnTo>
                <a:lnTo>
                  <a:pt x="286" y="7"/>
                </a:lnTo>
                <a:lnTo>
                  <a:pt x="256" y="34"/>
                </a:lnTo>
                <a:lnTo>
                  <a:pt x="276" y="55"/>
                </a:lnTo>
                <a:lnTo>
                  <a:pt x="229" y="146"/>
                </a:lnTo>
                <a:lnTo>
                  <a:pt x="227" y="148"/>
                </a:lnTo>
                <a:lnTo>
                  <a:pt x="204" y="148"/>
                </a:lnTo>
                <a:lnTo>
                  <a:pt x="204" y="188"/>
                </a:lnTo>
                <a:lnTo>
                  <a:pt x="227" y="188"/>
                </a:lnTo>
                <a:lnTo>
                  <a:pt x="229" y="190"/>
                </a:lnTo>
                <a:lnTo>
                  <a:pt x="276" y="280"/>
                </a:lnTo>
                <a:lnTo>
                  <a:pt x="254" y="305"/>
                </a:lnTo>
                <a:lnTo>
                  <a:pt x="269" y="318"/>
                </a:lnTo>
                <a:lnTo>
                  <a:pt x="254" y="305"/>
                </a:lnTo>
                <a:lnTo>
                  <a:pt x="230" y="330"/>
                </a:lnTo>
                <a:lnTo>
                  <a:pt x="214" y="330"/>
                </a:lnTo>
                <a:lnTo>
                  <a:pt x="115" y="330"/>
                </a:lnTo>
                <a:lnTo>
                  <a:pt x="99" y="330"/>
                </a:lnTo>
                <a:lnTo>
                  <a:pt x="80" y="311"/>
                </a:lnTo>
                <a:lnTo>
                  <a:pt x="51" y="337"/>
                </a:lnTo>
                <a:lnTo>
                  <a:pt x="72" y="360"/>
                </a:lnTo>
                <a:lnTo>
                  <a:pt x="24" y="449"/>
                </a:lnTo>
                <a:lnTo>
                  <a:pt x="23" y="452"/>
                </a:lnTo>
                <a:lnTo>
                  <a:pt x="0" y="452"/>
                </a:lnTo>
                <a:lnTo>
                  <a:pt x="0" y="492"/>
                </a:lnTo>
                <a:lnTo>
                  <a:pt x="23" y="492"/>
                </a:lnTo>
                <a:lnTo>
                  <a:pt x="24" y="494"/>
                </a:lnTo>
                <a:lnTo>
                  <a:pt x="72" y="584"/>
                </a:lnTo>
                <a:lnTo>
                  <a:pt x="50" y="608"/>
                </a:lnTo>
                <a:lnTo>
                  <a:pt x="79" y="635"/>
                </a:lnTo>
                <a:lnTo>
                  <a:pt x="99" y="612"/>
                </a:lnTo>
                <a:lnTo>
                  <a:pt x="115" y="612"/>
                </a:lnTo>
                <a:lnTo>
                  <a:pt x="214" y="612"/>
                </a:lnTo>
                <a:lnTo>
                  <a:pt x="230" y="612"/>
                </a:lnTo>
                <a:lnTo>
                  <a:pt x="257" y="643"/>
                </a:lnTo>
                <a:lnTo>
                  <a:pt x="287" y="616"/>
                </a:lnTo>
                <a:lnTo>
                  <a:pt x="257" y="584"/>
                </a:lnTo>
                <a:lnTo>
                  <a:pt x="305" y="494"/>
                </a:lnTo>
                <a:lnTo>
                  <a:pt x="306" y="492"/>
                </a:lnTo>
                <a:lnTo>
                  <a:pt x="340" y="492"/>
                </a:lnTo>
                <a:lnTo>
                  <a:pt x="340" y="452"/>
                </a:lnTo>
                <a:lnTo>
                  <a:pt x="306" y="452"/>
                </a:lnTo>
                <a:lnTo>
                  <a:pt x="305" y="449"/>
                </a:lnTo>
                <a:lnTo>
                  <a:pt x="257" y="360"/>
                </a:lnTo>
                <a:lnTo>
                  <a:pt x="283" y="331"/>
                </a:lnTo>
                <a:lnTo>
                  <a:pt x="303" y="309"/>
                </a:lnTo>
                <a:lnTo>
                  <a:pt x="320" y="309"/>
                </a:lnTo>
                <a:lnTo>
                  <a:pt x="419" y="309"/>
                </a:lnTo>
                <a:lnTo>
                  <a:pt x="435" y="309"/>
                </a:lnTo>
                <a:lnTo>
                  <a:pt x="463" y="339"/>
                </a:lnTo>
                <a:lnTo>
                  <a:pt x="483" y="361"/>
                </a:lnTo>
                <a:lnTo>
                  <a:pt x="435" y="451"/>
                </a:lnTo>
                <a:lnTo>
                  <a:pt x="434" y="454"/>
                </a:lnTo>
                <a:lnTo>
                  <a:pt x="411" y="454"/>
                </a:lnTo>
                <a:lnTo>
                  <a:pt x="411" y="494"/>
                </a:lnTo>
                <a:lnTo>
                  <a:pt x="434" y="494"/>
                </a:lnTo>
                <a:lnTo>
                  <a:pt x="435" y="495"/>
                </a:lnTo>
                <a:lnTo>
                  <a:pt x="483" y="586"/>
                </a:lnTo>
                <a:lnTo>
                  <a:pt x="461" y="610"/>
                </a:lnTo>
                <a:lnTo>
                  <a:pt x="490" y="636"/>
                </a:lnTo>
                <a:lnTo>
                  <a:pt x="510" y="614"/>
                </a:lnTo>
                <a:lnTo>
                  <a:pt x="526" y="614"/>
                </a:lnTo>
                <a:lnTo>
                  <a:pt x="625" y="614"/>
                </a:lnTo>
                <a:lnTo>
                  <a:pt x="641" y="614"/>
                </a:lnTo>
                <a:lnTo>
                  <a:pt x="669" y="644"/>
                </a:lnTo>
                <a:lnTo>
                  <a:pt x="699" y="618"/>
                </a:lnTo>
                <a:lnTo>
                  <a:pt x="669" y="586"/>
                </a:lnTo>
                <a:lnTo>
                  <a:pt x="716" y="495"/>
                </a:lnTo>
                <a:lnTo>
                  <a:pt x="717" y="494"/>
                </a:lnTo>
                <a:lnTo>
                  <a:pt x="753" y="494"/>
                </a:lnTo>
                <a:lnTo>
                  <a:pt x="753" y="454"/>
                </a:lnTo>
                <a:lnTo>
                  <a:pt x="717" y="454"/>
                </a:lnTo>
                <a:lnTo>
                  <a:pt x="716" y="451"/>
                </a:lnTo>
                <a:close/>
                <a:moveTo>
                  <a:pt x="214" y="565"/>
                </a:moveTo>
                <a:lnTo>
                  <a:pt x="115" y="565"/>
                </a:lnTo>
                <a:lnTo>
                  <a:pt x="65" y="471"/>
                </a:lnTo>
                <a:lnTo>
                  <a:pt x="115" y="377"/>
                </a:lnTo>
                <a:lnTo>
                  <a:pt x="214" y="377"/>
                </a:lnTo>
                <a:lnTo>
                  <a:pt x="264" y="471"/>
                </a:lnTo>
                <a:lnTo>
                  <a:pt x="214" y="565"/>
                </a:lnTo>
                <a:close/>
                <a:moveTo>
                  <a:pt x="320" y="262"/>
                </a:moveTo>
                <a:lnTo>
                  <a:pt x="270" y="168"/>
                </a:lnTo>
                <a:lnTo>
                  <a:pt x="320" y="74"/>
                </a:lnTo>
                <a:lnTo>
                  <a:pt x="419" y="74"/>
                </a:lnTo>
                <a:lnTo>
                  <a:pt x="469" y="168"/>
                </a:lnTo>
                <a:lnTo>
                  <a:pt x="419" y="262"/>
                </a:lnTo>
                <a:lnTo>
                  <a:pt x="320" y="262"/>
                </a:lnTo>
                <a:close/>
                <a:moveTo>
                  <a:pt x="625" y="567"/>
                </a:moveTo>
                <a:lnTo>
                  <a:pt x="526" y="567"/>
                </a:lnTo>
                <a:lnTo>
                  <a:pt x="477" y="473"/>
                </a:lnTo>
                <a:lnTo>
                  <a:pt x="526" y="379"/>
                </a:lnTo>
                <a:lnTo>
                  <a:pt x="625" y="379"/>
                </a:lnTo>
                <a:lnTo>
                  <a:pt x="675" y="473"/>
                </a:lnTo>
                <a:lnTo>
                  <a:pt x="625" y="567"/>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71"/>
          <p:cNvSpPr/>
          <p:nvPr/>
        </p:nvSpPr>
        <p:spPr bwMode="auto">
          <a:xfrm>
            <a:off x="5392922" y="4442842"/>
            <a:ext cx="65294" cy="18207"/>
          </a:xfrm>
          <a:custGeom>
            <a:gdLst>
              <a:gd fmla="*/ 116 w 118" name="T0"/>
              <a:gd fmla="*/ 23 h 33" name="T1"/>
              <a:gd fmla="*/ 109 w 118" name="T2"/>
              <a:gd fmla="*/ 10 h 33" name="T3"/>
              <a:gd fmla="*/ 92 w 118" name="T4"/>
              <a:gd fmla="*/ 0 h 33" name="T5"/>
              <a:gd fmla="*/ 26 w 118" name="T6"/>
              <a:gd fmla="*/ 0 h 33" name="T7"/>
              <a:gd fmla="*/ 9 w 118" name="T8"/>
              <a:gd fmla="*/ 10 h 33" name="T9"/>
              <a:gd fmla="*/ 2 w 118" name="T10"/>
              <a:gd fmla="*/ 23 h 33" name="T11"/>
              <a:gd fmla="*/ 8 w 118" name="T12"/>
              <a:gd fmla="*/ 33 h 33" name="T13"/>
              <a:gd fmla="*/ 110 w 118" name="T14"/>
              <a:gd fmla="*/ 33 h 33" name="T15"/>
              <a:gd fmla="*/ 116 w 118" name="T16"/>
              <a:gd fmla="*/ 23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118">
                <a:moveTo>
                  <a:pt x="116" y="23"/>
                </a:moveTo>
                <a:cubicBezTo>
                  <a:pt x="109" y="10"/>
                  <a:pt x="109" y="10"/>
                  <a:pt x="109" y="10"/>
                </a:cubicBezTo>
                <a:cubicBezTo>
                  <a:pt x="106" y="4"/>
                  <a:pt x="99" y="0"/>
                  <a:pt x="92" y="0"/>
                </a:cubicBezTo>
                <a:cubicBezTo>
                  <a:pt x="26" y="0"/>
                  <a:pt x="26" y="0"/>
                  <a:pt x="26" y="0"/>
                </a:cubicBezTo>
                <a:cubicBezTo>
                  <a:pt x="19" y="0"/>
                  <a:pt x="13" y="4"/>
                  <a:pt x="9" y="10"/>
                </a:cubicBezTo>
                <a:cubicBezTo>
                  <a:pt x="2" y="23"/>
                  <a:pt x="2" y="23"/>
                  <a:pt x="2" y="23"/>
                </a:cubicBezTo>
                <a:cubicBezTo>
                  <a:pt x="0" y="28"/>
                  <a:pt x="3" y="33"/>
                  <a:pt x="8" y="33"/>
                </a:cubicBezTo>
                <a:cubicBezTo>
                  <a:pt x="110" y="33"/>
                  <a:pt x="110" y="33"/>
                  <a:pt x="110" y="33"/>
                </a:cubicBezTo>
                <a:cubicBezTo>
                  <a:pt x="115" y="33"/>
                  <a:pt x="118" y="28"/>
                  <a:pt x="116" y="23"/>
                </a:cubicBez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4" name="Oval 72"/>
          <p:cNvSpPr>
            <a:spLocks noChangeArrowheads="1"/>
          </p:cNvSpPr>
          <p:nvPr/>
        </p:nvSpPr>
        <p:spPr bwMode="auto">
          <a:xfrm>
            <a:off x="5440636" y="4486162"/>
            <a:ext cx="15696" cy="17579"/>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5" name="Oval 73"/>
          <p:cNvSpPr>
            <a:spLocks noChangeArrowheads="1"/>
          </p:cNvSpPr>
          <p:nvPr/>
        </p:nvSpPr>
        <p:spPr bwMode="auto">
          <a:xfrm>
            <a:off x="5396689" y="4494952"/>
            <a:ext cx="35158" cy="38925"/>
          </a:xfrm>
          <a:prstGeom prst="ellipse">
            <a:avLst/>
          </a:pr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74"/>
          <p:cNvSpPr>
            <a:spLocks noEditPoints="1"/>
          </p:cNvSpPr>
          <p:nvPr/>
        </p:nvSpPr>
        <p:spPr bwMode="auto">
          <a:xfrm>
            <a:off x="4522134" y="4188575"/>
            <a:ext cx="412478" cy="433825"/>
          </a:xfrm>
          <a:custGeom>
            <a:gdLst>
              <a:gd fmla="*/ 683 w 743" name="T0"/>
              <a:gd fmla="*/ 2 h 778" name="T1"/>
              <a:gd fmla="*/ 609 w 743" name="T2"/>
              <a:gd fmla="*/ 27 h 778" name="T3"/>
              <a:gd fmla="*/ 481 w 743" name="T4"/>
              <a:gd fmla="*/ 115 h 778" name="T5"/>
              <a:gd fmla="*/ 437 w 743" name="T6"/>
              <a:gd fmla="*/ 0 h 778" name="T7"/>
              <a:gd fmla="*/ 275 w 743" name="T8"/>
              <a:gd fmla="*/ 26 h 778" name="T9"/>
              <a:gd fmla="*/ 206 w 743" name="T10"/>
              <a:gd fmla="*/ 149 h 778" name="T11"/>
              <a:gd fmla="*/ 118 w 743" name="T12"/>
              <a:gd fmla="*/ 15 h 778" name="T13"/>
              <a:gd fmla="*/ 47 w 743" name="T14"/>
              <a:gd fmla="*/ 9 h 778" name="T15"/>
              <a:gd fmla="*/ 9 w 743" name="T16"/>
              <a:gd fmla="*/ 218 h 778" name="T17"/>
              <a:gd fmla="*/ 81 w 743" name="T18"/>
              <a:gd fmla="*/ 224 h 778" name="T19"/>
              <a:gd fmla="*/ 76 w 743" name="T20"/>
              <a:gd fmla="*/ 134 h 778" name="T21"/>
              <a:gd fmla="*/ 99 w 743" name="T22"/>
              <a:gd fmla="*/ 144 h 778" name="T23"/>
              <a:gd fmla="*/ 146 w 743" name="T24"/>
              <a:gd fmla="*/ 221 h 778" name="T25"/>
              <a:gd fmla="*/ 116 w 743" name="T26"/>
              <a:gd fmla="*/ 490 h 778" name="T27"/>
              <a:gd fmla="*/ 8 w 743" name="T28"/>
              <a:gd fmla="*/ 557 h 778" name="T29"/>
              <a:gd fmla="*/ 33 w 743" name="T30"/>
              <a:gd fmla="*/ 778 h 778" name="T31"/>
              <a:gd fmla="*/ 735 w 743" name="T32"/>
              <a:gd fmla="*/ 753 h 778" name="T33"/>
              <a:gd fmla="*/ 667 w 743" name="T34"/>
              <a:gd fmla="*/ 490 h 778" name="T35"/>
              <a:gd fmla="*/ 627 w 743" name="T36"/>
              <a:gd fmla="*/ 338 h 778" name="T37"/>
              <a:gd fmla="*/ 643 w 743" name="T38"/>
              <a:gd fmla="*/ 143 h 778" name="T39"/>
              <a:gd fmla="*/ 660 w 743" name="T40"/>
              <a:gd fmla="*/ 115 h 778" name="T41"/>
              <a:gd fmla="*/ 648 w 743" name="T42"/>
              <a:gd fmla="*/ 165 h 778" name="T43"/>
              <a:gd fmla="*/ 675 w 743" name="T44"/>
              <a:gd fmla="*/ 232 h 778" name="T45"/>
              <a:gd fmla="*/ 741 w 743" name="T46"/>
              <a:gd fmla="*/ 205 h 778" name="T47"/>
              <a:gd fmla="*/ 332 w 743" name="T48"/>
              <a:gd fmla="*/ 62 h 778" name="T49"/>
              <a:gd fmla="*/ 415 w 743" name="T50"/>
              <a:gd fmla="*/ 96 h 778" name="T51"/>
              <a:gd fmla="*/ 360 w 743" name="T52"/>
              <a:gd fmla="*/ 94 h 778" name="T53"/>
              <a:gd fmla="*/ 332 w 743" name="T54"/>
              <a:gd fmla="*/ 62 h 778" name="T55"/>
              <a:gd fmla="*/ 383 w 743" name="T56"/>
              <a:gd fmla="*/ 156 h 778" name="T57"/>
              <a:gd fmla="*/ 472 w 743" name="T58"/>
              <a:gd fmla="*/ 406 h 778" name="T59"/>
              <a:gd fmla="*/ 419 w 743" name="T60"/>
              <a:gd fmla="*/ 360 h 778" name="T61"/>
              <a:gd fmla="*/ 331 w 743" name="T62"/>
              <a:gd fmla="*/ 353 h 778" name="T63"/>
              <a:gd fmla="*/ 324 w 743" name="T64"/>
              <a:gd fmla="*/ 406 h 778" name="T65"/>
              <a:gd fmla="*/ 207 w 743" name="T66"/>
              <a:gd fmla="*/ 240 h 778" name="T67"/>
              <a:gd fmla="*/ 281 w 743" name="T68"/>
              <a:gd fmla="*/ 586 h 778" name="T69"/>
              <a:gd fmla="*/ 467 w 743" name="T70"/>
              <a:gd fmla="*/ 558 h 778" name="T71"/>
              <a:gd fmla="*/ 324 w 743" name="T72"/>
              <a:gd fmla="*/ 586 h 778" name="T73"/>
              <a:gd fmla="*/ 299 w 743" name="T74"/>
              <a:gd fmla="*/ 625 h 778" name="T75"/>
              <a:gd fmla="*/ 281 w 743" name="T76"/>
              <a:gd fmla="*/ 586 h 778" name="T77"/>
              <a:gd fmla="*/ 509 w 743" name="T78"/>
              <a:gd fmla="*/ 716 h 778" name="T79"/>
              <a:gd fmla="*/ 506 w 743" name="T80"/>
              <a:gd fmla="*/ 511 h 778" name="T81"/>
              <a:gd fmla="*/ 234 w 743" name="T82"/>
              <a:gd fmla="*/ 514 h 778" name="T83"/>
              <a:gd fmla="*/ 178 w 743" name="T84"/>
              <a:gd fmla="*/ 716 h 778" name="T85"/>
              <a:gd fmla="*/ 221 w 743" name="T86"/>
              <a:gd fmla="*/ 448 h 778" name="T87"/>
              <a:gd fmla="*/ 493 w 743" name="T88"/>
              <a:gd fmla="*/ 468 h 778" name="T89"/>
              <a:gd fmla="*/ 565 w 743" name="T90"/>
              <a:gd fmla="*/ 338 h 7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78" w="743">
                <a:moveTo>
                  <a:pt x="696" y="9"/>
                </a:moveTo>
                <a:cubicBezTo>
                  <a:pt x="695" y="4"/>
                  <a:pt x="689" y="0"/>
                  <a:pt x="683" y="2"/>
                </a:cubicBezTo>
                <a:cubicBezTo>
                  <a:pt x="625" y="15"/>
                  <a:pt x="625" y="15"/>
                  <a:pt x="625" y="15"/>
                </a:cubicBezTo>
                <a:cubicBezTo>
                  <a:pt x="618" y="17"/>
                  <a:pt x="612" y="21"/>
                  <a:pt x="609" y="27"/>
                </a:cubicBezTo>
                <a:cubicBezTo>
                  <a:pt x="537" y="149"/>
                  <a:pt x="537" y="149"/>
                  <a:pt x="537" y="149"/>
                </a:cubicBezTo>
                <a:cubicBezTo>
                  <a:pt x="520" y="135"/>
                  <a:pt x="501" y="124"/>
                  <a:pt x="481" y="115"/>
                </a:cubicBezTo>
                <a:cubicBezTo>
                  <a:pt x="468" y="26"/>
                  <a:pt x="468" y="26"/>
                  <a:pt x="468" y="26"/>
                </a:cubicBezTo>
                <a:cubicBezTo>
                  <a:pt x="466" y="11"/>
                  <a:pt x="452" y="0"/>
                  <a:pt x="437" y="0"/>
                </a:cubicBezTo>
                <a:cubicBezTo>
                  <a:pt x="306" y="0"/>
                  <a:pt x="306" y="0"/>
                  <a:pt x="306" y="0"/>
                </a:cubicBezTo>
                <a:cubicBezTo>
                  <a:pt x="290" y="0"/>
                  <a:pt x="277" y="11"/>
                  <a:pt x="275" y="26"/>
                </a:cubicBezTo>
                <a:cubicBezTo>
                  <a:pt x="262" y="115"/>
                  <a:pt x="262" y="115"/>
                  <a:pt x="262" y="115"/>
                </a:cubicBezTo>
                <a:cubicBezTo>
                  <a:pt x="242" y="124"/>
                  <a:pt x="223" y="135"/>
                  <a:pt x="206" y="149"/>
                </a:cubicBezTo>
                <a:cubicBezTo>
                  <a:pt x="134" y="27"/>
                  <a:pt x="134" y="27"/>
                  <a:pt x="134" y="27"/>
                </a:cubicBezTo>
                <a:cubicBezTo>
                  <a:pt x="130" y="21"/>
                  <a:pt x="125" y="17"/>
                  <a:pt x="118" y="15"/>
                </a:cubicBezTo>
                <a:cubicBezTo>
                  <a:pt x="60" y="2"/>
                  <a:pt x="60" y="2"/>
                  <a:pt x="60" y="2"/>
                </a:cubicBezTo>
                <a:cubicBezTo>
                  <a:pt x="54" y="0"/>
                  <a:pt x="48" y="4"/>
                  <a:pt x="47" y="9"/>
                </a:cubicBezTo>
                <a:cubicBezTo>
                  <a:pt x="1" y="205"/>
                  <a:pt x="1" y="205"/>
                  <a:pt x="1" y="205"/>
                </a:cubicBezTo>
                <a:cubicBezTo>
                  <a:pt x="0" y="211"/>
                  <a:pt x="4" y="217"/>
                  <a:pt x="9" y="218"/>
                </a:cubicBezTo>
                <a:cubicBezTo>
                  <a:pt x="68" y="232"/>
                  <a:pt x="68" y="232"/>
                  <a:pt x="68" y="232"/>
                </a:cubicBezTo>
                <a:cubicBezTo>
                  <a:pt x="74" y="233"/>
                  <a:pt x="79" y="229"/>
                  <a:pt x="81" y="224"/>
                </a:cubicBezTo>
                <a:cubicBezTo>
                  <a:pt x="94" y="165"/>
                  <a:pt x="94" y="165"/>
                  <a:pt x="94" y="165"/>
                </a:cubicBezTo>
                <a:cubicBezTo>
                  <a:pt x="76" y="134"/>
                  <a:pt x="76" y="134"/>
                  <a:pt x="76" y="134"/>
                </a:cubicBezTo>
                <a:cubicBezTo>
                  <a:pt x="89" y="126"/>
                  <a:pt x="89" y="126"/>
                  <a:pt x="89" y="126"/>
                </a:cubicBezTo>
                <a:cubicBezTo>
                  <a:pt x="99" y="144"/>
                  <a:pt x="99" y="144"/>
                  <a:pt x="99" y="144"/>
                </a:cubicBezTo>
                <a:cubicBezTo>
                  <a:pt x="99" y="143"/>
                  <a:pt x="99" y="143"/>
                  <a:pt x="99" y="143"/>
                </a:cubicBezTo>
                <a:cubicBezTo>
                  <a:pt x="146" y="221"/>
                  <a:pt x="146" y="221"/>
                  <a:pt x="146" y="221"/>
                </a:cubicBezTo>
                <a:cubicBezTo>
                  <a:pt x="127" y="256"/>
                  <a:pt x="116" y="296"/>
                  <a:pt x="116" y="338"/>
                </a:cubicBezTo>
                <a:cubicBezTo>
                  <a:pt x="116" y="490"/>
                  <a:pt x="116" y="490"/>
                  <a:pt x="116" y="490"/>
                </a:cubicBezTo>
                <a:cubicBezTo>
                  <a:pt x="76" y="490"/>
                  <a:pt x="76" y="490"/>
                  <a:pt x="76" y="490"/>
                </a:cubicBezTo>
                <a:cubicBezTo>
                  <a:pt x="38" y="490"/>
                  <a:pt x="8" y="520"/>
                  <a:pt x="8" y="557"/>
                </a:cubicBezTo>
                <a:cubicBezTo>
                  <a:pt x="8" y="753"/>
                  <a:pt x="8" y="753"/>
                  <a:pt x="8" y="753"/>
                </a:cubicBezTo>
                <a:cubicBezTo>
                  <a:pt x="8" y="767"/>
                  <a:pt x="19" y="778"/>
                  <a:pt x="33" y="778"/>
                </a:cubicBezTo>
                <a:cubicBezTo>
                  <a:pt x="271" y="778"/>
                  <a:pt x="562" y="778"/>
                  <a:pt x="709" y="778"/>
                </a:cubicBezTo>
                <a:cubicBezTo>
                  <a:pt x="723" y="778"/>
                  <a:pt x="735" y="767"/>
                  <a:pt x="735" y="753"/>
                </a:cubicBezTo>
                <a:cubicBezTo>
                  <a:pt x="735" y="557"/>
                  <a:pt x="735" y="557"/>
                  <a:pt x="735" y="557"/>
                </a:cubicBezTo>
                <a:cubicBezTo>
                  <a:pt x="735" y="520"/>
                  <a:pt x="704" y="490"/>
                  <a:pt x="667" y="490"/>
                </a:cubicBezTo>
                <a:cubicBezTo>
                  <a:pt x="627" y="490"/>
                  <a:pt x="627" y="490"/>
                  <a:pt x="627" y="490"/>
                </a:cubicBezTo>
                <a:cubicBezTo>
                  <a:pt x="627" y="338"/>
                  <a:pt x="627" y="338"/>
                  <a:pt x="627" y="338"/>
                </a:cubicBezTo>
                <a:cubicBezTo>
                  <a:pt x="627" y="296"/>
                  <a:pt x="616" y="256"/>
                  <a:pt x="597" y="221"/>
                </a:cubicBezTo>
                <a:cubicBezTo>
                  <a:pt x="643" y="143"/>
                  <a:pt x="643" y="143"/>
                  <a:pt x="643" y="143"/>
                </a:cubicBezTo>
                <a:cubicBezTo>
                  <a:pt x="644" y="144"/>
                  <a:pt x="644" y="144"/>
                  <a:pt x="644" y="144"/>
                </a:cubicBezTo>
                <a:cubicBezTo>
                  <a:pt x="660" y="115"/>
                  <a:pt x="660" y="115"/>
                  <a:pt x="660" y="115"/>
                </a:cubicBezTo>
                <a:cubicBezTo>
                  <a:pt x="673" y="123"/>
                  <a:pt x="673" y="123"/>
                  <a:pt x="673" y="123"/>
                </a:cubicBezTo>
                <a:cubicBezTo>
                  <a:pt x="648" y="165"/>
                  <a:pt x="648" y="165"/>
                  <a:pt x="648" y="165"/>
                </a:cubicBezTo>
                <a:cubicBezTo>
                  <a:pt x="662" y="224"/>
                  <a:pt x="662" y="224"/>
                  <a:pt x="662" y="224"/>
                </a:cubicBezTo>
                <a:cubicBezTo>
                  <a:pt x="663" y="229"/>
                  <a:pt x="669" y="233"/>
                  <a:pt x="675" y="232"/>
                </a:cubicBezTo>
                <a:cubicBezTo>
                  <a:pt x="733" y="218"/>
                  <a:pt x="733" y="218"/>
                  <a:pt x="733" y="218"/>
                </a:cubicBezTo>
                <a:cubicBezTo>
                  <a:pt x="739" y="217"/>
                  <a:pt x="743" y="211"/>
                  <a:pt x="741" y="205"/>
                </a:cubicBezTo>
                <a:lnTo>
                  <a:pt x="696" y="9"/>
                </a:lnTo>
                <a:close/>
                <a:moveTo>
                  <a:pt x="332" y="62"/>
                </a:moveTo>
                <a:cubicBezTo>
                  <a:pt x="410" y="62"/>
                  <a:pt x="410" y="62"/>
                  <a:pt x="410" y="62"/>
                </a:cubicBezTo>
                <a:cubicBezTo>
                  <a:pt x="415" y="96"/>
                  <a:pt x="415" y="96"/>
                  <a:pt x="415" y="96"/>
                </a:cubicBezTo>
                <a:cubicBezTo>
                  <a:pt x="405" y="95"/>
                  <a:pt x="394" y="94"/>
                  <a:pt x="383" y="94"/>
                </a:cubicBezTo>
                <a:cubicBezTo>
                  <a:pt x="360" y="94"/>
                  <a:pt x="360" y="94"/>
                  <a:pt x="360" y="94"/>
                </a:cubicBezTo>
                <a:cubicBezTo>
                  <a:pt x="349" y="94"/>
                  <a:pt x="338" y="95"/>
                  <a:pt x="327" y="96"/>
                </a:cubicBezTo>
                <a:lnTo>
                  <a:pt x="332" y="62"/>
                </a:lnTo>
                <a:close/>
                <a:moveTo>
                  <a:pt x="360" y="156"/>
                </a:moveTo>
                <a:cubicBezTo>
                  <a:pt x="383" y="156"/>
                  <a:pt x="383" y="156"/>
                  <a:pt x="383" y="156"/>
                </a:cubicBezTo>
                <a:cubicBezTo>
                  <a:pt x="447" y="156"/>
                  <a:pt x="504" y="190"/>
                  <a:pt x="536" y="240"/>
                </a:cubicBezTo>
                <a:cubicBezTo>
                  <a:pt x="472" y="406"/>
                  <a:pt x="472" y="406"/>
                  <a:pt x="472" y="406"/>
                </a:cubicBezTo>
                <a:cubicBezTo>
                  <a:pt x="419" y="406"/>
                  <a:pt x="419" y="406"/>
                  <a:pt x="419" y="406"/>
                </a:cubicBezTo>
                <a:cubicBezTo>
                  <a:pt x="419" y="360"/>
                  <a:pt x="419" y="360"/>
                  <a:pt x="419" y="360"/>
                </a:cubicBezTo>
                <a:cubicBezTo>
                  <a:pt x="419" y="357"/>
                  <a:pt x="415" y="353"/>
                  <a:pt x="411" y="353"/>
                </a:cubicBezTo>
                <a:cubicBezTo>
                  <a:pt x="331" y="353"/>
                  <a:pt x="331" y="353"/>
                  <a:pt x="331" y="353"/>
                </a:cubicBezTo>
                <a:cubicBezTo>
                  <a:pt x="327" y="353"/>
                  <a:pt x="324" y="357"/>
                  <a:pt x="324" y="360"/>
                </a:cubicBezTo>
                <a:cubicBezTo>
                  <a:pt x="324" y="406"/>
                  <a:pt x="324" y="406"/>
                  <a:pt x="324" y="406"/>
                </a:cubicBezTo>
                <a:cubicBezTo>
                  <a:pt x="271" y="406"/>
                  <a:pt x="271" y="406"/>
                  <a:pt x="271" y="406"/>
                </a:cubicBezTo>
                <a:cubicBezTo>
                  <a:pt x="207" y="240"/>
                  <a:pt x="207" y="240"/>
                  <a:pt x="207" y="240"/>
                </a:cubicBezTo>
                <a:cubicBezTo>
                  <a:pt x="239" y="190"/>
                  <a:pt x="296" y="156"/>
                  <a:pt x="360" y="156"/>
                </a:cubicBezTo>
                <a:close/>
                <a:moveTo>
                  <a:pt x="281" y="586"/>
                </a:moveTo>
                <a:cubicBezTo>
                  <a:pt x="281" y="558"/>
                  <a:pt x="281" y="558"/>
                  <a:pt x="281" y="558"/>
                </a:cubicBezTo>
                <a:cubicBezTo>
                  <a:pt x="467" y="558"/>
                  <a:pt x="467" y="558"/>
                  <a:pt x="467" y="558"/>
                </a:cubicBezTo>
                <a:cubicBezTo>
                  <a:pt x="467" y="586"/>
                  <a:pt x="467" y="586"/>
                  <a:pt x="467" y="586"/>
                </a:cubicBezTo>
                <a:cubicBezTo>
                  <a:pt x="324" y="586"/>
                  <a:pt x="324" y="586"/>
                  <a:pt x="324" y="586"/>
                </a:cubicBezTo>
                <a:cubicBezTo>
                  <a:pt x="324" y="625"/>
                  <a:pt x="324" y="625"/>
                  <a:pt x="324" y="625"/>
                </a:cubicBezTo>
                <a:cubicBezTo>
                  <a:pt x="299" y="625"/>
                  <a:pt x="299" y="625"/>
                  <a:pt x="299" y="625"/>
                </a:cubicBezTo>
                <a:cubicBezTo>
                  <a:pt x="299" y="586"/>
                  <a:pt x="299" y="586"/>
                  <a:pt x="299" y="586"/>
                </a:cubicBezTo>
                <a:lnTo>
                  <a:pt x="281" y="586"/>
                </a:lnTo>
                <a:close/>
                <a:moveTo>
                  <a:pt x="565" y="716"/>
                </a:moveTo>
                <a:cubicBezTo>
                  <a:pt x="509" y="716"/>
                  <a:pt x="509" y="716"/>
                  <a:pt x="509" y="716"/>
                </a:cubicBezTo>
                <a:cubicBezTo>
                  <a:pt x="509" y="514"/>
                  <a:pt x="509" y="514"/>
                  <a:pt x="509" y="514"/>
                </a:cubicBezTo>
                <a:cubicBezTo>
                  <a:pt x="509" y="512"/>
                  <a:pt x="508" y="511"/>
                  <a:pt x="506" y="511"/>
                </a:cubicBezTo>
                <a:cubicBezTo>
                  <a:pt x="237" y="511"/>
                  <a:pt x="237" y="511"/>
                  <a:pt x="237" y="511"/>
                </a:cubicBezTo>
                <a:cubicBezTo>
                  <a:pt x="235" y="511"/>
                  <a:pt x="234" y="512"/>
                  <a:pt x="234" y="514"/>
                </a:cubicBezTo>
                <a:cubicBezTo>
                  <a:pt x="234" y="716"/>
                  <a:pt x="234" y="716"/>
                  <a:pt x="234" y="716"/>
                </a:cubicBezTo>
                <a:cubicBezTo>
                  <a:pt x="178" y="716"/>
                  <a:pt x="178" y="716"/>
                  <a:pt x="178" y="716"/>
                </a:cubicBezTo>
                <a:cubicBezTo>
                  <a:pt x="178" y="338"/>
                  <a:pt x="178" y="338"/>
                  <a:pt x="178" y="338"/>
                </a:cubicBezTo>
                <a:cubicBezTo>
                  <a:pt x="221" y="448"/>
                  <a:pt x="221" y="448"/>
                  <a:pt x="221" y="448"/>
                </a:cubicBezTo>
                <a:cubicBezTo>
                  <a:pt x="226" y="460"/>
                  <a:pt x="237" y="468"/>
                  <a:pt x="250" y="468"/>
                </a:cubicBezTo>
                <a:cubicBezTo>
                  <a:pt x="493" y="468"/>
                  <a:pt x="493" y="468"/>
                  <a:pt x="493" y="468"/>
                </a:cubicBezTo>
                <a:cubicBezTo>
                  <a:pt x="506" y="468"/>
                  <a:pt x="517" y="460"/>
                  <a:pt x="522" y="448"/>
                </a:cubicBezTo>
                <a:cubicBezTo>
                  <a:pt x="565" y="338"/>
                  <a:pt x="565" y="338"/>
                  <a:pt x="565" y="338"/>
                </a:cubicBezTo>
                <a:lnTo>
                  <a:pt x="565" y="716"/>
                </a:lnTo>
                <a:close/>
              </a:path>
            </a:pathLst>
          </a:custGeom>
          <a:solidFill>
            <a:srgbClr val="202A36"/>
          </a:solid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nvGrpSpPr>
          <p:cNvPr id="97" name="组合 96"/>
          <p:cNvGrpSpPr/>
          <p:nvPr/>
        </p:nvGrpSpPr>
        <p:grpSpPr>
          <a:xfrm>
            <a:off x="6952447" y="2302323"/>
            <a:ext cx="2248775" cy="2381973"/>
            <a:chOff x="2981326" y="844551"/>
            <a:chExt cx="5038724" cy="5337175"/>
          </a:xfrm>
          <a:solidFill>
            <a:srgbClr val="202A36"/>
          </a:solidFill>
        </p:grpSpPr>
        <p:sp>
          <p:nvSpPr>
            <p:cNvPr id="98" name="Freeform 5"/>
            <p:cNvSpPr>
              <a:spLocks noEditPoints="1"/>
            </p:cNvSpPr>
            <p:nvPr/>
          </p:nvSpPr>
          <p:spPr bwMode="auto">
            <a:xfrm>
              <a:off x="4468813" y="5446713"/>
              <a:ext cx="625475" cy="668338"/>
            </a:xfrm>
            <a:custGeom>
              <a:gdLst>
                <a:gd fmla="*/ 125 w 307" name="T0"/>
                <a:gd fmla="*/ 153 h 327" name="T1"/>
                <a:gd fmla="*/ 128 w 307" name="T2"/>
                <a:gd fmla="*/ 160 h 327" name="T3"/>
                <a:gd fmla="*/ 117 w 307" name="T4"/>
                <a:gd fmla="*/ 171 h 327" name="T5"/>
                <a:gd fmla="*/ 134 w 307" name="T6"/>
                <a:gd fmla="*/ 188 h 327" name="T7"/>
                <a:gd fmla="*/ 145 w 307" name="T8"/>
                <a:gd fmla="*/ 177 h 327" name="T9"/>
                <a:gd fmla="*/ 151 w 307" name="T10"/>
                <a:gd fmla="*/ 180 h 327" name="T11"/>
                <a:gd fmla="*/ 148 w 307" name="T12"/>
                <a:gd fmla="*/ 190 h 327" name="T13"/>
                <a:gd fmla="*/ 171 w 307" name="T14"/>
                <a:gd fmla="*/ 198 h 327" name="T15"/>
                <a:gd fmla="*/ 177 w 307" name="T16"/>
                <a:gd fmla="*/ 181 h 327" name="T17"/>
                <a:gd fmla="*/ 197 w 307" name="T18"/>
                <a:gd fmla="*/ 170 h 327" name="T19"/>
                <a:gd fmla="*/ 135 w 307" name="T20"/>
                <a:gd fmla="*/ 108 h 327" name="T21"/>
                <a:gd fmla="*/ 124 w 307" name="T22"/>
                <a:gd fmla="*/ 128 h 327" name="T23"/>
                <a:gd fmla="*/ 105 w 307" name="T24"/>
                <a:gd fmla="*/ 135 h 327" name="T25"/>
                <a:gd fmla="*/ 113 w 307" name="T26"/>
                <a:gd fmla="*/ 158 h 327" name="T27"/>
                <a:gd fmla="*/ 125 w 307" name="T28"/>
                <a:gd fmla="*/ 153 h 327" name="T29"/>
                <a:gd fmla="*/ 291 w 307" name="T30"/>
                <a:gd fmla="*/ 51 h 327" name="T31"/>
                <a:gd fmla="*/ 307 w 307" name="T32"/>
                <a:gd fmla="*/ 35 h 327" name="T33"/>
                <a:gd fmla="*/ 273 w 307" name="T34"/>
                <a:gd fmla="*/ 0 h 327" name="T35"/>
                <a:gd fmla="*/ 257 w 307" name="T36"/>
                <a:gd fmla="*/ 16 h 327" name="T37"/>
                <a:gd fmla="*/ 248 w 307" name="T38"/>
                <a:gd fmla="*/ 7 h 327" name="T39"/>
                <a:gd fmla="*/ 230 w 307" name="T40"/>
                <a:gd fmla="*/ 26 h 327" name="T41"/>
                <a:gd fmla="*/ 218 w 307" name="T42"/>
                <a:gd fmla="*/ 14 h 327" name="T43"/>
                <a:gd fmla="*/ 140 w 307" name="T44"/>
                <a:gd fmla="*/ 91 h 327" name="T45"/>
                <a:gd fmla="*/ 216 w 307" name="T46"/>
                <a:gd fmla="*/ 166 h 327" name="T47"/>
                <a:gd fmla="*/ 237 w 307" name="T48"/>
                <a:gd fmla="*/ 145 h 327" name="T49"/>
                <a:gd fmla="*/ 258 w 307" name="T50"/>
                <a:gd fmla="*/ 191 h 327" name="T51"/>
                <a:gd fmla="*/ 224 w 307" name="T52"/>
                <a:gd fmla="*/ 244 h 327" name="T53"/>
                <a:gd fmla="*/ 192 w 307" name="T54"/>
                <a:gd fmla="*/ 230 h 327" name="T55"/>
                <a:gd fmla="*/ 168 w 307" name="T56"/>
                <a:gd fmla="*/ 237 h 327" name="T57"/>
                <a:gd fmla="*/ 68 w 307" name="T58"/>
                <a:gd fmla="*/ 137 h 327" name="T59"/>
                <a:gd fmla="*/ 55 w 307" name="T60"/>
                <a:gd fmla="*/ 150 h 327" name="T61"/>
                <a:gd fmla="*/ 155 w 307" name="T62"/>
                <a:gd fmla="*/ 250 h 327" name="T63"/>
                <a:gd fmla="*/ 148 w 307" name="T64"/>
                <a:gd fmla="*/ 274 h 327" name="T65"/>
                <a:gd fmla="*/ 158 w 307" name="T66"/>
                <a:gd fmla="*/ 301 h 327" name="T67"/>
                <a:gd fmla="*/ 65 w 307" name="T68"/>
                <a:gd fmla="*/ 301 h 327" name="T69"/>
                <a:gd fmla="*/ 65 w 307" name="T70"/>
                <a:gd fmla="*/ 271 h 327" name="T71"/>
                <a:gd fmla="*/ 102 w 307" name="T72"/>
                <a:gd fmla="*/ 259 h 327" name="T73"/>
                <a:gd fmla="*/ 40 w 307" name="T74"/>
                <a:gd fmla="*/ 197 h 327" name="T75"/>
                <a:gd fmla="*/ 40 w 307" name="T76"/>
                <a:gd fmla="*/ 259 h 327" name="T77"/>
                <a:gd fmla="*/ 47 w 307" name="T78"/>
                <a:gd fmla="*/ 264 h 327" name="T79"/>
                <a:gd fmla="*/ 47 w 307" name="T80"/>
                <a:gd fmla="*/ 301 h 327" name="T81"/>
                <a:gd fmla="*/ 13 w 307" name="T82"/>
                <a:gd fmla="*/ 301 h 327" name="T83"/>
                <a:gd fmla="*/ 0 w 307" name="T84"/>
                <a:gd fmla="*/ 314 h 327" name="T85"/>
                <a:gd fmla="*/ 13 w 307" name="T86"/>
                <a:gd fmla="*/ 327 h 327" name="T87"/>
                <a:gd fmla="*/ 217 w 307" name="T88"/>
                <a:gd fmla="*/ 327 h 327" name="T89"/>
                <a:gd fmla="*/ 230 w 307" name="T90"/>
                <a:gd fmla="*/ 314 h 327" name="T91"/>
                <a:gd fmla="*/ 224 w 307" name="T92"/>
                <a:gd fmla="*/ 304 h 327" name="T93"/>
                <a:gd fmla="*/ 236 w 307" name="T94"/>
                <a:gd fmla="*/ 274 h 327" name="T95"/>
                <a:gd fmla="*/ 235 w 307" name="T96"/>
                <a:gd fmla="*/ 265 h 327" name="T97"/>
                <a:gd fmla="*/ 282 w 307" name="T98"/>
                <a:gd fmla="*/ 191 h 327" name="T99"/>
                <a:gd fmla="*/ 254 w 307" name="T100"/>
                <a:gd fmla="*/ 129 h 327" name="T101"/>
                <a:gd fmla="*/ 294 w 307" name="T102"/>
                <a:gd fmla="*/ 90 h 327" name="T103"/>
                <a:gd fmla="*/ 282 w 307" name="T104"/>
                <a:gd fmla="*/ 78 h 327" name="T105"/>
                <a:gd fmla="*/ 301 w 307" name="T106"/>
                <a:gd fmla="*/ 60 h 327" name="T107"/>
                <a:gd fmla="*/ 291 w 307" name="T108"/>
                <a:gd fmla="*/ 51 h 3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27" w="30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6"/>
            <p:cNvSpPr/>
            <p:nvPr/>
          </p:nvSpPr>
          <p:spPr bwMode="auto">
            <a:xfrm>
              <a:off x="4498975" y="939801"/>
              <a:ext cx="596900" cy="665163"/>
            </a:xfrm>
            <a:custGeom>
              <a:gdLst>
                <a:gd fmla="*/ 198 w 293" name="T0"/>
                <a:gd fmla="*/ 89 h 326" name="T1"/>
                <a:gd fmla="*/ 198 w 293" name="T2"/>
                <a:gd fmla="*/ 89 h 326" name="T3"/>
                <a:gd fmla="*/ 287 w 293" name="T4"/>
                <a:gd fmla="*/ 21 h 326" name="T5"/>
                <a:gd fmla="*/ 293 w 293" name="T6"/>
                <a:gd fmla="*/ 13 h 326" name="T7"/>
                <a:gd fmla="*/ 284 w 293" name="T8"/>
                <a:gd fmla="*/ 9 h 326" name="T9"/>
                <a:gd fmla="*/ 231 w 293" name="T10"/>
                <a:gd fmla="*/ 0 h 326" name="T11"/>
                <a:gd fmla="*/ 162 w 293" name="T12"/>
                <a:gd fmla="*/ 54 h 326" name="T13"/>
                <a:gd fmla="*/ 153 w 293" name="T14"/>
                <a:gd fmla="*/ 64 h 326" name="T15"/>
                <a:gd fmla="*/ 125 w 293" name="T16"/>
                <a:gd fmla="*/ 17 h 326" name="T17"/>
                <a:gd fmla="*/ 107 w 293" name="T18"/>
                <a:gd fmla="*/ 16 h 326" name="T19"/>
                <a:gd fmla="*/ 106 w 293" name="T20"/>
                <a:gd fmla="*/ 34 h 326" name="T21"/>
                <a:gd fmla="*/ 132 w 293" name="T22"/>
                <a:gd fmla="*/ 104 h 326" name="T23"/>
                <a:gd fmla="*/ 96 w 293" name="T24"/>
                <a:gd fmla="*/ 99 h 326" name="T25"/>
                <a:gd fmla="*/ 26 w 293" name="T26"/>
                <a:gd fmla="*/ 137 h 326" name="T27"/>
                <a:gd fmla="*/ 84 w 293" name="T28"/>
                <a:gd fmla="*/ 317 h 326" name="T29"/>
                <a:gd fmla="*/ 110 w 293" name="T30"/>
                <a:gd fmla="*/ 326 h 326" name="T31"/>
                <a:gd fmla="*/ 142 w 293" name="T32"/>
                <a:gd fmla="*/ 315 h 326" name="T33"/>
                <a:gd fmla="*/ 173 w 293" name="T34"/>
                <a:gd fmla="*/ 326 h 326" name="T35"/>
                <a:gd fmla="*/ 173 w 293" name="T36"/>
                <a:gd fmla="*/ 326 h 326" name="T37"/>
                <a:gd fmla="*/ 199 w 293" name="T38"/>
                <a:gd fmla="*/ 317 h 326" name="T39"/>
                <a:gd fmla="*/ 257 w 293" name="T40"/>
                <a:gd fmla="*/ 137 h 326" name="T41"/>
                <a:gd fmla="*/ 187 w 293" name="T42"/>
                <a:gd fmla="*/ 99 h 326" name="T43"/>
                <a:gd fmla="*/ 158 w 293" name="T44"/>
                <a:gd fmla="*/ 102 h 326" name="T45"/>
                <a:gd fmla="*/ 157 w 293" name="T46"/>
                <a:gd fmla="*/ 87 h 326" name="T47"/>
                <a:gd fmla="*/ 168 w 293" name="T48"/>
                <a:gd fmla="*/ 75 h 326" name="T49"/>
                <a:gd fmla="*/ 198 w 293" name="T50"/>
                <a:gd fmla="*/ 89 h 3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26" w="293">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7"/>
            <p:cNvSpPr>
              <a:spLocks noEditPoints="1"/>
            </p:cNvSpPr>
            <p:nvPr/>
          </p:nvSpPr>
          <p:spPr bwMode="auto">
            <a:xfrm>
              <a:off x="5962650" y="5429251"/>
              <a:ext cx="577850" cy="752475"/>
            </a:xfrm>
            <a:custGeom>
              <a:gdLst>
                <a:gd fmla="*/ 7 w 284" name="T0"/>
                <a:gd fmla="*/ 100 h 368" name="T1"/>
                <a:gd fmla="*/ 3 w 284" name="T2"/>
                <a:gd fmla="*/ 162 h 368" name="T3"/>
                <a:gd fmla="*/ 33 w 284" name="T4"/>
                <a:gd fmla="*/ 162 h 368" name="T5"/>
                <a:gd fmla="*/ 29 w 284" name="T6"/>
                <a:gd fmla="*/ 100 h 368" name="T7"/>
                <a:gd fmla="*/ 7 w 284" name="T8"/>
                <a:gd fmla="*/ 100 h 368" name="T9"/>
                <a:gd fmla="*/ 11 w 284" name="T10"/>
                <a:gd fmla="*/ 329 h 368" name="T11"/>
                <a:gd fmla="*/ 25 w 284" name="T12"/>
                <a:gd fmla="*/ 329 h 368" name="T13"/>
                <a:gd fmla="*/ 33 w 284" name="T14"/>
                <a:gd fmla="*/ 170 h 368" name="T15"/>
                <a:gd fmla="*/ 3 w 284" name="T16"/>
                <a:gd fmla="*/ 170 h 368" name="T17"/>
                <a:gd fmla="*/ 11 w 284" name="T18"/>
                <a:gd fmla="*/ 329 h 368" name="T19"/>
                <a:gd fmla="*/ 18 w 284" name="T20"/>
                <a:gd fmla="*/ 28 h 368" name="T21"/>
                <a:gd fmla="*/ 5 w 284" name="T22"/>
                <a:gd fmla="*/ 55 h 368" name="T23"/>
                <a:gd fmla="*/ 8 w 284" name="T24"/>
                <a:gd fmla="*/ 86 h 368" name="T25"/>
                <a:gd fmla="*/ 8 w 284" name="T26"/>
                <a:gd fmla="*/ 88 h 368" name="T27"/>
                <a:gd fmla="*/ 8 w 284" name="T28"/>
                <a:gd fmla="*/ 92 h 368" name="T29"/>
                <a:gd fmla="*/ 29 w 284" name="T30"/>
                <a:gd fmla="*/ 92 h 368" name="T31"/>
                <a:gd fmla="*/ 28 w 284" name="T32"/>
                <a:gd fmla="*/ 88 h 368" name="T33"/>
                <a:gd fmla="*/ 29 w 284" name="T34"/>
                <a:gd fmla="*/ 86 h 368" name="T35"/>
                <a:gd fmla="*/ 31 w 284" name="T36"/>
                <a:gd fmla="*/ 55 h 368" name="T37"/>
                <a:gd fmla="*/ 18 w 284" name="T38"/>
                <a:gd fmla="*/ 28 h 368" name="T39"/>
                <a:gd fmla="*/ 272 w 284" name="T40"/>
                <a:gd fmla="*/ 153 h 368" name="T41"/>
                <a:gd fmla="*/ 149 w 284" name="T42"/>
                <a:gd fmla="*/ 9 h 368" name="T43"/>
                <a:gd fmla="*/ 90 w 284" name="T44"/>
                <a:gd fmla="*/ 292 h 368" name="T45"/>
                <a:gd fmla="*/ 158 w 284" name="T46"/>
                <a:gd fmla="*/ 303 h 368" name="T47"/>
                <a:gd fmla="*/ 157 w 284" name="T48"/>
                <a:gd fmla="*/ 265 h 368" name="T49"/>
                <a:gd fmla="*/ 181 w 284" name="T50"/>
                <a:gd fmla="*/ 276 h 368" name="T51"/>
                <a:gd fmla="*/ 235 w 284" name="T52"/>
                <a:gd fmla="*/ 316 h 368" name="T53"/>
                <a:gd fmla="*/ 272 w 284" name="T54"/>
                <a:gd fmla="*/ 153 h 368" name="T55"/>
                <a:gd fmla="*/ 96 w 284" name="T56"/>
                <a:gd fmla="*/ 108 h 368" name="T57"/>
                <a:gd fmla="*/ 113 w 284" name="T58"/>
                <a:gd fmla="*/ 127 h 368" name="T59"/>
                <a:gd fmla="*/ 96 w 284" name="T60"/>
                <a:gd fmla="*/ 145 h 368" name="T61"/>
                <a:gd fmla="*/ 78 w 284" name="T62"/>
                <a:gd fmla="*/ 127 h 368" name="T63"/>
                <a:gd fmla="*/ 96 w 284" name="T64"/>
                <a:gd fmla="*/ 108 h 368" name="T65"/>
                <a:gd fmla="*/ 76 w 284" name="T66"/>
                <a:gd fmla="*/ 187 h 368" name="T67"/>
                <a:gd fmla="*/ 92 w 284" name="T68"/>
                <a:gd fmla="*/ 170 h 368" name="T69"/>
                <a:gd fmla="*/ 109 w 284" name="T70"/>
                <a:gd fmla="*/ 187 h 368" name="T71"/>
                <a:gd fmla="*/ 92 w 284" name="T72"/>
                <a:gd fmla="*/ 204 h 368" name="T73"/>
                <a:gd fmla="*/ 76 w 284" name="T74"/>
                <a:gd fmla="*/ 187 h 368" name="T75"/>
                <a:gd fmla="*/ 107 w 284" name="T76"/>
                <a:gd fmla="*/ 260 h 368" name="T77"/>
                <a:gd fmla="*/ 92 w 284" name="T78"/>
                <a:gd fmla="*/ 244 h 368" name="T79"/>
                <a:gd fmla="*/ 107 w 284" name="T80"/>
                <a:gd fmla="*/ 228 h 368" name="T81"/>
                <a:gd fmla="*/ 122 w 284" name="T82"/>
                <a:gd fmla="*/ 244 h 368" name="T83"/>
                <a:gd fmla="*/ 107 w 284" name="T84"/>
                <a:gd fmla="*/ 260 h 368" name="T85"/>
                <a:gd fmla="*/ 121 w 284" name="T86"/>
                <a:gd fmla="*/ 89 h 368" name="T87"/>
                <a:gd fmla="*/ 103 w 284" name="T88"/>
                <a:gd fmla="*/ 70 h 368" name="T89"/>
                <a:gd fmla="*/ 121 w 284" name="T90"/>
                <a:gd fmla="*/ 51 h 368" name="T91"/>
                <a:gd fmla="*/ 138 w 284" name="T92"/>
                <a:gd fmla="*/ 70 h 368" name="T93"/>
                <a:gd fmla="*/ 121 w 284" name="T94"/>
                <a:gd fmla="*/ 89 h 368" name="T95"/>
                <a:gd fmla="*/ 179 w 284" name="T96"/>
                <a:gd fmla="*/ 76 h 368" name="T97"/>
                <a:gd fmla="*/ 161 w 284" name="T98"/>
                <a:gd fmla="*/ 57 h 368" name="T99"/>
                <a:gd fmla="*/ 179 w 284" name="T100"/>
                <a:gd fmla="*/ 39 h 368" name="T101"/>
                <a:gd fmla="*/ 197 w 284" name="T102"/>
                <a:gd fmla="*/ 57 h 368" name="T103"/>
                <a:gd fmla="*/ 179 w 284" name="T104"/>
                <a:gd fmla="*/ 76 h 368" name="T105"/>
                <a:gd fmla="*/ 213 w 284" name="T106"/>
                <a:gd fmla="*/ 272 h 368" name="T107"/>
                <a:gd fmla="*/ 197 w 284" name="T108"/>
                <a:gd fmla="*/ 244 h 368" name="T109"/>
                <a:gd fmla="*/ 213 w 284" name="T110"/>
                <a:gd fmla="*/ 216 h 368" name="T111"/>
                <a:gd fmla="*/ 229 w 284" name="T112"/>
                <a:gd fmla="*/ 244 h 368" name="T113"/>
                <a:gd fmla="*/ 213 w 284" name="T114"/>
                <a:gd fmla="*/ 272 h 368" name="T115"/>
                <a:gd fmla="*/ 220 w 284" name="T116"/>
                <a:gd fmla="*/ 114 h 368" name="T117"/>
                <a:gd fmla="*/ 206 w 284" name="T118"/>
                <a:gd fmla="*/ 100 h 368" name="T119"/>
                <a:gd fmla="*/ 220 w 284" name="T120"/>
                <a:gd fmla="*/ 86 h 368" name="T121"/>
                <a:gd fmla="*/ 233 w 284" name="T122"/>
                <a:gd fmla="*/ 100 h 368" name="T123"/>
                <a:gd fmla="*/ 220 w 284" name="T124"/>
                <a:gd fmla="*/ 114 h 36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8" w="284">
                  <a:moveTo>
                    <a:pt x="7" y="100"/>
                  </a:moveTo>
                  <a:cubicBezTo>
                    <a:pt x="3" y="162"/>
                    <a:pt x="3" y="162"/>
                    <a:pt x="3" y="162"/>
                  </a:cubicBezTo>
                  <a:cubicBezTo>
                    <a:pt x="33" y="162"/>
                    <a:pt x="33" y="162"/>
                    <a:pt x="33" y="162"/>
                  </a:cubicBezTo>
                  <a:cubicBezTo>
                    <a:pt x="29" y="100"/>
                    <a:pt x="29" y="100"/>
                    <a:pt x="29" y="100"/>
                  </a:cubicBezTo>
                  <a:lnTo>
                    <a:pt x="7" y="100"/>
                  </a:lnTo>
                  <a:close/>
                  <a:moveTo>
                    <a:pt x="11" y="329"/>
                  </a:moveTo>
                  <a:cubicBezTo>
                    <a:pt x="25" y="329"/>
                    <a:pt x="25" y="329"/>
                    <a:pt x="25" y="329"/>
                  </a:cubicBezTo>
                  <a:cubicBezTo>
                    <a:pt x="33" y="170"/>
                    <a:pt x="33" y="170"/>
                    <a:pt x="33" y="170"/>
                  </a:cubicBezTo>
                  <a:cubicBezTo>
                    <a:pt x="3" y="170"/>
                    <a:pt x="3" y="170"/>
                    <a:pt x="3" y="170"/>
                  </a:cubicBezTo>
                  <a:lnTo>
                    <a:pt x="11" y="329"/>
                  </a:lnTo>
                  <a:close/>
                  <a:moveTo>
                    <a:pt x="18" y="28"/>
                  </a:moveTo>
                  <a:cubicBezTo>
                    <a:pt x="18" y="28"/>
                    <a:pt x="8" y="50"/>
                    <a:pt x="5" y="55"/>
                  </a:cubicBezTo>
                  <a:cubicBezTo>
                    <a:pt x="0" y="66"/>
                    <a:pt x="1" y="79"/>
                    <a:pt x="8" y="86"/>
                  </a:cubicBezTo>
                  <a:cubicBezTo>
                    <a:pt x="8" y="86"/>
                    <a:pt x="8" y="87"/>
                    <a:pt x="8" y="88"/>
                  </a:cubicBezTo>
                  <a:cubicBezTo>
                    <a:pt x="8" y="92"/>
                    <a:pt x="8" y="92"/>
                    <a:pt x="8" y="92"/>
                  </a:cubicBezTo>
                  <a:cubicBezTo>
                    <a:pt x="29" y="92"/>
                    <a:pt x="29" y="92"/>
                    <a:pt x="29" y="92"/>
                  </a:cubicBezTo>
                  <a:cubicBezTo>
                    <a:pt x="28" y="88"/>
                    <a:pt x="28" y="88"/>
                    <a:pt x="28" y="88"/>
                  </a:cubicBezTo>
                  <a:cubicBezTo>
                    <a:pt x="28" y="87"/>
                    <a:pt x="29" y="87"/>
                    <a:pt x="29" y="86"/>
                  </a:cubicBezTo>
                  <a:cubicBezTo>
                    <a:pt x="35" y="79"/>
                    <a:pt x="36" y="66"/>
                    <a:pt x="31" y="55"/>
                  </a:cubicBezTo>
                  <a:cubicBezTo>
                    <a:pt x="29" y="50"/>
                    <a:pt x="18" y="28"/>
                    <a:pt x="18" y="28"/>
                  </a:cubicBezTo>
                  <a:close/>
                  <a:moveTo>
                    <a:pt x="272" y="153"/>
                  </a:moveTo>
                  <a:cubicBezTo>
                    <a:pt x="272" y="153"/>
                    <a:pt x="250" y="0"/>
                    <a:pt x="149" y="9"/>
                  </a:cubicBezTo>
                  <a:cubicBezTo>
                    <a:pt x="48" y="18"/>
                    <a:pt x="30" y="205"/>
                    <a:pt x="90" y="292"/>
                  </a:cubicBezTo>
                  <a:cubicBezTo>
                    <a:pt x="142" y="368"/>
                    <a:pt x="170" y="325"/>
                    <a:pt x="158" y="303"/>
                  </a:cubicBezTo>
                  <a:cubicBezTo>
                    <a:pt x="152" y="294"/>
                    <a:pt x="146" y="273"/>
                    <a:pt x="157" y="265"/>
                  </a:cubicBezTo>
                  <a:cubicBezTo>
                    <a:pt x="163" y="260"/>
                    <a:pt x="172" y="264"/>
                    <a:pt x="181" y="276"/>
                  </a:cubicBezTo>
                  <a:cubicBezTo>
                    <a:pt x="202" y="305"/>
                    <a:pt x="217" y="336"/>
                    <a:pt x="235" y="316"/>
                  </a:cubicBezTo>
                  <a:cubicBezTo>
                    <a:pt x="261" y="289"/>
                    <a:pt x="284" y="233"/>
                    <a:pt x="272" y="153"/>
                  </a:cubicBezTo>
                  <a:close/>
                  <a:moveTo>
                    <a:pt x="96" y="108"/>
                  </a:moveTo>
                  <a:cubicBezTo>
                    <a:pt x="105" y="108"/>
                    <a:pt x="113" y="116"/>
                    <a:pt x="113" y="127"/>
                  </a:cubicBezTo>
                  <a:cubicBezTo>
                    <a:pt x="113" y="137"/>
                    <a:pt x="105" y="145"/>
                    <a:pt x="96" y="145"/>
                  </a:cubicBezTo>
                  <a:cubicBezTo>
                    <a:pt x="86" y="145"/>
                    <a:pt x="78" y="137"/>
                    <a:pt x="78" y="127"/>
                  </a:cubicBezTo>
                  <a:cubicBezTo>
                    <a:pt x="78" y="116"/>
                    <a:pt x="86" y="108"/>
                    <a:pt x="96" y="108"/>
                  </a:cubicBezTo>
                  <a:close/>
                  <a:moveTo>
                    <a:pt x="76" y="187"/>
                  </a:moveTo>
                  <a:cubicBezTo>
                    <a:pt x="76" y="177"/>
                    <a:pt x="83" y="170"/>
                    <a:pt x="92" y="170"/>
                  </a:cubicBezTo>
                  <a:cubicBezTo>
                    <a:pt x="101" y="170"/>
                    <a:pt x="109" y="177"/>
                    <a:pt x="109" y="187"/>
                  </a:cubicBezTo>
                  <a:cubicBezTo>
                    <a:pt x="109" y="196"/>
                    <a:pt x="101" y="204"/>
                    <a:pt x="92" y="204"/>
                  </a:cubicBezTo>
                  <a:cubicBezTo>
                    <a:pt x="83" y="204"/>
                    <a:pt x="76" y="196"/>
                    <a:pt x="76" y="187"/>
                  </a:cubicBezTo>
                  <a:close/>
                  <a:moveTo>
                    <a:pt x="107" y="260"/>
                  </a:moveTo>
                  <a:cubicBezTo>
                    <a:pt x="99" y="260"/>
                    <a:pt x="92" y="252"/>
                    <a:pt x="92" y="244"/>
                  </a:cubicBezTo>
                  <a:cubicBezTo>
                    <a:pt x="92" y="235"/>
                    <a:pt x="99" y="228"/>
                    <a:pt x="107" y="228"/>
                  </a:cubicBezTo>
                  <a:cubicBezTo>
                    <a:pt x="115" y="228"/>
                    <a:pt x="122" y="235"/>
                    <a:pt x="122" y="244"/>
                  </a:cubicBezTo>
                  <a:cubicBezTo>
                    <a:pt x="122" y="252"/>
                    <a:pt x="115" y="260"/>
                    <a:pt x="107" y="260"/>
                  </a:cubicBezTo>
                  <a:close/>
                  <a:moveTo>
                    <a:pt x="121" y="89"/>
                  </a:moveTo>
                  <a:cubicBezTo>
                    <a:pt x="111" y="89"/>
                    <a:pt x="103" y="80"/>
                    <a:pt x="103" y="70"/>
                  </a:cubicBezTo>
                  <a:cubicBezTo>
                    <a:pt x="103" y="60"/>
                    <a:pt x="111" y="51"/>
                    <a:pt x="121" y="51"/>
                  </a:cubicBezTo>
                  <a:cubicBezTo>
                    <a:pt x="130" y="51"/>
                    <a:pt x="138" y="60"/>
                    <a:pt x="138" y="70"/>
                  </a:cubicBezTo>
                  <a:cubicBezTo>
                    <a:pt x="138" y="80"/>
                    <a:pt x="130" y="89"/>
                    <a:pt x="121" y="89"/>
                  </a:cubicBezTo>
                  <a:close/>
                  <a:moveTo>
                    <a:pt x="179" y="76"/>
                  </a:moveTo>
                  <a:cubicBezTo>
                    <a:pt x="169" y="76"/>
                    <a:pt x="161" y="68"/>
                    <a:pt x="161" y="57"/>
                  </a:cubicBezTo>
                  <a:cubicBezTo>
                    <a:pt x="161" y="47"/>
                    <a:pt x="169" y="39"/>
                    <a:pt x="179" y="39"/>
                  </a:cubicBezTo>
                  <a:cubicBezTo>
                    <a:pt x="189" y="39"/>
                    <a:pt x="197" y="47"/>
                    <a:pt x="197" y="57"/>
                  </a:cubicBezTo>
                  <a:cubicBezTo>
                    <a:pt x="197" y="68"/>
                    <a:pt x="189" y="76"/>
                    <a:pt x="179" y="76"/>
                  </a:cubicBezTo>
                  <a:close/>
                  <a:moveTo>
                    <a:pt x="213" y="272"/>
                  </a:moveTo>
                  <a:cubicBezTo>
                    <a:pt x="204" y="272"/>
                    <a:pt x="197" y="259"/>
                    <a:pt x="197" y="244"/>
                  </a:cubicBezTo>
                  <a:cubicBezTo>
                    <a:pt x="197" y="229"/>
                    <a:pt x="204" y="216"/>
                    <a:pt x="213" y="216"/>
                  </a:cubicBezTo>
                  <a:cubicBezTo>
                    <a:pt x="222" y="216"/>
                    <a:pt x="229" y="229"/>
                    <a:pt x="229" y="244"/>
                  </a:cubicBezTo>
                  <a:cubicBezTo>
                    <a:pt x="229" y="259"/>
                    <a:pt x="222" y="272"/>
                    <a:pt x="213" y="272"/>
                  </a:cubicBezTo>
                  <a:close/>
                  <a:moveTo>
                    <a:pt x="220" y="114"/>
                  </a:moveTo>
                  <a:cubicBezTo>
                    <a:pt x="212" y="114"/>
                    <a:pt x="206" y="108"/>
                    <a:pt x="206" y="100"/>
                  </a:cubicBezTo>
                  <a:cubicBezTo>
                    <a:pt x="206" y="92"/>
                    <a:pt x="212" y="86"/>
                    <a:pt x="220" y="86"/>
                  </a:cubicBezTo>
                  <a:cubicBezTo>
                    <a:pt x="227" y="86"/>
                    <a:pt x="233" y="92"/>
                    <a:pt x="233" y="100"/>
                  </a:cubicBezTo>
                  <a:cubicBezTo>
                    <a:pt x="233" y="108"/>
                    <a:pt x="227" y="114"/>
                    <a:pt x="220" y="114"/>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8"/>
            <p:cNvSpPr>
              <a:spLocks noEditPoints="1"/>
            </p:cNvSpPr>
            <p:nvPr/>
          </p:nvSpPr>
          <p:spPr bwMode="auto">
            <a:xfrm>
              <a:off x="7361238" y="2441576"/>
              <a:ext cx="642937" cy="668338"/>
            </a:xfrm>
            <a:custGeom>
              <a:gdLst>
                <a:gd fmla="*/ 289 w 315" name="T0"/>
                <a:gd fmla="*/ 97 h 327" name="T1"/>
                <a:gd fmla="*/ 247 w 315" name="T2"/>
                <a:gd fmla="*/ 0 h 327" name="T3"/>
                <a:gd fmla="*/ 26 w 315" name="T4"/>
                <a:gd fmla="*/ 43 h 327" name="T5"/>
                <a:gd fmla="*/ 15 w 315" name="T6"/>
                <a:gd fmla="*/ 97 h 327" name="T7"/>
                <a:gd fmla="*/ 0 w 315" name="T8"/>
                <a:gd fmla="*/ 146 h 327" name="T9"/>
                <a:gd fmla="*/ 26 w 315" name="T10"/>
                <a:gd fmla="*/ 160 h 327" name="T11"/>
                <a:gd fmla="*/ 47 w 315" name="T12"/>
                <a:gd fmla="*/ 287 h 327" name="T13"/>
                <a:gd fmla="*/ 53 w 315" name="T14"/>
                <a:gd fmla="*/ 327 h 327" name="T15"/>
                <a:gd fmla="*/ 87 w 315" name="T16"/>
                <a:gd fmla="*/ 321 h 327" name="T17"/>
                <a:gd fmla="*/ 228 w 315" name="T18"/>
                <a:gd fmla="*/ 293 h 327" name="T19"/>
                <a:gd fmla="*/ 233 w 315" name="T20"/>
                <a:gd fmla="*/ 327 h 327" name="T21"/>
                <a:gd fmla="*/ 268 w 315" name="T22"/>
                <a:gd fmla="*/ 321 h 327" name="T23"/>
                <a:gd fmla="*/ 289 w 315" name="T24"/>
                <a:gd fmla="*/ 250 h 327" name="T25"/>
                <a:gd fmla="*/ 300 w 315" name="T26"/>
                <a:gd fmla="*/ 160 h 327" name="T27"/>
                <a:gd fmla="*/ 315 w 315" name="T28"/>
                <a:gd fmla="*/ 112 h 327" name="T29"/>
                <a:gd fmla="*/ 167 w 315" name="T30"/>
                <a:gd fmla="*/ 32 h 327" name="T31"/>
                <a:gd fmla="*/ 229 w 315" name="T32"/>
                <a:gd fmla="*/ 47 h 327" name="T33"/>
                <a:gd fmla="*/ 167 w 315" name="T34"/>
                <a:gd fmla="*/ 61 h 327" name="T35"/>
                <a:gd fmla="*/ 101 w 315" name="T36"/>
                <a:gd fmla="*/ 32 h 327" name="T37"/>
                <a:gd fmla="*/ 148 w 315" name="T38"/>
                <a:gd fmla="*/ 61 h 327" name="T39"/>
                <a:gd fmla="*/ 86 w 315" name="T40"/>
                <a:gd fmla="*/ 47 h 327" name="T41"/>
                <a:gd fmla="*/ 82 w 315" name="T42"/>
                <a:gd fmla="*/ 247 h 327" name="T43"/>
                <a:gd fmla="*/ 82 w 315" name="T44"/>
                <a:gd fmla="*/ 209 h 327" name="T45"/>
                <a:gd fmla="*/ 82 w 315" name="T46"/>
                <a:gd fmla="*/ 247 h 327" name="T47"/>
                <a:gd fmla="*/ 117 w 315" name="T48"/>
                <a:gd fmla="*/ 254 h 327" name="T49"/>
                <a:gd fmla="*/ 199 w 315" name="T50"/>
                <a:gd fmla="*/ 235 h 327" name="T51"/>
                <a:gd fmla="*/ 199 w 315" name="T52"/>
                <a:gd fmla="*/ 223 h 327" name="T53"/>
                <a:gd fmla="*/ 117 w 315" name="T54"/>
                <a:gd fmla="*/ 204 h 327" name="T55"/>
                <a:gd fmla="*/ 199 w 315" name="T56"/>
                <a:gd fmla="*/ 223 h 327" name="T57"/>
                <a:gd fmla="*/ 215 w 315" name="T58"/>
                <a:gd fmla="*/ 228 h 327" name="T59"/>
                <a:gd fmla="*/ 253 w 315" name="T60"/>
                <a:gd fmla="*/ 228 h 327" name="T61"/>
                <a:gd fmla="*/ 260 w 315" name="T62"/>
                <a:gd fmla="*/ 162 h 327" name="T63"/>
                <a:gd fmla="*/ 55 w 315" name="T64"/>
                <a:gd fmla="*/ 83 h 327" name="T65"/>
                <a:gd fmla="*/ 260 w 315" name="T66"/>
                <a:gd fmla="*/ 162 h 3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27" w="315">
                  <a:moveTo>
                    <a:pt x="300" y="97"/>
                  </a:moveTo>
                  <a:cubicBezTo>
                    <a:pt x="289" y="97"/>
                    <a:pt x="289" y="97"/>
                    <a:pt x="289" y="97"/>
                  </a:cubicBezTo>
                  <a:cubicBezTo>
                    <a:pt x="289" y="43"/>
                    <a:pt x="289" y="43"/>
                    <a:pt x="289" y="43"/>
                  </a:cubicBezTo>
                  <a:cubicBezTo>
                    <a:pt x="289" y="19"/>
                    <a:pt x="270" y="0"/>
                    <a:pt x="247" y="0"/>
                  </a:cubicBezTo>
                  <a:cubicBezTo>
                    <a:pt x="69" y="0"/>
                    <a:pt x="69" y="0"/>
                    <a:pt x="69" y="0"/>
                  </a:cubicBezTo>
                  <a:cubicBezTo>
                    <a:pt x="45" y="0"/>
                    <a:pt x="26" y="19"/>
                    <a:pt x="26" y="43"/>
                  </a:cubicBezTo>
                  <a:cubicBezTo>
                    <a:pt x="26" y="97"/>
                    <a:pt x="26" y="97"/>
                    <a:pt x="26" y="97"/>
                  </a:cubicBezTo>
                  <a:cubicBezTo>
                    <a:pt x="15" y="97"/>
                    <a:pt x="15" y="97"/>
                    <a:pt x="15" y="97"/>
                  </a:cubicBezTo>
                  <a:cubicBezTo>
                    <a:pt x="7" y="97"/>
                    <a:pt x="0" y="103"/>
                    <a:pt x="0" y="112"/>
                  </a:cubicBezTo>
                  <a:cubicBezTo>
                    <a:pt x="0" y="146"/>
                    <a:pt x="0" y="146"/>
                    <a:pt x="0" y="146"/>
                  </a:cubicBezTo>
                  <a:cubicBezTo>
                    <a:pt x="0" y="154"/>
                    <a:pt x="7" y="160"/>
                    <a:pt x="15" y="160"/>
                  </a:cubicBezTo>
                  <a:cubicBezTo>
                    <a:pt x="26" y="160"/>
                    <a:pt x="26" y="160"/>
                    <a:pt x="26" y="160"/>
                  </a:cubicBezTo>
                  <a:cubicBezTo>
                    <a:pt x="26" y="250"/>
                    <a:pt x="26" y="250"/>
                    <a:pt x="26" y="250"/>
                  </a:cubicBezTo>
                  <a:cubicBezTo>
                    <a:pt x="26" y="266"/>
                    <a:pt x="35" y="280"/>
                    <a:pt x="47" y="287"/>
                  </a:cubicBezTo>
                  <a:cubicBezTo>
                    <a:pt x="47" y="321"/>
                    <a:pt x="47" y="321"/>
                    <a:pt x="47" y="321"/>
                  </a:cubicBezTo>
                  <a:cubicBezTo>
                    <a:pt x="47" y="324"/>
                    <a:pt x="50" y="327"/>
                    <a:pt x="53" y="327"/>
                  </a:cubicBezTo>
                  <a:cubicBezTo>
                    <a:pt x="82" y="327"/>
                    <a:pt x="82" y="327"/>
                    <a:pt x="82" y="327"/>
                  </a:cubicBezTo>
                  <a:cubicBezTo>
                    <a:pt x="85" y="327"/>
                    <a:pt x="87" y="324"/>
                    <a:pt x="87" y="321"/>
                  </a:cubicBezTo>
                  <a:cubicBezTo>
                    <a:pt x="87" y="293"/>
                    <a:pt x="87" y="293"/>
                    <a:pt x="87" y="293"/>
                  </a:cubicBezTo>
                  <a:cubicBezTo>
                    <a:pt x="228" y="293"/>
                    <a:pt x="228" y="293"/>
                    <a:pt x="228" y="293"/>
                  </a:cubicBezTo>
                  <a:cubicBezTo>
                    <a:pt x="228" y="321"/>
                    <a:pt x="228" y="321"/>
                    <a:pt x="228" y="321"/>
                  </a:cubicBezTo>
                  <a:cubicBezTo>
                    <a:pt x="228" y="324"/>
                    <a:pt x="230" y="327"/>
                    <a:pt x="233" y="327"/>
                  </a:cubicBezTo>
                  <a:cubicBezTo>
                    <a:pt x="262" y="327"/>
                    <a:pt x="262" y="327"/>
                    <a:pt x="262" y="327"/>
                  </a:cubicBezTo>
                  <a:cubicBezTo>
                    <a:pt x="265" y="327"/>
                    <a:pt x="268" y="324"/>
                    <a:pt x="268" y="321"/>
                  </a:cubicBezTo>
                  <a:cubicBezTo>
                    <a:pt x="268" y="287"/>
                    <a:pt x="268" y="287"/>
                    <a:pt x="268" y="287"/>
                  </a:cubicBezTo>
                  <a:cubicBezTo>
                    <a:pt x="281" y="280"/>
                    <a:pt x="289" y="266"/>
                    <a:pt x="289" y="250"/>
                  </a:cubicBezTo>
                  <a:cubicBezTo>
                    <a:pt x="289" y="160"/>
                    <a:pt x="289" y="160"/>
                    <a:pt x="289" y="160"/>
                  </a:cubicBezTo>
                  <a:cubicBezTo>
                    <a:pt x="300" y="160"/>
                    <a:pt x="300" y="160"/>
                    <a:pt x="300" y="160"/>
                  </a:cubicBezTo>
                  <a:cubicBezTo>
                    <a:pt x="308" y="160"/>
                    <a:pt x="315" y="154"/>
                    <a:pt x="315" y="146"/>
                  </a:cubicBezTo>
                  <a:cubicBezTo>
                    <a:pt x="315" y="112"/>
                    <a:pt x="315" y="112"/>
                    <a:pt x="315" y="112"/>
                  </a:cubicBezTo>
                  <a:cubicBezTo>
                    <a:pt x="315" y="103"/>
                    <a:pt x="308" y="97"/>
                    <a:pt x="300" y="97"/>
                  </a:cubicBezTo>
                  <a:close/>
                  <a:moveTo>
                    <a:pt x="167" y="32"/>
                  </a:moveTo>
                  <a:cubicBezTo>
                    <a:pt x="215" y="32"/>
                    <a:pt x="215" y="32"/>
                    <a:pt x="215" y="32"/>
                  </a:cubicBezTo>
                  <a:cubicBezTo>
                    <a:pt x="222" y="32"/>
                    <a:pt x="229" y="39"/>
                    <a:pt x="229" y="47"/>
                  </a:cubicBezTo>
                  <a:cubicBezTo>
                    <a:pt x="229" y="54"/>
                    <a:pt x="222" y="61"/>
                    <a:pt x="215" y="61"/>
                  </a:cubicBezTo>
                  <a:cubicBezTo>
                    <a:pt x="167" y="61"/>
                    <a:pt x="167" y="61"/>
                    <a:pt x="167" y="61"/>
                  </a:cubicBezTo>
                  <a:lnTo>
                    <a:pt x="167" y="32"/>
                  </a:lnTo>
                  <a:close/>
                  <a:moveTo>
                    <a:pt x="101" y="32"/>
                  </a:moveTo>
                  <a:cubicBezTo>
                    <a:pt x="148" y="32"/>
                    <a:pt x="148" y="32"/>
                    <a:pt x="148" y="32"/>
                  </a:cubicBezTo>
                  <a:cubicBezTo>
                    <a:pt x="148" y="61"/>
                    <a:pt x="148" y="61"/>
                    <a:pt x="148" y="61"/>
                  </a:cubicBezTo>
                  <a:cubicBezTo>
                    <a:pt x="101" y="61"/>
                    <a:pt x="101" y="61"/>
                    <a:pt x="101" y="61"/>
                  </a:cubicBezTo>
                  <a:cubicBezTo>
                    <a:pt x="93" y="61"/>
                    <a:pt x="86" y="54"/>
                    <a:pt x="86" y="47"/>
                  </a:cubicBezTo>
                  <a:cubicBezTo>
                    <a:pt x="86" y="39"/>
                    <a:pt x="93" y="32"/>
                    <a:pt x="101" y="32"/>
                  </a:cubicBezTo>
                  <a:close/>
                  <a:moveTo>
                    <a:pt x="82" y="247"/>
                  </a:moveTo>
                  <a:cubicBezTo>
                    <a:pt x="71" y="247"/>
                    <a:pt x="63" y="239"/>
                    <a:pt x="63" y="228"/>
                  </a:cubicBezTo>
                  <a:cubicBezTo>
                    <a:pt x="63" y="218"/>
                    <a:pt x="71" y="209"/>
                    <a:pt x="82" y="209"/>
                  </a:cubicBezTo>
                  <a:cubicBezTo>
                    <a:pt x="92" y="209"/>
                    <a:pt x="101" y="218"/>
                    <a:pt x="101" y="228"/>
                  </a:cubicBezTo>
                  <a:cubicBezTo>
                    <a:pt x="101" y="239"/>
                    <a:pt x="92" y="247"/>
                    <a:pt x="82" y="247"/>
                  </a:cubicBezTo>
                  <a:close/>
                  <a:moveTo>
                    <a:pt x="199" y="254"/>
                  </a:moveTo>
                  <a:cubicBezTo>
                    <a:pt x="117" y="254"/>
                    <a:pt x="117" y="254"/>
                    <a:pt x="117" y="254"/>
                  </a:cubicBezTo>
                  <a:cubicBezTo>
                    <a:pt x="117" y="235"/>
                    <a:pt x="117" y="235"/>
                    <a:pt x="117" y="235"/>
                  </a:cubicBezTo>
                  <a:cubicBezTo>
                    <a:pt x="199" y="235"/>
                    <a:pt x="199" y="235"/>
                    <a:pt x="199" y="235"/>
                  </a:cubicBezTo>
                  <a:lnTo>
                    <a:pt x="199" y="254"/>
                  </a:lnTo>
                  <a:close/>
                  <a:moveTo>
                    <a:pt x="199" y="223"/>
                  </a:moveTo>
                  <a:cubicBezTo>
                    <a:pt x="117" y="223"/>
                    <a:pt x="117" y="223"/>
                    <a:pt x="117" y="223"/>
                  </a:cubicBezTo>
                  <a:cubicBezTo>
                    <a:pt x="117" y="204"/>
                    <a:pt x="117" y="204"/>
                    <a:pt x="117" y="204"/>
                  </a:cubicBezTo>
                  <a:cubicBezTo>
                    <a:pt x="199" y="204"/>
                    <a:pt x="199" y="204"/>
                    <a:pt x="199" y="204"/>
                  </a:cubicBezTo>
                  <a:lnTo>
                    <a:pt x="199" y="223"/>
                  </a:lnTo>
                  <a:close/>
                  <a:moveTo>
                    <a:pt x="234" y="247"/>
                  </a:moveTo>
                  <a:cubicBezTo>
                    <a:pt x="223" y="247"/>
                    <a:pt x="215" y="239"/>
                    <a:pt x="215" y="228"/>
                  </a:cubicBezTo>
                  <a:cubicBezTo>
                    <a:pt x="215" y="218"/>
                    <a:pt x="223" y="209"/>
                    <a:pt x="234" y="209"/>
                  </a:cubicBezTo>
                  <a:cubicBezTo>
                    <a:pt x="244" y="209"/>
                    <a:pt x="253" y="218"/>
                    <a:pt x="253" y="228"/>
                  </a:cubicBezTo>
                  <a:cubicBezTo>
                    <a:pt x="253" y="239"/>
                    <a:pt x="244" y="247"/>
                    <a:pt x="234" y="247"/>
                  </a:cubicBezTo>
                  <a:close/>
                  <a:moveTo>
                    <a:pt x="260" y="162"/>
                  </a:moveTo>
                  <a:cubicBezTo>
                    <a:pt x="55" y="162"/>
                    <a:pt x="55" y="162"/>
                    <a:pt x="55" y="162"/>
                  </a:cubicBezTo>
                  <a:cubicBezTo>
                    <a:pt x="55" y="83"/>
                    <a:pt x="55" y="83"/>
                    <a:pt x="55" y="83"/>
                  </a:cubicBezTo>
                  <a:cubicBezTo>
                    <a:pt x="260" y="83"/>
                    <a:pt x="260" y="83"/>
                    <a:pt x="260" y="83"/>
                  </a:cubicBezTo>
                  <a:lnTo>
                    <a:pt x="260" y="16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9"/>
            <p:cNvSpPr>
              <a:spLocks noEditPoints="1"/>
            </p:cNvSpPr>
            <p:nvPr/>
          </p:nvSpPr>
          <p:spPr bwMode="auto">
            <a:xfrm>
              <a:off x="5897564" y="4017455"/>
              <a:ext cx="819151" cy="554037"/>
            </a:xfrm>
            <a:custGeom>
              <a:gdLst>
                <a:gd fmla="*/ 120 w 402" name="T0"/>
                <a:gd fmla="*/ 134 h 271" name="T1"/>
                <a:gd fmla="*/ 49 w 402" name="T2"/>
                <a:gd fmla="*/ 149 h 271" name="T3"/>
                <a:gd fmla="*/ 120 w 402" name="T4"/>
                <a:gd fmla="*/ 149 h 271" name="T5"/>
                <a:gd fmla="*/ 191 w 402" name="T6"/>
                <a:gd fmla="*/ 156 h 271" name="T7"/>
                <a:gd fmla="*/ 193 w 402" name="T8"/>
                <a:gd fmla="*/ 141 h 271" name="T9"/>
                <a:gd fmla="*/ 120 w 402" name="T10"/>
                <a:gd fmla="*/ 88 h 271" name="T11"/>
                <a:gd fmla="*/ 49 w 402" name="T12"/>
                <a:gd fmla="*/ 103 h 271" name="T13"/>
                <a:gd fmla="*/ 120 w 402" name="T14"/>
                <a:gd fmla="*/ 103 h 271" name="T15"/>
                <a:gd fmla="*/ 191 w 402" name="T16"/>
                <a:gd fmla="*/ 110 h 271" name="T17"/>
                <a:gd fmla="*/ 193 w 402" name="T18"/>
                <a:gd fmla="*/ 95 h 271" name="T19"/>
                <a:gd fmla="*/ 120 w 402" name="T20"/>
                <a:gd fmla="*/ 180 h 271" name="T21"/>
                <a:gd fmla="*/ 49 w 402" name="T22"/>
                <a:gd fmla="*/ 195 h 271" name="T23"/>
                <a:gd fmla="*/ 120 w 402" name="T24"/>
                <a:gd fmla="*/ 195 h 271" name="T25"/>
                <a:gd fmla="*/ 191 w 402" name="T26"/>
                <a:gd fmla="*/ 202 h 271" name="T27"/>
                <a:gd fmla="*/ 193 w 402" name="T28"/>
                <a:gd fmla="*/ 187 h 271" name="T29"/>
                <a:gd fmla="*/ 120 w 402" name="T30"/>
                <a:gd fmla="*/ 42 h 271" name="T31"/>
                <a:gd fmla="*/ 49 w 402" name="T32"/>
                <a:gd fmla="*/ 57 h 271" name="T33"/>
                <a:gd fmla="*/ 120 w 402" name="T34"/>
                <a:gd fmla="*/ 57 h 271" name="T35"/>
                <a:gd fmla="*/ 191 w 402" name="T36"/>
                <a:gd fmla="*/ 64 h 271" name="T37"/>
                <a:gd fmla="*/ 193 w 402" name="T38"/>
                <a:gd fmla="*/ 49 h 271" name="T39"/>
                <a:gd fmla="*/ 209 w 402" name="T40"/>
                <a:gd fmla="*/ 57 h 271" name="T41"/>
                <a:gd fmla="*/ 280 w 402" name="T42"/>
                <a:gd fmla="*/ 57 h 271" name="T43"/>
                <a:gd fmla="*/ 351 w 402" name="T44"/>
                <a:gd fmla="*/ 64 h 271" name="T45"/>
                <a:gd fmla="*/ 353 w 402" name="T46"/>
                <a:gd fmla="*/ 49 h 271" name="T47"/>
                <a:gd fmla="*/ 215 w 402" name="T48"/>
                <a:gd fmla="*/ 48 h 271" name="T49"/>
                <a:gd fmla="*/ 280 w 402" name="T50"/>
                <a:gd fmla="*/ 88 h 271" name="T51"/>
                <a:gd fmla="*/ 209 w 402" name="T52"/>
                <a:gd fmla="*/ 103 h 271" name="T53"/>
                <a:gd fmla="*/ 280 w 402" name="T54"/>
                <a:gd fmla="*/ 103 h 271" name="T55"/>
                <a:gd fmla="*/ 351 w 402" name="T56"/>
                <a:gd fmla="*/ 110 h 271" name="T57"/>
                <a:gd fmla="*/ 353 w 402" name="T58"/>
                <a:gd fmla="*/ 95 h 271" name="T59"/>
                <a:gd fmla="*/ 385 w 402" name="T60"/>
                <a:gd fmla="*/ 30 h 271" name="T61"/>
                <a:gd fmla="*/ 379 w 402" name="T62"/>
                <a:gd fmla="*/ 14 h 271" name="T63"/>
                <a:gd fmla="*/ 201 w 402" name="T64"/>
                <a:gd fmla="*/ 11 h 271" name="T65"/>
                <a:gd fmla="*/ 23 w 402" name="T66"/>
                <a:gd fmla="*/ 15 h 271" name="T67"/>
                <a:gd fmla="*/ 18 w 402" name="T68"/>
                <a:gd fmla="*/ 30 h 271" name="T69"/>
                <a:gd fmla="*/ 0 w 402" name="T70"/>
                <a:gd fmla="*/ 42 h 271" name="T71"/>
                <a:gd fmla="*/ 11 w 402" name="T72"/>
                <a:gd fmla="*/ 271 h 271" name="T73"/>
                <a:gd fmla="*/ 402 w 402" name="T74"/>
                <a:gd fmla="*/ 260 h 271" name="T75"/>
                <a:gd fmla="*/ 391 w 402" name="T76"/>
                <a:gd fmla="*/ 30 h 271" name="T77"/>
                <a:gd fmla="*/ 282 w 402" name="T78"/>
                <a:gd fmla="*/ 218 h 271" name="T79"/>
                <a:gd fmla="*/ 113 w 402" name="T80"/>
                <a:gd fmla="*/ 218 h 271" name="T81"/>
                <a:gd fmla="*/ 37 w 402" name="T82"/>
                <a:gd fmla="*/ 30 h 271" name="T83"/>
                <a:gd fmla="*/ 199 w 402" name="T84"/>
                <a:gd fmla="*/ 30 h 271" name="T85"/>
                <a:gd fmla="*/ 201 w 402" name="T86"/>
                <a:gd fmla="*/ 31 h 271" name="T87"/>
                <a:gd fmla="*/ 204 w 402" name="T88"/>
                <a:gd fmla="*/ 30 h 271" name="T89"/>
                <a:gd fmla="*/ 366 w 402" name="T90"/>
                <a:gd fmla="*/ 30 h 271" name="T91"/>
                <a:gd fmla="*/ 353 w 402" name="T92"/>
                <a:gd fmla="*/ 141 h 271" name="T93"/>
                <a:gd fmla="*/ 215 w 402" name="T94"/>
                <a:gd fmla="*/ 140 h 271" name="T95"/>
                <a:gd fmla="*/ 218 w 402" name="T96"/>
                <a:gd fmla="*/ 155 h 271" name="T97"/>
                <a:gd fmla="*/ 349 w 402" name="T98"/>
                <a:gd fmla="*/ 156 h 271" name="T99"/>
                <a:gd fmla="*/ 359 w 402" name="T100"/>
                <a:gd fmla="*/ 151 h 271" name="T101"/>
                <a:gd fmla="*/ 353 w 402" name="T102"/>
                <a:gd fmla="*/ 187 h 271" name="T103"/>
                <a:gd fmla="*/ 215 w 402" name="T104"/>
                <a:gd fmla="*/ 186 h 271" name="T105"/>
                <a:gd fmla="*/ 218 w 402" name="T106"/>
                <a:gd fmla="*/ 201 h 271" name="T107"/>
                <a:gd fmla="*/ 349 w 402" name="T108"/>
                <a:gd fmla="*/ 202 h 271" name="T109"/>
                <a:gd fmla="*/ 359 w 402" name="T110"/>
                <a:gd fmla="*/ 197 h 27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71" w="402">
                  <a:moveTo>
                    <a:pt x="193" y="141"/>
                  </a:moveTo>
                  <a:cubicBezTo>
                    <a:pt x="178" y="138"/>
                    <a:pt x="154" y="134"/>
                    <a:pt x="120" y="134"/>
                  </a:cubicBezTo>
                  <a:cubicBezTo>
                    <a:pt x="96" y="134"/>
                    <a:pt x="74" y="136"/>
                    <a:pt x="55" y="140"/>
                  </a:cubicBezTo>
                  <a:cubicBezTo>
                    <a:pt x="51" y="141"/>
                    <a:pt x="48" y="145"/>
                    <a:pt x="49" y="149"/>
                  </a:cubicBezTo>
                  <a:cubicBezTo>
                    <a:pt x="50" y="153"/>
                    <a:pt x="54" y="156"/>
                    <a:pt x="58" y="155"/>
                  </a:cubicBezTo>
                  <a:cubicBezTo>
                    <a:pt x="77" y="151"/>
                    <a:pt x="97" y="149"/>
                    <a:pt x="120" y="149"/>
                  </a:cubicBezTo>
                  <a:cubicBezTo>
                    <a:pt x="152" y="149"/>
                    <a:pt x="176" y="153"/>
                    <a:pt x="190" y="156"/>
                  </a:cubicBezTo>
                  <a:cubicBezTo>
                    <a:pt x="190" y="156"/>
                    <a:pt x="191" y="156"/>
                    <a:pt x="191" y="156"/>
                  </a:cubicBezTo>
                  <a:cubicBezTo>
                    <a:pt x="195" y="156"/>
                    <a:pt x="198" y="154"/>
                    <a:pt x="199" y="151"/>
                  </a:cubicBezTo>
                  <a:cubicBezTo>
                    <a:pt x="200" y="147"/>
                    <a:pt x="197" y="142"/>
                    <a:pt x="193" y="141"/>
                  </a:cubicBezTo>
                  <a:close/>
                  <a:moveTo>
                    <a:pt x="193" y="95"/>
                  </a:moveTo>
                  <a:cubicBezTo>
                    <a:pt x="178" y="92"/>
                    <a:pt x="154" y="88"/>
                    <a:pt x="120" y="88"/>
                  </a:cubicBezTo>
                  <a:cubicBezTo>
                    <a:pt x="96" y="88"/>
                    <a:pt x="74" y="90"/>
                    <a:pt x="55" y="94"/>
                  </a:cubicBezTo>
                  <a:cubicBezTo>
                    <a:pt x="51" y="95"/>
                    <a:pt x="48" y="99"/>
                    <a:pt x="49" y="103"/>
                  </a:cubicBezTo>
                  <a:cubicBezTo>
                    <a:pt x="50" y="107"/>
                    <a:pt x="54" y="110"/>
                    <a:pt x="58" y="109"/>
                  </a:cubicBezTo>
                  <a:cubicBezTo>
                    <a:pt x="77" y="105"/>
                    <a:pt x="97" y="103"/>
                    <a:pt x="120" y="103"/>
                  </a:cubicBezTo>
                  <a:cubicBezTo>
                    <a:pt x="152" y="103"/>
                    <a:pt x="176" y="107"/>
                    <a:pt x="190" y="110"/>
                  </a:cubicBezTo>
                  <a:cubicBezTo>
                    <a:pt x="190" y="110"/>
                    <a:pt x="191" y="110"/>
                    <a:pt x="191" y="110"/>
                  </a:cubicBezTo>
                  <a:cubicBezTo>
                    <a:pt x="195" y="110"/>
                    <a:pt x="198" y="108"/>
                    <a:pt x="199" y="105"/>
                  </a:cubicBezTo>
                  <a:cubicBezTo>
                    <a:pt x="200" y="100"/>
                    <a:pt x="197" y="96"/>
                    <a:pt x="193" y="95"/>
                  </a:cubicBezTo>
                  <a:close/>
                  <a:moveTo>
                    <a:pt x="193" y="187"/>
                  </a:moveTo>
                  <a:cubicBezTo>
                    <a:pt x="178" y="184"/>
                    <a:pt x="154" y="180"/>
                    <a:pt x="120" y="180"/>
                  </a:cubicBezTo>
                  <a:cubicBezTo>
                    <a:pt x="96" y="180"/>
                    <a:pt x="74" y="182"/>
                    <a:pt x="55" y="186"/>
                  </a:cubicBezTo>
                  <a:cubicBezTo>
                    <a:pt x="51" y="187"/>
                    <a:pt x="48" y="191"/>
                    <a:pt x="49" y="195"/>
                  </a:cubicBezTo>
                  <a:cubicBezTo>
                    <a:pt x="50" y="199"/>
                    <a:pt x="54" y="202"/>
                    <a:pt x="58" y="201"/>
                  </a:cubicBezTo>
                  <a:cubicBezTo>
                    <a:pt x="77" y="197"/>
                    <a:pt x="97" y="195"/>
                    <a:pt x="120" y="195"/>
                  </a:cubicBezTo>
                  <a:cubicBezTo>
                    <a:pt x="152" y="195"/>
                    <a:pt x="176" y="199"/>
                    <a:pt x="190" y="202"/>
                  </a:cubicBezTo>
                  <a:cubicBezTo>
                    <a:pt x="190" y="202"/>
                    <a:pt x="191" y="202"/>
                    <a:pt x="191" y="202"/>
                  </a:cubicBezTo>
                  <a:cubicBezTo>
                    <a:pt x="195" y="202"/>
                    <a:pt x="198" y="200"/>
                    <a:pt x="199" y="197"/>
                  </a:cubicBezTo>
                  <a:cubicBezTo>
                    <a:pt x="200" y="193"/>
                    <a:pt x="197" y="188"/>
                    <a:pt x="193" y="187"/>
                  </a:cubicBezTo>
                  <a:close/>
                  <a:moveTo>
                    <a:pt x="193" y="49"/>
                  </a:moveTo>
                  <a:cubicBezTo>
                    <a:pt x="178" y="46"/>
                    <a:pt x="154" y="42"/>
                    <a:pt x="120" y="42"/>
                  </a:cubicBezTo>
                  <a:cubicBezTo>
                    <a:pt x="96" y="42"/>
                    <a:pt x="74" y="44"/>
                    <a:pt x="55" y="48"/>
                  </a:cubicBezTo>
                  <a:cubicBezTo>
                    <a:pt x="51" y="49"/>
                    <a:pt x="48" y="53"/>
                    <a:pt x="49" y="57"/>
                  </a:cubicBezTo>
                  <a:cubicBezTo>
                    <a:pt x="50" y="61"/>
                    <a:pt x="54" y="64"/>
                    <a:pt x="58" y="63"/>
                  </a:cubicBezTo>
                  <a:cubicBezTo>
                    <a:pt x="77" y="59"/>
                    <a:pt x="97" y="57"/>
                    <a:pt x="120" y="57"/>
                  </a:cubicBezTo>
                  <a:cubicBezTo>
                    <a:pt x="152" y="57"/>
                    <a:pt x="176" y="61"/>
                    <a:pt x="190" y="64"/>
                  </a:cubicBezTo>
                  <a:cubicBezTo>
                    <a:pt x="190" y="64"/>
                    <a:pt x="191" y="64"/>
                    <a:pt x="191" y="64"/>
                  </a:cubicBezTo>
                  <a:cubicBezTo>
                    <a:pt x="195" y="64"/>
                    <a:pt x="198" y="62"/>
                    <a:pt x="199" y="59"/>
                  </a:cubicBezTo>
                  <a:cubicBezTo>
                    <a:pt x="200" y="54"/>
                    <a:pt x="197" y="50"/>
                    <a:pt x="193" y="49"/>
                  </a:cubicBezTo>
                  <a:close/>
                  <a:moveTo>
                    <a:pt x="215" y="48"/>
                  </a:moveTo>
                  <a:cubicBezTo>
                    <a:pt x="211" y="49"/>
                    <a:pt x="208" y="53"/>
                    <a:pt x="209" y="57"/>
                  </a:cubicBezTo>
                  <a:cubicBezTo>
                    <a:pt x="210" y="61"/>
                    <a:pt x="214" y="64"/>
                    <a:pt x="218" y="63"/>
                  </a:cubicBezTo>
                  <a:cubicBezTo>
                    <a:pt x="236" y="59"/>
                    <a:pt x="257" y="57"/>
                    <a:pt x="280" y="57"/>
                  </a:cubicBezTo>
                  <a:cubicBezTo>
                    <a:pt x="312" y="57"/>
                    <a:pt x="335" y="61"/>
                    <a:pt x="349" y="64"/>
                  </a:cubicBezTo>
                  <a:cubicBezTo>
                    <a:pt x="350" y="64"/>
                    <a:pt x="351" y="64"/>
                    <a:pt x="351" y="64"/>
                  </a:cubicBezTo>
                  <a:cubicBezTo>
                    <a:pt x="355" y="64"/>
                    <a:pt x="358" y="62"/>
                    <a:pt x="359" y="59"/>
                  </a:cubicBezTo>
                  <a:cubicBezTo>
                    <a:pt x="359" y="54"/>
                    <a:pt x="357" y="50"/>
                    <a:pt x="353" y="49"/>
                  </a:cubicBezTo>
                  <a:cubicBezTo>
                    <a:pt x="338" y="46"/>
                    <a:pt x="313" y="42"/>
                    <a:pt x="280" y="42"/>
                  </a:cubicBezTo>
                  <a:cubicBezTo>
                    <a:pt x="256" y="42"/>
                    <a:pt x="234" y="44"/>
                    <a:pt x="215" y="48"/>
                  </a:cubicBezTo>
                  <a:close/>
                  <a:moveTo>
                    <a:pt x="353" y="95"/>
                  </a:moveTo>
                  <a:cubicBezTo>
                    <a:pt x="338" y="92"/>
                    <a:pt x="313" y="88"/>
                    <a:pt x="280" y="88"/>
                  </a:cubicBezTo>
                  <a:cubicBezTo>
                    <a:pt x="256" y="88"/>
                    <a:pt x="234" y="90"/>
                    <a:pt x="215" y="94"/>
                  </a:cubicBezTo>
                  <a:cubicBezTo>
                    <a:pt x="211" y="95"/>
                    <a:pt x="208" y="99"/>
                    <a:pt x="209" y="103"/>
                  </a:cubicBezTo>
                  <a:cubicBezTo>
                    <a:pt x="210" y="107"/>
                    <a:pt x="214" y="110"/>
                    <a:pt x="218" y="109"/>
                  </a:cubicBezTo>
                  <a:cubicBezTo>
                    <a:pt x="236" y="105"/>
                    <a:pt x="257" y="103"/>
                    <a:pt x="280" y="103"/>
                  </a:cubicBezTo>
                  <a:cubicBezTo>
                    <a:pt x="312" y="103"/>
                    <a:pt x="335" y="107"/>
                    <a:pt x="349" y="110"/>
                  </a:cubicBezTo>
                  <a:cubicBezTo>
                    <a:pt x="350" y="110"/>
                    <a:pt x="351" y="110"/>
                    <a:pt x="351" y="110"/>
                  </a:cubicBezTo>
                  <a:cubicBezTo>
                    <a:pt x="355" y="110"/>
                    <a:pt x="358" y="108"/>
                    <a:pt x="359" y="105"/>
                  </a:cubicBezTo>
                  <a:cubicBezTo>
                    <a:pt x="359" y="100"/>
                    <a:pt x="357" y="96"/>
                    <a:pt x="353" y="95"/>
                  </a:cubicBezTo>
                  <a:close/>
                  <a:moveTo>
                    <a:pt x="391" y="30"/>
                  </a:moveTo>
                  <a:cubicBezTo>
                    <a:pt x="385" y="30"/>
                    <a:pt x="385" y="30"/>
                    <a:pt x="385" y="30"/>
                  </a:cubicBezTo>
                  <a:cubicBezTo>
                    <a:pt x="385" y="23"/>
                    <a:pt x="385" y="23"/>
                    <a:pt x="385" y="23"/>
                  </a:cubicBezTo>
                  <a:cubicBezTo>
                    <a:pt x="385" y="19"/>
                    <a:pt x="382" y="16"/>
                    <a:pt x="379" y="14"/>
                  </a:cubicBezTo>
                  <a:cubicBezTo>
                    <a:pt x="378" y="14"/>
                    <a:pt x="346" y="0"/>
                    <a:pt x="284" y="0"/>
                  </a:cubicBezTo>
                  <a:cubicBezTo>
                    <a:pt x="242" y="0"/>
                    <a:pt x="214" y="7"/>
                    <a:pt x="201" y="11"/>
                  </a:cubicBezTo>
                  <a:cubicBezTo>
                    <a:pt x="187" y="7"/>
                    <a:pt x="159" y="0"/>
                    <a:pt x="116" y="0"/>
                  </a:cubicBezTo>
                  <a:cubicBezTo>
                    <a:pt x="55" y="0"/>
                    <a:pt x="24" y="14"/>
                    <a:pt x="23" y="15"/>
                  </a:cubicBezTo>
                  <a:cubicBezTo>
                    <a:pt x="20" y="16"/>
                    <a:pt x="18" y="19"/>
                    <a:pt x="18" y="23"/>
                  </a:cubicBezTo>
                  <a:cubicBezTo>
                    <a:pt x="18" y="30"/>
                    <a:pt x="18" y="30"/>
                    <a:pt x="18" y="30"/>
                  </a:cubicBezTo>
                  <a:cubicBezTo>
                    <a:pt x="11" y="30"/>
                    <a:pt x="11" y="30"/>
                    <a:pt x="11" y="30"/>
                  </a:cubicBezTo>
                  <a:cubicBezTo>
                    <a:pt x="5" y="30"/>
                    <a:pt x="0" y="35"/>
                    <a:pt x="0" y="42"/>
                  </a:cubicBezTo>
                  <a:cubicBezTo>
                    <a:pt x="0" y="260"/>
                    <a:pt x="0" y="260"/>
                    <a:pt x="0" y="260"/>
                  </a:cubicBezTo>
                  <a:cubicBezTo>
                    <a:pt x="0" y="266"/>
                    <a:pt x="5" y="271"/>
                    <a:pt x="11" y="271"/>
                  </a:cubicBezTo>
                  <a:cubicBezTo>
                    <a:pt x="391" y="271"/>
                    <a:pt x="391" y="271"/>
                    <a:pt x="391" y="271"/>
                  </a:cubicBezTo>
                  <a:cubicBezTo>
                    <a:pt x="397" y="271"/>
                    <a:pt x="402" y="266"/>
                    <a:pt x="402" y="260"/>
                  </a:cubicBezTo>
                  <a:cubicBezTo>
                    <a:pt x="402" y="42"/>
                    <a:pt x="402" y="42"/>
                    <a:pt x="402" y="42"/>
                  </a:cubicBezTo>
                  <a:cubicBezTo>
                    <a:pt x="402" y="35"/>
                    <a:pt x="397" y="30"/>
                    <a:pt x="391" y="30"/>
                  </a:cubicBezTo>
                  <a:close/>
                  <a:moveTo>
                    <a:pt x="366" y="228"/>
                  </a:moveTo>
                  <a:cubicBezTo>
                    <a:pt x="351" y="224"/>
                    <a:pt x="324" y="218"/>
                    <a:pt x="282" y="218"/>
                  </a:cubicBezTo>
                  <a:cubicBezTo>
                    <a:pt x="237" y="218"/>
                    <a:pt x="212" y="224"/>
                    <a:pt x="200" y="229"/>
                  </a:cubicBezTo>
                  <a:cubicBezTo>
                    <a:pt x="186" y="224"/>
                    <a:pt x="158" y="218"/>
                    <a:pt x="113" y="218"/>
                  </a:cubicBezTo>
                  <a:cubicBezTo>
                    <a:pt x="74" y="218"/>
                    <a:pt x="50" y="223"/>
                    <a:pt x="37" y="227"/>
                  </a:cubicBezTo>
                  <a:cubicBezTo>
                    <a:pt x="37" y="30"/>
                    <a:pt x="37" y="30"/>
                    <a:pt x="37" y="30"/>
                  </a:cubicBezTo>
                  <a:cubicBezTo>
                    <a:pt x="47" y="26"/>
                    <a:pt x="74" y="19"/>
                    <a:pt x="116" y="19"/>
                  </a:cubicBezTo>
                  <a:cubicBezTo>
                    <a:pt x="161" y="19"/>
                    <a:pt x="189" y="27"/>
                    <a:pt x="199" y="30"/>
                  </a:cubicBezTo>
                  <a:cubicBezTo>
                    <a:pt x="199" y="32"/>
                    <a:pt x="199" y="32"/>
                    <a:pt x="199" y="32"/>
                  </a:cubicBezTo>
                  <a:cubicBezTo>
                    <a:pt x="199" y="32"/>
                    <a:pt x="200" y="32"/>
                    <a:pt x="201" y="31"/>
                  </a:cubicBezTo>
                  <a:cubicBezTo>
                    <a:pt x="202" y="32"/>
                    <a:pt x="203" y="32"/>
                    <a:pt x="203" y="32"/>
                  </a:cubicBezTo>
                  <a:cubicBezTo>
                    <a:pt x="204" y="30"/>
                    <a:pt x="204" y="30"/>
                    <a:pt x="204" y="30"/>
                  </a:cubicBezTo>
                  <a:cubicBezTo>
                    <a:pt x="213" y="27"/>
                    <a:pt x="240" y="19"/>
                    <a:pt x="284" y="19"/>
                  </a:cubicBezTo>
                  <a:cubicBezTo>
                    <a:pt x="327" y="19"/>
                    <a:pt x="354" y="26"/>
                    <a:pt x="366" y="30"/>
                  </a:cubicBezTo>
                  <a:lnTo>
                    <a:pt x="366" y="228"/>
                  </a:lnTo>
                  <a:close/>
                  <a:moveTo>
                    <a:pt x="353" y="141"/>
                  </a:moveTo>
                  <a:cubicBezTo>
                    <a:pt x="338" y="138"/>
                    <a:pt x="313" y="134"/>
                    <a:pt x="280" y="134"/>
                  </a:cubicBezTo>
                  <a:cubicBezTo>
                    <a:pt x="256" y="134"/>
                    <a:pt x="234" y="136"/>
                    <a:pt x="215" y="140"/>
                  </a:cubicBezTo>
                  <a:cubicBezTo>
                    <a:pt x="211" y="141"/>
                    <a:pt x="208" y="145"/>
                    <a:pt x="209" y="149"/>
                  </a:cubicBezTo>
                  <a:cubicBezTo>
                    <a:pt x="210" y="153"/>
                    <a:pt x="214" y="156"/>
                    <a:pt x="218" y="155"/>
                  </a:cubicBezTo>
                  <a:cubicBezTo>
                    <a:pt x="236" y="151"/>
                    <a:pt x="257" y="149"/>
                    <a:pt x="280" y="149"/>
                  </a:cubicBezTo>
                  <a:cubicBezTo>
                    <a:pt x="312" y="149"/>
                    <a:pt x="335" y="153"/>
                    <a:pt x="349" y="156"/>
                  </a:cubicBezTo>
                  <a:cubicBezTo>
                    <a:pt x="350" y="156"/>
                    <a:pt x="351" y="156"/>
                    <a:pt x="351" y="156"/>
                  </a:cubicBezTo>
                  <a:cubicBezTo>
                    <a:pt x="355" y="156"/>
                    <a:pt x="358" y="154"/>
                    <a:pt x="359" y="151"/>
                  </a:cubicBezTo>
                  <a:cubicBezTo>
                    <a:pt x="359" y="147"/>
                    <a:pt x="357" y="142"/>
                    <a:pt x="353" y="141"/>
                  </a:cubicBezTo>
                  <a:close/>
                  <a:moveTo>
                    <a:pt x="353" y="187"/>
                  </a:moveTo>
                  <a:cubicBezTo>
                    <a:pt x="338" y="184"/>
                    <a:pt x="313" y="180"/>
                    <a:pt x="280" y="180"/>
                  </a:cubicBezTo>
                  <a:cubicBezTo>
                    <a:pt x="256" y="180"/>
                    <a:pt x="234" y="182"/>
                    <a:pt x="215" y="186"/>
                  </a:cubicBezTo>
                  <a:cubicBezTo>
                    <a:pt x="211" y="187"/>
                    <a:pt x="208" y="191"/>
                    <a:pt x="209" y="195"/>
                  </a:cubicBezTo>
                  <a:cubicBezTo>
                    <a:pt x="210" y="199"/>
                    <a:pt x="214" y="202"/>
                    <a:pt x="218" y="201"/>
                  </a:cubicBezTo>
                  <a:cubicBezTo>
                    <a:pt x="236" y="197"/>
                    <a:pt x="257" y="195"/>
                    <a:pt x="280" y="195"/>
                  </a:cubicBezTo>
                  <a:cubicBezTo>
                    <a:pt x="312" y="195"/>
                    <a:pt x="335" y="199"/>
                    <a:pt x="349" y="202"/>
                  </a:cubicBezTo>
                  <a:cubicBezTo>
                    <a:pt x="350" y="202"/>
                    <a:pt x="351" y="202"/>
                    <a:pt x="351" y="202"/>
                  </a:cubicBezTo>
                  <a:cubicBezTo>
                    <a:pt x="355" y="202"/>
                    <a:pt x="358" y="200"/>
                    <a:pt x="359" y="197"/>
                  </a:cubicBezTo>
                  <a:cubicBezTo>
                    <a:pt x="359" y="193"/>
                    <a:pt x="357" y="188"/>
                    <a:pt x="353" y="187"/>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10"/>
            <p:cNvSpPr>
              <a:spLocks noEditPoints="1"/>
            </p:cNvSpPr>
            <p:nvPr/>
          </p:nvSpPr>
          <p:spPr bwMode="auto">
            <a:xfrm>
              <a:off x="3003550" y="5446713"/>
              <a:ext cx="666750" cy="668338"/>
            </a:xfrm>
            <a:custGeom>
              <a:gdLst>
                <a:gd fmla="*/ 166 w 327" name="T0"/>
                <a:gd fmla="*/ 105 h 327" name="T1"/>
                <a:gd fmla="*/ 161 w 327" name="T2"/>
                <a:gd fmla="*/ 105 h 327" name="T3"/>
                <a:gd fmla="*/ 118 w 327" name="T4"/>
                <a:gd fmla="*/ 136 h 327" name="T5"/>
                <a:gd fmla="*/ 116 w 327" name="T6"/>
                <a:gd fmla="*/ 141 h 327" name="T7"/>
                <a:gd fmla="*/ 132 w 327" name="T8"/>
                <a:gd fmla="*/ 192 h 327" name="T9"/>
                <a:gd fmla="*/ 137 w 327" name="T10"/>
                <a:gd fmla="*/ 195 h 327" name="T11"/>
                <a:gd fmla="*/ 190 w 327" name="T12"/>
                <a:gd fmla="*/ 195 h 327" name="T13"/>
                <a:gd fmla="*/ 194 w 327" name="T14"/>
                <a:gd fmla="*/ 192 h 327" name="T15"/>
                <a:gd fmla="*/ 211 w 327" name="T16"/>
                <a:gd fmla="*/ 141 h 327" name="T17"/>
                <a:gd fmla="*/ 209 w 327" name="T18"/>
                <a:gd fmla="*/ 136 h 327" name="T19"/>
                <a:gd fmla="*/ 166 w 327" name="T20"/>
                <a:gd fmla="*/ 105 h 327" name="T21"/>
                <a:gd fmla="*/ 163 w 327" name="T22"/>
                <a:gd fmla="*/ 0 h 327" name="T23"/>
                <a:gd fmla="*/ 0 w 327" name="T24"/>
                <a:gd fmla="*/ 164 h 327" name="T25"/>
                <a:gd fmla="*/ 163 w 327" name="T26"/>
                <a:gd fmla="*/ 327 h 327" name="T27"/>
                <a:gd fmla="*/ 327 w 327" name="T28"/>
                <a:gd fmla="*/ 164 h 327" name="T29"/>
                <a:gd fmla="*/ 163 w 327" name="T30"/>
                <a:gd fmla="*/ 0 h 327" name="T31"/>
                <a:gd fmla="*/ 269 w 327" name="T32"/>
                <a:gd fmla="*/ 243 h 327" name="T33"/>
                <a:gd fmla="*/ 267 w 327" name="T34"/>
                <a:gd fmla="*/ 225 h 327" name="T35"/>
                <a:gd fmla="*/ 224 w 327" name="T36"/>
                <a:gd fmla="*/ 238 h 327" name="T37"/>
                <a:gd fmla="*/ 193 w 327" name="T38"/>
                <a:gd fmla="*/ 278 h 327" name="T39"/>
                <a:gd fmla="*/ 208 w 327" name="T40"/>
                <a:gd fmla="*/ 288 h 327" name="T41"/>
                <a:gd fmla="*/ 163 w 327" name="T42"/>
                <a:gd fmla="*/ 296 h 327" name="T43"/>
                <a:gd fmla="*/ 121 w 327" name="T44"/>
                <a:gd fmla="*/ 289 h 327" name="T45"/>
                <a:gd fmla="*/ 137 w 327" name="T46"/>
                <a:gd fmla="*/ 278 h 327" name="T47"/>
                <a:gd fmla="*/ 107 w 327" name="T48"/>
                <a:gd fmla="*/ 238 h 327" name="T49"/>
                <a:gd fmla="*/ 62 w 327" name="T50"/>
                <a:gd fmla="*/ 226 h 327" name="T51"/>
                <a:gd fmla="*/ 61 w 327" name="T52"/>
                <a:gd fmla="*/ 247 h 327" name="T53"/>
                <a:gd fmla="*/ 32 w 327" name="T54"/>
                <a:gd fmla="*/ 164 h 327" name="T55"/>
                <a:gd fmla="*/ 32 w 327" name="T56"/>
                <a:gd fmla="*/ 162 h 327" name="T57"/>
                <a:gd fmla="*/ 43 w 327" name="T58"/>
                <a:gd fmla="*/ 172 h 327" name="T59"/>
                <a:gd fmla="*/ 71 w 327" name="T60"/>
                <a:gd fmla="*/ 127 h 327" name="T61"/>
                <a:gd fmla="*/ 69 w 327" name="T62"/>
                <a:gd fmla="*/ 83 h 327" name="T63"/>
                <a:gd fmla="*/ 51 w 327" name="T64"/>
                <a:gd fmla="*/ 96 h 327" name="T65"/>
                <a:gd fmla="*/ 122 w 327" name="T66"/>
                <a:gd fmla="*/ 39 h 327" name="T67"/>
                <a:gd fmla="*/ 117 w 327" name="T68"/>
                <a:gd fmla="*/ 48 h 327" name="T69"/>
                <a:gd fmla="*/ 164 w 327" name="T70"/>
                <a:gd fmla="*/ 58 h 327" name="T71"/>
                <a:gd fmla="*/ 204 w 327" name="T72"/>
                <a:gd fmla="*/ 44 h 327" name="T73"/>
                <a:gd fmla="*/ 201 w 327" name="T74"/>
                <a:gd fmla="*/ 38 h 327" name="T75"/>
                <a:gd fmla="*/ 271 w 327" name="T76"/>
                <a:gd fmla="*/ 88 h 327" name="T77"/>
                <a:gd fmla="*/ 257 w 327" name="T78"/>
                <a:gd fmla="*/ 79 h 327" name="T79"/>
                <a:gd fmla="*/ 255 w 327" name="T80"/>
                <a:gd fmla="*/ 124 h 327" name="T81"/>
                <a:gd fmla="*/ 285 w 327" name="T82"/>
                <a:gd fmla="*/ 168 h 327" name="T83"/>
                <a:gd fmla="*/ 295 w 327" name="T84"/>
                <a:gd fmla="*/ 158 h 327" name="T85"/>
                <a:gd fmla="*/ 295 w 327" name="T86"/>
                <a:gd fmla="*/ 164 h 327" name="T87"/>
                <a:gd fmla="*/ 269 w 327" name="T88"/>
                <a:gd fmla="*/ 243 h 32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7" w="327">
                  <a:moveTo>
                    <a:pt x="166" y="105"/>
                  </a:moveTo>
                  <a:cubicBezTo>
                    <a:pt x="165" y="103"/>
                    <a:pt x="162" y="103"/>
                    <a:pt x="161" y="105"/>
                  </a:cubicBezTo>
                  <a:cubicBezTo>
                    <a:pt x="118" y="136"/>
                    <a:pt x="118" y="136"/>
                    <a:pt x="118" y="136"/>
                  </a:cubicBezTo>
                  <a:cubicBezTo>
                    <a:pt x="116" y="137"/>
                    <a:pt x="115" y="139"/>
                    <a:pt x="116" y="141"/>
                  </a:cubicBezTo>
                  <a:cubicBezTo>
                    <a:pt x="132" y="192"/>
                    <a:pt x="132" y="192"/>
                    <a:pt x="132" y="192"/>
                  </a:cubicBezTo>
                  <a:cubicBezTo>
                    <a:pt x="133" y="194"/>
                    <a:pt x="135" y="195"/>
                    <a:pt x="137" y="195"/>
                  </a:cubicBezTo>
                  <a:cubicBezTo>
                    <a:pt x="190" y="195"/>
                    <a:pt x="190" y="195"/>
                    <a:pt x="190" y="195"/>
                  </a:cubicBezTo>
                  <a:cubicBezTo>
                    <a:pt x="192" y="195"/>
                    <a:pt x="194" y="194"/>
                    <a:pt x="194" y="192"/>
                  </a:cubicBezTo>
                  <a:cubicBezTo>
                    <a:pt x="211" y="141"/>
                    <a:pt x="211" y="141"/>
                    <a:pt x="211" y="141"/>
                  </a:cubicBezTo>
                  <a:cubicBezTo>
                    <a:pt x="212" y="139"/>
                    <a:pt x="211" y="137"/>
                    <a:pt x="209" y="136"/>
                  </a:cubicBezTo>
                  <a:lnTo>
                    <a:pt x="166" y="105"/>
                  </a:lnTo>
                  <a:close/>
                  <a:moveTo>
                    <a:pt x="163" y="0"/>
                  </a:moveTo>
                  <a:cubicBezTo>
                    <a:pt x="73" y="0"/>
                    <a:pt x="0" y="74"/>
                    <a:pt x="0" y="164"/>
                  </a:cubicBezTo>
                  <a:cubicBezTo>
                    <a:pt x="0" y="254"/>
                    <a:pt x="73" y="327"/>
                    <a:pt x="163" y="327"/>
                  </a:cubicBezTo>
                  <a:cubicBezTo>
                    <a:pt x="254" y="327"/>
                    <a:pt x="327" y="254"/>
                    <a:pt x="327" y="164"/>
                  </a:cubicBezTo>
                  <a:cubicBezTo>
                    <a:pt x="327" y="74"/>
                    <a:pt x="254" y="0"/>
                    <a:pt x="163" y="0"/>
                  </a:cubicBezTo>
                  <a:close/>
                  <a:moveTo>
                    <a:pt x="269" y="243"/>
                  </a:moveTo>
                  <a:cubicBezTo>
                    <a:pt x="268" y="234"/>
                    <a:pt x="267" y="225"/>
                    <a:pt x="267" y="225"/>
                  </a:cubicBezTo>
                  <a:cubicBezTo>
                    <a:pt x="267" y="225"/>
                    <a:pt x="246" y="239"/>
                    <a:pt x="224" y="238"/>
                  </a:cubicBezTo>
                  <a:cubicBezTo>
                    <a:pt x="224" y="238"/>
                    <a:pt x="208" y="271"/>
                    <a:pt x="193" y="278"/>
                  </a:cubicBezTo>
                  <a:cubicBezTo>
                    <a:pt x="193" y="278"/>
                    <a:pt x="200" y="284"/>
                    <a:pt x="208" y="288"/>
                  </a:cubicBezTo>
                  <a:cubicBezTo>
                    <a:pt x="194" y="293"/>
                    <a:pt x="179" y="296"/>
                    <a:pt x="163" y="296"/>
                  </a:cubicBezTo>
                  <a:cubicBezTo>
                    <a:pt x="149" y="296"/>
                    <a:pt x="135" y="293"/>
                    <a:pt x="121" y="289"/>
                  </a:cubicBezTo>
                  <a:cubicBezTo>
                    <a:pt x="129" y="285"/>
                    <a:pt x="137" y="278"/>
                    <a:pt x="137" y="278"/>
                  </a:cubicBezTo>
                  <a:cubicBezTo>
                    <a:pt x="122" y="271"/>
                    <a:pt x="107" y="238"/>
                    <a:pt x="107" y="238"/>
                  </a:cubicBezTo>
                  <a:cubicBezTo>
                    <a:pt x="84" y="239"/>
                    <a:pt x="62" y="226"/>
                    <a:pt x="62" y="226"/>
                  </a:cubicBezTo>
                  <a:cubicBezTo>
                    <a:pt x="62" y="226"/>
                    <a:pt x="61" y="238"/>
                    <a:pt x="61" y="247"/>
                  </a:cubicBezTo>
                  <a:cubicBezTo>
                    <a:pt x="43" y="224"/>
                    <a:pt x="32" y="195"/>
                    <a:pt x="32" y="164"/>
                  </a:cubicBezTo>
                  <a:cubicBezTo>
                    <a:pt x="32" y="163"/>
                    <a:pt x="32" y="162"/>
                    <a:pt x="32" y="162"/>
                  </a:cubicBezTo>
                  <a:cubicBezTo>
                    <a:pt x="36" y="169"/>
                    <a:pt x="43" y="172"/>
                    <a:pt x="43" y="172"/>
                  </a:cubicBezTo>
                  <a:cubicBezTo>
                    <a:pt x="47" y="152"/>
                    <a:pt x="71" y="127"/>
                    <a:pt x="71" y="127"/>
                  </a:cubicBezTo>
                  <a:cubicBezTo>
                    <a:pt x="63" y="110"/>
                    <a:pt x="69" y="83"/>
                    <a:pt x="69" y="83"/>
                  </a:cubicBezTo>
                  <a:cubicBezTo>
                    <a:pt x="69" y="83"/>
                    <a:pt x="60" y="86"/>
                    <a:pt x="51" y="96"/>
                  </a:cubicBezTo>
                  <a:cubicBezTo>
                    <a:pt x="67" y="69"/>
                    <a:pt x="92" y="49"/>
                    <a:pt x="122" y="39"/>
                  </a:cubicBezTo>
                  <a:cubicBezTo>
                    <a:pt x="116" y="43"/>
                    <a:pt x="117" y="48"/>
                    <a:pt x="117" y="48"/>
                  </a:cubicBezTo>
                  <a:cubicBezTo>
                    <a:pt x="138" y="44"/>
                    <a:pt x="164" y="58"/>
                    <a:pt x="164" y="58"/>
                  </a:cubicBezTo>
                  <a:cubicBezTo>
                    <a:pt x="177" y="45"/>
                    <a:pt x="204" y="44"/>
                    <a:pt x="204" y="44"/>
                  </a:cubicBezTo>
                  <a:cubicBezTo>
                    <a:pt x="204" y="44"/>
                    <a:pt x="205" y="41"/>
                    <a:pt x="201" y="38"/>
                  </a:cubicBezTo>
                  <a:cubicBezTo>
                    <a:pt x="230" y="46"/>
                    <a:pt x="254" y="64"/>
                    <a:pt x="271" y="88"/>
                  </a:cubicBezTo>
                  <a:cubicBezTo>
                    <a:pt x="263" y="81"/>
                    <a:pt x="257" y="79"/>
                    <a:pt x="257" y="79"/>
                  </a:cubicBezTo>
                  <a:cubicBezTo>
                    <a:pt x="257" y="79"/>
                    <a:pt x="263" y="106"/>
                    <a:pt x="255" y="124"/>
                  </a:cubicBezTo>
                  <a:cubicBezTo>
                    <a:pt x="255" y="124"/>
                    <a:pt x="281" y="148"/>
                    <a:pt x="285" y="168"/>
                  </a:cubicBezTo>
                  <a:cubicBezTo>
                    <a:pt x="285" y="168"/>
                    <a:pt x="291" y="166"/>
                    <a:pt x="295" y="158"/>
                  </a:cubicBezTo>
                  <a:cubicBezTo>
                    <a:pt x="295" y="160"/>
                    <a:pt x="295" y="162"/>
                    <a:pt x="295" y="164"/>
                  </a:cubicBezTo>
                  <a:cubicBezTo>
                    <a:pt x="295" y="194"/>
                    <a:pt x="285" y="221"/>
                    <a:pt x="269" y="243"/>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11"/>
            <p:cNvSpPr>
              <a:spLocks noEditPoints="1"/>
            </p:cNvSpPr>
            <p:nvPr/>
          </p:nvSpPr>
          <p:spPr bwMode="auto">
            <a:xfrm>
              <a:off x="2981326" y="4076701"/>
              <a:ext cx="711200" cy="534988"/>
            </a:xfrm>
            <a:custGeom>
              <a:gdLst>
                <a:gd fmla="*/ 338 w 349" name="T0"/>
                <a:gd fmla="*/ 39 h 262" name="T1"/>
                <a:gd fmla="*/ 49 w 349" name="T2"/>
                <a:gd fmla="*/ 0 h 262" name="T3"/>
                <a:gd fmla="*/ 11 w 349" name="T4"/>
                <a:gd fmla="*/ 235 h 262" name="T5"/>
                <a:gd fmla="*/ 0 w 349" name="T6"/>
                <a:gd fmla="*/ 262 h 262" name="T7"/>
                <a:gd fmla="*/ 349 w 349" name="T8"/>
                <a:gd fmla="*/ 235 h 262" name="T9"/>
                <a:gd fmla="*/ 311 w 349" name="T10"/>
                <a:gd fmla="*/ 235 h 262" name="T11"/>
                <a:gd fmla="*/ 295 w 349" name="T12"/>
                <a:gd fmla="*/ 215 h 262" name="T13"/>
                <a:gd fmla="*/ 223 w 349" name="T14"/>
                <a:gd fmla="*/ 235 h 262" name="T15"/>
                <a:gd fmla="*/ 38 w 349" name="T16"/>
                <a:gd fmla="*/ 39 h 262" name="T17"/>
                <a:gd fmla="*/ 299 w 349" name="T18"/>
                <a:gd fmla="*/ 26 h 262" name="T19"/>
                <a:gd fmla="*/ 311 w 349" name="T20"/>
                <a:gd fmla="*/ 235 h 262" name="T21"/>
                <a:gd fmla="*/ 131 w 349" name="T22"/>
                <a:gd fmla="*/ 144 h 262" name="T23"/>
                <a:gd fmla="*/ 141 w 349" name="T24"/>
                <a:gd fmla="*/ 136 h 262" name="T25"/>
                <a:gd fmla="*/ 149 w 349" name="T26"/>
                <a:gd fmla="*/ 119 h 262" name="T27"/>
                <a:gd fmla="*/ 132 w 349" name="T28"/>
                <a:gd fmla="*/ 105 h 262" name="T29"/>
                <a:gd fmla="*/ 120 w 349" name="T30"/>
                <a:gd fmla="*/ 107 h 262" name="T31"/>
                <a:gd fmla="*/ 118 w 349" name="T32"/>
                <a:gd fmla="*/ 113 h 262" name="T33"/>
                <a:gd fmla="*/ 121 w 349" name="T34"/>
                <a:gd fmla="*/ 116 h 262" name="T35"/>
                <a:gd fmla="*/ 123 w 349" name="T36"/>
                <a:gd fmla="*/ 116 h 262" name="T37"/>
                <a:gd fmla="*/ 130 w 349" name="T38"/>
                <a:gd fmla="*/ 114 h 262" name="T39"/>
                <a:gd fmla="*/ 137 w 349" name="T40"/>
                <a:gd fmla="*/ 121 h 262" name="T41"/>
                <a:gd fmla="*/ 131 w 349" name="T42"/>
                <a:gd fmla="*/ 133 h 262" name="T43"/>
                <a:gd fmla="*/ 118 w 349" name="T44"/>
                <a:gd fmla="*/ 144 h 262" name="T45"/>
                <a:gd fmla="*/ 117 w 349" name="T46"/>
                <a:gd fmla="*/ 150 h 262" name="T47"/>
                <a:gd fmla="*/ 148 w 349" name="T48"/>
                <a:gd fmla="*/ 153 h 262" name="T49"/>
                <a:gd fmla="*/ 152 w 349" name="T50"/>
                <a:gd fmla="*/ 147 h 262" name="T51"/>
                <a:gd fmla="*/ 102 w 349" name="T52"/>
                <a:gd fmla="*/ 73 h 262" name="T53"/>
                <a:gd fmla="*/ 92 w 349" name="T54"/>
                <a:gd fmla="*/ 76 h 262" name="T55"/>
                <a:gd fmla="*/ 73 w 349" name="T56"/>
                <a:gd fmla="*/ 93 h 262" name="T57"/>
                <a:gd fmla="*/ 69 w 349" name="T58"/>
                <a:gd fmla="*/ 73 h 262" name="T59"/>
                <a:gd fmla="*/ 59 w 349" name="T60"/>
                <a:gd fmla="*/ 76 h 262" name="T61"/>
                <a:gd fmla="*/ 62 w 349" name="T62"/>
                <a:gd fmla="*/ 128 h 262" name="T63"/>
                <a:gd fmla="*/ 73 w 349" name="T64"/>
                <a:gd fmla="*/ 125 h 262" name="T65"/>
                <a:gd fmla="*/ 92 w 349" name="T66"/>
                <a:gd fmla="*/ 103 h 262" name="T67"/>
                <a:gd fmla="*/ 95 w 349" name="T68"/>
                <a:gd fmla="*/ 128 h 262" name="T69"/>
                <a:gd fmla="*/ 105 w 349" name="T70"/>
                <a:gd fmla="*/ 125 h 262" name="T71"/>
                <a:gd fmla="*/ 102 w 349" name="T72"/>
                <a:gd fmla="*/ 73 h 262" name="T73"/>
                <a:gd fmla="*/ 163 w 349" name="T74"/>
                <a:gd fmla="*/ 79 h 262" name="T75"/>
                <a:gd fmla="*/ 163 w 349" name="T76"/>
                <a:gd fmla="*/ 121 h 262" name="T77"/>
                <a:gd fmla="*/ 202 w 349" name="T78"/>
                <a:gd fmla="*/ 121 h 262" name="T79"/>
                <a:gd fmla="*/ 202 w 349" name="T80"/>
                <a:gd fmla="*/ 79 h 262" name="T81"/>
                <a:gd fmla="*/ 194 w 349" name="T82"/>
                <a:gd fmla="*/ 109 h 262" name="T83"/>
                <a:gd fmla="*/ 187 w 349" name="T84"/>
                <a:gd fmla="*/ 117 h 262" name="T85"/>
                <a:gd fmla="*/ 178 w 349" name="T86"/>
                <a:gd fmla="*/ 118 h 262" name="T87"/>
                <a:gd fmla="*/ 171 w 349" name="T88"/>
                <a:gd fmla="*/ 109 h 262" name="T89"/>
                <a:gd fmla="*/ 171 w 349" name="T90"/>
                <a:gd fmla="*/ 92 h 262" name="T91"/>
                <a:gd fmla="*/ 178 w 349" name="T92"/>
                <a:gd fmla="*/ 83 h 262" name="T93"/>
                <a:gd fmla="*/ 187 w 349" name="T94"/>
                <a:gd fmla="*/ 83 h 262" name="T95"/>
                <a:gd fmla="*/ 194 w 349" name="T96"/>
                <a:gd fmla="*/ 92 h 262" name="T97"/>
                <a:gd fmla="*/ 194 w 349" name="T98"/>
                <a:gd fmla="*/ 109 h 26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62" w="349">
                  <a:moveTo>
                    <a:pt x="338" y="235"/>
                  </a:moveTo>
                  <a:cubicBezTo>
                    <a:pt x="338" y="39"/>
                    <a:pt x="338" y="39"/>
                    <a:pt x="338" y="39"/>
                  </a:cubicBezTo>
                  <a:cubicBezTo>
                    <a:pt x="338" y="17"/>
                    <a:pt x="321" y="0"/>
                    <a:pt x="299" y="0"/>
                  </a:cubicBezTo>
                  <a:cubicBezTo>
                    <a:pt x="49" y="0"/>
                    <a:pt x="49" y="0"/>
                    <a:pt x="49" y="0"/>
                  </a:cubicBezTo>
                  <a:cubicBezTo>
                    <a:pt x="28" y="0"/>
                    <a:pt x="11" y="17"/>
                    <a:pt x="11" y="39"/>
                  </a:cubicBezTo>
                  <a:cubicBezTo>
                    <a:pt x="11" y="235"/>
                    <a:pt x="11" y="235"/>
                    <a:pt x="11" y="235"/>
                  </a:cubicBezTo>
                  <a:cubicBezTo>
                    <a:pt x="0" y="235"/>
                    <a:pt x="0" y="235"/>
                    <a:pt x="0" y="235"/>
                  </a:cubicBezTo>
                  <a:cubicBezTo>
                    <a:pt x="0" y="262"/>
                    <a:pt x="0" y="262"/>
                    <a:pt x="0" y="262"/>
                  </a:cubicBezTo>
                  <a:cubicBezTo>
                    <a:pt x="349" y="262"/>
                    <a:pt x="349" y="262"/>
                    <a:pt x="349" y="262"/>
                  </a:cubicBezTo>
                  <a:cubicBezTo>
                    <a:pt x="349" y="235"/>
                    <a:pt x="349" y="235"/>
                    <a:pt x="349" y="235"/>
                  </a:cubicBezTo>
                  <a:lnTo>
                    <a:pt x="338" y="235"/>
                  </a:lnTo>
                  <a:close/>
                  <a:moveTo>
                    <a:pt x="311" y="235"/>
                  </a:moveTo>
                  <a:cubicBezTo>
                    <a:pt x="295" y="235"/>
                    <a:pt x="295" y="235"/>
                    <a:pt x="295" y="235"/>
                  </a:cubicBezTo>
                  <a:cubicBezTo>
                    <a:pt x="295" y="215"/>
                    <a:pt x="295" y="215"/>
                    <a:pt x="295" y="215"/>
                  </a:cubicBezTo>
                  <a:cubicBezTo>
                    <a:pt x="223" y="215"/>
                    <a:pt x="223" y="215"/>
                    <a:pt x="223" y="215"/>
                  </a:cubicBezTo>
                  <a:cubicBezTo>
                    <a:pt x="223" y="235"/>
                    <a:pt x="223" y="235"/>
                    <a:pt x="223" y="235"/>
                  </a:cubicBezTo>
                  <a:cubicBezTo>
                    <a:pt x="38" y="235"/>
                    <a:pt x="38" y="235"/>
                    <a:pt x="38" y="235"/>
                  </a:cubicBezTo>
                  <a:cubicBezTo>
                    <a:pt x="38" y="39"/>
                    <a:pt x="38" y="39"/>
                    <a:pt x="38" y="39"/>
                  </a:cubicBezTo>
                  <a:cubicBezTo>
                    <a:pt x="38" y="32"/>
                    <a:pt x="43" y="26"/>
                    <a:pt x="49" y="26"/>
                  </a:cubicBezTo>
                  <a:cubicBezTo>
                    <a:pt x="299" y="26"/>
                    <a:pt x="299" y="26"/>
                    <a:pt x="299" y="26"/>
                  </a:cubicBezTo>
                  <a:cubicBezTo>
                    <a:pt x="306" y="26"/>
                    <a:pt x="311" y="32"/>
                    <a:pt x="311" y="39"/>
                  </a:cubicBezTo>
                  <a:lnTo>
                    <a:pt x="311" y="235"/>
                  </a:lnTo>
                  <a:close/>
                  <a:moveTo>
                    <a:pt x="148" y="144"/>
                  </a:moveTo>
                  <a:cubicBezTo>
                    <a:pt x="131" y="144"/>
                    <a:pt x="131" y="144"/>
                    <a:pt x="131" y="144"/>
                  </a:cubicBezTo>
                  <a:cubicBezTo>
                    <a:pt x="132" y="144"/>
                    <a:pt x="134" y="143"/>
                    <a:pt x="135" y="141"/>
                  </a:cubicBezTo>
                  <a:cubicBezTo>
                    <a:pt x="137" y="140"/>
                    <a:pt x="139" y="138"/>
                    <a:pt x="141" y="136"/>
                  </a:cubicBezTo>
                  <a:cubicBezTo>
                    <a:pt x="144" y="133"/>
                    <a:pt x="146" y="130"/>
                    <a:pt x="147" y="127"/>
                  </a:cubicBezTo>
                  <a:cubicBezTo>
                    <a:pt x="149" y="125"/>
                    <a:pt x="149" y="122"/>
                    <a:pt x="149" y="119"/>
                  </a:cubicBezTo>
                  <a:cubicBezTo>
                    <a:pt x="149" y="115"/>
                    <a:pt x="148" y="111"/>
                    <a:pt x="145" y="109"/>
                  </a:cubicBezTo>
                  <a:cubicBezTo>
                    <a:pt x="142" y="106"/>
                    <a:pt x="138" y="105"/>
                    <a:pt x="132" y="105"/>
                  </a:cubicBezTo>
                  <a:cubicBezTo>
                    <a:pt x="130" y="105"/>
                    <a:pt x="127" y="105"/>
                    <a:pt x="124" y="106"/>
                  </a:cubicBezTo>
                  <a:cubicBezTo>
                    <a:pt x="122" y="106"/>
                    <a:pt x="121" y="107"/>
                    <a:pt x="120" y="107"/>
                  </a:cubicBezTo>
                  <a:cubicBezTo>
                    <a:pt x="119" y="107"/>
                    <a:pt x="118" y="109"/>
                    <a:pt x="118" y="110"/>
                  </a:cubicBezTo>
                  <a:cubicBezTo>
                    <a:pt x="118" y="113"/>
                    <a:pt x="118" y="113"/>
                    <a:pt x="118" y="113"/>
                  </a:cubicBezTo>
                  <a:cubicBezTo>
                    <a:pt x="118" y="114"/>
                    <a:pt x="118" y="115"/>
                    <a:pt x="119" y="116"/>
                  </a:cubicBezTo>
                  <a:cubicBezTo>
                    <a:pt x="120" y="116"/>
                    <a:pt x="120" y="116"/>
                    <a:pt x="121" y="116"/>
                  </a:cubicBezTo>
                  <a:cubicBezTo>
                    <a:pt x="122" y="116"/>
                    <a:pt x="122" y="116"/>
                    <a:pt x="122" y="116"/>
                  </a:cubicBezTo>
                  <a:cubicBezTo>
                    <a:pt x="123" y="116"/>
                    <a:pt x="123" y="116"/>
                    <a:pt x="123" y="116"/>
                  </a:cubicBezTo>
                  <a:cubicBezTo>
                    <a:pt x="124" y="115"/>
                    <a:pt x="125" y="115"/>
                    <a:pt x="127" y="114"/>
                  </a:cubicBezTo>
                  <a:cubicBezTo>
                    <a:pt x="128" y="114"/>
                    <a:pt x="129" y="114"/>
                    <a:pt x="130" y="114"/>
                  </a:cubicBezTo>
                  <a:cubicBezTo>
                    <a:pt x="132" y="114"/>
                    <a:pt x="134" y="115"/>
                    <a:pt x="135" y="116"/>
                  </a:cubicBezTo>
                  <a:cubicBezTo>
                    <a:pt x="137" y="117"/>
                    <a:pt x="137" y="119"/>
                    <a:pt x="137" y="121"/>
                  </a:cubicBezTo>
                  <a:cubicBezTo>
                    <a:pt x="137" y="123"/>
                    <a:pt x="137" y="125"/>
                    <a:pt x="136" y="126"/>
                  </a:cubicBezTo>
                  <a:cubicBezTo>
                    <a:pt x="135" y="128"/>
                    <a:pt x="133" y="130"/>
                    <a:pt x="131" y="133"/>
                  </a:cubicBezTo>
                  <a:cubicBezTo>
                    <a:pt x="129" y="135"/>
                    <a:pt x="127" y="137"/>
                    <a:pt x="125" y="139"/>
                  </a:cubicBezTo>
                  <a:cubicBezTo>
                    <a:pt x="123" y="141"/>
                    <a:pt x="120" y="142"/>
                    <a:pt x="118" y="144"/>
                  </a:cubicBezTo>
                  <a:cubicBezTo>
                    <a:pt x="117" y="145"/>
                    <a:pt x="117" y="146"/>
                    <a:pt x="117" y="147"/>
                  </a:cubicBezTo>
                  <a:cubicBezTo>
                    <a:pt x="117" y="150"/>
                    <a:pt x="117" y="150"/>
                    <a:pt x="117" y="150"/>
                  </a:cubicBezTo>
                  <a:cubicBezTo>
                    <a:pt x="117" y="152"/>
                    <a:pt x="118" y="153"/>
                    <a:pt x="120" y="153"/>
                  </a:cubicBezTo>
                  <a:cubicBezTo>
                    <a:pt x="148" y="153"/>
                    <a:pt x="148" y="153"/>
                    <a:pt x="148" y="153"/>
                  </a:cubicBezTo>
                  <a:cubicBezTo>
                    <a:pt x="150" y="153"/>
                    <a:pt x="152" y="152"/>
                    <a:pt x="152" y="150"/>
                  </a:cubicBezTo>
                  <a:cubicBezTo>
                    <a:pt x="152" y="147"/>
                    <a:pt x="152" y="147"/>
                    <a:pt x="152" y="147"/>
                  </a:cubicBezTo>
                  <a:cubicBezTo>
                    <a:pt x="152" y="146"/>
                    <a:pt x="150" y="144"/>
                    <a:pt x="148" y="144"/>
                  </a:cubicBezTo>
                  <a:close/>
                  <a:moveTo>
                    <a:pt x="102" y="73"/>
                  </a:moveTo>
                  <a:cubicBezTo>
                    <a:pt x="95" y="73"/>
                    <a:pt x="95" y="73"/>
                    <a:pt x="95" y="73"/>
                  </a:cubicBezTo>
                  <a:cubicBezTo>
                    <a:pt x="93" y="73"/>
                    <a:pt x="92" y="74"/>
                    <a:pt x="92" y="76"/>
                  </a:cubicBezTo>
                  <a:cubicBezTo>
                    <a:pt x="92" y="93"/>
                    <a:pt x="92" y="93"/>
                    <a:pt x="92" y="93"/>
                  </a:cubicBezTo>
                  <a:cubicBezTo>
                    <a:pt x="73" y="93"/>
                    <a:pt x="73" y="93"/>
                    <a:pt x="73" y="93"/>
                  </a:cubicBezTo>
                  <a:cubicBezTo>
                    <a:pt x="73" y="76"/>
                    <a:pt x="73" y="76"/>
                    <a:pt x="73" y="76"/>
                  </a:cubicBezTo>
                  <a:cubicBezTo>
                    <a:pt x="73" y="74"/>
                    <a:pt x="71" y="73"/>
                    <a:pt x="69" y="73"/>
                  </a:cubicBezTo>
                  <a:cubicBezTo>
                    <a:pt x="62" y="73"/>
                    <a:pt x="62" y="73"/>
                    <a:pt x="62" y="73"/>
                  </a:cubicBezTo>
                  <a:cubicBezTo>
                    <a:pt x="60" y="73"/>
                    <a:pt x="59" y="74"/>
                    <a:pt x="59" y="76"/>
                  </a:cubicBezTo>
                  <a:cubicBezTo>
                    <a:pt x="59" y="125"/>
                    <a:pt x="59" y="125"/>
                    <a:pt x="59" y="125"/>
                  </a:cubicBezTo>
                  <a:cubicBezTo>
                    <a:pt x="59" y="126"/>
                    <a:pt x="60" y="128"/>
                    <a:pt x="62" y="128"/>
                  </a:cubicBezTo>
                  <a:cubicBezTo>
                    <a:pt x="69" y="128"/>
                    <a:pt x="69" y="128"/>
                    <a:pt x="69" y="128"/>
                  </a:cubicBezTo>
                  <a:cubicBezTo>
                    <a:pt x="71" y="128"/>
                    <a:pt x="73" y="126"/>
                    <a:pt x="73" y="125"/>
                  </a:cubicBezTo>
                  <a:cubicBezTo>
                    <a:pt x="73" y="103"/>
                    <a:pt x="73" y="103"/>
                    <a:pt x="73" y="103"/>
                  </a:cubicBezTo>
                  <a:cubicBezTo>
                    <a:pt x="92" y="103"/>
                    <a:pt x="92" y="103"/>
                    <a:pt x="92" y="103"/>
                  </a:cubicBezTo>
                  <a:cubicBezTo>
                    <a:pt x="92" y="125"/>
                    <a:pt x="92" y="125"/>
                    <a:pt x="92" y="125"/>
                  </a:cubicBezTo>
                  <a:cubicBezTo>
                    <a:pt x="92" y="126"/>
                    <a:pt x="93" y="128"/>
                    <a:pt x="95" y="128"/>
                  </a:cubicBezTo>
                  <a:cubicBezTo>
                    <a:pt x="102" y="128"/>
                    <a:pt x="102" y="128"/>
                    <a:pt x="102" y="128"/>
                  </a:cubicBezTo>
                  <a:cubicBezTo>
                    <a:pt x="104" y="128"/>
                    <a:pt x="105" y="126"/>
                    <a:pt x="105" y="125"/>
                  </a:cubicBezTo>
                  <a:cubicBezTo>
                    <a:pt x="105" y="76"/>
                    <a:pt x="105" y="76"/>
                    <a:pt x="105" y="76"/>
                  </a:cubicBezTo>
                  <a:cubicBezTo>
                    <a:pt x="105" y="74"/>
                    <a:pt x="104" y="73"/>
                    <a:pt x="102" y="73"/>
                  </a:cubicBezTo>
                  <a:close/>
                  <a:moveTo>
                    <a:pt x="182" y="71"/>
                  </a:moveTo>
                  <a:cubicBezTo>
                    <a:pt x="174" y="71"/>
                    <a:pt x="168" y="74"/>
                    <a:pt x="163" y="79"/>
                  </a:cubicBezTo>
                  <a:cubicBezTo>
                    <a:pt x="158" y="84"/>
                    <a:pt x="156" y="91"/>
                    <a:pt x="156" y="100"/>
                  </a:cubicBezTo>
                  <a:cubicBezTo>
                    <a:pt x="156" y="109"/>
                    <a:pt x="158" y="116"/>
                    <a:pt x="163" y="121"/>
                  </a:cubicBezTo>
                  <a:cubicBezTo>
                    <a:pt x="168" y="126"/>
                    <a:pt x="174" y="129"/>
                    <a:pt x="182" y="129"/>
                  </a:cubicBezTo>
                  <a:cubicBezTo>
                    <a:pt x="191" y="129"/>
                    <a:pt x="197" y="126"/>
                    <a:pt x="202" y="121"/>
                  </a:cubicBezTo>
                  <a:cubicBezTo>
                    <a:pt x="207" y="116"/>
                    <a:pt x="209" y="109"/>
                    <a:pt x="209" y="100"/>
                  </a:cubicBezTo>
                  <a:cubicBezTo>
                    <a:pt x="209" y="91"/>
                    <a:pt x="207" y="84"/>
                    <a:pt x="202" y="79"/>
                  </a:cubicBezTo>
                  <a:cubicBezTo>
                    <a:pt x="197" y="74"/>
                    <a:pt x="191" y="71"/>
                    <a:pt x="182" y="71"/>
                  </a:cubicBezTo>
                  <a:close/>
                  <a:moveTo>
                    <a:pt x="194" y="109"/>
                  </a:moveTo>
                  <a:cubicBezTo>
                    <a:pt x="193" y="111"/>
                    <a:pt x="192" y="113"/>
                    <a:pt x="191" y="114"/>
                  </a:cubicBezTo>
                  <a:cubicBezTo>
                    <a:pt x="190" y="116"/>
                    <a:pt x="189" y="117"/>
                    <a:pt x="187" y="117"/>
                  </a:cubicBezTo>
                  <a:cubicBezTo>
                    <a:pt x="186" y="118"/>
                    <a:pt x="184" y="119"/>
                    <a:pt x="182" y="119"/>
                  </a:cubicBezTo>
                  <a:cubicBezTo>
                    <a:pt x="181" y="119"/>
                    <a:pt x="179" y="118"/>
                    <a:pt x="178" y="118"/>
                  </a:cubicBezTo>
                  <a:cubicBezTo>
                    <a:pt x="176" y="117"/>
                    <a:pt x="175" y="116"/>
                    <a:pt x="174" y="114"/>
                  </a:cubicBezTo>
                  <a:cubicBezTo>
                    <a:pt x="173" y="113"/>
                    <a:pt x="172" y="111"/>
                    <a:pt x="171" y="109"/>
                  </a:cubicBezTo>
                  <a:cubicBezTo>
                    <a:pt x="170" y="106"/>
                    <a:pt x="170" y="104"/>
                    <a:pt x="170" y="100"/>
                  </a:cubicBezTo>
                  <a:cubicBezTo>
                    <a:pt x="170" y="97"/>
                    <a:pt x="170" y="94"/>
                    <a:pt x="171" y="92"/>
                  </a:cubicBezTo>
                  <a:cubicBezTo>
                    <a:pt x="172" y="89"/>
                    <a:pt x="173" y="87"/>
                    <a:pt x="174" y="86"/>
                  </a:cubicBezTo>
                  <a:cubicBezTo>
                    <a:pt x="175" y="84"/>
                    <a:pt x="176" y="83"/>
                    <a:pt x="178" y="83"/>
                  </a:cubicBezTo>
                  <a:cubicBezTo>
                    <a:pt x="179" y="82"/>
                    <a:pt x="181" y="82"/>
                    <a:pt x="182" y="82"/>
                  </a:cubicBezTo>
                  <a:cubicBezTo>
                    <a:pt x="184" y="82"/>
                    <a:pt x="186" y="82"/>
                    <a:pt x="187" y="83"/>
                  </a:cubicBezTo>
                  <a:cubicBezTo>
                    <a:pt x="189" y="83"/>
                    <a:pt x="190" y="85"/>
                    <a:pt x="191" y="86"/>
                  </a:cubicBezTo>
                  <a:cubicBezTo>
                    <a:pt x="192" y="87"/>
                    <a:pt x="193" y="89"/>
                    <a:pt x="194" y="92"/>
                  </a:cubicBezTo>
                  <a:cubicBezTo>
                    <a:pt x="195" y="94"/>
                    <a:pt x="195" y="97"/>
                    <a:pt x="195" y="100"/>
                  </a:cubicBezTo>
                  <a:cubicBezTo>
                    <a:pt x="195" y="104"/>
                    <a:pt x="195" y="106"/>
                    <a:pt x="194" y="109"/>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2"/>
            <p:cNvSpPr>
              <a:spLocks noEditPoints="1"/>
            </p:cNvSpPr>
            <p:nvPr/>
          </p:nvSpPr>
          <p:spPr bwMode="auto">
            <a:xfrm>
              <a:off x="3041650" y="920751"/>
              <a:ext cx="592137" cy="684213"/>
            </a:xfrm>
            <a:custGeom>
              <a:gdLst>
                <a:gd fmla="*/ 277 w 290" name="T0"/>
                <a:gd fmla="*/ 310 h 335" name="T1"/>
                <a:gd fmla="*/ 75 w 290" name="T2"/>
                <a:gd fmla="*/ 310 h 335" name="T3"/>
                <a:gd fmla="*/ 109 w 290" name="T4"/>
                <a:gd fmla="*/ 297 h 335" name="T5"/>
                <a:gd fmla="*/ 116 w 290" name="T6"/>
                <a:gd fmla="*/ 291 h 335" name="T7"/>
                <a:gd fmla="*/ 212 w 290" name="T8"/>
                <a:gd fmla="*/ 152 h 335" name="T9"/>
                <a:gd fmla="*/ 213 w 290" name="T10"/>
                <a:gd fmla="*/ 149 h 335" name="T11"/>
                <a:gd fmla="*/ 213 w 290" name="T12"/>
                <a:gd fmla="*/ 149 h 335" name="T13"/>
                <a:gd fmla="*/ 237 w 290" name="T14"/>
                <a:gd fmla="*/ 115 h 335" name="T15"/>
                <a:gd fmla="*/ 220 w 290" name="T16"/>
                <a:gd fmla="*/ 23 h 335" name="T17"/>
                <a:gd fmla="*/ 215 w 290" name="T18"/>
                <a:gd fmla="*/ 20 h 335" name="T19"/>
                <a:gd fmla="*/ 124 w 290" name="T20"/>
                <a:gd fmla="*/ 37 h 335" name="T21"/>
                <a:gd fmla="*/ 100 w 290" name="T22"/>
                <a:gd fmla="*/ 72 h 335" name="T23"/>
                <a:gd fmla="*/ 101 w 290" name="T24"/>
                <a:gd fmla="*/ 72 h 335" name="T25"/>
                <a:gd fmla="*/ 98 w 290" name="T26"/>
                <a:gd fmla="*/ 74 h 335" name="T27"/>
                <a:gd fmla="*/ 3 w 290" name="T28"/>
                <a:gd fmla="*/ 213 h 335" name="T29"/>
                <a:gd fmla="*/ 0 w 290" name="T30"/>
                <a:gd fmla="*/ 222 h 335" name="T31"/>
                <a:gd fmla="*/ 0 w 290" name="T32"/>
                <a:gd fmla="*/ 318 h 335" name="T33"/>
                <a:gd fmla="*/ 4 w 290" name="T34"/>
                <a:gd fmla="*/ 328 h 335" name="T35"/>
                <a:gd fmla="*/ 15 w 290" name="T36"/>
                <a:gd fmla="*/ 335 h 335" name="T37"/>
                <a:gd fmla="*/ 277 w 290" name="T38"/>
                <a:gd fmla="*/ 335 h 335" name="T39"/>
                <a:gd fmla="*/ 290 w 290" name="T40"/>
                <a:gd fmla="*/ 323 h 335" name="T41"/>
                <a:gd fmla="*/ 277 w 290" name="T42"/>
                <a:gd fmla="*/ 310 h 335" name="T43"/>
                <a:gd fmla="*/ 148 w 290" name="T44"/>
                <a:gd fmla="*/ 54 h 335" name="T45"/>
                <a:gd fmla="*/ 199 w 290" name="T46"/>
                <a:gd fmla="*/ 44 h 335" name="T47"/>
                <a:gd fmla="*/ 204 w 290" name="T48"/>
                <a:gd fmla="*/ 47 h 335" name="T49"/>
                <a:gd fmla="*/ 213 w 290" name="T50"/>
                <a:gd fmla="*/ 99 h 335" name="T51"/>
                <a:gd fmla="*/ 196 w 290" name="T52"/>
                <a:gd fmla="*/ 124 h 335" name="T53"/>
                <a:gd fmla="*/ 130 w 290" name="T54"/>
                <a:gd fmla="*/ 79 h 335" name="T55"/>
                <a:gd fmla="*/ 148 w 290" name="T56"/>
                <a:gd fmla="*/ 54 h 335" name="T57"/>
                <a:gd fmla="*/ 30 w 290" name="T58"/>
                <a:gd fmla="*/ 265 h 335" name="T59"/>
                <a:gd fmla="*/ 29 w 290" name="T60"/>
                <a:gd fmla="*/ 266 h 335" name="T61"/>
                <a:gd fmla="*/ 29 w 290" name="T62"/>
                <a:gd fmla="*/ 226 h 335" name="T63"/>
                <a:gd fmla="*/ 114 w 290" name="T64"/>
                <a:gd fmla="*/ 103 h 335" name="T65"/>
                <a:gd fmla="*/ 134 w 290" name="T66"/>
                <a:gd fmla="*/ 117 h 335" name="T67"/>
                <a:gd fmla="*/ 56 w 290" name="T68"/>
                <a:gd fmla="*/ 231 h 335" name="T69"/>
                <a:gd fmla="*/ 60 w 290" name="T70"/>
                <a:gd fmla="*/ 253 h 335" name="T71"/>
                <a:gd fmla="*/ 81 w 290" name="T72"/>
                <a:gd fmla="*/ 249 h 335" name="T73"/>
                <a:gd fmla="*/ 160 w 290" name="T74"/>
                <a:gd fmla="*/ 134 h 335" name="T75"/>
                <a:gd fmla="*/ 180 w 290" name="T76"/>
                <a:gd fmla="*/ 148 h 335" name="T77"/>
                <a:gd fmla="*/ 95 w 290" name="T78"/>
                <a:gd fmla="*/ 271 h 335" name="T79"/>
                <a:gd fmla="*/ 59 w 290" name="T80"/>
                <a:gd fmla="*/ 285 h 335" name="T81"/>
                <a:gd fmla="*/ 30 w 290" name="T82"/>
                <a:gd fmla="*/ 265 h 33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5" w="290">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13"/>
            <p:cNvSpPr>
              <a:spLocks noEditPoints="1"/>
            </p:cNvSpPr>
            <p:nvPr/>
          </p:nvSpPr>
          <p:spPr bwMode="auto">
            <a:xfrm>
              <a:off x="7431088" y="939801"/>
              <a:ext cx="500062" cy="665163"/>
            </a:xfrm>
            <a:custGeom>
              <a:gdLst>
                <a:gd fmla="*/ 245 w 245" name="T0"/>
                <a:gd fmla="*/ 9 h 326" name="T1"/>
                <a:gd fmla="*/ 235 w 245" name="T2"/>
                <a:gd fmla="*/ 0 h 326" name="T3"/>
                <a:gd fmla="*/ 192 w 245" name="T4"/>
                <a:gd fmla="*/ 52 h 326" name="T5"/>
                <a:gd fmla="*/ 202 w 245" name="T6"/>
                <a:gd fmla="*/ 79 h 326" name="T7"/>
                <a:gd fmla="*/ 174 w 245" name="T8"/>
                <a:gd fmla="*/ 77 h 326" name="T9"/>
                <a:gd fmla="*/ 181 w 245" name="T10"/>
                <a:gd fmla="*/ 92 h 326" name="T11"/>
                <a:gd fmla="*/ 158 w 245" name="T12"/>
                <a:gd fmla="*/ 99 h 326" name="T13"/>
                <a:gd fmla="*/ 165 w 245" name="T14"/>
                <a:gd fmla="*/ 114 h 326" name="T15"/>
                <a:gd fmla="*/ 142 w 245" name="T16"/>
                <a:gd fmla="*/ 121 h 326" name="T17"/>
                <a:gd fmla="*/ 149 w 245" name="T18"/>
                <a:gd fmla="*/ 136 h 326" name="T19"/>
                <a:gd fmla="*/ 126 w 245" name="T20"/>
                <a:gd fmla="*/ 143 h 326" name="T21"/>
                <a:gd fmla="*/ 133 w 245" name="T22"/>
                <a:gd fmla="*/ 157 h 326" name="T23"/>
                <a:gd fmla="*/ 112 w 245" name="T24"/>
                <a:gd fmla="*/ 162 h 326" name="T25"/>
                <a:gd fmla="*/ 122 w 245" name="T26"/>
                <a:gd fmla="*/ 189 h 326" name="T27"/>
                <a:gd fmla="*/ 93 w 245" name="T28"/>
                <a:gd fmla="*/ 187 h 326" name="T29"/>
                <a:gd fmla="*/ 101 w 245" name="T30"/>
                <a:gd fmla="*/ 202 h 326" name="T31"/>
                <a:gd fmla="*/ 77 w 245" name="T32"/>
                <a:gd fmla="*/ 209 h 326" name="T33"/>
                <a:gd fmla="*/ 85 w 245" name="T34"/>
                <a:gd fmla="*/ 224 h 326" name="T35"/>
                <a:gd fmla="*/ 61 w 245" name="T36"/>
                <a:gd fmla="*/ 231 h 326" name="T37"/>
                <a:gd fmla="*/ 69 w 245" name="T38"/>
                <a:gd fmla="*/ 246 h 326" name="T39"/>
                <a:gd fmla="*/ 2 w 245" name="T40"/>
                <a:gd fmla="*/ 311 h 326" name="T41"/>
                <a:gd fmla="*/ 10 w 245" name="T42"/>
                <a:gd fmla="*/ 326 h 326" name="T43"/>
                <a:gd fmla="*/ 245 w 245" name="T44"/>
                <a:gd fmla="*/ 317 h 326" name="T45"/>
                <a:gd fmla="*/ 222 w 245" name="T46"/>
                <a:gd fmla="*/ 297 h 326" name="T47"/>
                <a:gd fmla="*/ 245 w 245" name="T48"/>
                <a:gd fmla="*/ 281 h 326" name="T49"/>
                <a:gd fmla="*/ 232 w 245" name="T50"/>
                <a:gd fmla="*/ 268 h 326" name="T51"/>
                <a:gd fmla="*/ 245 w 245" name="T52"/>
                <a:gd fmla="*/ 260 h 326" name="T53"/>
                <a:gd fmla="*/ 232 w 245" name="T54"/>
                <a:gd fmla="*/ 243 h 326" name="T55"/>
                <a:gd fmla="*/ 245 w 245" name="T56"/>
                <a:gd fmla="*/ 236 h 326" name="T57"/>
                <a:gd fmla="*/ 232 w 245" name="T58"/>
                <a:gd fmla="*/ 219 h 326" name="T59"/>
                <a:gd fmla="*/ 245 w 245" name="T60"/>
                <a:gd fmla="*/ 211 h 326" name="T61"/>
                <a:gd fmla="*/ 232 w 245" name="T62"/>
                <a:gd fmla="*/ 194 h 326" name="T63"/>
                <a:gd fmla="*/ 245 w 245" name="T64"/>
                <a:gd fmla="*/ 186 h 326" name="T65"/>
                <a:gd fmla="*/ 222 w 245" name="T66"/>
                <a:gd fmla="*/ 172 h 326" name="T67"/>
                <a:gd fmla="*/ 245 w 245" name="T68"/>
                <a:gd fmla="*/ 157 h 326" name="T69"/>
                <a:gd fmla="*/ 232 w 245" name="T70"/>
                <a:gd fmla="*/ 144 h 326" name="T71"/>
                <a:gd fmla="*/ 245 w 245" name="T72"/>
                <a:gd fmla="*/ 136 h 326" name="T73"/>
                <a:gd fmla="*/ 232 w 245" name="T74"/>
                <a:gd fmla="*/ 119 h 326" name="T75"/>
                <a:gd fmla="*/ 245 w 245" name="T76"/>
                <a:gd fmla="*/ 111 h 326" name="T77"/>
                <a:gd fmla="*/ 232 w 245" name="T78"/>
                <a:gd fmla="*/ 94 h 326" name="T79"/>
                <a:gd fmla="*/ 245 w 245" name="T80"/>
                <a:gd fmla="*/ 87 h 326" name="T81"/>
                <a:gd fmla="*/ 232 w 245" name="T82"/>
                <a:gd fmla="*/ 70 h 326" name="T83"/>
                <a:gd fmla="*/ 245 w 245" name="T84"/>
                <a:gd fmla="*/ 62 h 326" name="T85"/>
                <a:gd fmla="*/ 222 w 245" name="T86"/>
                <a:gd fmla="*/ 49 h 326" name="T87"/>
                <a:gd fmla="*/ 245 w 245" name="T88"/>
                <a:gd fmla="*/ 34 h 326" name="T89"/>
                <a:gd fmla="*/ 23 w 245" name="T90"/>
                <a:gd fmla="*/ 284 h 326" name="T91"/>
                <a:gd fmla="*/ 51 w 245" name="T92"/>
                <a:gd fmla="*/ 286 h 326" name="T93"/>
                <a:gd fmla="*/ 53 w 245" name="T94"/>
                <a:gd fmla="*/ 267 h 326" name="T95"/>
                <a:gd fmla="*/ 45 w 245" name="T96"/>
                <a:gd fmla="*/ 253 h 326" name="T97"/>
                <a:gd fmla="*/ 53 w 245" name="T98"/>
                <a:gd fmla="*/ 267 h 326" name="T99"/>
                <a:gd fmla="*/ 104 w 245" name="T100"/>
                <a:gd fmla="*/ 269 h 326" name="T101"/>
                <a:gd fmla="*/ 188 w 245" name="T102"/>
                <a:gd fmla="*/ 269 h 32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6" w="245">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14"/>
            <p:cNvSpPr>
              <a:spLocks noEditPoints="1"/>
            </p:cNvSpPr>
            <p:nvPr/>
          </p:nvSpPr>
          <p:spPr bwMode="auto">
            <a:xfrm>
              <a:off x="4376738" y="4046538"/>
              <a:ext cx="820737" cy="565150"/>
            </a:xfrm>
            <a:custGeom>
              <a:gdLst>
                <a:gd fmla="*/ 186 w 403" name="T0"/>
                <a:gd fmla="*/ 79 h 277" name="T1"/>
                <a:gd fmla="*/ 182 w 403" name="T2"/>
                <a:gd fmla="*/ 78 h 277" name="T3"/>
                <a:gd fmla="*/ 180 w 403" name="T4"/>
                <a:gd fmla="*/ 78 h 277" name="T5"/>
                <a:gd fmla="*/ 176 w 403" name="T6"/>
                <a:gd fmla="*/ 83 h 277" name="T7"/>
                <a:gd fmla="*/ 176 w 403" name="T8"/>
                <a:gd fmla="*/ 138 h 277" name="T9"/>
                <a:gd fmla="*/ 180 w 403" name="T10"/>
                <a:gd fmla="*/ 143 h 277" name="T11"/>
                <a:gd fmla="*/ 182 w 403" name="T12"/>
                <a:gd fmla="*/ 143 h 277" name="T13"/>
                <a:gd fmla="*/ 186 w 403" name="T14"/>
                <a:gd fmla="*/ 141 h 277" name="T15"/>
                <a:gd fmla="*/ 194 w 403" name="T16"/>
                <a:gd fmla="*/ 133 h 277" name="T17"/>
                <a:gd fmla="*/ 205 w 403" name="T18"/>
                <a:gd fmla="*/ 159 h 277" name="T19"/>
                <a:gd fmla="*/ 208 w 403" name="T20"/>
                <a:gd fmla="*/ 162 h 277" name="T21"/>
                <a:gd fmla="*/ 210 w 403" name="T22"/>
                <a:gd fmla="*/ 162 h 277" name="T23"/>
                <a:gd fmla="*/ 212 w 403" name="T24"/>
                <a:gd fmla="*/ 162 h 277" name="T25"/>
                <a:gd fmla="*/ 217 w 403" name="T26"/>
                <a:gd fmla="*/ 160 h 277" name="T27"/>
                <a:gd fmla="*/ 220 w 403" name="T28"/>
                <a:gd fmla="*/ 152 h 277" name="T29"/>
                <a:gd fmla="*/ 209 w 403" name="T30"/>
                <a:gd fmla="*/ 126 h 277" name="T31"/>
                <a:gd fmla="*/ 221 w 403" name="T32"/>
                <a:gd fmla="*/ 127 h 277" name="T33"/>
                <a:gd fmla="*/ 226 w 403" name="T34"/>
                <a:gd fmla="*/ 123 h 277" name="T35"/>
                <a:gd fmla="*/ 225 w 403" name="T36"/>
                <a:gd fmla="*/ 117 h 277" name="T37"/>
                <a:gd fmla="*/ 186 w 403" name="T38"/>
                <a:gd fmla="*/ 79 h 277" name="T39"/>
                <a:gd fmla="*/ 365 w 403" name="T40"/>
                <a:gd fmla="*/ 40 h 277" name="T41"/>
                <a:gd fmla="*/ 326 w 403" name="T42"/>
                <a:gd fmla="*/ 0 h 277" name="T43"/>
                <a:gd fmla="*/ 76 w 403" name="T44"/>
                <a:gd fmla="*/ 0 h 277" name="T45"/>
                <a:gd fmla="*/ 38 w 403" name="T46"/>
                <a:gd fmla="*/ 40 h 277" name="T47"/>
                <a:gd fmla="*/ 38 w 403" name="T48"/>
                <a:gd fmla="*/ 225 h 277" name="T49"/>
                <a:gd fmla="*/ 365 w 403" name="T50"/>
                <a:gd fmla="*/ 225 h 277" name="T51"/>
                <a:gd fmla="*/ 365 w 403" name="T52"/>
                <a:gd fmla="*/ 40 h 277" name="T53"/>
                <a:gd fmla="*/ 205 w 403" name="T54"/>
                <a:gd fmla="*/ 7 h 277" name="T55"/>
                <a:gd fmla="*/ 211 w 403" name="T56"/>
                <a:gd fmla="*/ 14 h 277" name="T57"/>
                <a:gd fmla="*/ 205 w 403" name="T58"/>
                <a:gd fmla="*/ 20 h 277" name="T59"/>
                <a:gd fmla="*/ 199 w 403" name="T60"/>
                <a:gd fmla="*/ 14 h 277" name="T61"/>
                <a:gd fmla="*/ 205 w 403" name="T62"/>
                <a:gd fmla="*/ 7 h 277" name="T63"/>
                <a:gd fmla="*/ 338 w 403" name="T64"/>
                <a:gd fmla="*/ 185 h 277" name="T65"/>
                <a:gd fmla="*/ 326 w 403" name="T66"/>
                <a:gd fmla="*/ 198 h 277" name="T67"/>
                <a:gd fmla="*/ 76 w 403" name="T68"/>
                <a:gd fmla="*/ 198 h 277" name="T69"/>
                <a:gd fmla="*/ 64 w 403" name="T70"/>
                <a:gd fmla="*/ 185 h 277" name="T71"/>
                <a:gd fmla="*/ 64 w 403" name="T72"/>
                <a:gd fmla="*/ 40 h 277" name="T73"/>
                <a:gd fmla="*/ 76 w 403" name="T74"/>
                <a:gd fmla="*/ 27 h 277" name="T75"/>
                <a:gd fmla="*/ 326 w 403" name="T76"/>
                <a:gd fmla="*/ 27 h 277" name="T77"/>
                <a:gd fmla="*/ 338 w 403" name="T78"/>
                <a:gd fmla="*/ 40 h 277" name="T79"/>
                <a:gd fmla="*/ 338 w 403" name="T80"/>
                <a:gd fmla="*/ 185 h 277" name="T81"/>
                <a:gd fmla="*/ 0 w 403" name="T82"/>
                <a:gd fmla="*/ 240 h 277" name="T83"/>
                <a:gd fmla="*/ 0 w 403" name="T84"/>
                <a:gd fmla="*/ 251 h 277" name="T85"/>
                <a:gd fmla="*/ 26 w 403" name="T86"/>
                <a:gd fmla="*/ 277 h 277" name="T87"/>
                <a:gd fmla="*/ 376 w 403" name="T88"/>
                <a:gd fmla="*/ 277 h 277" name="T89"/>
                <a:gd fmla="*/ 403 w 403" name="T90"/>
                <a:gd fmla="*/ 251 h 277" name="T91"/>
                <a:gd fmla="*/ 403 w 403" name="T92"/>
                <a:gd fmla="*/ 240 h 277" name="T93"/>
                <a:gd fmla="*/ 0 w 403" name="T94"/>
                <a:gd fmla="*/ 240 h 277" name="T95"/>
                <a:gd fmla="*/ 245 w 403" name="T96"/>
                <a:gd fmla="*/ 265 h 277" name="T97"/>
                <a:gd fmla="*/ 158 w 403" name="T98"/>
                <a:gd fmla="*/ 265 h 277" name="T99"/>
                <a:gd fmla="*/ 158 w 403" name="T100"/>
                <a:gd fmla="*/ 253 h 277" name="T101"/>
                <a:gd fmla="*/ 245 w 403" name="T102"/>
                <a:gd fmla="*/ 253 h 277" name="T103"/>
                <a:gd fmla="*/ 245 w 403" name="T104"/>
                <a:gd fmla="*/ 265 h 27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77" w="402">
                  <a:moveTo>
                    <a:pt x="186" y="79"/>
                  </a:moveTo>
                  <a:cubicBezTo>
                    <a:pt x="185" y="78"/>
                    <a:pt x="183" y="78"/>
                    <a:pt x="182" y="78"/>
                  </a:cubicBezTo>
                  <a:cubicBezTo>
                    <a:pt x="181" y="78"/>
                    <a:pt x="180" y="78"/>
                    <a:pt x="180" y="78"/>
                  </a:cubicBezTo>
                  <a:cubicBezTo>
                    <a:pt x="177" y="79"/>
                    <a:pt x="176" y="81"/>
                    <a:pt x="176" y="83"/>
                  </a:cubicBezTo>
                  <a:cubicBezTo>
                    <a:pt x="176" y="138"/>
                    <a:pt x="176" y="138"/>
                    <a:pt x="176" y="138"/>
                  </a:cubicBezTo>
                  <a:cubicBezTo>
                    <a:pt x="176" y="140"/>
                    <a:pt x="177" y="142"/>
                    <a:pt x="180" y="143"/>
                  </a:cubicBezTo>
                  <a:cubicBezTo>
                    <a:pt x="180" y="143"/>
                    <a:pt x="181" y="143"/>
                    <a:pt x="182" y="143"/>
                  </a:cubicBezTo>
                  <a:cubicBezTo>
                    <a:pt x="183" y="143"/>
                    <a:pt x="185" y="143"/>
                    <a:pt x="186" y="141"/>
                  </a:cubicBezTo>
                  <a:cubicBezTo>
                    <a:pt x="194" y="133"/>
                    <a:pt x="194" y="133"/>
                    <a:pt x="194" y="133"/>
                  </a:cubicBezTo>
                  <a:cubicBezTo>
                    <a:pt x="205" y="159"/>
                    <a:pt x="205" y="159"/>
                    <a:pt x="205" y="159"/>
                  </a:cubicBezTo>
                  <a:cubicBezTo>
                    <a:pt x="205" y="160"/>
                    <a:pt x="207" y="162"/>
                    <a:pt x="208" y="162"/>
                  </a:cubicBezTo>
                  <a:cubicBezTo>
                    <a:pt x="209" y="162"/>
                    <a:pt x="209" y="162"/>
                    <a:pt x="210" y="162"/>
                  </a:cubicBezTo>
                  <a:cubicBezTo>
                    <a:pt x="211" y="162"/>
                    <a:pt x="212" y="162"/>
                    <a:pt x="212" y="162"/>
                  </a:cubicBezTo>
                  <a:cubicBezTo>
                    <a:pt x="217" y="160"/>
                    <a:pt x="217" y="160"/>
                    <a:pt x="217" y="160"/>
                  </a:cubicBezTo>
                  <a:cubicBezTo>
                    <a:pt x="220" y="159"/>
                    <a:pt x="221" y="155"/>
                    <a:pt x="220" y="152"/>
                  </a:cubicBezTo>
                  <a:cubicBezTo>
                    <a:pt x="209" y="126"/>
                    <a:pt x="209" y="126"/>
                    <a:pt x="209" y="126"/>
                  </a:cubicBezTo>
                  <a:cubicBezTo>
                    <a:pt x="209" y="126"/>
                    <a:pt x="221" y="127"/>
                    <a:pt x="221" y="127"/>
                  </a:cubicBezTo>
                  <a:cubicBezTo>
                    <a:pt x="223" y="127"/>
                    <a:pt x="225" y="125"/>
                    <a:pt x="226" y="123"/>
                  </a:cubicBezTo>
                  <a:cubicBezTo>
                    <a:pt x="227" y="121"/>
                    <a:pt x="227" y="118"/>
                    <a:pt x="225" y="117"/>
                  </a:cubicBezTo>
                  <a:lnTo>
                    <a:pt x="186" y="79"/>
                  </a:lnTo>
                  <a:close/>
                  <a:moveTo>
                    <a:pt x="365" y="40"/>
                  </a:moveTo>
                  <a:cubicBezTo>
                    <a:pt x="365" y="18"/>
                    <a:pt x="347" y="0"/>
                    <a:pt x="326" y="0"/>
                  </a:cubicBezTo>
                  <a:cubicBezTo>
                    <a:pt x="76" y="0"/>
                    <a:pt x="76" y="0"/>
                    <a:pt x="76" y="0"/>
                  </a:cubicBezTo>
                  <a:cubicBezTo>
                    <a:pt x="55" y="0"/>
                    <a:pt x="38" y="18"/>
                    <a:pt x="38" y="40"/>
                  </a:cubicBezTo>
                  <a:cubicBezTo>
                    <a:pt x="38" y="225"/>
                    <a:pt x="38" y="225"/>
                    <a:pt x="38" y="225"/>
                  </a:cubicBezTo>
                  <a:cubicBezTo>
                    <a:pt x="365" y="225"/>
                    <a:pt x="365" y="225"/>
                    <a:pt x="365" y="225"/>
                  </a:cubicBezTo>
                  <a:lnTo>
                    <a:pt x="365" y="40"/>
                  </a:lnTo>
                  <a:close/>
                  <a:moveTo>
                    <a:pt x="205" y="7"/>
                  </a:moveTo>
                  <a:cubicBezTo>
                    <a:pt x="209" y="7"/>
                    <a:pt x="211" y="10"/>
                    <a:pt x="211" y="14"/>
                  </a:cubicBezTo>
                  <a:cubicBezTo>
                    <a:pt x="211" y="17"/>
                    <a:pt x="209" y="20"/>
                    <a:pt x="205" y="20"/>
                  </a:cubicBezTo>
                  <a:cubicBezTo>
                    <a:pt x="202" y="20"/>
                    <a:pt x="199" y="17"/>
                    <a:pt x="199" y="14"/>
                  </a:cubicBezTo>
                  <a:cubicBezTo>
                    <a:pt x="199" y="10"/>
                    <a:pt x="202" y="7"/>
                    <a:pt x="205" y="7"/>
                  </a:cubicBezTo>
                  <a:close/>
                  <a:moveTo>
                    <a:pt x="338" y="185"/>
                  </a:moveTo>
                  <a:cubicBezTo>
                    <a:pt x="338" y="192"/>
                    <a:pt x="333" y="198"/>
                    <a:pt x="326" y="198"/>
                  </a:cubicBezTo>
                  <a:cubicBezTo>
                    <a:pt x="76" y="198"/>
                    <a:pt x="76" y="198"/>
                    <a:pt x="76" y="198"/>
                  </a:cubicBezTo>
                  <a:cubicBezTo>
                    <a:pt x="70" y="198"/>
                    <a:pt x="64" y="192"/>
                    <a:pt x="64" y="185"/>
                  </a:cubicBezTo>
                  <a:cubicBezTo>
                    <a:pt x="64" y="40"/>
                    <a:pt x="64" y="40"/>
                    <a:pt x="64" y="40"/>
                  </a:cubicBezTo>
                  <a:cubicBezTo>
                    <a:pt x="64" y="33"/>
                    <a:pt x="70" y="27"/>
                    <a:pt x="76" y="27"/>
                  </a:cubicBezTo>
                  <a:cubicBezTo>
                    <a:pt x="326" y="27"/>
                    <a:pt x="326" y="27"/>
                    <a:pt x="326" y="27"/>
                  </a:cubicBezTo>
                  <a:cubicBezTo>
                    <a:pt x="333" y="27"/>
                    <a:pt x="338" y="33"/>
                    <a:pt x="338" y="40"/>
                  </a:cubicBezTo>
                  <a:lnTo>
                    <a:pt x="338" y="185"/>
                  </a:lnTo>
                  <a:close/>
                  <a:moveTo>
                    <a:pt x="0" y="240"/>
                  </a:moveTo>
                  <a:cubicBezTo>
                    <a:pt x="0" y="251"/>
                    <a:pt x="0" y="251"/>
                    <a:pt x="0" y="251"/>
                  </a:cubicBezTo>
                  <a:cubicBezTo>
                    <a:pt x="0" y="265"/>
                    <a:pt x="12" y="277"/>
                    <a:pt x="26" y="277"/>
                  </a:cubicBezTo>
                  <a:cubicBezTo>
                    <a:pt x="376" y="277"/>
                    <a:pt x="376" y="277"/>
                    <a:pt x="376" y="277"/>
                  </a:cubicBezTo>
                  <a:cubicBezTo>
                    <a:pt x="391" y="277"/>
                    <a:pt x="403" y="265"/>
                    <a:pt x="403" y="251"/>
                  </a:cubicBezTo>
                  <a:cubicBezTo>
                    <a:pt x="403" y="240"/>
                    <a:pt x="403" y="240"/>
                    <a:pt x="403" y="240"/>
                  </a:cubicBezTo>
                  <a:lnTo>
                    <a:pt x="0" y="240"/>
                  </a:lnTo>
                  <a:close/>
                  <a:moveTo>
                    <a:pt x="245" y="265"/>
                  </a:moveTo>
                  <a:cubicBezTo>
                    <a:pt x="158" y="265"/>
                    <a:pt x="158" y="265"/>
                    <a:pt x="158" y="265"/>
                  </a:cubicBezTo>
                  <a:cubicBezTo>
                    <a:pt x="158" y="253"/>
                    <a:pt x="158" y="253"/>
                    <a:pt x="158" y="253"/>
                  </a:cubicBezTo>
                  <a:cubicBezTo>
                    <a:pt x="245" y="253"/>
                    <a:pt x="245" y="253"/>
                    <a:pt x="245" y="253"/>
                  </a:cubicBezTo>
                  <a:lnTo>
                    <a:pt x="245" y="26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15"/>
            <p:cNvSpPr>
              <a:spLocks noEditPoints="1"/>
            </p:cNvSpPr>
            <p:nvPr/>
          </p:nvSpPr>
          <p:spPr bwMode="auto">
            <a:xfrm>
              <a:off x="3003550" y="2449513"/>
              <a:ext cx="666750" cy="661988"/>
            </a:xfrm>
            <a:custGeom>
              <a:gdLst>
                <a:gd fmla="*/ 177 w 327" name="T0"/>
                <a:gd fmla="*/ 245 h 324" name="T1"/>
                <a:gd fmla="*/ 177 w 327" name="T2"/>
                <a:gd fmla="*/ 220 h 324" name="T3"/>
                <a:gd fmla="*/ 150 w 327" name="T4"/>
                <a:gd fmla="*/ 220 h 324" name="T5"/>
                <a:gd fmla="*/ 150 w 327" name="T6"/>
                <a:gd fmla="*/ 245 h 324" name="T7"/>
                <a:gd fmla="*/ 87 w 327" name="T8"/>
                <a:gd fmla="*/ 299 h 324" name="T9"/>
                <a:gd fmla="*/ 85 w 327" name="T10"/>
                <a:gd fmla="*/ 318 h 324" name="T11"/>
                <a:gd fmla="*/ 95 w 327" name="T12"/>
                <a:gd fmla="*/ 323 h 324" name="T13"/>
                <a:gd fmla="*/ 104 w 327" name="T14"/>
                <a:gd fmla="*/ 320 h 324" name="T15"/>
                <a:gd fmla="*/ 150 w 327" name="T16"/>
                <a:gd fmla="*/ 280 h 324" name="T17"/>
                <a:gd fmla="*/ 150 w 327" name="T18"/>
                <a:gd fmla="*/ 309 h 324" name="T19"/>
                <a:gd fmla="*/ 163 w 327" name="T20"/>
                <a:gd fmla="*/ 323 h 324" name="T21"/>
                <a:gd fmla="*/ 177 w 327" name="T22"/>
                <a:gd fmla="*/ 309 h 324" name="T23"/>
                <a:gd fmla="*/ 177 w 327" name="T24"/>
                <a:gd fmla="*/ 280 h 324" name="T25"/>
                <a:gd fmla="*/ 223 w 327" name="T26"/>
                <a:gd fmla="*/ 320 h 324" name="T27"/>
                <a:gd fmla="*/ 241 w 327" name="T28"/>
                <a:gd fmla="*/ 318 h 324" name="T29"/>
                <a:gd fmla="*/ 240 w 327" name="T30"/>
                <a:gd fmla="*/ 299 h 324" name="T31"/>
                <a:gd fmla="*/ 177 w 327" name="T32"/>
                <a:gd fmla="*/ 245 h 324" name="T33"/>
                <a:gd fmla="*/ 314 w 327" name="T34"/>
                <a:gd fmla="*/ 0 h 324" name="T35"/>
                <a:gd fmla="*/ 13 w 327" name="T36"/>
                <a:gd fmla="*/ 0 h 324" name="T37"/>
                <a:gd fmla="*/ 0 w 327" name="T38"/>
                <a:gd fmla="*/ 13 h 324" name="T39"/>
                <a:gd fmla="*/ 13 w 327" name="T40"/>
                <a:gd fmla="*/ 26 h 324" name="T41"/>
                <a:gd fmla="*/ 18 w 327" name="T42"/>
                <a:gd fmla="*/ 26 h 324" name="T43"/>
                <a:gd fmla="*/ 18 w 327" name="T44"/>
                <a:gd fmla="*/ 168 h 324" name="T45"/>
                <a:gd fmla="*/ 54 w 327" name="T46"/>
                <a:gd fmla="*/ 205 h 324" name="T47"/>
                <a:gd fmla="*/ 273 w 327" name="T48"/>
                <a:gd fmla="*/ 205 h 324" name="T49"/>
                <a:gd fmla="*/ 309 w 327" name="T50"/>
                <a:gd fmla="*/ 168 h 324" name="T51"/>
                <a:gd fmla="*/ 309 w 327" name="T52"/>
                <a:gd fmla="*/ 26 h 324" name="T53"/>
                <a:gd fmla="*/ 314 w 327" name="T54"/>
                <a:gd fmla="*/ 26 h 324" name="T55"/>
                <a:gd fmla="*/ 327 w 327" name="T56"/>
                <a:gd fmla="*/ 13 h 324" name="T57"/>
                <a:gd fmla="*/ 314 w 327" name="T58"/>
                <a:gd fmla="*/ 0 h 324" name="T59"/>
                <a:gd fmla="*/ 284 w 327" name="T60"/>
                <a:gd fmla="*/ 168 h 324" name="T61"/>
                <a:gd fmla="*/ 273 w 327" name="T62"/>
                <a:gd fmla="*/ 180 h 324" name="T63"/>
                <a:gd fmla="*/ 54 w 327" name="T64"/>
                <a:gd fmla="*/ 180 h 324" name="T65"/>
                <a:gd fmla="*/ 43 w 327" name="T66"/>
                <a:gd fmla="*/ 168 h 324" name="T67"/>
                <a:gd fmla="*/ 43 w 327" name="T68"/>
                <a:gd fmla="*/ 26 h 324" name="T69"/>
                <a:gd fmla="*/ 284 w 327" name="T70"/>
                <a:gd fmla="*/ 26 h 324" name="T71"/>
                <a:gd fmla="*/ 284 w 327" name="T72"/>
                <a:gd fmla="*/ 168 h 3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24" w="327">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16"/>
            <p:cNvSpPr>
              <a:spLocks noEditPoints="1"/>
            </p:cNvSpPr>
            <p:nvPr/>
          </p:nvSpPr>
          <p:spPr bwMode="auto">
            <a:xfrm>
              <a:off x="7423150" y="3933826"/>
              <a:ext cx="576262" cy="677863"/>
            </a:xfrm>
            <a:custGeom>
              <a:gdLst>
                <a:gd fmla="*/ 187 w 283" name="T0"/>
                <a:gd fmla="*/ 301 h 332" name="T1"/>
                <a:gd fmla="*/ 96 w 283" name="T2"/>
                <a:gd fmla="*/ 251 h 332" name="T3"/>
                <a:gd fmla="*/ 28 w 283" name="T4"/>
                <a:gd fmla="*/ 192 h 332" name="T5"/>
                <a:gd fmla="*/ 27 w 283" name="T6"/>
                <a:gd fmla="*/ 192 h 332" name="T7"/>
                <a:gd fmla="*/ 25 w 283" name="T8"/>
                <a:gd fmla="*/ 192 h 332" name="T9"/>
                <a:gd fmla="*/ 5 w 283" name="T10"/>
                <a:gd fmla="*/ 196 h 332" name="T11"/>
                <a:gd fmla="*/ 1 w 283" name="T12"/>
                <a:gd fmla="*/ 201 h 332" name="T13"/>
                <a:gd fmla="*/ 2 w 283" name="T14"/>
                <a:gd fmla="*/ 208 h 332" name="T15"/>
                <a:gd fmla="*/ 84 w 283" name="T16"/>
                <a:gd fmla="*/ 282 h 332" name="T17"/>
                <a:gd fmla="*/ 181 w 283" name="T18"/>
                <a:gd fmla="*/ 332 h 332" name="T19"/>
                <a:gd fmla="*/ 183 w 283" name="T20"/>
                <a:gd fmla="*/ 332 h 332" name="T21"/>
                <a:gd fmla="*/ 188 w 283" name="T22"/>
                <a:gd fmla="*/ 331 h 332" name="T23"/>
                <a:gd fmla="*/ 191 w 283" name="T24"/>
                <a:gd fmla="*/ 325 h 332" name="T25"/>
                <a:gd fmla="*/ 187 w 283" name="T26"/>
                <a:gd fmla="*/ 303 h 332" name="T27"/>
                <a:gd fmla="*/ 187 w 283" name="T28"/>
                <a:gd fmla="*/ 301 h 332" name="T29"/>
                <a:gd fmla="*/ 14 w 283" name="T30"/>
                <a:gd fmla="*/ 258 h 332" name="T31"/>
                <a:gd fmla="*/ 20 w 283" name="T32"/>
                <a:gd fmla="*/ 290 h 332" name="T33"/>
                <a:gd fmla="*/ 53 w 283" name="T34"/>
                <a:gd fmla="*/ 285 h 332" name="T35"/>
                <a:gd fmla="*/ 55 w 283" name="T36"/>
                <a:gd fmla="*/ 280 h 332" name="T37"/>
                <a:gd fmla="*/ 21 w 283" name="T38"/>
                <a:gd fmla="*/ 252 h 332" name="T39"/>
                <a:gd fmla="*/ 14 w 283" name="T40"/>
                <a:gd fmla="*/ 258 h 332" name="T41"/>
                <a:gd fmla="*/ 269 w 283" name="T42"/>
                <a:gd fmla="*/ 9 h 332" name="T43"/>
                <a:gd fmla="*/ 220 w 283" name="T44"/>
                <a:gd fmla="*/ 32 h 332" name="T45"/>
                <a:gd fmla="*/ 189 w 283" name="T46"/>
                <a:gd fmla="*/ 98 h 332" name="T47"/>
                <a:gd fmla="*/ 165 w 283" name="T48"/>
                <a:gd fmla="*/ 131 h 332" name="T49"/>
                <a:gd fmla="*/ 139 w 283" name="T50"/>
                <a:gd fmla="*/ 124 h 332" name="T51"/>
                <a:gd fmla="*/ 106 w 283" name="T52"/>
                <a:gd fmla="*/ 139 h 332" name="T53"/>
                <a:gd fmla="*/ 105 w 283" name="T54"/>
                <a:gd fmla="*/ 140 h 332" name="T55"/>
                <a:gd fmla="*/ 49 w 283" name="T56"/>
                <a:gd fmla="*/ 184 h 332" name="T57"/>
                <a:gd fmla="*/ 188 w 283" name="T58"/>
                <a:gd fmla="*/ 278 h 332" name="T59"/>
                <a:gd fmla="*/ 208 w 283" name="T60"/>
                <a:gd fmla="*/ 212 h 332" name="T61"/>
                <a:gd fmla="*/ 209 w 283" name="T62"/>
                <a:gd fmla="*/ 210 h 332" name="T63"/>
                <a:gd fmla="*/ 194 w 283" name="T64"/>
                <a:gd fmla="*/ 150 h 332" name="T65"/>
                <a:gd fmla="*/ 216 w 283" name="T66"/>
                <a:gd fmla="*/ 116 h 332" name="T67"/>
                <a:gd fmla="*/ 266 w 283" name="T68"/>
                <a:gd fmla="*/ 63 h 332" name="T69"/>
                <a:gd fmla="*/ 269 w 283" name="T70"/>
                <a:gd fmla="*/ 9 h 33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32" w="283">
                  <a:moveTo>
                    <a:pt x="187" y="301"/>
                  </a:moveTo>
                  <a:cubicBezTo>
                    <a:pt x="150" y="285"/>
                    <a:pt x="120" y="267"/>
                    <a:pt x="96" y="251"/>
                  </a:cubicBezTo>
                  <a:cubicBezTo>
                    <a:pt x="64" y="229"/>
                    <a:pt x="42" y="208"/>
                    <a:pt x="28" y="192"/>
                  </a:cubicBezTo>
                  <a:cubicBezTo>
                    <a:pt x="28" y="192"/>
                    <a:pt x="27" y="192"/>
                    <a:pt x="27" y="192"/>
                  </a:cubicBezTo>
                  <a:cubicBezTo>
                    <a:pt x="27" y="192"/>
                    <a:pt x="25" y="192"/>
                    <a:pt x="25" y="192"/>
                  </a:cubicBezTo>
                  <a:cubicBezTo>
                    <a:pt x="17" y="192"/>
                    <a:pt x="11" y="193"/>
                    <a:pt x="5" y="196"/>
                  </a:cubicBezTo>
                  <a:cubicBezTo>
                    <a:pt x="3" y="197"/>
                    <a:pt x="2" y="199"/>
                    <a:pt x="1" y="201"/>
                  </a:cubicBezTo>
                  <a:cubicBezTo>
                    <a:pt x="0" y="203"/>
                    <a:pt x="1" y="206"/>
                    <a:pt x="2" y="208"/>
                  </a:cubicBezTo>
                  <a:cubicBezTo>
                    <a:pt x="12" y="221"/>
                    <a:pt x="36" y="248"/>
                    <a:pt x="84" y="282"/>
                  </a:cubicBezTo>
                  <a:cubicBezTo>
                    <a:pt x="133" y="315"/>
                    <a:pt x="166" y="328"/>
                    <a:pt x="181" y="332"/>
                  </a:cubicBezTo>
                  <a:cubicBezTo>
                    <a:pt x="182" y="332"/>
                    <a:pt x="183" y="332"/>
                    <a:pt x="183" y="332"/>
                  </a:cubicBezTo>
                  <a:cubicBezTo>
                    <a:pt x="185" y="332"/>
                    <a:pt x="187" y="332"/>
                    <a:pt x="188" y="331"/>
                  </a:cubicBezTo>
                  <a:cubicBezTo>
                    <a:pt x="190" y="329"/>
                    <a:pt x="191" y="327"/>
                    <a:pt x="191" y="325"/>
                  </a:cubicBezTo>
                  <a:cubicBezTo>
                    <a:pt x="192" y="320"/>
                    <a:pt x="191" y="313"/>
                    <a:pt x="187" y="303"/>
                  </a:cubicBezTo>
                  <a:cubicBezTo>
                    <a:pt x="187" y="303"/>
                    <a:pt x="187" y="302"/>
                    <a:pt x="187" y="301"/>
                  </a:cubicBezTo>
                  <a:close/>
                  <a:moveTo>
                    <a:pt x="14" y="258"/>
                  </a:moveTo>
                  <a:cubicBezTo>
                    <a:pt x="7" y="269"/>
                    <a:pt x="10" y="283"/>
                    <a:pt x="20" y="290"/>
                  </a:cubicBezTo>
                  <a:cubicBezTo>
                    <a:pt x="31" y="298"/>
                    <a:pt x="45" y="295"/>
                    <a:pt x="53" y="285"/>
                  </a:cubicBezTo>
                  <a:cubicBezTo>
                    <a:pt x="54" y="283"/>
                    <a:pt x="54" y="282"/>
                    <a:pt x="55" y="280"/>
                  </a:cubicBezTo>
                  <a:cubicBezTo>
                    <a:pt x="41" y="270"/>
                    <a:pt x="30" y="260"/>
                    <a:pt x="21" y="252"/>
                  </a:cubicBezTo>
                  <a:cubicBezTo>
                    <a:pt x="18" y="253"/>
                    <a:pt x="16" y="255"/>
                    <a:pt x="14" y="258"/>
                  </a:cubicBezTo>
                  <a:close/>
                  <a:moveTo>
                    <a:pt x="269" y="9"/>
                  </a:moveTo>
                  <a:cubicBezTo>
                    <a:pt x="256" y="0"/>
                    <a:pt x="237" y="7"/>
                    <a:pt x="220" y="32"/>
                  </a:cubicBezTo>
                  <a:cubicBezTo>
                    <a:pt x="210" y="45"/>
                    <a:pt x="203" y="77"/>
                    <a:pt x="189" y="98"/>
                  </a:cubicBezTo>
                  <a:cubicBezTo>
                    <a:pt x="185" y="104"/>
                    <a:pt x="175" y="118"/>
                    <a:pt x="165" y="131"/>
                  </a:cubicBezTo>
                  <a:cubicBezTo>
                    <a:pt x="156" y="126"/>
                    <a:pt x="147" y="124"/>
                    <a:pt x="139" y="124"/>
                  </a:cubicBezTo>
                  <a:cubicBezTo>
                    <a:pt x="126" y="124"/>
                    <a:pt x="115" y="131"/>
                    <a:pt x="106" y="139"/>
                  </a:cubicBezTo>
                  <a:cubicBezTo>
                    <a:pt x="105" y="140"/>
                    <a:pt x="105" y="140"/>
                    <a:pt x="105" y="140"/>
                  </a:cubicBezTo>
                  <a:cubicBezTo>
                    <a:pt x="79" y="163"/>
                    <a:pt x="61" y="176"/>
                    <a:pt x="49" y="184"/>
                  </a:cubicBezTo>
                  <a:cubicBezTo>
                    <a:pt x="73" y="209"/>
                    <a:pt x="117" y="245"/>
                    <a:pt x="188" y="278"/>
                  </a:cubicBezTo>
                  <a:cubicBezTo>
                    <a:pt x="190" y="262"/>
                    <a:pt x="197" y="240"/>
                    <a:pt x="208" y="212"/>
                  </a:cubicBezTo>
                  <a:cubicBezTo>
                    <a:pt x="209" y="210"/>
                    <a:pt x="209" y="210"/>
                    <a:pt x="209" y="210"/>
                  </a:cubicBezTo>
                  <a:cubicBezTo>
                    <a:pt x="216" y="191"/>
                    <a:pt x="220" y="173"/>
                    <a:pt x="194" y="150"/>
                  </a:cubicBezTo>
                  <a:cubicBezTo>
                    <a:pt x="203" y="136"/>
                    <a:pt x="212" y="121"/>
                    <a:pt x="216" y="116"/>
                  </a:cubicBezTo>
                  <a:cubicBezTo>
                    <a:pt x="230" y="95"/>
                    <a:pt x="257" y="77"/>
                    <a:pt x="266" y="63"/>
                  </a:cubicBezTo>
                  <a:cubicBezTo>
                    <a:pt x="283" y="38"/>
                    <a:pt x="282" y="18"/>
                    <a:pt x="269" y="9"/>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17"/>
            <p:cNvSpPr>
              <a:spLocks noEditPoints="1"/>
            </p:cNvSpPr>
            <p:nvPr/>
          </p:nvSpPr>
          <p:spPr bwMode="auto">
            <a:xfrm>
              <a:off x="4514850" y="2441576"/>
              <a:ext cx="536575" cy="668338"/>
            </a:xfrm>
            <a:custGeom>
              <a:gdLst>
                <a:gd fmla="*/ 204 w 263" name="T0"/>
                <a:gd fmla="*/ 108 h 327" name="T1"/>
                <a:gd fmla="*/ 59 w 263" name="T2"/>
                <a:gd fmla="*/ 108 h 327" name="T3"/>
                <a:gd fmla="*/ 59 w 263" name="T4"/>
                <a:gd fmla="*/ 127 h 327" name="T5"/>
                <a:gd fmla="*/ 204 w 263" name="T6"/>
                <a:gd fmla="*/ 127 h 327" name="T7"/>
                <a:gd fmla="*/ 204 w 263" name="T8"/>
                <a:gd fmla="*/ 108 h 327" name="T9"/>
                <a:gd fmla="*/ 163 w 263" name="T10"/>
                <a:gd fmla="*/ 54 h 327" name="T11"/>
                <a:gd fmla="*/ 59 w 263" name="T12"/>
                <a:gd fmla="*/ 54 h 327" name="T13"/>
                <a:gd fmla="*/ 59 w 263" name="T14"/>
                <a:gd fmla="*/ 73 h 327" name="T15"/>
                <a:gd fmla="*/ 163 w 263" name="T16"/>
                <a:gd fmla="*/ 73 h 327" name="T17"/>
                <a:gd fmla="*/ 163 w 263" name="T18"/>
                <a:gd fmla="*/ 54 h 327" name="T19"/>
                <a:gd fmla="*/ 224 w 263" name="T20"/>
                <a:gd fmla="*/ 0 h 327" name="T21"/>
                <a:gd fmla="*/ 39 w 263" name="T22"/>
                <a:gd fmla="*/ 0 h 327" name="T23"/>
                <a:gd fmla="*/ 0 w 263" name="T24"/>
                <a:gd fmla="*/ 38 h 327" name="T25"/>
                <a:gd fmla="*/ 0 w 263" name="T26"/>
                <a:gd fmla="*/ 288 h 327" name="T27"/>
                <a:gd fmla="*/ 39 w 263" name="T28"/>
                <a:gd fmla="*/ 327 h 327" name="T29"/>
                <a:gd fmla="*/ 224 w 263" name="T30"/>
                <a:gd fmla="*/ 327 h 327" name="T31"/>
                <a:gd fmla="*/ 263 w 263" name="T32"/>
                <a:gd fmla="*/ 288 h 327" name="T33"/>
                <a:gd fmla="*/ 263 w 263" name="T34"/>
                <a:gd fmla="*/ 38 h 327" name="T35"/>
                <a:gd fmla="*/ 224 w 263" name="T36"/>
                <a:gd fmla="*/ 0 h 327" name="T37"/>
                <a:gd fmla="*/ 132 w 263" name="T38"/>
                <a:gd fmla="*/ 309 h 327" name="T39"/>
                <a:gd fmla="*/ 116 w 263" name="T40"/>
                <a:gd fmla="*/ 293 h 327" name="T41"/>
                <a:gd fmla="*/ 132 w 263" name="T42"/>
                <a:gd fmla="*/ 277 h 327" name="T43"/>
                <a:gd fmla="*/ 148 w 263" name="T44"/>
                <a:gd fmla="*/ 293 h 327" name="T45"/>
                <a:gd fmla="*/ 132 w 263" name="T46"/>
                <a:gd fmla="*/ 309 h 327" name="T47"/>
                <a:gd fmla="*/ 233 w 263" name="T48"/>
                <a:gd fmla="*/ 88 h 327" name="T49"/>
                <a:gd fmla="*/ 175 w 263" name="T50"/>
                <a:gd fmla="*/ 30 h 327" name="T51"/>
                <a:gd fmla="*/ 175 w 263" name="T52"/>
                <a:gd fmla="*/ 63 h 327" name="T53"/>
                <a:gd fmla="*/ 200 w 263" name="T54"/>
                <a:gd fmla="*/ 89 h 327" name="T55"/>
                <a:gd fmla="*/ 233 w 263" name="T56"/>
                <a:gd fmla="*/ 89 h 327" name="T57"/>
                <a:gd fmla="*/ 233 w 263" name="T58"/>
                <a:gd fmla="*/ 254 h 327" name="T59"/>
                <a:gd fmla="*/ 224 w 263" name="T60"/>
                <a:gd fmla="*/ 262 h 327" name="T61"/>
                <a:gd fmla="*/ 39 w 263" name="T62"/>
                <a:gd fmla="*/ 262 h 327" name="T63"/>
                <a:gd fmla="*/ 31 w 263" name="T64"/>
                <a:gd fmla="*/ 254 h 327" name="T65"/>
                <a:gd fmla="*/ 31 w 263" name="T66"/>
                <a:gd fmla="*/ 38 h 327" name="T67"/>
                <a:gd fmla="*/ 39 w 263" name="T68"/>
                <a:gd fmla="*/ 30 h 327" name="T69"/>
                <a:gd fmla="*/ 175 w 263" name="T70"/>
                <a:gd fmla="*/ 30 h 327" name="T71"/>
                <a:gd fmla="*/ 224 w 263" name="T72"/>
                <a:gd fmla="*/ 30 h 327" name="T73"/>
                <a:gd fmla="*/ 233 w 263" name="T74"/>
                <a:gd fmla="*/ 38 h 327" name="T75"/>
                <a:gd fmla="*/ 233 w 263" name="T76"/>
                <a:gd fmla="*/ 88 h 327" name="T77"/>
                <a:gd fmla="*/ 204 w 263" name="T78"/>
                <a:gd fmla="*/ 214 h 327" name="T79"/>
                <a:gd fmla="*/ 59 w 263" name="T80"/>
                <a:gd fmla="*/ 214 h 327" name="T81"/>
                <a:gd fmla="*/ 59 w 263" name="T82"/>
                <a:gd fmla="*/ 233 h 327" name="T83"/>
                <a:gd fmla="*/ 204 w 263" name="T84"/>
                <a:gd fmla="*/ 233 h 327" name="T85"/>
                <a:gd fmla="*/ 204 w 263" name="T86"/>
                <a:gd fmla="*/ 214 h 327" name="T87"/>
                <a:gd fmla="*/ 204 w 263" name="T88"/>
                <a:gd fmla="*/ 161 h 327" name="T89"/>
                <a:gd fmla="*/ 59 w 263" name="T90"/>
                <a:gd fmla="*/ 161 h 327" name="T91"/>
                <a:gd fmla="*/ 59 w 263" name="T92"/>
                <a:gd fmla="*/ 180 h 327" name="T93"/>
                <a:gd fmla="*/ 204 w 263" name="T94"/>
                <a:gd fmla="*/ 180 h 327" name="T95"/>
                <a:gd fmla="*/ 204 w 263" name="T96"/>
                <a:gd fmla="*/ 161 h 32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7" w="263">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18"/>
            <p:cNvSpPr>
              <a:spLocks noEditPoints="1"/>
            </p:cNvSpPr>
            <p:nvPr/>
          </p:nvSpPr>
          <p:spPr bwMode="auto">
            <a:xfrm>
              <a:off x="5897563" y="2441576"/>
              <a:ext cx="673100" cy="668338"/>
            </a:xfrm>
            <a:custGeom>
              <a:gdLst>
                <a:gd fmla="*/ 70 w 331" name="T0"/>
                <a:gd fmla="*/ 147 h 327" name="T1"/>
                <a:gd fmla="*/ 201 w 331" name="T2"/>
                <a:gd fmla="*/ 199 h 327" name="T3"/>
                <a:gd fmla="*/ 70 w 331" name="T4"/>
                <a:gd fmla="*/ 181 h 327" name="T5"/>
                <a:gd fmla="*/ 201 w 331" name="T6"/>
                <a:gd fmla="*/ 199 h 327" name="T7"/>
                <a:gd fmla="*/ 235 w 331" name="T8"/>
                <a:gd fmla="*/ 296 h 327" name="T9"/>
                <a:gd fmla="*/ 41 w 331" name="T10"/>
                <a:gd fmla="*/ 258 h 327" name="T11"/>
                <a:gd fmla="*/ 42 w 331" name="T12"/>
                <a:gd fmla="*/ 239 h 327" name="T13"/>
                <a:gd fmla="*/ 42 w 331" name="T14"/>
                <a:gd fmla="*/ 202 h 327" name="T15"/>
                <a:gd fmla="*/ 41 w 331" name="T16"/>
                <a:gd fmla="*/ 182 h 327" name="T17"/>
                <a:gd fmla="*/ 52 w 331" name="T18"/>
                <a:gd fmla="*/ 135 h 327" name="T19"/>
                <a:gd fmla="*/ 41 w 331" name="T20"/>
                <a:gd fmla="*/ 88 h 327" name="T21"/>
                <a:gd fmla="*/ 42 w 331" name="T22"/>
                <a:gd fmla="*/ 68 h 327" name="T23"/>
                <a:gd fmla="*/ 49 w 331" name="T24"/>
                <a:gd fmla="*/ 30 h 327" name="T25"/>
                <a:gd fmla="*/ 243 w 331" name="T26"/>
                <a:gd fmla="*/ 125 h 327" name="T27"/>
                <a:gd fmla="*/ 261 w 331" name="T28"/>
                <a:gd fmla="*/ 98 h 327" name="T29"/>
                <a:gd fmla="*/ 273 w 331" name="T30"/>
                <a:gd fmla="*/ 38 h 327" name="T31"/>
                <a:gd fmla="*/ 11 w 331" name="T32"/>
                <a:gd fmla="*/ 38 h 327" name="T33"/>
                <a:gd fmla="*/ 0 w 331" name="T34"/>
                <a:gd fmla="*/ 78 h 327" name="T35"/>
                <a:gd fmla="*/ 11 w 331" name="T36"/>
                <a:gd fmla="*/ 125 h 327" name="T37"/>
                <a:gd fmla="*/ 10 w 331" name="T38"/>
                <a:gd fmla="*/ 145 h 327" name="T39"/>
                <a:gd fmla="*/ 10 w 331" name="T40"/>
                <a:gd fmla="*/ 182 h 327" name="T41"/>
                <a:gd fmla="*/ 11 w 331" name="T42"/>
                <a:gd fmla="*/ 202 h 327" name="T43"/>
                <a:gd fmla="*/ 0 w 331" name="T44"/>
                <a:gd fmla="*/ 249 h 327" name="T45"/>
                <a:gd fmla="*/ 11 w 331" name="T46"/>
                <a:gd fmla="*/ 288 h 327" name="T47"/>
                <a:gd fmla="*/ 273 w 331" name="T48"/>
                <a:gd fmla="*/ 288 h 327" name="T49"/>
                <a:gd fmla="*/ 243 w 331" name="T50"/>
                <a:gd fmla="*/ 258 h 327" name="T51"/>
                <a:gd fmla="*/ 110 w 331" name="T52"/>
                <a:gd fmla="*/ 254 h 327" name="T53"/>
                <a:gd fmla="*/ 197 w 331" name="T54"/>
                <a:gd fmla="*/ 235 h 327" name="T55"/>
                <a:gd fmla="*/ 70 w 331" name="T56"/>
                <a:gd fmla="*/ 94 h 327" name="T57"/>
                <a:gd fmla="*/ 329 w 331" name="T58"/>
                <a:gd fmla="*/ 103 h 327" name="T59"/>
                <a:gd fmla="*/ 301 w 331" name="T60"/>
                <a:gd fmla="*/ 82 h 327" name="T61"/>
                <a:gd fmla="*/ 276 w 331" name="T62"/>
                <a:gd fmla="*/ 116 h 327" name="T63"/>
                <a:gd fmla="*/ 314 w 331" name="T64"/>
                <a:gd fmla="*/ 137 h 327" name="T65"/>
                <a:gd fmla="*/ 329 w 331" name="T66"/>
                <a:gd fmla="*/ 103 h 327" name="T67"/>
                <a:gd fmla="*/ 265 w 331" name="T68"/>
                <a:gd fmla="*/ 124 h 327" name="T69"/>
                <a:gd fmla="*/ 217 w 331" name="T70"/>
                <a:gd fmla="*/ 198 h 327" name="T71"/>
                <a:gd fmla="*/ 215 w 331" name="T72"/>
                <a:gd fmla="*/ 253 h 327" name="T73"/>
                <a:gd fmla="*/ 261 w 331" name="T74"/>
                <a:gd fmla="*/ 228 h 327" name="T75"/>
                <a:gd fmla="*/ 303 w 331" name="T76"/>
                <a:gd fmla="*/ 145 h 327" name="T77"/>
                <a:gd fmla="*/ 260 w 331" name="T78"/>
                <a:gd fmla="*/ 185 h 327" name="T79"/>
                <a:gd fmla="*/ 255 w 331" name="T80"/>
                <a:gd fmla="*/ 183 h 327" name="T81"/>
                <a:gd fmla="*/ 274 w 331" name="T82"/>
                <a:gd fmla="*/ 145 h 327" name="T83"/>
                <a:gd fmla="*/ 279 w 331" name="T84"/>
                <a:gd fmla="*/ 146 h 3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27" w="331">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19"/>
            <p:cNvSpPr>
              <a:spLocks noEditPoints="1"/>
            </p:cNvSpPr>
            <p:nvPr/>
          </p:nvSpPr>
          <p:spPr bwMode="auto">
            <a:xfrm>
              <a:off x="6002338" y="844551"/>
              <a:ext cx="455612" cy="763588"/>
            </a:xfrm>
            <a:custGeom>
              <a:gdLst>
                <a:gd fmla="*/ 7 w 223" name="T0"/>
                <a:gd fmla="*/ 352 h 373" name="T1"/>
                <a:gd fmla="*/ 4 w 223" name="T2"/>
                <a:gd fmla="*/ 372 h 373" name="T3"/>
                <a:gd fmla="*/ 15 w 223" name="T4"/>
                <a:gd fmla="*/ 355 h 373" name="T5"/>
                <a:gd fmla="*/ 35 w 223" name="T6"/>
                <a:gd fmla="*/ 331 h 373" name="T7"/>
                <a:gd fmla="*/ 4 w 223" name="T8"/>
                <a:gd fmla="*/ 351 h 373" name="T9"/>
                <a:gd fmla="*/ 79 w 223" name="T10"/>
                <a:gd fmla="*/ 169 h 373" name="T11"/>
                <a:gd fmla="*/ 154 w 223" name="T12"/>
                <a:gd fmla="*/ 169 h 373" name="T13"/>
                <a:gd fmla="*/ 210 w 223" name="T14"/>
                <a:gd fmla="*/ 314 h 373" name="T15"/>
                <a:gd fmla="*/ 180 w 223" name="T16"/>
                <a:gd fmla="*/ 314 h 373" name="T17"/>
                <a:gd fmla="*/ 210 w 223" name="T18"/>
                <a:gd fmla="*/ 314 h 373" name="T19"/>
                <a:gd fmla="*/ 220 w 223" name="T20"/>
                <a:gd fmla="*/ 304 h 373" name="T21"/>
                <a:gd fmla="*/ 204 w 223" name="T22"/>
                <a:gd fmla="*/ 253 h 373" name="T23"/>
                <a:gd fmla="*/ 222 w 223" name="T24"/>
                <a:gd fmla="*/ 234 h 373" name="T25"/>
                <a:gd fmla="*/ 172 w 223" name="T26"/>
                <a:gd fmla="*/ 168 h 373" name="T27"/>
                <a:gd fmla="*/ 129 w 223" name="T28"/>
                <a:gd fmla="*/ 48 h 373" name="T29"/>
                <a:gd fmla="*/ 139 w 223" name="T30"/>
                <a:gd fmla="*/ 38 h 373" name="T31"/>
                <a:gd fmla="*/ 94 w 223" name="T32"/>
                <a:gd fmla="*/ 0 h 373" name="T33"/>
                <a:gd fmla="*/ 104 w 223" name="T34"/>
                <a:gd fmla="*/ 38 h 373" name="T35"/>
                <a:gd fmla="*/ 43 w 223" name="T36"/>
                <a:gd fmla="*/ 120 h 373" name="T37"/>
                <a:gd fmla="*/ 37 w 223" name="T38"/>
                <a:gd fmla="*/ 234 h 373" name="T39"/>
                <a:gd fmla="*/ 11 w 223" name="T40"/>
                <a:gd fmla="*/ 253 h 373" name="T41"/>
                <a:gd fmla="*/ 8 w 223" name="T42"/>
                <a:gd fmla="*/ 313 h 373" name="T43"/>
                <a:gd fmla="*/ 66 w 223" name="T44"/>
                <a:gd fmla="*/ 253 h 373" name="T45"/>
                <a:gd fmla="*/ 101 w 223" name="T46"/>
                <a:gd fmla="*/ 265 h 373" name="T47"/>
                <a:gd fmla="*/ 132 w 223" name="T48"/>
                <a:gd fmla="*/ 253 h 373" name="T49"/>
                <a:gd fmla="*/ 182 w 223" name="T50"/>
                <a:gd fmla="*/ 291 h 373" name="T51"/>
                <a:gd fmla="*/ 104 w 223" name="T52"/>
                <a:gd fmla="*/ 75 h 373" name="T53"/>
                <a:gd fmla="*/ 129 w 223" name="T54"/>
                <a:gd fmla="*/ 84 h 373" name="T55"/>
                <a:gd fmla="*/ 164 w 223" name="T56"/>
                <a:gd fmla="*/ 120 h 373" name="T57"/>
                <a:gd fmla="*/ 146 w 223" name="T58"/>
                <a:gd fmla="*/ 98 h 373" name="T59"/>
                <a:gd fmla="*/ 87 w 223" name="T60"/>
                <a:gd fmla="*/ 98 h 373" name="T61"/>
                <a:gd fmla="*/ 69 w 223" name="T62"/>
                <a:gd fmla="*/ 120 h 373" name="T63"/>
                <a:gd fmla="*/ 161 w 223" name="T64"/>
                <a:gd fmla="*/ 234 h 373" name="T65"/>
                <a:gd fmla="*/ 132 w 223" name="T66"/>
                <a:gd fmla="*/ 222 h 373" name="T67"/>
                <a:gd fmla="*/ 101 w 223" name="T68"/>
                <a:gd fmla="*/ 234 h 373" name="T69"/>
                <a:gd fmla="*/ 83 w 223" name="T70"/>
                <a:gd fmla="*/ 206 h 373" name="T71"/>
                <a:gd fmla="*/ 117 w 223" name="T72"/>
                <a:gd fmla="*/ 120 h 373" name="T73"/>
                <a:gd fmla="*/ 150 w 223" name="T74"/>
                <a:gd fmla="*/ 206 h 373" name="T75"/>
                <a:gd fmla="*/ 221 w 223" name="T76"/>
                <a:gd fmla="*/ 312 h 373" name="T77"/>
                <a:gd fmla="*/ 201 w 223" name="T78"/>
                <a:gd fmla="*/ 340 h 373" name="T79"/>
                <a:gd fmla="*/ 210 w 223" name="T80"/>
                <a:gd fmla="*/ 355 h 373" name="T81"/>
                <a:gd fmla="*/ 219 w 223" name="T82"/>
                <a:gd fmla="*/ 353 h 373" name="T83"/>
                <a:gd fmla="*/ 223 w 223" name="T84"/>
                <a:gd fmla="*/ 311 h 37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73" w="223">
                  <a:moveTo>
                    <a:pt x="4" y="351"/>
                  </a:moveTo>
                  <a:cubicBezTo>
                    <a:pt x="7" y="352"/>
                    <a:pt x="7" y="352"/>
                    <a:pt x="7" y="352"/>
                  </a:cubicBezTo>
                  <a:cubicBezTo>
                    <a:pt x="1" y="366"/>
                    <a:pt x="1" y="366"/>
                    <a:pt x="1" y="366"/>
                  </a:cubicBezTo>
                  <a:cubicBezTo>
                    <a:pt x="0" y="369"/>
                    <a:pt x="2" y="371"/>
                    <a:pt x="4" y="372"/>
                  </a:cubicBezTo>
                  <a:cubicBezTo>
                    <a:pt x="7" y="373"/>
                    <a:pt x="9" y="372"/>
                    <a:pt x="10" y="369"/>
                  </a:cubicBezTo>
                  <a:cubicBezTo>
                    <a:pt x="15" y="355"/>
                    <a:pt x="15" y="355"/>
                    <a:pt x="15" y="355"/>
                  </a:cubicBezTo>
                  <a:cubicBezTo>
                    <a:pt x="18" y="356"/>
                    <a:pt x="18" y="356"/>
                    <a:pt x="18" y="356"/>
                  </a:cubicBezTo>
                  <a:cubicBezTo>
                    <a:pt x="35" y="331"/>
                    <a:pt x="35" y="331"/>
                    <a:pt x="35" y="331"/>
                  </a:cubicBezTo>
                  <a:cubicBezTo>
                    <a:pt x="7" y="320"/>
                    <a:pt x="7" y="320"/>
                    <a:pt x="7" y="320"/>
                  </a:cubicBezTo>
                  <a:lnTo>
                    <a:pt x="4" y="351"/>
                  </a:lnTo>
                  <a:close/>
                  <a:moveTo>
                    <a:pt x="117" y="132"/>
                  </a:moveTo>
                  <a:cubicBezTo>
                    <a:pt x="96" y="132"/>
                    <a:pt x="79" y="149"/>
                    <a:pt x="79" y="169"/>
                  </a:cubicBezTo>
                  <a:cubicBezTo>
                    <a:pt x="79" y="190"/>
                    <a:pt x="96" y="207"/>
                    <a:pt x="117" y="207"/>
                  </a:cubicBezTo>
                  <a:cubicBezTo>
                    <a:pt x="137" y="207"/>
                    <a:pt x="154" y="190"/>
                    <a:pt x="154" y="169"/>
                  </a:cubicBezTo>
                  <a:cubicBezTo>
                    <a:pt x="154" y="149"/>
                    <a:pt x="137" y="132"/>
                    <a:pt x="117" y="132"/>
                  </a:cubicBezTo>
                  <a:close/>
                  <a:moveTo>
                    <a:pt x="210" y="314"/>
                  </a:moveTo>
                  <a:cubicBezTo>
                    <a:pt x="210" y="306"/>
                    <a:pt x="203" y="299"/>
                    <a:pt x="195" y="299"/>
                  </a:cubicBezTo>
                  <a:cubicBezTo>
                    <a:pt x="187" y="299"/>
                    <a:pt x="180" y="306"/>
                    <a:pt x="180" y="314"/>
                  </a:cubicBezTo>
                  <a:cubicBezTo>
                    <a:pt x="180" y="322"/>
                    <a:pt x="187" y="329"/>
                    <a:pt x="195" y="329"/>
                  </a:cubicBezTo>
                  <a:cubicBezTo>
                    <a:pt x="203" y="329"/>
                    <a:pt x="210" y="322"/>
                    <a:pt x="210" y="314"/>
                  </a:cubicBezTo>
                  <a:close/>
                  <a:moveTo>
                    <a:pt x="195" y="288"/>
                  </a:moveTo>
                  <a:cubicBezTo>
                    <a:pt x="206" y="288"/>
                    <a:pt x="216" y="295"/>
                    <a:pt x="220" y="304"/>
                  </a:cubicBezTo>
                  <a:cubicBezTo>
                    <a:pt x="223" y="303"/>
                    <a:pt x="223" y="303"/>
                    <a:pt x="223" y="303"/>
                  </a:cubicBezTo>
                  <a:cubicBezTo>
                    <a:pt x="204" y="253"/>
                    <a:pt x="204" y="253"/>
                    <a:pt x="204" y="253"/>
                  </a:cubicBezTo>
                  <a:cubicBezTo>
                    <a:pt x="222" y="253"/>
                    <a:pt x="222" y="253"/>
                    <a:pt x="222" y="253"/>
                  </a:cubicBezTo>
                  <a:cubicBezTo>
                    <a:pt x="222" y="234"/>
                    <a:pt x="222" y="234"/>
                    <a:pt x="222" y="234"/>
                  </a:cubicBezTo>
                  <a:cubicBezTo>
                    <a:pt x="197" y="234"/>
                    <a:pt x="197" y="234"/>
                    <a:pt x="197" y="234"/>
                  </a:cubicBezTo>
                  <a:cubicBezTo>
                    <a:pt x="172" y="168"/>
                    <a:pt x="172" y="168"/>
                    <a:pt x="172" y="168"/>
                  </a:cubicBezTo>
                  <a:cubicBezTo>
                    <a:pt x="183" y="155"/>
                    <a:pt x="190" y="139"/>
                    <a:pt x="190" y="120"/>
                  </a:cubicBezTo>
                  <a:cubicBezTo>
                    <a:pt x="190" y="84"/>
                    <a:pt x="163" y="54"/>
                    <a:pt x="129" y="48"/>
                  </a:cubicBezTo>
                  <a:cubicBezTo>
                    <a:pt x="129" y="38"/>
                    <a:pt x="129" y="38"/>
                    <a:pt x="129" y="38"/>
                  </a:cubicBezTo>
                  <a:cubicBezTo>
                    <a:pt x="139" y="38"/>
                    <a:pt x="139" y="38"/>
                    <a:pt x="139" y="38"/>
                  </a:cubicBezTo>
                  <a:cubicBezTo>
                    <a:pt x="139" y="0"/>
                    <a:pt x="139" y="0"/>
                    <a:pt x="139" y="0"/>
                  </a:cubicBezTo>
                  <a:cubicBezTo>
                    <a:pt x="94" y="0"/>
                    <a:pt x="94" y="0"/>
                    <a:pt x="94" y="0"/>
                  </a:cubicBezTo>
                  <a:cubicBezTo>
                    <a:pt x="94" y="38"/>
                    <a:pt x="94" y="38"/>
                    <a:pt x="94" y="38"/>
                  </a:cubicBezTo>
                  <a:cubicBezTo>
                    <a:pt x="104" y="38"/>
                    <a:pt x="104" y="38"/>
                    <a:pt x="104" y="38"/>
                  </a:cubicBezTo>
                  <a:cubicBezTo>
                    <a:pt x="104" y="48"/>
                    <a:pt x="104" y="48"/>
                    <a:pt x="104" y="48"/>
                  </a:cubicBezTo>
                  <a:cubicBezTo>
                    <a:pt x="70" y="54"/>
                    <a:pt x="43" y="84"/>
                    <a:pt x="43" y="120"/>
                  </a:cubicBezTo>
                  <a:cubicBezTo>
                    <a:pt x="43" y="139"/>
                    <a:pt x="50" y="155"/>
                    <a:pt x="61" y="168"/>
                  </a:cubicBezTo>
                  <a:cubicBezTo>
                    <a:pt x="37" y="234"/>
                    <a:pt x="37" y="234"/>
                    <a:pt x="37" y="234"/>
                  </a:cubicBezTo>
                  <a:cubicBezTo>
                    <a:pt x="11" y="234"/>
                    <a:pt x="11" y="234"/>
                    <a:pt x="11" y="234"/>
                  </a:cubicBezTo>
                  <a:cubicBezTo>
                    <a:pt x="11" y="253"/>
                    <a:pt x="11" y="253"/>
                    <a:pt x="11" y="253"/>
                  </a:cubicBezTo>
                  <a:cubicBezTo>
                    <a:pt x="30" y="253"/>
                    <a:pt x="30" y="253"/>
                    <a:pt x="30" y="253"/>
                  </a:cubicBezTo>
                  <a:cubicBezTo>
                    <a:pt x="8" y="313"/>
                    <a:pt x="8" y="313"/>
                    <a:pt x="8" y="313"/>
                  </a:cubicBezTo>
                  <a:cubicBezTo>
                    <a:pt x="40" y="325"/>
                    <a:pt x="40" y="325"/>
                    <a:pt x="40" y="325"/>
                  </a:cubicBezTo>
                  <a:cubicBezTo>
                    <a:pt x="66" y="253"/>
                    <a:pt x="66" y="253"/>
                    <a:pt x="66" y="253"/>
                  </a:cubicBezTo>
                  <a:cubicBezTo>
                    <a:pt x="101" y="253"/>
                    <a:pt x="101" y="253"/>
                    <a:pt x="101" y="253"/>
                  </a:cubicBezTo>
                  <a:cubicBezTo>
                    <a:pt x="101" y="265"/>
                    <a:pt x="101" y="265"/>
                    <a:pt x="101" y="265"/>
                  </a:cubicBezTo>
                  <a:cubicBezTo>
                    <a:pt x="132" y="265"/>
                    <a:pt x="132" y="265"/>
                    <a:pt x="132" y="265"/>
                  </a:cubicBezTo>
                  <a:cubicBezTo>
                    <a:pt x="132" y="253"/>
                    <a:pt x="132" y="253"/>
                    <a:pt x="132" y="253"/>
                  </a:cubicBezTo>
                  <a:cubicBezTo>
                    <a:pt x="168" y="253"/>
                    <a:pt x="168" y="253"/>
                    <a:pt x="168" y="253"/>
                  </a:cubicBezTo>
                  <a:cubicBezTo>
                    <a:pt x="182" y="291"/>
                    <a:pt x="182" y="291"/>
                    <a:pt x="182" y="291"/>
                  </a:cubicBezTo>
                  <a:cubicBezTo>
                    <a:pt x="186" y="289"/>
                    <a:pt x="190" y="288"/>
                    <a:pt x="195" y="288"/>
                  </a:cubicBezTo>
                  <a:close/>
                  <a:moveTo>
                    <a:pt x="104" y="75"/>
                  </a:moveTo>
                  <a:cubicBezTo>
                    <a:pt x="104" y="84"/>
                    <a:pt x="104" y="84"/>
                    <a:pt x="104" y="84"/>
                  </a:cubicBezTo>
                  <a:cubicBezTo>
                    <a:pt x="129" y="84"/>
                    <a:pt x="129" y="84"/>
                    <a:pt x="129" y="84"/>
                  </a:cubicBezTo>
                  <a:cubicBezTo>
                    <a:pt x="129" y="75"/>
                    <a:pt x="129" y="75"/>
                    <a:pt x="129" y="75"/>
                  </a:cubicBezTo>
                  <a:cubicBezTo>
                    <a:pt x="149" y="80"/>
                    <a:pt x="164" y="99"/>
                    <a:pt x="164" y="120"/>
                  </a:cubicBezTo>
                  <a:cubicBezTo>
                    <a:pt x="164" y="126"/>
                    <a:pt x="163" y="132"/>
                    <a:pt x="161" y="137"/>
                  </a:cubicBezTo>
                  <a:cubicBezTo>
                    <a:pt x="146" y="98"/>
                    <a:pt x="146" y="98"/>
                    <a:pt x="146" y="98"/>
                  </a:cubicBezTo>
                  <a:cubicBezTo>
                    <a:pt x="117" y="109"/>
                    <a:pt x="117" y="109"/>
                    <a:pt x="117" y="109"/>
                  </a:cubicBezTo>
                  <a:cubicBezTo>
                    <a:pt x="87" y="98"/>
                    <a:pt x="87" y="98"/>
                    <a:pt x="87" y="98"/>
                  </a:cubicBezTo>
                  <a:cubicBezTo>
                    <a:pt x="72" y="137"/>
                    <a:pt x="72" y="137"/>
                    <a:pt x="72" y="137"/>
                  </a:cubicBezTo>
                  <a:cubicBezTo>
                    <a:pt x="70" y="132"/>
                    <a:pt x="69" y="126"/>
                    <a:pt x="69" y="120"/>
                  </a:cubicBezTo>
                  <a:cubicBezTo>
                    <a:pt x="69" y="99"/>
                    <a:pt x="84" y="80"/>
                    <a:pt x="104" y="75"/>
                  </a:cubicBezTo>
                  <a:close/>
                  <a:moveTo>
                    <a:pt x="161" y="234"/>
                  </a:moveTo>
                  <a:cubicBezTo>
                    <a:pt x="132" y="234"/>
                    <a:pt x="132" y="234"/>
                    <a:pt x="132" y="234"/>
                  </a:cubicBezTo>
                  <a:cubicBezTo>
                    <a:pt x="132" y="222"/>
                    <a:pt x="132" y="222"/>
                    <a:pt x="132" y="222"/>
                  </a:cubicBezTo>
                  <a:cubicBezTo>
                    <a:pt x="101" y="222"/>
                    <a:pt x="101" y="222"/>
                    <a:pt x="101" y="222"/>
                  </a:cubicBezTo>
                  <a:cubicBezTo>
                    <a:pt x="101" y="234"/>
                    <a:pt x="101" y="234"/>
                    <a:pt x="101" y="234"/>
                  </a:cubicBezTo>
                  <a:cubicBezTo>
                    <a:pt x="73" y="234"/>
                    <a:pt x="73" y="234"/>
                    <a:pt x="73" y="234"/>
                  </a:cubicBezTo>
                  <a:cubicBezTo>
                    <a:pt x="83" y="206"/>
                    <a:pt x="83" y="206"/>
                    <a:pt x="83" y="206"/>
                  </a:cubicBezTo>
                  <a:cubicBezTo>
                    <a:pt x="73" y="197"/>
                    <a:pt x="67" y="184"/>
                    <a:pt x="67" y="169"/>
                  </a:cubicBezTo>
                  <a:cubicBezTo>
                    <a:pt x="67" y="142"/>
                    <a:pt x="89" y="120"/>
                    <a:pt x="117" y="120"/>
                  </a:cubicBezTo>
                  <a:cubicBezTo>
                    <a:pt x="144" y="120"/>
                    <a:pt x="166" y="142"/>
                    <a:pt x="166" y="169"/>
                  </a:cubicBezTo>
                  <a:cubicBezTo>
                    <a:pt x="166" y="184"/>
                    <a:pt x="160" y="197"/>
                    <a:pt x="150" y="206"/>
                  </a:cubicBezTo>
                  <a:lnTo>
                    <a:pt x="161" y="234"/>
                  </a:lnTo>
                  <a:close/>
                  <a:moveTo>
                    <a:pt x="221" y="312"/>
                  </a:moveTo>
                  <a:cubicBezTo>
                    <a:pt x="221" y="312"/>
                    <a:pt x="221" y="313"/>
                    <a:pt x="221" y="314"/>
                  </a:cubicBezTo>
                  <a:cubicBezTo>
                    <a:pt x="221" y="327"/>
                    <a:pt x="213" y="337"/>
                    <a:pt x="201" y="340"/>
                  </a:cubicBezTo>
                  <a:cubicBezTo>
                    <a:pt x="208" y="356"/>
                    <a:pt x="208" y="356"/>
                    <a:pt x="208" y="356"/>
                  </a:cubicBezTo>
                  <a:cubicBezTo>
                    <a:pt x="210" y="355"/>
                    <a:pt x="210" y="355"/>
                    <a:pt x="210" y="355"/>
                  </a:cubicBezTo>
                  <a:cubicBezTo>
                    <a:pt x="218" y="372"/>
                    <a:pt x="218" y="372"/>
                    <a:pt x="218" y="372"/>
                  </a:cubicBezTo>
                  <a:cubicBezTo>
                    <a:pt x="219" y="353"/>
                    <a:pt x="219" y="353"/>
                    <a:pt x="219" y="353"/>
                  </a:cubicBezTo>
                  <a:cubicBezTo>
                    <a:pt x="221" y="352"/>
                    <a:pt x="221" y="352"/>
                    <a:pt x="221" y="352"/>
                  </a:cubicBezTo>
                  <a:cubicBezTo>
                    <a:pt x="223" y="311"/>
                    <a:pt x="223" y="311"/>
                    <a:pt x="223" y="311"/>
                  </a:cubicBezTo>
                  <a:lnTo>
                    <a:pt x="221" y="31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0"/>
            <p:cNvSpPr>
              <a:spLocks noEditPoints="1"/>
            </p:cNvSpPr>
            <p:nvPr/>
          </p:nvSpPr>
          <p:spPr bwMode="auto">
            <a:xfrm>
              <a:off x="7353300" y="5446713"/>
              <a:ext cx="666750" cy="668338"/>
            </a:xfrm>
            <a:custGeom>
              <a:gdLst>
                <a:gd fmla="*/ 39 w 327" name="T0"/>
                <a:gd fmla="*/ 0 h 327" name="T1"/>
                <a:gd fmla="*/ 0 w 327" name="T2"/>
                <a:gd fmla="*/ 289 h 327" name="T3"/>
                <a:gd fmla="*/ 289 w 327" name="T4"/>
                <a:gd fmla="*/ 327 h 327" name="T5"/>
                <a:gd fmla="*/ 327 w 327" name="T6"/>
                <a:gd fmla="*/ 39 h 327" name="T7"/>
                <a:gd fmla="*/ 130 w 327" name="T8"/>
                <a:gd fmla="*/ 245 h 327" name="T9"/>
                <a:gd fmla="*/ 123 w 327" name="T10"/>
                <a:gd fmla="*/ 267 h 327" name="T11"/>
                <a:gd fmla="*/ 96 w 327" name="T12"/>
                <a:gd fmla="*/ 246 h 327" name="T13"/>
                <a:gd fmla="*/ 68 w 327" name="T14"/>
                <a:gd fmla="*/ 267 h 327" name="T15"/>
                <a:gd fmla="*/ 56 w 327" name="T16"/>
                <a:gd fmla="*/ 255 h 327" name="T17"/>
                <a:gd fmla="*/ 78 w 327" name="T18"/>
                <a:gd fmla="*/ 228 h 327" name="T19"/>
                <a:gd fmla="*/ 56 w 327" name="T20"/>
                <a:gd fmla="*/ 200 h 327" name="T21"/>
                <a:gd fmla="*/ 68 w 327" name="T22"/>
                <a:gd fmla="*/ 189 h 327" name="T23"/>
                <a:gd fmla="*/ 96 w 327" name="T24"/>
                <a:gd fmla="*/ 210 h 327" name="T25"/>
                <a:gd fmla="*/ 123 w 327" name="T26"/>
                <a:gd fmla="*/ 189 h 327" name="T27"/>
                <a:gd fmla="*/ 135 w 327" name="T28"/>
                <a:gd fmla="*/ 200 h 327" name="T29"/>
                <a:gd fmla="*/ 113 w 327" name="T30"/>
                <a:gd fmla="*/ 228 h 327" name="T31"/>
                <a:gd fmla="*/ 132 w 327" name="T32"/>
                <a:gd fmla="*/ 115 h 327" name="T33"/>
                <a:gd fmla="*/ 108 w 327" name="T34"/>
                <a:gd fmla="*/ 139 h 327" name="T35"/>
                <a:gd fmla="*/ 83 w 327" name="T36"/>
                <a:gd fmla="*/ 139 h 327" name="T37"/>
                <a:gd fmla="*/ 59 w 327" name="T38"/>
                <a:gd fmla="*/ 115 h 327" name="T39"/>
                <a:gd fmla="*/ 59 w 327" name="T40"/>
                <a:gd fmla="*/ 90 h 327" name="T41"/>
                <a:gd fmla="*/ 83 w 327" name="T42"/>
                <a:gd fmla="*/ 66 h 327" name="T43"/>
                <a:gd fmla="*/ 108 w 327" name="T44"/>
                <a:gd fmla="*/ 66 h 327" name="T45"/>
                <a:gd fmla="*/ 132 w 327" name="T46"/>
                <a:gd fmla="*/ 90 h 327" name="T47"/>
                <a:gd fmla="*/ 132 w 327" name="T48"/>
                <a:gd fmla="*/ 115 h 327" name="T49"/>
                <a:gd fmla="*/ 216 w 327" name="T50"/>
                <a:gd fmla="*/ 267 h 327" name="T51"/>
                <a:gd fmla="*/ 249 w 327" name="T52"/>
                <a:gd fmla="*/ 267 h 327" name="T53"/>
                <a:gd fmla="*/ 269 w 327" name="T54"/>
                <a:gd fmla="*/ 240 h 327" name="T55"/>
                <a:gd fmla="*/ 181 w 327" name="T56"/>
                <a:gd fmla="*/ 228 h 327" name="T57"/>
                <a:gd fmla="*/ 269 w 327" name="T58"/>
                <a:gd fmla="*/ 215 h 327" name="T59"/>
                <a:gd fmla="*/ 269 w 327" name="T60"/>
                <a:gd fmla="*/ 240 h 327" name="T61"/>
                <a:gd fmla="*/ 232 w 327" name="T62"/>
                <a:gd fmla="*/ 172 h 327" name="T63"/>
                <a:gd fmla="*/ 232 w 327" name="T64"/>
                <a:gd fmla="*/ 205 h 327" name="T65"/>
                <a:gd fmla="*/ 269 w 327" name="T66"/>
                <a:gd fmla="*/ 115 h 327" name="T67"/>
                <a:gd fmla="*/ 181 w 327" name="T68"/>
                <a:gd fmla="*/ 102 h 327" name="T69"/>
                <a:gd fmla="*/ 269 w 327" name="T70"/>
                <a:gd fmla="*/ 90 h 327" name="T71"/>
                <a:gd fmla="*/ 269 w 327" name="T72"/>
                <a:gd fmla="*/ 115 h 32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27" w="327">
                  <a:moveTo>
                    <a:pt x="289" y="0"/>
                  </a:moveTo>
                  <a:cubicBezTo>
                    <a:pt x="39" y="0"/>
                    <a:pt x="39" y="0"/>
                    <a:pt x="39" y="0"/>
                  </a:cubicBezTo>
                  <a:cubicBezTo>
                    <a:pt x="18" y="0"/>
                    <a:pt x="0" y="18"/>
                    <a:pt x="0" y="39"/>
                  </a:cubicBezTo>
                  <a:cubicBezTo>
                    <a:pt x="0" y="289"/>
                    <a:pt x="0" y="289"/>
                    <a:pt x="0" y="289"/>
                  </a:cubicBezTo>
                  <a:cubicBezTo>
                    <a:pt x="0" y="310"/>
                    <a:pt x="18" y="327"/>
                    <a:pt x="39" y="327"/>
                  </a:cubicBezTo>
                  <a:cubicBezTo>
                    <a:pt x="289" y="327"/>
                    <a:pt x="289" y="327"/>
                    <a:pt x="289" y="327"/>
                  </a:cubicBezTo>
                  <a:cubicBezTo>
                    <a:pt x="310" y="327"/>
                    <a:pt x="327" y="310"/>
                    <a:pt x="327" y="289"/>
                  </a:cubicBezTo>
                  <a:cubicBezTo>
                    <a:pt x="327" y="39"/>
                    <a:pt x="327" y="39"/>
                    <a:pt x="327" y="39"/>
                  </a:cubicBezTo>
                  <a:cubicBezTo>
                    <a:pt x="327" y="18"/>
                    <a:pt x="310" y="0"/>
                    <a:pt x="289" y="0"/>
                  </a:cubicBezTo>
                  <a:close/>
                  <a:moveTo>
                    <a:pt x="130" y="245"/>
                  </a:moveTo>
                  <a:cubicBezTo>
                    <a:pt x="136" y="250"/>
                    <a:pt x="136" y="259"/>
                    <a:pt x="132" y="264"/>
                  </a:cubicBezTo>
                  <a:cubicBezTo>
                    <a:pt x="129" y="266"/>
                    <a:pt x="126" y="267"/>
                    <a:pt x="123" y="267"/>
                  </a:cubicBezTo>
                  <a:cubicBezTo>
                    <a:pt x="119" y="267"/>
                    <a:pt x="116" y="265"/>
                    <a:pt x="113" y="263"/>
                  </a:cubicBezTo>
                  <a:cubicBezTo>
                    <a:pt x="96" y="246"/>
                    <a:pt x="96" y="246"/>
                    <a:pt x="96" y="246"/>
                  </a:cubicBezTo>
                  <a:cubicBezTo>
                    <a:pt x="78" y="263"/>
                    <a:pt x="78" y="263"/>
                    <a:pt x="78" y="263"/>
                  </a:cubicBezTo>
                  <a:cubicBezTo>
                    <a:pt x="76" y="265"/>
                    <a:pt x="72" y="267"/>
                    <a:pt x="68" y="267"/>
                  </a:cubicBezTo>
                  <a:cubicBezTo>
                    <a:pt x="65" y="267"/>
                    <a:pt x="62" y="266"/>
                    <a:pt x="60" y="264"/>
                  </a:cubicBezTo>
                  <a:cubicBezTo>
                    <a:pt x="57" y="262"/>
                    <a:pt x="56" y="259"/>
                    <a:pt x="56" y="255"/>
                  </a:cubicBezTo>
                  <a:cubicBezTo>
                    <a:pt x="56" y="252"/>
                    <a:pt x="58" y="248"/>
                    <a:pt x="61" y="245"/>
                  </a:cubicBezTo>
                  <a:cubicBezTo>
                    <a:pt x="78" y="228"/>
                    <a:pt x="78" y="228"/>
                    <a:pt x="78" y="228"/>
                  </a:cubicBezTo>
                  <a:cubicBezTo>
                    <a:pt x="61" y="211"/>
                    <a:pt x="61" y="211"/>
                    <a:pt x="61" y="211"/>
                  </a:cubicBezTo>
                  <a:cubicBezTo>
                    <a:pt x="58" y="208"/>
                    <a:pt x="56" y="204"/>
                    <a:pt x="56" y="200"/>
                  </a:cubicBezTo>
                  <a:cubicBezTo>
                    <a:pt x="56" y="197"/>
                    <a:pt x="57" y="194"/>
                    <a:pt x="60" y="192"/>
                  </a:cubicBezTo>
                  <a:cubicBezTo>
                    <a:pt x="62" y="190"/>
                    <a:pt x="65" y="189"/>
                    <a:pt x="68" y="189"/>
                  </a:cubicBezTo>
                  <a:cubicBezTo>
                    <a:pt x="72" y="189"/>
                    <a:pt x="76" y="190"/>
                    <a:pt x="78" y="193"/>
                  </a:cubicBezTo>
                  <a:cubicBezTo>
                    <a:pt x="96" y="210"/>
                    <a:pt x="96" y="210"/>
                    <a:pt x="96" y="210"/>
                  </a:cubicBezTo>
                  <a:cubicBezTo>
                    <a:pt x="113" y="193"/>
                    <a:pt x="113" y="193"/>
                    <a:pt x="113" y="193"/>
                  </a:cubicBezTo>
                  <a:cubicBezTo>
                    <a:pt x="116" y="190"/>
                    <a:pt x="119" y="189"/>
                    <a:pt x="123" y="189"/>
                  </a:cubicBezTo>
                  <a:cubicBezTo>
                    <a:pt x="126" y="189"/>
                    <a:pt x="129" y="190"/>
                    <a:pt x="132" y="192"/>
                  </a:cubicBezTo>
                  <a:cubicBezTo>
                    <a:pt x="134" y="194"/>
                    <a:pt x="135" y="197"/>
                    <a:pt x="135" y="200"/>
                  </a:cubicBezTo>
                  <a:cubicBezTo>
                    <a:pt x="135" y="204"/>
                    <a:pt x="133" y="208"/>
                    <a:pt x="130" y="211"/>
                  </a:cubicBezTo>
                  <a:cubicBezTo>
                    <a:pt x="113" y="228"/>
                    <a:pt x="113" y="228"/>
                    <a:pt x="113" y="228"/>
                  </a:cubicBezTo>
                  <a:lnTo>
                    <a:pt x="130" y="245"/>
                  </a:lnTo>
                  <a:close/>
                  <a:moveTo>
                    <a:pt x="132" y="115"/>
                  </a:moveTo>
                  <a:cubicBezTo>
                    <a:pt x="108" y="115"/>
                    <a:pt x="108" y="115"/>
                    <a:pt x="108" y="115"/>
                  </a:cubicBezTo>
                  <a:cubicBezTo>
                    <a:pt x="108" y="139"/>
                    <a:pt x="108" y="139"/>
                    <a:pt x="108" y="139"/>
                  </a:cubicBezTo>
                  <a:cubicBezTo>
                    <a:pt x="108" y="147"/>
                    <a:pt x="103" y="153"/>
                    <a:pt x="96" y="153"/>
                  </a:cubicBezTo>
                  <a:cubicBezTo>
                    <a:pt x="89" y="153"/>
                    <a:pt x="83" y="147"/>
                    <a:pt x="83" y="139"/>
                  </a:cubicBezTo>
                  <a:cubicBezTo>
                    <a:pt x="83" y="115"/>
                    <a:pt x="83" y="115"/>
                    <a:pt x="83" y="115"/>
                  </a:cubicBezTo>
                  <a:cubicBezTo>
                    <a:pt x="59" y="115"/>
                    <a:pt x="59" y="115"/>
                    <a:pt x="59" y="115"/>
                  </a:cubicBezTo>
                  <a:cubicBezTo>
                    <a:pt x="51" y="115"/>
                    <a:pt x="45" y="109"/>
                    <a:pt x="45" y="102"/>
                  </a:cubicBezTo>
                  <a:cubicBezTo>
                    <a:pt x="45" y="95"/>
                    <a:pt x="51" y="90"/>
                    <a:pt x="59" y="90"/>
                  </a:cubicBezTo>
                  <a:cubicBezTo>
                    <a:pt x="83" y="90"/>
                    <a:pt x="83" y="90"/>
                    <a:pt x="83" y="90"/>
                  </a:cubicBezTo>
                  <a:cubicBezTo>
                    <a:pt x="83" y="66"/>
                    <a:pt x="83" y="66"/>
                    <a:pt x="83" y="66"/>
                  </a:cubicBezTo>
                  <a:cubicBezTo>
                    <a:pt x="83" y="58"/>
                    <a:pt x="89" y="52"/>
                    <a:pt x="96" y="52"/>
                  </a:cubicBezTo>
                  <a:cubicBezTo>
                    <a:pt x="103" y="52"/>
                    <a:pt x="108" y="58"/>
                    <a:pt x="108" y="66"/>
                  </a:cubicBezTo>
                  <a:cubicBezTo>
                    <a:pt x="108" y="90"/>
                    <a:pt x="108" y="90"/>
                    <a:pt x="108" y="90"/>
                  </a:cubicBezTo>
                  <a:cubicBezTo>
                    <a:pt x="132" y="90"/>
                    <a:pt x="132" y="90"/>
                    <a:pt x="132" y="90"/>
                  </a:cubicBezTo>
                  <a:cubicBezTo>
                    <a:pt x="140" y="90"/>
                    <a:pt x="146" y="95"/>
                    <a:pt x="146" y="102"/>
                  </a:cubicBezTo>
                  <a:cubicBezTo>
                    <a:pt x="146" y="109"/>
                    <a:pt x="140" y="115"/>
                    <a:pt x="132" y="115"/>
                  </a:cubicBezTo>
                  <a:close/>
                  <a:moveTo>
                    <a:pt x="232" y="284"/>
                  </a:moveTo>
                  <a:cubicBezTo>
                    <a:pt x="223" y="284"/>
                    <a:pt x="216" y="276"/>
                    <a:pt x="216" y="267"/>
                  </a:cubicBezTo>
                  <a:cubicBezTo>
                    <a:pt x="216" y="258"/>
                    <a:pt x="223" y="251"/>
                    <a:pt x="232" y="251"/>
                  </a:cubicBezTo>
                  <a:cubicBezTo>
                    <a:pt x="241" y="251"/>
                    <a:pt x="249" y="258"/>
                    <a:pt x="249" y="267"/>
                  </a:cubicBezTo>
                  <a:cubicBezTo>
                    <a:pt x="249" y="276"/>
                    <a:pt x="241" y="284"/>
                    <a:pt x="232" y="284"/>
                  </a:cubicBezTo>
                  <a:close/>
                  <a:moveTo>
                    <a:pt x="269" y="240"/>
                  </a:moveTo>
                  <a:cubicBezTo>
                    <a:pt x="195" y="240"/>
                    <a:pt x="195" y="240"/>
                    <a:pt x="195" y="240"/>
                  </a:cubicBezTo>
                  <a:cubicBezTo>
                    <a:pt x="188" y="240"/>
                    <a:pt x="181" y="235"/>
                    <a:pt x="181" y="228"/>
                  </a:cubicBezTo>
                  <a:cubicBezTo>
                    <a:pt x="181" y="221"/>
                    <a:pt x="188" y="215"/>
                    <a:pt x="195" y="215"/>
                  </a:cubicBezTo>
                  <a:cubicBezTo>
                    <a:pt x="269" y="215"/>
                    <a:pt x="269" y="215"/>
                    <a:pt x="269" y="215"/>
                  </a:cubicBezTo>
                  <a:cubicBezTo>
                    <a:pt x="277" y="215"/>
                    <a:pt x="283" y="221"/>
                    <a:pt x="283" y="228"/>
                  </a:cubicBezTo>
                  <a:cubicBezTo>
                    <a:pt x="283" y="235"/>
                    <a:pt x="277" y="240"/>
                    <a:pt x="269" y="240"/>
                  </a:cubicBezTo>
                  <a:close/>
                  <a:moveTo>
                    <a:pt x="216" y="188"/>
                  </a:moveTo>
                  <a:cubicBezTo>
                    <a:pt x="216" y="179"/>
                    <a:pt x="223" y="172"/>
                    <a:pt x="232" y="172"/>
                  </a:cubicBezTo>
                  <a:cubicBezTo>
                    <a:pt x="241" y="172"/>
                    <a:pt x="249" y="179"/>
                    <a:pt x="249" y="188"/>
                  </a:cubicBezTo>
                  <a:cubicBezTo>
                    <a:pt x="249" y="197"/>
                    <a:pt x="241" y="205"/>
                    <a:pt x="232" y="205"/>
                  </a:cubicBezTo>
                  <a:cubicBezTo>
                    <a:pt x="223" y="205"/>
                    <a:pt x="216" y="197"/>
                    <a:pt x="216" y="188"/>
                  </a:cubicBezTo>
                  <a:close/>
                  <a:moveTo>
                    <a:pt x="269" y="115"/>
                  </a:moveTo>
                  <a:cubicBezTo>
                    <a:pt x="195" y="115"/>
                    <a:pt x="195" y="115"/>
                    <a:pt x="195" y="115"/>
                  </a:cubicBezTo>
                  <a:cubicBezTo>
                    <a:pt x="188" y="115"/>
                    <a:pt x="181" y="109"/>
                    <a:pt x="181" y="102"/>
                  </a:cubicBezTo>
                  <a:cubicBezTo>
                    <a:pt x="181" y="95"/>
                    <a:pt x="188" y="90"/>
                    <a:pt x="195" y="90"/>
                  </a:cubicBezTo>
                  <a:cubicBezTo>
                    <a:pt x="269" y="90"/>
                    <a:pt x="269" y="90"/>
                    <a:pt x="269" y="90"/>
                  </a:cubicBezTo>
                  <a:cubicBezTo>
                    <a:pt x="277" y="90"/>
                    <a:pt x="283" y="95"/>
                    <a:pt x="283" y="102"/>
                  </a:cubicBezTo>
                  <a:cubicBezTo>
                    <a:pt x="283" y="109"/>
                    <a:pt x="277" y="115"/>
                    <a:pt x="269" y="115"/>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4" name="组合 113"/>
          <p:cNvGrpSpPr/>
          <p:nvPr/>
        </p:nvGrpSpPr>
        <p:grpSpPr>
          <a:xfrm>
            <a:off x="9329809" y="2276565"/>
            <a:ext cx="2487362" cy="2407731"/>
            <a:chOff x="10091379" y="2034513"/>
            <a:chExt cx="2100621" cy="2033371"/>
          </a:xfrm>
          <a:solidFill>
            <a:srgbClr val="202A36"/>
          </a:solidFill>
        </p:grpSpPr>
        <p:sp>
          <p:nvSpPr>
            <p:cNvPr id="115" name="Freeform 5"/>
            <p:cNvSpPr>
              <a:spLocks noEditPoints="1"/>
            </p:cNvSpPr>
            <p:nvPr/>
          </p:nvSpPr>
          <p:spPr bwMode="auto">
            <a:xfrm>
              <a:off x="10091379" y="2607354"/>
              <a:ext cx="457295" cy="353364"/>
            </a:xfrm>
            <a:custGeom>
              <a:gdLst>
                <a:gd fmla="*/ 211 w 392" name="T0"/>
                <a:gd fmla="*/ 267 h 302" name="T1"/>
                <a:gd fmla="*/ 367 w 392" name="T2"/>
                <a:gd fmla="*/ 213 h 302" name="T3"/>
                <a:gd fmla="*/ 353 w 392" name="T4"/>
                <a:gd fmla="*/ 262 h 302" name="T5"/>
                <a:gd fmla="*/ 206 w 392" name="T6"/>
                <a:gd fmla="*/ 299 h 302" name="T7"/>
                <a:gd fmla="*/ 206 w 392" name="T8"/>
                <a:gd fmla="*/ 300 h 302" name="T9"/>
                <a:gd fmla="*/ 205 w 392" name="T10"/>
                <a:gd fmla="*/ 300 h 302" name="T11"/>
                <a:gd fmla="*/ 205 w 392" name="T12"/>
                <a:gd fmla="*/ 300 h 302" name="T13"/>
                <a:gd fmla="*/ 204 w 392" name="T14"/>
                <a:gd fmla="*/ 300 h 302" name="T15"/>
                <a:gd fmla="*/ 204 w 392" name="T16"/>
                <a:gd fmla="*/ 300 h 302" name="T17"/>
                <a:gd fmla="*/ 204 w 392" name="T18"/>
                <a:gd fmla="*/ 301 h 302" name="T19"/>
                <a:gd fmla="*/ 203 w 392" name="T20"/>
                <a:gd fmla="*/ 301 h 302" name="T21"/>
                <a:gd fmla="*/ 203 w 392" name="T22"/>
                <a:gd fmla="*/ 301 h 302" name="T23"/>
                <a:gd fmla="*/ 203 w 392" name="T24"/>
                <a:gd fmla="*/ 301 h 302" name="T25"/>
                <a:gd fmla="*/ 202 w 392" name="T26"/>
                <a:gd fmla="*/ 301 h 302" name="T27"/>
                <a:gd fmla="*/ 202 w 392" name="T28"/>
                <a:gd fmla="*/ 301 h 302" name="T29"/>
                <a:gd fmla="*/ 202 w 392" name="T30"/>
                <a:gd fmla="*/ 301 h 302" name="T31"/>
                <a:gd fmla="*/ 201 w 392" name="T32"/>
                <a:gd fmla="*/ 301 h 302" name="T33"/>
                <a:gd fmla="*/ 201 w 392" name="T34"/>
                <a:gd fmla="*/ 301 h 302" name="T35"/>
                <a:gd fmla="*/ 201 w 392" name="T36"/>
                <a:gd fmla="*/ 301 h 302" name="T37"/>
                <a:gd fmla="*/ 200 w 392" name="T38"/>
                <a:gd fmla="*/ 302 h 302" name="T39"/>
                <a:gd fmla="*/ 200 w 392" name="T40"/>
                <a:gd fmla="*/ 302 h 302" name="T41"/>
                <a:gd fmla="*/ 199 w 392" name="T42"/>
                <a:gd fmla="*/ 302 h 302" name="T43"/>
                <a:gd fmla="*/ 199 w 392" name="T44"/>
                <a:gd fmla="*/ 302 h 302" name="T45"/>
                <a:gd fmla="*/ 198 w 392" name="T46"/>
                <a:gd fmla="*/ 302 h 302" name="T47"/>
                <a:gd fmla="*/ 198 w 392" name="T48"/>
                <a:gd fmla="*/ 302 h 302" name="T49"/>
                <a:gd fmla="*/ 198 w 392" name="T50"/>
                <a:gd fmla="*/ 302 h 302" name="T51"/>
                <a:gd fmla="*/ 197 w 392" name="T52"/>
                <a:gd fmla="*/ 302 h 302" name="T53"/>
                <a:gd fmla="*/ 197 w 392" name="T54"/>
                <a:gd fmla="*/ 301 h 302" name="T55"/>
                <a:gd fmla="*/ 197 w 392" name="T56"/>
                <a:gd fmla="*/ 301 h 302" name="T57"/>
                <a:gd fmla="*/ 196 w 392" name="T58"/>
                <a:gd fmla="*/ 301 h 302" name="T59"/>
                <a:gd fmla="*/ 196 w 392" name="T60"/>
                <a:gd fmla="*/ 301 h 302" name="T61"/>
                <a:gd fmla="*/ 196 w 392" name="T62"/>
                <a:gd fmla="*/ 301 h 302" name="T63"/>
                <a:gd fmla="*/ 195 w 392" name="T64"/>
                <a:gd fmla="*/ 301 h 302" name="T65"/>
                <a:gd fmla="*/ 195 w 392" name="T66"/>
                <a:gd fmla="*/ 301 h 302" name="T67"/>
                <a:gd fmla="*/ 194 w 392" name="T68"/>
                <a:gd fmla="*/ 301 h 302" name="T69"/>
                <a:gd fmla="*/ 194 w 392" name="T70"/>
                <a:gd fmla="*/ 301 h 302" name="T71"/>
                <a:gd fmla="*/ 194 w 392" name="T72"/>
                <a:gd fmla="*/ 301 h 302" name="T73"/>
                <a:gd fmla="*/ 193 w 392" name="T74"/>
                <a:gd fmla="*/ 300 h 302" name="T75"/>
                <a:gd fmla="*/ 193 w 392" name="T76"/>
                <a:gd fmla="*/ 300 h 302" name="T77"/>
                <a:gd fmla="*/ 193 w 392" name="T78"/>
                <a:gd fmla="*/ 300 h 302" name="T79"/>
                <a:gd fmla="*/ 192 w 392" name="T80"/>
                <a:gd fmla="*/ 300 h 302" name="T81"/>
                <a:gd fmla="*/ 192 w 392" name="T82"/>
                <a:gd fmla="*/ 300 h 302" name="T83"/>
                <a:gd fmla="*/ 192 w 392" name="T84"/>
                <a:gd fmla="*/ 299 h 302" name="T85"/>
                <a:gd fmla="*/ 31 w 392" name="T86"/>
                <a:gd fmla="*/ 249 h 302" name="T87"/>
                <a:gd fmla="*/ 56 w 392" name="T88"/>
                <a:gd fmla="*/ 235 h 302" name="T89"/>
                <a:gd fmla="*/ 124 w 392" name="T90"/>
                <a:gd fmla="*/ 36 h 302" name="T91"/>
                <a:gd fmla="*/ 31 w 392" name="T92"/>
                <a:gd fmla="*/ 16 h 302" name="T93"/>
                <a:gd fmla="*/ 354 w 392" name="T94"/>
                <a:gd fmla="*/ 3 h 302" name="T95"/>
                <a:gd fmla="*/ 342 w 392" name="T96"/>
                <a:gd fmla="*/ 98 h 302" name="T97"/>
                <a:gd fmla="*/ 332 w 392" name="T98"/>
                <a:gd fmla="*/ 139 h 302" name="T99"/>
                <a:gd fmla="*/ 321 w 392" name="T100"/>
                <a:gd fmla="*/ 162 h 302" name="T101"/>
                <a:gd fmla="*/ 324 w 392" name="T102"/>
                <a:gd fmla="*/ 197 h 302" name="T103"/>
                <a:gd fmla="*/ 70 w 392" name="T104"/>
                <a:gd fmla="*/ 118 h 302" name="T105"/>
                <a:gd fmla="*/ 70 w 392" name="T106"/>
                <a:gd fmla="*/ 184 h 302" name="T107"/>
                <a:gd fmla="*/ 63 w 392" name="T108"/>
                <a:gd fmla="*/ 161 h 302" name="T109"/>
                <a:gd fmla="*/ 71 w 392" name="T110"/>
                <a:gd fmla="*/ 135 h 30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2" w="392">
                  <a:moveTo>
                    <a:pt x="342" y="28"/>
                  </a:moveTo>
                  <a:cubicBezTo>
                    <a:pt x="318" y="28"/>
                    <a:pt x="295" y="30"/>
                    <a:pt x="274" y="36"/>
                  </a:cubicBezTo>
                  <a:cubicBezTo>
                    <a:pt x="252" y="42"/>
                    <a:pt x="231" y="51"/>
                    <a:pt x="211" y="63"/>
                  </a:cubicBezTo>
                  <a:cubicBezTo>
                    <a:pt x="211" y="267"/>
                    <a:pt x="211" y="267"/>
                    <a:pt x="211" y="267"/>
                  </a:cubicBezTo>
                  <a:cubicBezTo>
                    <a:pt x="229" y="257"/>
                    <a:pt x="248" y="249"/>
                    <a:pt x="268" y="244"/>
                  </a:cubicBezTo>
                  <a:cubicBezTo>
                    <a:pt x="291" y="237"/>
                    <a:pt x="315" y="234"/>
                    <a:pt x="342" y="235"/>
                  </a:cubicBezTo>
                  <a:cubicBezTo>
                    <a:pt x="342" y="217"/>
                    <a:pt x="342" y="217"/>
                    <a:pt x="342" y="217"/>
                  </a:cubicBezTo>
                  <a:cubicBezTo>
                    <a:pt x="350" y="217"/>
                    <a:pt x="359" y="216"/>
                    <a:pt x="367" y="213"/>
                  </a:cubicBezTo>
                  <a:cubicBezTo>
                    <a:pt x="367" y="249"/>
                    <a:pt x="367" y="249"/>
                    <a:pt x="367" y="249"/>
                  </a:cubicBezTo>
                  <a:cubicBezTo>
                    <a:pt x="367" y="249"/>
                    <a:pt x="367" y="249"/>
                    <a:pt x="367" y="249"/>
                  </a:cubicBezTo>
                  <a:cubicBezTo>
                    <a:pt x="367" y="250"/>
                    <a:pt x="367" y="250"/>
                    <a:pt x="367" y="251"/>
                  </a:cubicBezTo>
                  <a:cubicBezTo>
                    <a:pt x="366" y="257"/>
                    <a:pt x="360" y="262"/>
                    <a:pt x="353" y="262"/>
                  </a:cubicBezTo>
                  <a:cubicBezTo>
                    <a:pt x="324" y="258"/>
                    <a:pt x="298" y="261"/>
                    <a:pt x="274" y="268"/>
                  </a:cubicBezTo>
                  <a:cubicBezTo>
                    <a:pt x="250" y="275"/>
                    <a:pt x="228" y="286"/>
                    <a:pt x="206" y="299"/>
                  </a:cubicBezTo>
                  <a:cubicBezTo>
                    <a:pt x="206" y="299"/>
                    <a:pt x="206" y="299"/>
                    <a:pt x="206" y="299"/>
                  </a:cubicBezTo>
                  <a:cubicBezTo>
                    <a:pt x="206" y="299"/>
                    <a:pt x="206" y="299"/>
                    <a:pt x="206" y="299"/>
                  </a:cubicBezTo>
                  <a:cubicBezTo>
                    <a:pt x="206" y="299"/>
                    <a:pt x="206" y="299"/>
                    <a:pt x="206" y="299"/>
                  </a:cubicBezTo>
                  <a:cubicBezTo>
                    <a:pt x="206" y="300"/>
                    <a:pt x="206" y="300"/>
                    <a:pt x="206" y="300"/>
                  </a:cubicBezTo>
                  <a:cubicBezTo>
                    <a:pt x="206" y="300"/>
                    <a:pt x="206" y="300"/>
                    <a:pt x="206" y="300"/>
                  </a:cubicBezTo>
                  <a:cubicBezTo>
                    <a:pt x="206" y="300"/>
                    <a:pt x="206" y="300"/>
                    <a:pt x="206"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1"/>
                    <a:pt x="204" y="301"/>
                    <a:pt x="204" y="301"/>
                  </a:cubicBezTo>
                  <a:cubicBezTo>
                    <a:pt x="204" y="301"/>
                    <a:pt x="204" y="301"/>
                    <a:pt x="204" y="301"/>
                  </a:cubicBezTo>
                  <a:cubicBezTo>
                    <a:pt x="204" y="301"/>
                    <a:pt x="204" y="301"/>
                    <a:pt x="204" y="301"/>
                  </a:cubicBezTo>
                  <a:cubicBezTo>
                    <a:pt x="204" y="301"/>
                    <a:pt x="204" y="301"/>
                    <a:pt x="204" y="301"/>
                  </a:cubicBezTo>
                  <a:cubicBezTo>
                    <a:pt x="204" y="301"/>
                    <a:pt x="204" y="301"/>
                    <a:pt x="204"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7" y="302"/>
                    <a:pt x="197" y="302"/>
                    <a:pt x="197" y="302"/>
                  </a:cubicBezTo>
                  <a:cubicBezTo>
                    <a:pt x="197" y="302"/>
                    <a:pt x="197" y="302"/>
                    <a:pt x="197" y="302"/>
                  </a:cubicBezTo>
                  <a:cubicBezTo>
                    <a:pt x="197" y="302"/>
                    <a:pt x="197" y="302"/>
                    <a:pt x="197" y="302"/>
                  </a:cubicBezTo>
                  <a:cubicBezTo>
                    <a:pt x="197" y="302"/>
                    <a:pt x="197" y="302"/>
                    <a:pt x="197" y="302"/>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0"/>
                    <a:pt x="194" y="300"/>
                    <a:pt x="194" y="300"/>
                  </a:cubicBezTo>
                  <a:cubicBezTo>
                    <a:pt x="194" y="300"/>
                    <a:pt x="194" y="300"/>
                    <a:pt x="194" y="300"/>
                  </a:cubicBezTo>
                  <a:cubicBezTo>
                    <a:pt x="194" y="300"/>
                    <a:pt x="194" y="300"/>
                    <a:pt x="194"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299"/>
                    <a:pt x="192" y="299"/>
                    <a:pt x="192" y="299"/>
                  </a:cubicBezTo>
                  <a:cubicBezTo>
                    <a:pt x="192" y="299"/>
                    <a:pt x="192" y="299"/>
                    <a:pt x="192" y="299"/>
                  </a:cubicBezTo>
                  <a:cubicBezTo>
                    <a:pt x="192" y="299"/>
                    <a:pt x="192" y="299"/>
                    <a:pt x="192" y="299"/>
                  </a:cubicBezTo>
                  <a:cubicBezTo>
                    <a:pt x="192" y="299"/>
                    <a:pt x="192" y="299"/>
                    <a:pt x="192" y="299"/>
                  </a:cubicBezTo>
                  <a:cubicBezTo>
                    <a:pt x="170" y="286"/>
                    <a:pt x="147" y="275"/>
                    <a:pt x="123" y="268"/>
                  </a:cubicBezTo>
                  <a:cubicBezTo>
                    <a:pt x="99" y="261"/>
                    <a:pt x="73" y="258"/>
                    <a:pt x="45" y="262"/>
                  </a:cubicBezTo>
                  <a:cubicBezTo>
                    <a:pt x="38" y="262"/>
                    <a:pt x="32" y="257"/>
                    <a:pt x="31" y="251"/>
                  </a:cubicBezTo>
                  <a:cubicBezTo>
                    <a:pt x="31" y="250"/>
                    <a:pt x="31" y="250"/>
                    <a:pt x="31" y="249"/>
                  </a:cubicBezTo>
                  <a:cubicBezTo>
                    <a:pt x="31" y="249"/>
                    <a:pt x="31" y="249"/>
                    <a:pt x="31" y="249"/>
                  </a:cubicBezTo>
                  <a:cubicBezTo>
                    <a:pt x="31" y="215"/>
                    <a:pt x="31" y="215"/>
                    <a:pt x="31" y="215"/>
                  </a:cubicBezTo>
                  <a:cubicBezTo>
                    <a:pt x="39" y="217"/>
                    <a:pt x="48" y="217"/>
                    <a:pt x="56" y="216"/>
                  </a:cubicBezTo>
                  <a:cubicBezTo>
                    <a:pt x="56" y="235"/>
                    <a:pt x="56" y="235"/>
                    <a:pt x="56" y="235"/>
                  </a:cubicBezTo>
                  <a:cubicBezTo>
                    <a:pt x="83" y="234"/>
                    <a:pt x="107" y="237"/>
                    <a:pt x="130" y="244"/>
                  </a:cubicBezTo>
                  <a:cubicBezTo>
                    <a:pt x="150" y="249"/>
                    <a:pt x="168" y="257"/>
                    <a:pt x="186" y="267"/>
                  </a:cubicBezTo>
                  <a:cubicBezTo>
                    <a:pt x="186" y="63"/>
                    <a:pt x="186" y="63"/>
                    <a:pt x="186" y="63"/>
                  </a:cubicBezTo>
                  <a:cubicBezTo>
                    <a:pt x="167" y="51"/>
                    <a:pt x="146" y="42"/>
                    <a:pt x="124" y="36"/>
                  </a:cubicBezTo>
                  <a:cubicBezTo>
                    <a:pt x="102" y="30"/>
                    <a:pt x="80" y="28"/>
                    <a:pt x="56" y="28"/>
                  </a:cubicBezTo>
                  <a:cubicBezTo>
                    <a:pt x="56" y="99"/>
                    <a:pt x="56" y="99"/>
                    <a:pt x="56" y="99"/>
                  </a:cubicBezTo>
                  <a:cubicBezTo>
                    <a:pt x="48" y="98"/>
                    <a:pt x="39" y="97"/>
                    <a:pt x="31" y="98"/>
                  </a:cubicBezTo>
                  <a:cubicBezTo>
                    <a:pt x="31" y="16"/>
                    <a:pt x="31" y="16"/>
                    <a:pt x="31" y="16"/>
                  </a:cubicBezTo>
                  <a:cubicBezTo>
                    <a:pt x="31" y="9"/>
                    <a:pt x="37" y="3"/>
                    <a:pt x="43" y="3"/>
                  </a:cubicBezTo>
                  <a:cubicBezTo>
                    <a:pt x="44" y="3"/>
                    <a:pt x="44" y="3"/>
                    <a:pt x="44" y="3"/>
                  </a:cubicBezTo>
                  <a:cubicBezTo>
                    <a:pt x="99" y="0"/>
                    <a:pt x="151" y="12"/>
                    <a:pt x="199" y="41"/>
                  </a:cubicBezTo>
                  <a:cubicBezTo>
                    <a:pt x="246" y="12"/>
                    <a:pt x="299" y="0"/>
                    <a:pt x="354" y="3"/>
                  </a:cubicBezTo>
                  <a:cubicBezTo>
                    <a:pt x="354" y="3"/>
                    <a:pt x="354" y="3"/>
                    <a:pt x="354" y="3"/>
                  </a:cubicBezTo>
                  <a:cubicBezTo>
                    <a:pt x="361" y="3"/>
                    <a:pt x="367" y="9"/>
                    <a:pt x="367" y="16"/>
                  </a:cubicBezTo>
                  <a:cubicBezTo>
                    <a:pt x="367" y="99"/>
                    <a:pt x="367" y="99"/>
                    <a:pt x="367" y="99"/>
                  </a:cubicBezTo>
                  <a:cubicBezTo>
                    <a:pt x="359" y="97"/>
                    <a:pt x="350" y="97"/>
                    <a:pt x="342" y="98"/>
                  </a:cubicBezTo>
                  <a:cubicBezTo>
                    <a:pt x="342" y="28"/>
                    <a:pt x="342" y="28"/>
                    <a:pt x="342" y="28"/>
                  </a:cubicBezTo>
                  <a:close/>
                  <a:moveTo>
                    <a:pt x="322" y="118"/>
                  </a:moveTo>
                  <a:cubicBezTo>
                    <a:pt x="322" y="124"/>
                    <a:pt x="321" y="129"/>
                    <a:pt x="321" y="135"/>
                  </a:cubicBezTo>
                  <a:cubicBezTo>
                    <a:pt x="332" y="139"/>
                    <a:pt x="332" y="139"/>
                    <a:pt x="332" y="139"/>
                  </a:cubicBezTo>
                  <a:cubicBezTo>
                    <a:pt x="321" y="140"/>
                    <a:pt x="321" y="140"/>
                    <a:pt x="321" y="140"/>
                  </a:cubicBezTo>
                  <a:cubicBezTo>
                    <a:pt x="320" y="146"/>
                    <a:pt x="320" y="152"/>
                    <a:pt x="321" y="158"/>
                  </a:cubicBezTo>
                  <a:cubicBezTo>
                    <a:pt x="329" y="161"/>
                    <a:pt x="329" y="161"/>
                    <a:pt x="329" y="161"/>
                  </a:cubicBezTo>
                  <a:cubicBezTo>
                    <a:pt x="321" y="162"/>
                    <a:pt x="321" y="162"/>
                    <a:pt x="321" y="162"/>
                  </a:cubicBezTo>
                  <a:cubicBezTo>
                    <a:pt x="321" y="169"/>
                    <a:pt x="321" y="175"/>
                    <a:pt x="322" y="181"/>
                  </a:cubicBezTo>
                  <a:cubicBezTo>
                    <a:pt x="330" y="183"/>
                    <a:pt x="330" y="183"/>
                    <a:pt x="330" y="183"/>
                  </a:cubicBezTo>
                  <a:cubicBezTo>
                    <a:pt x="322" y="184"/>
                    <a:pt x="322" y="184"/>
                    <a:pt x="322" y="184"/>
                  </a:cubicBezTo>
                  <a:cubicBezTo>
                    <a:pt x="323" y="188"/>
                    <a:pt x="323" y="193"/>
                    <a:pt x="324" y="197"/>
                  </a:cubicBezTo>
                  <a:cubicBezTo>
                    <a:pt x="330" y="199"/>
                    <a:pt x="355" y="205"/>
                    <a:pt x="369" y="193"/>
                  </a:cubicBezTo>
                  <a:cubicBezTo>
                    <a:pt x="384" y="179"/>
                    <a:pt x="392" y="151"/>
                    <a:pt x="384" y="127"/>
                  </a:cubicBezTo>
                  <a:cubicBezTo>
                    <a:pt x="377" y="107"/>
                    <a:pt x="335" y="115"/>
                    <a:pt x="322" y="118"/>
                  </a:cubicBezTo>
                  <a:close/>
                  <a:moveTo>
                    <a:pt x="70" y="118"/>
                  </a:moveTo>
                  <a:cubicBezTo>
                    <a:pt x="57" y="115"/>
                    <a:pt x="15" y="107"/>
                    <a:pt x="8" y="127"/>
                  </a:cubicBezTo>
                  <a:cubicBezTo>
                    <a:pt x="0" y="151"/>
                    <a:pt x="8" y="179"/>
                    <a:pt x="23" y="193"/>
                  </a:cubicBezTo>
                  <a:cubicBezTo>
                    <a:pt x="37" y="205"/>
                    <a:pt x="62" y="199"/>
                    <a:pt x="68" y="197"/>
                  </a:cubicBezTo>
                  <a:cubicBezTo>
                    <a:pt x="69" y="193"/>
                    <a:pt x="69" y="188"/>
                    <a:pt x="70" y="184"/>
                  </a:cubicBezTo>
                  <a:cubicBezTo>
                    <a:pt x="63" y="183"/>
                    <a:pt x="63" y="183"/>
                    <a:pt x="63" y="183"/>
                  </a:cubicBezTo>
                  <a:cubicBezTo>
                    <a:pt x="70" y="181"/>
                    <a:pt x="70" y="181"/>
                    <a:pt x="70" y="181"/>
                  </a:cubicBezTo>
                  <a:cubicBezTo>
                    <a:pt x="71" y="175"/>
                    <a:pt x="71" y="169"/>
                    <a:pt x="72" y="162"/>
                  </a:cubicBezTo>
                  <a:cubicBezTo>
                    <a:pt x="63" y="161"/>
                    <a:pt x="63" y="161"/>
                    <a:pt x="63" y="161"/>
                  </a:cubicBezTo>
                  <a:cubicBezTo>
                    <a:pt x="72" y="158"/>
                    <a:pt x="72" y="158"/>
                    <a:pt x="72" y="158"/>
                  </a:cubicBezTo>
                  <a:cubicBezTo>
                    <a:pt x="72" y="152"/>
                    <a:pt x="72" y="146"/>
                    <a:pt x="72" y="140"/>
                  </a:cubicBezTo>
                  <a:cubicBezTo>
                    <a:pt x="61" y="139"/>
                    <a:pt x="61" y="139"/>
                    <a:pt x="61" y="139"/>
                  </a:cubicBezTo>
                  <a:cubicBezTo>
                    <a:pt x="71" y="135"/>
                    <a:pt x="71" y="135"/>
                    <a:pt x="71" y="135"/>
                  </a:cubicBezTo>
                  <a:cubicBezTo>
                    <a:pt x="71" y="129"/>
                    <a:pt x="71" y="124"/>
                    <a:pt x="70" y="118"/>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6"/>
            <p:cNvSpPr>
              <a:spLocks noEditPoints="1"/>
            </p:cNvSpPr>
            <p:nvPr/>
          </p:nvSpPr>
          <p:spPr bwMode="auto">
            <a:xfrm>
              <a:off x="10655661" y="3156963"/>
              <a:ext cx="431618" cy="357644"/>
            </a:xfrm>
            <a:custGeom>
              <a:gdLst>
                <a:gd fmla="*/ 152 w 370" name="T0"/>
                <a:gd fmla="*/ 48 h 306" name="T1"/>
                <a:gd fmla="*/ 49 w 370" name="T2"/>
                <a:gd fmla="*/ 72 h 306" name="T3"/>
                <a:gd fmla="*/ 148 w 370" name="T4"/>
                <a:gd fmla="*/ 61 h 306" name="T5"/>
                <a:gd fmla="*/ 159 w 370" name="T6"/>
                <a:gd fmla="*/ 306 h 306" name="T7"/>
                <a:gd fmla="*/ 0 w 370" name="T8"/>
                <a:gd fmla="*/ 291 h 306" name="T9"/>
                <a:gd fmla="*/ 11 w 370" name="T10"/>
                <a:gd fmla="*/ 72 h 306" name="T11"/>
                <a:gd fmla="*/ 104 w 370" name="T12"/>
                <a:gd fmla="*/ 3 h 306" name="T13"/>
                <a:gd fmla="*/ 353 w 370" name="T14"/>
                <a:gd fmla="*/ 30 h 306" name="T15"/>
                <a:gd fmla="*/ 370 w 370" name="T16"/>
                <a:gd fmla="*/ 78 h 306" name="T17"/>
                <a:gd fmla="*/ 356 w 370" name="T18"/>
                <a:gd fmla="*/ 291 h 306" name="T19"/>
                <a:gd fmla="*/ 311 w 370" name="T20"/>
                <a:gd fmla="*/ 263 h 306" name="T21"/>
                <a:gd fmla="*/ 281 w 370" name="T22"/>
                <a:gd fmla="*/ 263 h 306" name="T23"/>
                <a:gd fmla="*/ 281 w 370" name="T24"/>
                <a:gd fmla="*/ 263 h 306" name="T25"/>
                <a:gd fmla="*/ 89 w 370" name="T26"/>
                <a:gd fmla="*/ 263 h 306" name="T27"/>
                <a:gd fmla="*/ 268 w 370" name="T28"/>
                <a:gd fmla="*/ 153 h 306" name="T29"/>
                <a:gd fmla="*/ 318 w 370" name="T30"/>
                <a:gd fmla="*/ 156 h 306" name="T31"/>
                <a:gd fmla="*/ 214 w 370" name="T32"/>
                <a:gd fmla="*/ 151 h 306" name="T33"/>
                <a:gd fmla="*/ 268 w 370" name="T34"/>
                <a:gd fmla="*/ 122 h 306" name="T35"/>
                <a:gd fmla="*/ 318 w 370" name="T36"/>
                <a:gd fmla="*/ 125 h 306" name="T37"/>
                <a:gd fmla="*/ 214 w 370" name="T38"/>
                <a:gd fmla="*/ 120 h 306" name="T39"/>
                <a:gd fmla="*/ 268 w 370" name="T40"/>
                <a:gd fmla="*/ 91 h 306" name="T41"/>
                <a:gd fmla="*/ 318 w 370" name="T42"/>
                <a:gd fmla="*/ 94 h 306" name="T43"/>
                <a:gd fmla="*/ 214 w 370" name="T44"/>
                <a:gd fmla="*/ 89 h 306" name="T45"/>
                <a:gd fmla="*/ 268 w 370" name="T46"/>
                <a:gd fmla="*/ 60 h 306" name="T47"/>
                <a:gd fmla="*/ 318 w 370" name="T48"/>
                <a:gd fmla="*/ 62 h 306" name="T49"/>
                <a:gd fmla="*/ 214 w 370" name="T50"/>
                <a:gd fmla="*/ 57 h 306" name="T51"/>
                <a:gd fmla="*/ 174 w 370" name="T52"/>
                <a:gd fmla="*/ 30 h 306" name="T53"/>
                <a:gd fmla="*/ 33 w 370" name="T54"/>
                <a:gd fmla="*/ 252 h 306" name="T55"/>
                <a:gd fmla="*/ 294 w 370" name="T56"/>
                <a:gd fmla="*/ 242 h 306" name="T57"/>
                <a:gd fmla="*/ 299 w 370" name="T58"/>
                <a:gd fmla="*/ 193 h 306" name="T59"/>
                <a:gd fmla="*/ 265 w 370" name="T60"/>
                <a:gd fmla="*/ 25 h 306" name="T61"/>
                <a:gd fmla="*/ 267 w 370" name="T62"/>
                <a:gd fmla="*/ 239 h 306" name="T63"/>
                <a:gd fmla="*/ 312 w 370" name="T64"/>
                <a:gd fmla="*/ 216 h 306" name="T65"/>
                <a:gd fmla="*/ 148 w 370" name="T66"/>
                <a:gd fmla="*/ 154 h 306" name="T67"/>
                <a:gd fmla="*/ 102 w 370" name="T68"/>
                <a:gd fmla="*/ 140 h 306" name="T69"/>
                <a:gd fmla="*/ 57 w 370" name="T70"/>
                <a:gd fmla="*/ 168 h 306" name="T71"/>
                <a:gd fmla="*/ 148 w 370" name="T72"/>
                <a:gd fmla="*/ 123 h 306" name="T73"/>
                <a:gd fmla="*/ 102 w 370" name="T74"/>
                <a:gd fmla="*/ 109 h 306" name="T75"/>
                <a:gd fmla="*/ 57 w 370" name="T76"/>
                <a:gd fmla="*/ 137 h 306" name="T77"/>
                <a:gd fmla="*/ 148 w 370" name="T78"/>
                <a:gd fmla="*/ 92 h 306" name="T79"/>
                <a:gd fmla="*/ 49 w 370" name="T80"/>
                <a:gd fmla="*/ 104 h 306" name="T81"/>
                <a:gd fmla="*/ 152 w 370" name="T82"/>
                <a:gd fmla="*/ 80 h 30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06" w="370">
                  <a:moveTo>
                    <a:pt x="148" y="61"/>
                  </a:moveTo>
                  <a:cubicBezTo>
                    <a:pt x="151" y="61"/>
                    <a:pt x="154"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4"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4"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4" y="91"/>
                    <a:pt x="151" y="93"/>
                    <a:pt x="148" y="92"/>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7"/>
            <p:cNvSpPr>
              <a:spLocks noEditPoints="1"/>
            </p:cNvSpPr>
            <p:nvPr/>
          </p:nvSpPr>
          <p:spPr bwMode="auto">
            <a:xfrm>
              <a:off x="10110331" y="3090325"/>
              <a:ext cx="426727" cy="452404"/>
            </a:xfrm>
            <a:custGeom>
              <a:gdLst>
                <a:gd fmla="*/ 255 w 366" name="T0"/>
                <a:gd fmla="*/ 65 h 387" name="T1"/>
                <a:gd fmla="*/ 257 w 366" name="T2"/>
                <a:gd fmla="*/ 100 h 387" name="T3"/>
                <a:gd fmla="*/ 243 w 366" name="T4"/>
                <a:gd fmla="*/ 88 h 387" name="T5"/>
                <a:gd fmla="*/ 120 w 366" name="T6"/>
                <a:gd fmla="*/ 88 h 387" name="T7"/>
                <a:gd fmla="*/ 107 w 366" name="T8"/>
                <a:gd fmla="*/ 100 h 387" name="T9"/>
                <a:gd fmla="*/ 109 w 366" name="T10"/>
                <a:gd fmla="*/ 65 h 387" name="T11"/>
                <a:gd fmla="*/ 348 w 366" name="T12"/>
                <a:gd fmla="*/ 242 h 387" name="T13"/>
                <a:gd fmla="*/ 330 w 366" name="T14"/>
                <a:gd fmla="*/ 214 h 387" name="T15"/>
                <a:gd fmla="*/ 305 w 366" name="T16"/>
                <a:gd fmla="*/ 245 h 387" name="T17"/>
                <a:gd fmla="*/ 298 w 366" name="T18"/>
                <a:gd fmla="*/ 261 h 387" name="T19"/>
                <a:gd fmla="*/ 293 w 366" name="T20"/>
                <a:gd fmla="*/ 278 h 387" name="T21"/>
                <a:gd fmla="*/ 290 w 366" name="T22"/>
                <a:gd fmla="*/ 290 h 387" name="T23"/>
                <a:gd fmla="*/ 310 w 366" name="T24"/>
                <a:gd fmla="*/ 234 h 387" name="T25"/>
                <a:gd fmla="*/ 34 w 366" name="T26"/>
                <a:gd fmla="*/ 232 h 387" name="T27"/>
                <a:gd fmla="*/ 55 w 366" name="T28"/>
                <a:gd fmla="*/ 234 h 387" name="T29"/>
                <a:gd fmla="*/ 62 w 366" name="T30"/>
                <a:gd fmla="*/ 249 h 387" name="T31"/>
                <a:gd fmla="*/ 68 w 366" name="T32"/>
                <a:gd fmla="*/ 265 h 387" name="T33"/>
                <a:gd fmla="*/ 73 w 366" name="T34"/>
                <a:gd fmla="*/ 280 h 387" name="T35"/>
                <a:gd fmla="*/ 0 w 366" name="T36"/>
                <a:gd fmla="*/ 264 h 387" name="T37"/>
                <a:gd fmla="*/ 64 w 366" name="T38"/>
                <a:gd fmla="*/ 146 h 387" name="T39"/>
                <a:gd fmla="*/ 96 w 366" name="T40"/>
                <a:gd fmla="*/ 150 h 387" name="T41"/>
                <a:gd fmla="*/ 89 w 366" name="T42"/>
                <a:gd fmla="*/ 130 h 387" name="T43"/>
                <a:gd fmla="*/ 98 w 366" name="T44"/>
                <a:gd fmla="*/ 126 h 387" name="T45"/>
                <a:gd fmla="*/ 182 w 366" name="T46"/>
                <a:gd fmla="*/ 196 h 387" name="T47"/>
                <a:gd fmla="*/ 266 w 366" name="T48"/>
                <a:gd fmla="*/ 125 h 387" name="T49"/>
                <a:gd fmla="*/ 276 w 366" name="T50"/>
                <a:gd fmla="*/ 130 h 387" name="T51"/>
                <a:gd fmla="*/ 269 w 366" name="T52"/>
                <a:gd fmla="*/ 150 h 387" name="T53"/>
                <a:gd fmla="*/ 301 w 366" name="T54"/>
                <a:gd fmla="*/ 146 h 387" name="T55"/>
                <a:gd fmla="*/ 318 w 366" name="T56"/>
                <a:gd fmla="*/ 220 h 387" name="T57"/>
                <a:gd fmla="*/ 301 w 366" name="T58"/>
                <a:gd fmla="*/ 226 h 387" name="T59"/>
                <a:gd fmla="*/ 212 w 366" name="T60"/>
                <a:gd fmla="*/ 360 h 387" name="T61"/>
                <a:gd fmla="*/ 310 w 366" name="T62"/>
                <a:gd fmla="*/ 316 h 387" name="T63"/>
                <a:gd fmla="*/ 207 w 366" name="T64"/>
                <a:gd fmla="*/ 380 h 387" name="T65"/>
                <a:gd fmla="*/ 195 w 366" name="T66"/>
                <a:gd fmla="*/ 385 h 387" name="T67"/>
                <a:gd fmla="*/ 48 w 366" name="T68"/>
                <a:gd fmla="*/ 334 h 387" name="T69"/>
                <a:gd fmla="*/ 65 w 366" name="T70"/>
                <a:gd fmla="*/ 311 h 387" name="T71"/>
                <a:gd fmla="*/ 154 w 366" name="T72"/>
                <a:gd fmla="*/ 207 h 387" name="T73"/>
                <a:gd fmla="*/ 61 w 366" name="T74"/>
                <a:gd fmla="*/ 218 h 387" name="T75"/>
                <a:gd fmla="*/ 48 w 366" name="T76"/>
                <a:gd fmla="*/ 144 h 387" name="T77"/>
                <a:gd fmla="*/ 292 w 366" name="T78"/>
                <a:gd fmla="*/ 194 h 387" name="T79"/>
                <a:gd fmla="*/ 223 w 366" name="T80"/>
                <a:gd fmla="*/ 221 h 387" name="T81"/>
                <a:gd fmla="*/ 182 w 366" name="T82"/>
                <a:gd fmla="*/ 370 h 387" name="T83"/>
                <a:gd fmla="*/ 183 w 366" name="T84"/>
                <a:gd fmla="*/ 214 h 38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87" w="366">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0" y="214"/>
                    <a:pt x="330" y="214"/>
                    <a:pt x="330"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8"/>
            <p:cNvSpPr>
              <a:spLocks noEditPoints="1"/>
            </p:cNvSpPr>
            <p:nvPr/>
          </p:nvSpPr>
          <p:spPr bwMode="auto">
            <a:xfrm>
              <a:off x="11774443" y="2058967"/>
              <a:ext cx="390657" cy="363757"/>
            </a:xfrm>
            <a:custGeom>
              <a:gdLst>
                <a:gd fmla="*/ 18 w 335" name="T0"/>
                <a:gd fmla="*/ 15 h 311" name="T1"/>
                <a:gd fmla="*/ 303 w 335" name="T2"/>
                <a:gd fmla="*/ 27 h 311" name="T3"/>
                <a:gd fmla="*/ 320 w 335" name="T4"/>
                <a:gd fmla="*/ 37 h 311" name="T5"/>
                <a:gd fmla="*/ 301 w 335" name="T6"/>
                <a:gd fmla="*/ 48 h 311" name="T7"/>
                <a:gd fmla="*/ 18 w 335" name="T8"/>
                <a:gd fmla="*/ 59 h 311" name="T9"/>
                <a:gd fmla="*/ 50 w 335" name="T10"/>
                <a:gd fmla="*/ 74 h 311" name="T11"/>
                <a:gd fmla="*/ 38 w 335" name="T12"/>
                <a:gd fmla="*/ 85 h 311" name="T13"/>
                <a:gd fmla="*/ 38 w 335" name="T14"/>
                <a:gd fmla="*/ 179 h 311" name="T15"/>
                <a:gd fmla="*/ 64 w 335" name="T16"/>
                <a:gd fmla="*/ 187 h 311" name="T17"/>
                <a:gd fmla="*/ 72 w 335" name="T18"/>
                <a:gd fmla="*/ 174 h 311" name="T19"/>
                <a:gd fmla="*/ 81 w 335" name="T20"/>
                <a:gd fmla="*/ 191 h 311" name="T21"/>
                <a:gd fmla="*/ 52 w 335" name="T22"/>
                <a:gd fmla="*/ 209 h 311" name="T23"/>
                <a:gd fmla="*/ 32 w 335" name="T24"/>
                <a:gd fmla="*/ 192 h 311" name="T25"/>
                <a:gd fmla="*/ 18 w 335" name="T26"/>
                <a:gd fmla="*/ 204 h 311" name="T27"/>
                <a:gd fmla="*/ 18 w 335" name="T28"/>
                <a:gd fmla="*/ 297 h 311" name="T29"/>
                <a:gd fmla="*/ 44 w 335" name="T30"/>
                <a:gd fmla="*/ 305 h 311" name="T31"/>
                <a:gd fmla="*/ 53 w 335" name="T32"/>
                <a:gd fmla="*/ 293 h 311" name="T33"/>
                <a:gd fmla="*/ 67 w 335" name="T34"/>
                <a:gd fmla="*/ 310 h 311" name="T35"/>
                <a:gd fmla="*/ 305 w 335" name="T36"/>
                <a:gd fmla="*/ 298 h 311" name="T37"/>
                <a:gd fmla="*/ 69 w 335" name="T38"/>
                <a:gd fmla="*/ 273 h 311" name="T39"/>
                <a:gd fmla="*/ 33 w 335" name="T40"/>
                <a:gd fmla="*/ 277 h 311" name="T41"/>
                <a:gd fmla="*/ 39 w 335" name="T42"/>
                <a:gd fmla="*/ 229 h 311" name="T43"/>
                <a:gd fmla="*/ 76 w 335" name="T44"/>
                <a:gd fmla="*/ 215 h 311" name="T45"/>
                <a:gd fmla="*/ 298 w 335" name="T46"/>
                <a:gd fmla="*/ 192 h 311" name="T47"/>
                <a:gd fmla="*/ 312 w 335" name="T48"/>
                <a:gd fmla="*/ 167 h 311" name="T49"/>
                <a:gd fmla="*/ 74 w 335" name="T50"/>
                <a:gd fmla="*/ 149 h 311" name="T51"/>
                <a:gd fmla="*/ 44 w 335" name="T52"/>
                <a:gd fmla="*/ 132 h 311" name="T53"/>
                <a:gd fmla="*/ 72 w 335" name="T54"/>
                <a:gd fmla="*/ 115 h 311" name="T55"/>
                <a:gd fmla="*/ 312 w 335" name="T56"/>
                <a:gd fmla="*/ 97 h 311" name="T57"/>
                <a:gd fmla="*/ 318 w 335" name="T58"/>
                <a:gd fmla="*/ 72 h 311" name="T59"/>
                <a:gd fmla="*/ 335 w 335" name="T60"/>
                <a:gd fmla="*/ 37 h 311" name="T61"/>
                <a:gd fmla="*/ 318 w 335" name="T62"/>
                <a:gd fmla="*/ 3 h 311" name="T63"/>
                <a:gd fmla="*/ 306 w 335" name="T64"/>
                <a:gd fmla="*/ 7 h 311" name="T65"/>
                <a:gd fmla="*/ 301 w 335" name="T66"/>
                <a:gd fmla="*/ 7 h 311" name="T67"/>
                <a:gd fmla="*/ 81 w 335" name="T68"/>
                <a:gd fmla="*/ 275 h 311" name="T69"/>
                <a:gd fmla="*/ 286 w 335" name="T70"/>
                <a:gd fmla="*/ 265 h 311" name="T71"/>
                <a:gd fmla="*/ 81 w 335" name="T72"/>
                <a:gd fmla="*/ 275 h 311" name="T73"/>
                <a:gd fmla="*/ 81 w 335" name="T74"/>
                <a:gd fmla="*/ 245 h 311" name="T75"/>
                <a:gd fmla="*/ 286 w 335" name="T76"/>
                <a:gd fmla="*/ 254 h 311" name="T77"/>
                <a:gd fmla="*/ 76 w 335" name="T78"/>
                <a:gd fmla="*/ 230 h 311" name="T79"/>
                <a:gd fmla="*/ 291 w 335" name="T80"/>
                <a:gd fmla="*/ 230 h 311" name="T81"/>
                <a:gd fmla="*/ 59 w 335" name="T82"/>
                <a:gd fmla="*/ 74 h 311" name="T83"/>
                <a:gd fmla="*/ 72 w 335" name="T84"/>
                <a:gd fmla="*/ 90 h 311" name="T85"/>
                <a:gd fmla="*/ 59 w 335" name="T86"/>
                <a:gd fmla="*/ 74 h 311" name="T87"/>
                <a:gd fmla="*/ 302 w 335" name="T88"/>
                <a:gd fmla="*/ 63 h 311" name="T89"/>
                <a:gd fmla="*/ 306 w 335" name="T90"/>
                <a:gd fmla="*/ 68 h 311" name="T91"/>
                <a:gd fmla="*/ 299 w 335" name="T92"/>
                <a:gd fmla="*/ 72 h 311" name="T93"/>
                <a:gd fmla="*/ 100 w 335" name="T94"/>
                <a:gd fmla="*/ 147 h 311" name="T95"/>
                <a:gd fmla="*/ 306 w 335" name="T96"/>
                <a:gd fmla="*/ 156 h 311" name="T97"/>
                <a:gd fmla="*/ 95 w 335" name="T98"/>
                <a:gd fmla="*/ 131 h 311" name="T99"/>
                <a:gd fmla="*/ 311 w 335" name="T100"/>
                <a:gd fmla="*/ 131 h 311" name="T101"/>
                <a:gd fmla="*/ 100 w 335" name="T102"/>
                <a:gd fmla="*/ 116 h 311" name="T103"/>
                <a:gd fmla="*/ 306 w 335" name="T104"/>
                <a:gd fmla="*/ 107 h 311" name="T105"/>
                <a:gd fmla="*/ 100 w 335" name="T106"/>
                <a:gd fmla="*/ 116 h 311" name="T107"/>
                <a:gd fmla="*/ 19 w 335" name="T108"/>
                <a:gd fmla="*/ 49 h 311" name="T109"/>
                <a:gd fmla="*/ 288 w 335" name="T110"/>
                <a:gd fmla="*/ 49 h 311" name="T111"/>
                <a:gd fmla="*/ 22 w 335" name="T112"/>
                <a:gd fmla="*/ 40 h 311" name="T113"/>
                <a:gd fmla="*/ 285 w 335" name="T114"/>
                <a:gd fmla="*/ 34 h 311" name="T115"/>
                <a:gd fmla="*/ 285 w 335" name="T116"/>
                <a:gd fmla="*/ 27 h 311" name="T117"/>
                <a:gd fmla="*/ 22 w 335" name="T118"/>
                <a:gd fmla="*/ 22 h 311" name="T119"/>
                <a:gd fmla="*/ 285 w 335" name="T120"/>
                <a:gd fmla="*/ 27 h 31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1" w="335">
                  <a:moveTo>
                    <a:pt x="18" y="0"/>
                  </a:moveTo>
                  <a:cubicBezTo>
                    <a:pt x="14" y="0"/>
                    <a:pt x="11" y="4"/>
                    <a:pt x="11" y="8"/>
                  </a:cubicBezTo>
                  <a:cubicBezTo>
                    <a:pt x="11" y="12"/>
                    <a:pt x="14" y="15"/>
                    <a:pt x="18" y="15"/>
                  </a:cubicBezTo>
                  <a:cubicBezTo>
                    <a:pt x="288" y="15"/>
                    <a:pt x="288" y="15"/>
                    <a:pt x="288" y="15"/>
                  </a:cubicBezTo>
                  <a:cubicBezTo>
                    <a:pt x="289" y="19"/>
                    <a:pt x="291" y="22"/>
                    <a:pt x="293" y="24"/>
                  </a:cubicBezTo>
                  <a:cubicBezTo>
                    <a:pt x="296" y="26"/>
                    <a:pt x="299" y="27"/>
                    <a:pt x="303" y="27"/>
                  </a:cubicBezTo>
                  <a:cubicBezTo>
                    <a:pt x="305" y="27"/>
                    <a:pt x="308" y="26"/>
                    <a:pt x="311" y="24"/>
                  </a:cubicBezTo>
                  <a:cubicBezTo>
                    <a:pt x="312" y="23"/>
                    <a:pt x="313" y="22"/>
                    <a:pt x="315" y="21"/>
                  </a:cubicBezTo>
                  <a:cubicBezTo>
                    <a:pt x="318" y="26"/>
                    <a:pt x="320" y="32"/>
                    <a:pt x="320" y="37"/>
                  </a:cubicBezTo>
                  <a:cubicBezTo>
                    <a:pt x="320" y="43"/>
                    <a:pt x="318" y="48"/>
                    <a:pt x="314" y="53"/>
                  </a:cubicBezTo>
                  <a:cubicBezTo>
                    <a:pt x="313" y="52"/>
                    <a:pt x="311" y="51"/>
                    <a:pt x="309" y="50"/>
                  </a:cubicBezTo>
                  <a:cubicBezTo>
                    <a:pt x="307" y="48"/>
                    <a:pt x="304" y="48"/>
                    <a:pt x="301" y="48"/>
                  </a:cubicBezTo>
                  <a:cubicBezTo>
                    <a:pt x="298" y="48"/>
                    <a:pt x="295" y="49"/>
                    <a:pt x="292" y="51"/>
                  </a:cubicBezTo>
                  <a:cubicBezTo>
                    <a:pt x="290" y="53"/>
                    <a:pt x="288" y="56"/>
                    <a:pt x="287" y="59"/>
                  </a:cubicBezTo>
                  <a:cubicBezTo>
                    <a:pt x="18" y="59"/>
                    <a:pt x="18" y="59"/>
                    <a:pt x="18" y="59"/>
                  </a:cubicBezTo>
                  <a:cubicBezTo>
                    <a:pt x="14" y="59"/>
                    <a:pt x="11" y="62"/>
                    <a:pt x="11" y="67"/>
                  </a:cubicBezTo>
                  <a:cubicBezTo>
                    <a:pt x="11" y="71"/>
                    <a:pt x="14" y="74"/>
                    <a:pt x="18" y="74"/>
                  </a:cubicBezTo>
                  <a:cubicBezTo>
                    <a:pt x="50" y="74"/>
                    <a:pt x="50" y="74"/>
                    <a:pt x="50" y="74"/>
                  </a:cubicBezTo>
                  <a:cubicBezTo>
                    <a:pt x="49" y="75"/>
                    <a:pt x="48" y="76"/>
                    <a:pt x="46" y="77"/>
                  </a:cubicBezTo>
                  <a:cubicBezTo>
                    <a:pt x="46" y="76"/>
                    <a:pt x="46" y="76"/>
                    <a:pt x="46" y="76"/>
                  </a:cubicBezTo>
                  <a:cubicBezTo>
                    <a:pt x="43" y="79"/>
                    <a:pt x="40" y="82"/>
                    <a:pt x="38" y="85"/>
                  </a:cubicBezTo>
                  <a:cubicBezTo>
                    <a:pt x="37" y="86"/>
                    <a:pt x="37" y="86"/>
                    <a:pt x="37" y="86"/>
                  </a:cubicBezTo>
                  <a:cubicBezTo>
                    <a:pt x="25" y="100"/>
                    <a:pt x="19" y="116"/>
                    <a:pt x="19" y="132"/>
                  </a:cubicBezTo>
                  <a:cubicBezTo>
                    <a:pt x="19" y="149"/>
                    <a:pt x="25" y="165"/>
                    <a:pt x="38" y="179"/>
                  </a:cubicBezTo>
                  <a:cubicBezTo>
                    <a:pt x="38" y="179"/>
                    <a:pt x="38" y="179"/>
                    <a:pt x="38" y="180"/>
                  </a:cubicBezTo>
                  <a:cubicBezTo>
                    <a:pt x="41" y="182"/>
                    <a:pt x="44" y="185"/>
                    <a:pt x="47" y="188"/>
                  </a:cubicBezTo>
                  <a:cubicBezTo>
                    <a:pt x="52" y="192"/>
                    <a:pt x="60" y="192"/>
                    <a:pt x="64" y="187"/>
                  </a:cubicBezTo>
                  <a:cubicBezTo>
                    <a:pt x="65" y="185"/>
                    <a:pt x="66" y="184"/>
                    <a:pt x="66" y="182"/>
                  </a:cubicBezTo>
                  <a:cubicBezTo>
                    <a:pt x="66" y="182"/>
                    <a:pt x="66" y="182"/>
                    <a:pt x="66" y="182"/>
                  </a:cubicBezTo>
                  <a:cubicBezTo>
                    <a:pt x="68" y="178"/>
                    <a:pt x="70" y="175"/>
                    <a:pt x="72" y="174"/>
                  </a:cubicBezTo>
                  <a:cubicBezTo>
                    <a:pt x="72" y="174"/>
                    <a:pt x="73" y="174"/>
                    <a:pt x="73" y="174"/>
                  </a:cubicBezTo>
                  <a:cubicBezTo>
                    <a:pt x="73" y="175"/>
                    <a:pt x="74" y="177"/>
                    <a:pt x="74" y="180"/>
                  </a:cubicBezTo>
                  <a:cubicBezTo>
                    <a:pt x="74" y="185"/>
                    <a:pt x="77" y="189"/>
                    <a:pt x="81" y="191"/>
                  </a:cubicBezTo>
                  <a:cubicBezTo>
                    <a:pt x="67" y="191"/>
                    <a:pt x="67" y="191"/>
                    <a:pt x="67" y="191"/>
                  </a:cubicBezTo>
                  <a:cubicBezTo>
                    <a:pt x="60" y="191"/>
                    <a:pt x="55" y="196"/>
                    <a:pt x="54" y="202"/>
                  </a:cubicBezTo>
                  <a:cubicBezTo>
                    <a:pt x="54" y="206"/>
                    <a:pt x="53" y="208"/>
                    <a:pt x="52" y="209"/>
                  </a:cubicBezTo>
                  <a:cubicBezTo>
                    <a:pt x="52" y="209"/>
                    <a:pt x="52" y="209"/>
                    <a:pt x="52" y="208"/>
                  </a:cubicBezTo>
                  <a:cubicBezTo>
                    <a:pt x="50" y="207"/>
                    <a:pt x="48" y="205"/>
                    <a:pt x="47" y="201"/>
                  </a:cubicBezTo>
                  <a:cubicBezTo>
                    <a:pt x="46" y="195"/>
                    <a:pt x="39" y="191"/>
                    <a:pt x="32" y="192"/>
                  </a:cubicBezTo>
                  <a:cubicBezTo>
                    <a:pt x="30" y="193"/>
                    <a:pt x="29" y="194"/>
                    <a:pt x="27" y="195"/>
                  </a:cubicBezTo>
                  <a:cubicBezTo>
                    <a:pt x="27" y="195"/>
                    <a:pt x="27" y="195"/>
                    <a:pt x="27" y="195"/>
                  </a:cubicBezTo>
                  <a:cubicBezTo>
                    <a:pt x="24" y="198"/>
                    <a:pt x="21" y="201"/>
                    <a:pt x="18" y="204"/>
                  </a:cubicBezTo>
                  <a:cubicBezTo>
                    <a:pt x="18" y="204"/>
                    <a:pt x="18" y="204"/>
                    <a:pt x="18" y="204"/>
                  </a:cubicBezTo>
                  <a:cubicBezTo>
                    <a:pt x="6" y="218"/>
                    <a:pt x="0" y="234"/>
                    <a:pt x="0" y="250"/>
                  </a:cubicBezTo>
                  <a:cubicBezTo>
                    <a:pt x="0" y="267"/>
                    <a:pt x="6" y="283"/>
                    <a:pt x="18" y="297"/>
                  </a:cubicBezTo>
                  <a:cubicBezTo>
                    <a:pt x="18" y="298"/>
                    <a:pt x="19" y="298"/>
                    <a:pt x="19" y="298"/>
                  </a:cubicBezTo>
                  <a:cubicBezTo>
                    <a:pt x="21" y="301"/>
                    <a:pt x="24" y="304"/>
                    <a:pt x="27" y="306"/>
                  </a:cubicBezTo>
                  <a:cubicBezTo>
                    <a:pt x="32" y="311"/>
                    <a:pt x="40" y="310"/>
                    <a:pt x="44" y="305"/>
                  </a:cubicBezTo>
                  <a:cubicBezTo>
                    <a:pt x="46" y="304"/>
                    <a:pt x="47" y="302"/>
                    <a:pt x="47" y="300"/>
                  </a:cubicBezTo>
                  <a:cubicBezTo>
                    <a:pt x="47" y="300"/>
                    <a:pt x="47" y="300"/>
                    <a:pt x="47" y="300"/>
                  </a:cubicBezTo>
                  <a:cubicBezTo>
                    <a:pt x="48" y="297"/>
                    <a:pt x="50" y="294"/>
                    <a:pt x="53" y="293"/>
                  </a:cubicBezTo>
                  <a:cubicBezTo>
                    <a:pt x="53" y="292"/>
                    <a:pt x="53" y="292"/>
                    <a:pt x="53" y="292"/>
                  </a:cubicBezTo>
                  <a:cubicBezTo>
                    <a:pt x="54" y="293"/>
                    <a:pt x="54" y="295"/>
                    <a:pt x="55" y="299"/>
                  </a:cubicBezTo>
                  <a:cubicBezTo>
                    <a:pt x="55" y="305"/>
                    <a:pt x="60" y="310"/>
                    <a:pt x="67" y="310"/>
                  </a:cubicBezTo>
                  <a:cubicBezTo>
                    <a:pt x="67" y="310"/>
                    <a:pt x="67" y="310"/>
                    <a:pt x="67" y="310"/>
                  </a:cubicBezTo>
                  <a:cubicBezTo>
                    <a:pt x="293" y="310"/>
                    <a:pt x="293" y="310"/>
                    <a:pt x="293" y="310"/>
                  </a:cubicBezTo>
                  <a:cubicBezTo>
                    <a:pt x="300" y="310"/>
                    <a:pt x="305" y="305"/>
                    <a:pt x="305" y="298"/>
                  </a:cubicBezTo>
                  <a:cubicBezTo>
                    <a:pt x="305" y="291"/>
                    <a:pt x="300" y="286"/>
                    <a:pt x="293" y="286"/>
                  </a:cubicBezTo>
                  <a:cubicBezTo>
                    <a:pt x="77" y="286"/>
                    <a:pt x="77" y="286"/>
                    <a:pt x="77" y="286"/>
                  </a:cubicBezTo>
                  <a:cubicBezTo>
                    <a:pt x="75" y="280"/>
                    <a:pt x="72" y="276"/>
                    <a:pt x="69" y="273"/>
                  </a:cubicBezTo>
                  <a:cubicBezTo>
                    <a:pt x="65" y="270"/>
                    <a:pt x="60" y="268"/>
                    <a:pt x="55" y="268"/>
                  </a:cubicBezTo>
                  <a:cubicBezTo>
                    <a:pt x="50" y="268"/>
                    <a:pt x="46" y="269"/>
                    <a:pt x="42" y="271"/>
                  </a:cubicBezTo>
                  <a:cubicBezTo>
                    <a:pt x="39" y="272"/>
                    <a:pt x="36" y="274"/>
                    <a:pt x="33" y="277"/>
                  </a:cubicBezTo>
                  <a:cubicBezTo>
                    <a:pt x="27" y="268"/>
                    <a:pt x="24" y="259"/>
                    <a:pt x="24" y="250"/>
                  </a:cubicBezTo>
                  <a:cubicBezTo>
                    <a:pt x="24" y="242"/>
                    <a:pt x="27" y="233"/>
                    <a:pt x="33" y="225"/>
                  </a:cubicBezTo>
                  <a:cubicBezTo>
                    <a:pt x="35" y="226"/>
                    <a:pt x="37" y="228"/>
                    <a:pt x="39" y="229"/>
                  </a:cubicBezTo>
                  <a:cubicBezTo>
                    <a:pt x="43" y="232"/>
                    <a:pt x="48" y="233"/>
                    <a:pt x="52" y="233"/>
                  </a:cubicBezTo>
                  <a:cubicBezTo>
                    <a:pt x="58" y="234"/>
                    <a:pt x="63" y="232"/>
                    <a:pt x="67" y="229"/>
                  </a:cubicBezTo>
                  <a:cubicBezTo>
                    <a:pt x="71" y="226"/>
                    <a:pt x="74" y="221"/>
                    <a:pt x="76" y="215"/>
                  </a:cubicBezTo>
                  <a:cubicBezTo>
                    <a:pt x="293" y="215"/>
                    <a:pt x="293" y="215"/>
                    <a:pt x="293" y="215"/>
                  </a:cubicBezTo>
                  <a:cubicBezTo>
                    <a:pt x="300" y="215"/>
                    <a:pt x="305" y="210"/>
                    <a:pt x="305" y="203"/>
                  </a:cubicBezTo>
                  <a:cubicBezTo>
                    <a:pt x="305" y="198"/>
                    <a:pt x="302" y="194"/>
                    <a:pt x="298" y="192"/>
                  </a:cubicBezTo>
                  <a:cubicBezTo>
                    <a:pt x="312" y="192"/>
                    <a:pt x="312" y="192"/>
                    <a:pt x="312" y="192"/>
                  </a:cubicBezTo>
                  <a:cubicBezTo>
                    <a:pt x="319" y="192"/>
                    <a:pt x="325" y="187"/>
                    <a:pt x="325" y="180"/>
                  </a:cubicBezTo>
                  <a:cubicBezTo>
                    <a:pt x="325" y="173"/>
                    <a:pt x="319" y="167"/>
                    <a:pt x="312" y="167"/>
                  </a:cubicBezTo>
                  <a:cubicBezTo>
                    <a:pt x="97" y="167"/>
                    <a:pt x="97" y="167"/>
                    <a:pt x="97" y="167"/>
                  </a:cubicBezTo>
                  <a:cubicBezTo>
                    <a:pt x="95" y="162"/>
                    <a:pt x="92" y="158"/>
                    <a:pt x="89" y="155"/>
                  </a:cubicBezTo>
                  <a:cubicBezTo>
                    <a:pt x="84" y="151"/>
                    <a:pt x="79" y="149"/>
                    <a:pt x="74" y="149"/>
                  </a:cubicBezTo>
                  <a:cubicBezTo>
                    <a:pt x="70" y="149"/>
                    <a:pt x="65" y="150"/>
                    <a:pt x="61" y="152"/>
                  </a:cubicBezTo>
                  <a:cubicBezTo>
                    <a:pt x="58" y="154"/>
                    <a:pt x="55" y="156"/>
                    <a:pt x="53" y="158"/>
                  </a:cubicBezTo>
                  <a:cubicBezTo>
                    <a:pt x="47" y="150"/>
                    <a:pt x="44" y="141"/>
                    <a:pt x="44" y="132"/>
                  </a:cubicBezTo>
                  <a:cubicBezTo>
                    <a:pt x="44" y="123"/>
                    <a:pt x="47" y="114"/>
                    <a:pt x="52" y="106"/>
                  </a:cubicBezTo>
                  <a:cubicBezTo>
                    <a:pt x="54" y="108"/>
                    <a:pt x="57" y="110"/>
                    <a:pt x="59" y="111"/>
                  </a:cubicBezTo>
                  <a:cubicBezTo>
                    <a:pt x="63" y="114"/>
                    <a:pt x="67" y="115"/>
                    <a:pt x="72" y="115"/>
                  </a:cubicBezTo>
                  <a:cubicBezTo>
                    <a:pt x="77" y="115"/>
                    <a:pt x="82" y="114"/>
                    <a:pt x="87" y="110"/>
                  </a:cubicBezTo>
                  <a:cubicBezTo>
                    <a:pt x="90" y="107"/>
                    <a:pt x="94" y="103"/>
                    <a:pt x="96" y="97"/>
                  </a:cubicBezTo>
                  <a:cubicBezTo>
                    <a:pt x="312" y="97"/>
                    <a:pt x="312" y="97"/>
                    <a:pt x="312" y="97"/>
                  </a:cubicBezTo>
                  <a:cubicBezTo>
                    <a:pt x="319" y="97"/>
                    <a:pt x="325" y="91"/>
                    <a:pt x="325" y="85"/>
                  </a:cubicBezTo>
                  <a:cubicBezTo>
                    <a:pt x="325" y="79"/>
                    <a:pt x="321" y="75"/>
                    <a:pt x="316" y="73"/>
                  </a:cubicBezTo>
                  <a:cubicBezTo>
                    <a:pt x="317" y="73"/>
                    <a:pt x="318" y="72"/>
                    <a:pt x="318" y="72"/>
                  </a:cubicBezTo>
                  <a:cubicBezTo>
                    <a:pt x="320" y="70"/>
                    <a:pt x="322" y="68"/>
                    <a:pt x="323" y="67"/>
                  </a:cubicBezTo>
                  <a:cubicBezTo>
                    <a:pt x="324" y="66"/>
                    <a:pt x="324" y="66"/>
                    <a:pt x="324" y="66"/>
                  </a:cubicBezTo>
                  <a:cubicBezTo>
                    <a:pt x="331" y="57"/>
                    <a:pt x="335" y="47"/>
                    <a:pt x="335" y="37"/>
                  </a:cubicBezTo>
                  <a:cubicBezTo>
                    <a:pt x="335" y="27"/>
                    <a:pt x="331" y="17"/>
                    <a:pt x="324" y="9"/>
                  </a:cubicBezTo>
                  <a:cubicBezTo>
                    <a:pt x="324" y="9"/>
                    <a:pt x="324" y="8"/>
                    <a:pt x="324" y="8"/>
                  </a:cubicBezTo>
                  <a:cubicBezTo>
                    <a:pt x="322" y="6"/>
                    <a:pt x="320" y="4"/>
                    <a:pt x="318" y="3"/>
                  </a:cubicBezTo>
                  <a:cubicBezTo>
                    <a:pt x="318" y="3"/>
                    <a:pt x="318" y="3"/>
                    <a:pt x="318" y="3"/>
                  </a:cubicBezTo>
                  <a:cubicBezTo>
                    <a:pt x="317" y="2"/>
                    <a:pt x="316" y="1"/>
                    <a:pt x="315" y="1"/>
                  </a:cubicBezTo>
                  <a:cubicBezTo>
                    <a:pt x="311" y="0"/>
                    <a:pt x="307" y="3"/>
                    <a:pt x="306" y="7"/>
                  </a:cubicBezTo>
                  <a:cubicBezTo>
                    <a:pt x="305" y="9"/>
                    <a:pt x="304" y="10"/>
                    <a:pt x="303" y="11"/>
                  </a:cubicBezTo>
                  <a:cubicBezTo>
                    <a:pt x="303" y="11"/>
                    <a:pt x="303" y="11"/>
                    <a:pt x="303" y="11"/>
                  </a:cubicBezTo>
                  <a:cubicBezTo>
                    <a:pt x="302" y="11"/>
                    <a:pt x="302" y="9"/>
                    <a:pt x="301" y="7"/>
                  </a:cubicBezTo>
                  <a:cubicBezTo>
                    <a:pt x="301" y="3"/>
                    <a:pt x="298" y="0"/>
                    <a:pt x="294" y="0"/>
                  </a:cubicBezTo>
                  <a:cubicBezTo>
                    <a:pt x="18" y="0"/>
                    <a:pt x="18" y="0"/>
                    <a:pt x="18" y="0"/>
                  </a:cubicBezTo>
                  <a:close/>
                  <a:moveTo>
                    <a:pt x="81" y="275"/>
                  </a:moveTo>
                  <a:cubicBezTo>
                    <a:pt x="78" y="275"/>
                    <a:pt x="76" y="272"/>
                    <a:pt x="76" y="270"/>
                  </a:cubicBezTo>
                  <a:cubicBezTo>
                    <a:pt x="76" y="267"/>
                    <a:pt x="78" y="265"/>
                    <a:pt x="81" y="265"/>
                  </a:cubicBezTo>
                  <a:cubicBezTo>
                    <a:pt x="286" y="265"/>
                    <a:pt x="286" y="265"/>
                    <a:pt x="286" y="265"/>
                  </a:cubicBezTo>
                  <a:cubicBezTo>
                    <a:pt x="289" y="265"/>
                    <a:pt x="291" y="267"/>
                    <a:pt x="291" y="270"/>
                  </a:cubicBezTo>
                  <a:cubicBezTo>
                    <a:pt x="291" y="272"/>
                    <a:pt x="289" y="275"/>
                    <a:pt x="286" y="275"/>
                  </a:cubicBezTo>
                  <a:cubicBezTo>
                    <a:pt x="81" y="275"/>
                    <a:pt x="81" y="275"/>
                    <a:pt x="81" y="275"/>
                  </a:cubicBezTo>
                  <a:close/>
                  <a:moveTo>
                    <a:pt x="81" y="254"/>
                  </a:moveTo>
                  <a:cubicBezTo>
                    <a:pt x="78" y="254"/>
                    <a:pt x="76" y="252"/>
                    <a:pt x="76" y="250"/>
                  </a:cubicBezTo>
                  <a:cubicBezTo>
                    <a:pt x="76" y="247"/>
                    <a:pt x="78" y="245"/>
                    <a:pt x="81" y="245"/>
                  </a:cubicBezTo>
                  <a:cubicBezTo>
                    <a:pt x="286" y="245"/>
                    <a:pt x="286" y="245"/>
                    <a:pt x="286" y="245"/>
                  </a:cubicBezTo>
                  <a:cubicBezTo>
                    <a:pt x="289" y="245"/>
                    <a:pt x="291" y="247"/>
                    <a:pt x="291" y="250"/>
                  </a:cubicBezTo>
                  <a:cubicBezTo>
                    <a:pt x="291" y="252"/>
                    <a:pt x="289" y="254"/>
                    <a:pt x="286" y="254"/>
                  </a:cubicBezTo>
                  <a:cubicBezTo>
                    <a:pt x="81" y="254"/>
                    <a:pt x="81" y="254"/>
                    <a:pt x="81" y="254"/>
                  </a:cubicBezTo>
                  <a:close/>
                  <a:moveTo>
                    <a:pt x="81" y="235"/>
                  </a:moveTo>
                  <a:cubicBezTo>
                    <a:pt x="78" y="235"/>
                    <a:pt x="76" y="232"/>
                    <a:pt x="76" y="230"/>
                  </a:cubicBezTo>
                  <a:cubicBezTo>
                    <a:pt x="76" y="227"/>
                    <a:pt x="78" y="225"/>
                    <a:pt x="81" y="225"/>
                  </a:cubicBezTo>
                  <a:cubicBezTo>
                    <a:pt x="286" y="225"/>
                    <a:pt x="286" y="225"/>
                    <a:pt x="286" y="225"/>
                  </a:cubicBezTo>
                  <a:cubicBezTo>
                    <a:pt x="289" y="225"/>
                    <a:pt x="291" y="227"/>
                    <a:pt x="291" y="230"/>
                  </a:cubicBezTo>
                  <a:cubicBezTo>
                    <a:pt x="291" y="232"/>
                    <a:pt x="289" y="235"/>
                    <a:pt x="286" y="235"/>
                  </a:cubicBezTo>
                  <a:cubicBezTo>
                    <a:pt x="81" y="235"/>
                    <a:pt x="81" y="235"/>
                    <a:pt x="81" y="235"/>
                  </a:cubicBezTo>
                  <a:close/>
                  <a:moveTo>
                    <a:pt x="59" y="74"/>
                  </a:moveTo>
                  <a:cubicBezTo>
                    <a:pt x="79" y="74"/>
                    <a:pt x="79" y="74"/>
                    <a:pt x="79" y="74"/>
                  </a:cubicBezTo>
                  <a:cubicBezTo>
                    <a:pt x="76" y="76"/>
                    <a:pt x="74" y="80"/>
                    <a:pt x="74" y="84"/>
                  </a:cubicBezTo>
                  <a:cubicBezTo>
                    <a:pt x="73" y="87"/>
                    <a:pt x="73" y="89"/>
                    <a:pt x="72" y="90"/>
                  </a:cubicBezTo>
                  <a:cubicBezTo>
                    <a:pt x="72" y="90"/>
                    <a:pt x="72" y="90"/>
                    <a:pt x="71" y="90"/>
                  </a:cubicBezTo>
                  <a:cubicBezTo>
                    <a:pt x="69" y="89"/>
                    <a:pt x="67" y="86"/>
                    <a:pt x="66" y="83"/>
                  </a:cubicBezTo>
                  <a:cubicBezTo>
                    <a:pt x="66" y="79"/>
                    <a:pt x="63" y="76"/>
                    <a:pt x="59" y="74"/>
                  </a:cubicBezTo>
                  <a:close/>
                  <a:moveTo>
                    <a:pt x="299" y="72"/>
                  </a:moveTo>
                  <a:cubicBezTo>
                    <a:pt x="300" y="71"/>
                    <a:pt x="301" y="69"/>
                    <a:pt x="301" y="67"/>
                  </a:cubicBezTo>
                  <a:cubicBezTo>
                    <a:pt x="301" y="65"/>
                    <a:pt x="302" y="64"/>
                    <a:pt x="302" y="63"/>
                  </a:cubicBezTo>
                  <a:cubicBezTo>
                    <a:pt x="302" y="63"/>
                    <a:pt x="302" y="63"/>
                    <a:pt x="302" y="63"/>
                  </a:cubicBezTo>
                  <a:cubicBezTo>
                    <a:pt x="304" y="64"/>
                    <a:pt x="305" y="66"/>
                    <a:pt x="306" y="68"/>
                  </a:cubicBezTo>
                  <a:cubicBezTo>
                    <a:pt x="306" y="68"/>
                    <a:pt x="306" y="68"/>
                    <a:pt x="306" y="68"/>
                  </a:cubicBezTo>
                  <a:cubicBezTo>
                    <a:pt x="306" y="69"/>
                    <a:pt x="307" y="70"/>
                    <a:pt x="308" y="71"/>
                  </a:cubicBezTo>
                  <a:cubicBezTo>
                    <a:pt x="308" y="71"/>
                    <a:pt x="309" y="72"/>
                    <a:pt x="309" y="72"/>
                  </a:cubicBezTo>
                  <a:cubicBezTo>
                    <a:pt x="299" y="72"/>
                    <a:pt x="299" y="72"/>
                    <a:pt x="299" y="72"/>
                  </a:cubicBezTo>
                  <a:close/>
                  <a:moveTo>
                    <a:pt x="100" y="156"/>
                  </a:moveTo>
                  <a:cubicBezTo>
                    <a:pt x="98" y="156"/>
                    <a:pt x="95" y="154"/>
                    <a:pt x="95" y="151"/>
                  </a:cubicBezTo>
                  <a:cubicBezTo>
                    <a:pt x="95" y="149"/>
                    <a:pt x="98" y="147"/>
                    <a:pt x="100" y="147"/>
                  </a:cubicBezTo>
                  <a:cubicBezTo>
                    <a:pt x="306" y="147"/>
                    <a:pt x="306" y="147"/>
                    <a:pt x="306" y="147"/>
                  </a:cubicBezTo>
                  <a:cubicBezTo>
                    <a:pt x="309" y="147"/>
                    <a:pt x="311" y="149"/>
                    <a:pt x="311" y="151"/>
                  </a:cubicBezTo>
                  <a:cubicBezTo>
                    <a:pt x="311" y="154"/>
                    <a:pt x="309" y="156"/>
                    <a:pt x="306" y="156"/>
                  </a:cubicBezTo>
                  <a:cubicBezTo>
                    <a:pt x="100" y="156"/>
                    <a:pt x="100" y="156"/>
                    <a:pt x="100" y="156"/>
                  </a:cubicBezTo>
                  <a:close/>
                  <a:moveTo>
                    <a:pt x="100" y="136"/>
                  </a:moveTo>
                  <a:cubicBezTo>
                    <a:pt x="98" y="136"/>
                    <a:pt x="95" y="134"/>
                    <a:pt x="95" y="131"/>
                  </a:cubicBezTo>
                  <a:cubicBezTo>
                    <a:pt x="95" y="129"/>
                    <a:pt x="98" y="127"/>
                    <a:pt x="100" y="127"/>
                  </a:cubicBezTo>
                  <a:cubicBezTo>
                    <a:pt x="306" y="127"/>
                    <a:pt x="306" y="127"/>
                    <a:pt x="306" y="127"/>
                  </a:cubicBezTo>
                  <a:cubicBezTo>
                    <a:pt x="309" y="127"/>
                    <a:pt x="311" y="129"/>
                    <a:pt x="311" y="131"/>
                  </a:cubicBezTo>
                  <a:cubicBezTo>
                    <a:pt x="311" y="134"/>
                    <a:pt x="309" y="136"/>
                    <a:pt x="306" y="136"/>
                  </a:cubicBezTo>
                  <a:cubicBezTo>
                    <a:pt x="100" y="136"/>
                    <a:pt x="100" y="136"/>
                    <a:pt x="100" y="136"/>
                  </a:cubicBezTo>
                  <a:close/>
                  <a:moveTo>
                    <a:pt x="100" y="116"/>
                  </a:moveTo>
                  <a:cubicBezTo>
                    <a:pt x="98" y="116"/>
                    <a:pt x="95" y="114"/>
                    <a:pt x="95" y="112"/>
                  </a:cubicBezTo>
                  <a:cubicBezTo>
                    <a:pt x="95" y="109"/>
                    <a:pt x="98" y="107"/>
                    <a:pt x="100" y="107"/>
                  </a:cubicBezTo>
                  <a:cubicBezTo>
                    <a:pt x="306" y="107"/>
                    <a:pt x="306" y="107"/>
                    <a:pt x="306" y="107"/>
                  </a:cubicBezTo>
                  <a:cubicBezTo>
                    <a:pt x="309" y="107"/>
                    <a:pt x="311" y="109"/>
                    <a:pt x="311" y="112"/>
                  </a:cubicBezTo>
                  <a:cubicBezTo>
                    <a:pt x="311" y="114"/>
                    <a:pt x="309" y="116"/>
                    <a:pt x="306" y="116"/>
                  </a:cubicBezTo>
                  <a:cubicBezTo>
                    <a:pt x="100" y="116"/>
                    <a:pt x="100" y="116"/>
                    <a:pt x="100" y="116"/>
                  </a:cubicBezTo>
                  <a:close/>
                  <a:moveTo>
                    <a:pt x="285" y="52"/>
                  </a:moveTo>
                  <a:cubicBezTo>
                    <a:pt x="22" y="52"/>
                    <a:pt x="22" y="52"/>
                    <a:pt x="22" y="52"/>
                  </a:cubicBezTo>
                  <a:cubicBezTo>
                    <a:pt x="21" y="52"/>
                    <a:pt x="19" y="51"/>
                    <a:pt x="19" y="49"/>
                  </a:cubicBezTo>
                  <a:cubicBezTo>
                    <a:pt x="19" y="48"/>
                    <a:pt x="21" y="46"/>
                    <a:pt x="22" y="46"/>
                  </a:cubicBezTo>
                  <a:cubicBezTo>
                    <a:pt x="285" y="46"/>
                    <a:pt x="285" y="46"/>
                    <a:pt x="285" y="46"/>
                  </a:cubicBezTo>
                  <a:cubicBezTo>
                    <a:pt x="287" y="46"/>
                    <a:pt x="288" y="48"/>
                    <a:pt x="288" y="49"/>
                  </a:cubicBezTo>
                  <a:cubicBezTo>
                    <a:pt x="288" y="51"/>
                    <a:pt x="287" y="52"/>
                    <a:pt x="285" y="52"/>
                  </a:cubicBezTo>
                  <a:close/>
                  <a:moveTo>
                    <a:pt x="285" y="40"/>
                  </a:moveTo>
                  <a:cubicBezTo>
                    <a:pt x="22" y="40"/>
                    <a:pt x="22" y="40"/>
                    <a:pt x="22" y="40"/>
                  </a:cubicBezTo>
                  <a:cubicBezTo>
                    <a:pt x="21" y="40"/>
                    <a:pt x="19" y="38"/>
                    <a:pt x="19" y="37"/>
                  </a:cubicBezTo>
                  <a:cubicBezTo>
                    <a:pt x="19" y="35"/>
                    <a:pt x="21" y="34"/>
                    <a:pt x="22" y="34"/>
                  </a:cubicBezTo>
                  <a:cubicBezTo>
                    <a:pt x="285" y="34"/>
                    <a:pt x="285" y="34"/>
                    <a:pt x="285" y="34"/>
                  </a:cubicBezTo>
                  <a:cubicBezTo>
                    <a:pt x="287" y="34"/>
                    <a:pt x="288" y="35"/>
                    <a:pt x="288" y="37"/>
                  </a:cubicBezTo>
                  <a:cubicBezTo>
                    <a:pt x="288" y="38"/>
                    <a:pt x="287" y="40"/>
                    <a:pt x="285" y="40"/>
                  </a:cubicBezTo>
                  <a:close/>
                  <a:moveTo>
                    <a:pt x="285" y="27"/>
                  </a:moveTo>
                  <a:cubicBezTo>
                    <a:pt x="22" y="27"/>
                    <a:pt x="22" y="27"/>
                    <a:pt x="22" y="27"/>
                  </a:cubicBezTo>
                  <a:cubicBezTo>
                    <a:pt x="21" y="27"/>
                    <a:pt x="19" y="26"/>
                    <a:pt x="19" y="24"/>
                  </a:cubicBezTo>
                  <a:cubicBezTo>
                    <a:pt x="19" y="23"/>
                    <a:pt x="21" y="22"/>
                    <a:pt x="22" y="22"/>
                  </a:cubicBezTo>
                  <a:cubicBezTo>
                    <a:pt x="285" y="22"/>
                    <a:pt x="285" y="22"/>
                    <a:pt x="285" y="22"/>
                  </a:cubicBezTo>
                  <a:cubicBezTo>
                    <a:pt x="287" y="22"/>
                    <a:pt x="288" y="23"/>
                    <a:pt x="288" y="24"/>
                  </a:cubicBezTo>
                  <a:cubicBezTo>
                    <a:pt x="288" y="26"/>
                    <a:pt x="287" y="27"/>
                    <a:pt x="285" y="27"/>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9" name="Freeform 9"/>
            <p:cNvSpPr>
              <a:spLocks noEditPoints="1"/>
            </p:cNvSpPr>
            <p:nvPr/>
          </p:nvSpPr>
          <p:spPr bwMode="auto">
            <a:xfrm>
              <a:off x="10648936" y="2556000"/>
              <a:ext cx="434675" cy="404718"/>
            </a:xfrm>
            <a:custGeom>
              <a:gdLst>
                <a:gd fmla="*/ 74 w 373" name="T0"/>
                <a:gd fmla="*/ 104 h 346" name="T1"/>
                <a:gd fmla="*/ 57 w 373" name="T2"/>
                <a:gd fmla="*/ 75 h 346" name="T3"/>
                <a:gd fmla="*/ 30 w 373" name="T4"/>
                <a:gd fmla="*/ 257 h 346" name="T5"/>
                <a:gd fmla="*/ 50 w 373" name="T6"/>
                <a:gd fmla="*/ 283 h 346" name="T7"/>
                <a:gd fmla="*/ 0 w 373" name="T8"/>
                <a:gd fmla="*/ 346 h 346" name="T9"/>
                <a:gd fmla="*/ 373 w 373" name="T10"/>
                <a:gd fmla="*/ 322 h 346" name="T11"/>
                <a:gd fmla="*/ 342 w 373" name="T12"/>
                <a:gd fmla="*/ 257 h 346" name="T13"/>
                <a:gd fmla="*/ 314 w 373" name="T14"/>
                <a:gd fmla="*/ 75 h 346" name="T15"/>
                <a:gd fmla="*/ 298 w 373" name="T16"/>
                <a:gd fmla="*/ 104 h 346" name="T17"/>
                <a:gd fmla="*/ 315 w 373" name="T18"/>
                <a:gd fmla="*/ 261 h 346" name="T19"/>
                <a:gd fmla="*/ 56 w 373" name="T20"/>
                <a:gd fmla="*/ 104 h 346" name="T21"/>
                <a:gd fmla="*/ 212 w 373" name="T22"/>
                <a:gd fmla="*/ 19 h 346" name="T23"/>
                <a:gd fmla="*/ 226 w 373" name="T24"/>
                <a:gd fmla="*/ 35 h 346" name="T25"/>
                <a:gd fmla="*/ 132 w 373" name="T26"/>
                <a:gd fmla="*/ 59 h 346" name="T27"/>
                <a:gd fmla="*/ 122 w 373" name="T28"/>
                <a:gd fmla="*/ 186 h 346" name="T29"/>
                <a:gd fmla="*/ 195 w 373" name="T30"/>
                <a:gd fmla="*/ 101 h 346" name="T31"/>
                <a:gd fmla="*/ 265 w 373" name="T32"/>
                <a:gd fmla="*/ 123 h 346" name="T33"/>
                <a:gd fmla="*/ 195 w 373" name="T34"/>
                <a:gd fmla="*/ 101 h 346" name="T35"/>
                <a:gd fmla="*/ 267 w 373" name="T36"/>
                <a:gd fmla="*/ 68 h 346" name="T37"/>
                <a:gd fmla="*/ 281 w 373" name="T38"/>
                <a:gd fmla="*/ 208 h 346" name="T39"/>
                <a:gd fmla="*/ 178 w 373" name="T40"/>
                <a:gd fmla="*/ 235 h 346" name="T41"/>
                <a:gd fmla="*/ 149 w 373" name="T42"/>
                <a:gd fmla="*/ 63 h 346" name="T43"/>
                <a:gd fmla="*/ 170 w 373" name="T44"/>
                <a:gd fmla="*/ 83 h 346" name="T45"/>
                <a:gd fmla="*/ 165 w 373" name="T46"/>
                <a:gd fmla="*/ 236 h 346" name="T47"/>
                <a:gd fmla="*/ 145 w 373" name="T48"/>
                <a:gd fmla="*/ 216 h 346" name="T49"/>
                <a:gd fmla="*/ 149 w 373" name="T50"/>
                <a:gd fmla="*/ 63 h 346" name="T51"/>
                <a:gd fmla="*/ 170 w 373" name="T52"/>
                <a:gd fmla="*/ 66 h 346" name="T53"/>
                <a:gd fmla="*/ 257 w 373" name="T54"/>
                <a:gd fmla="*/ 56 h 346" name="T55"/>
                <a:gd fmla="*/ 160 w 373" name="T56"/>
                <a:gd fmla="*/ 60 h 346" name="T57"/>
                <a:gd fmla="*/ 110 w 373" name="T58"/>
                <a:gd fmla="*/ 24 h 346" name="T59"/>
                <a:gd fmla="*/ 114 w 373" name="T60"/>
                <a:gd fmla="*/ 183 h 346" name="T61"/>
                <a:gd fmla="*/ 93 w 373" name="T62"/>
                <a:gd fmla="*/ 177 h 346" name="T63"/>
                <a:gd fmla="*/ 89 w 373" name="T64"/>
                <a:gd fmla="*/ 18 h 346" name="T65"/>
                <a:gd fmla="*/ 105 w 373" name="T66"/>
                <a:gd fmla="*/ 12 h 346" name="T67"/>
                <a:gd fmla="*/ 116 w 373" name="T68"/>
                <a:gd fmla="*/ 19 h 346" name="T69"/>
                <a:gd fmla="*/ 188 w 373" name="T70"/>
                <a:gd fmla="*/ 1 h 346" name="T71"/>
                <a:gd fmla="*/ 166 w 373" name="T72"/>
                <a:gd fmla="*/ 303 h 346" name="T73"/>
                <a:gd fmla="*/ 219 w 373" name="T74"/>
                <a:gd fmla="*/ 326 h 346" name="T75"/>
                <a:gd fmla="*/ 166 w 373" name="T76"/>
                <a:gd fmla="*/ 303 h 34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46" w="373">
                  <a:moveTo>
                    <a:pt x="56" y="104"/>
                  </a:moveTo>
                  <a:cubicBezTo>
                    <a:pt x="74" y="104"/>
                    <a:pt x="74" y="104"/>
                    <a:pt x="74" y="104"/>
                  </a:cubicBezTo>
                  <a:cubicBezTo>
                    <a:pt x="74" y="75"/>
                    <a:pt x="74" y="75"/>
                    <a:pt x="74" y="75"/>
                  </a:cubicBezTo>
                  <a:cubicBezTo>
                    <a:pt x="57" y="75"/>
                    <a:pt x="57" y="75"/>
                    <a:pt x="57" y="75"/>
                  </a:cubicBezTo>
                  <a:cubicBezTo>
                    <a:pt x="42" y="75"/>
                    <a:pt x="30" y="87"/>
                    <a:pt x="30" y="102"/>
                  </a:cubicBezTo>
                  <a:cubicBezTo>
                    <a:pt x="30" y="257"/>
                    <a:pt x="30" y="257"/>
                    <a:pt x="30" y="257"/>
                  </a:cubicBezTo>
                  <a:cubicBezTo>
                    <a:pt x="30" y="269"/>
                    <a:pt x="38" y="280"/>
                    <a:pt x="50" y="283"/>
                  </a:cubicBezTo>
                  <a:cubicBezTo>
                    <a:pt x="50" y="283"/>
                    <a:pt x="50" y="283"/>
                    <a:pt x="50" y="283"/>
                  </a:cubicBezTo>
                  <a:cubicBezTo>
                    <a:pt x="0" y="322"/>
                    <a:pt x="0" y="322"/>
                    <a:pt x="0" y="322"/>
                  </a:cubicBezTo>
                  <a:cubicBezTo>
                    <a:pt x="0" y="346"/>
                    <a:pt x="0" y="346"/>
                    <a:pt x="0" y="346"/>
                  </a:cubicBezTo>
                  <a:cubicBezTo>
                    <a:pt x="373" y="346"/>
                    <a:pt x="373" y="346"/>
                    <a:pt x="373" y="346"/>
                  </a:cubicBezTo>
                  <a:cubicBezTo>
                    <a:pt x="373" y="322"/>
                    <a:pt x="373" y="322"/>
                    <a:pt x="373" y="322"/>
                  </a:cubicBezTo>
                  <a:cubicBezTo>
                    <a:pt x="320" y="284"/>
                    <a:pt x="320" y="284"/>
                    <a:pt x="320" y="284"/>
                  </a:cubicBezTo>
                  <a:cubicBezTo>
                    <a:pt x="332" y="281"/>
                    <a:pt x="342" y="270"/>
                    <a:pt x="342" y="257"/>
                  </a:cubicBezTo>
                  <a:cubicBezTo>
                    <a:pt x="342" y="102"/>
                    <a:pt x="342" y="102"/>
                    <a:pt x="342" y="102"/>
                  </a:cubicBezTo>
                  <a:cubicBezTo>
                    <a:pt x="342" y="87"/>
                    <a:pt x="329" y="75"/>
                    <a:pt x="314" y="75"/>
                  </a:cubicBezTo>
                  <a:cubicBezTo>
                    <a:pt x="298" y="75"/>
                    <a:pt x="298" y="75"/>
                    <a:pt x="298" y="75"/>
                  </a:cubicBezTo>
                  <a:cubicBezTo>
                    <a:pt x="298" y="104"/>
                    <a:pt x="298" y="104"/>
                    <a:pt x="298" y="104"/>
                  </a:cubicBezTo>
                  <a:cubicBezTo>
                    <a:pt x="315" y="104"/>
                    <a:pt x="315" y="104"/>
                    <a:pt x="315" y="104"/>
                  </a:cubicBezTo>
                  <a:cubicBezTo>
                    <a:pt x="315" y="261"/>
                    <a:pt x="315" y="261"/>
                    <a:pt x="315" y="261"/>
                  </a:cubicBezTo>
                  <a:cubicBezTo>
                    <a:pt x="56" y="261"/>
                    <a:pt x="56" y="261"/>
                    <a:pt x="56" y="261"/>
                  </a:cubicBezTo>
                  <a:cubicBezTo>
                    <a:pt x="56" y="104"/>
                    <a:pt x="56" y="104"/>
                    <a:pt x="56" y="104"/>
                  </a:cubicBezTo>
                  <a:close/>
                  <a:moveTo>
                    <a:pt x="122" y="31"/>
                  </a:moveTo>
                  <a:cubicBezTo>
                    <a:pt x="212" y="19"/>
                    <a:pt x="212" y="19"/>
                    <a:pt x="212" y="19"/>
                  </a:cubicBezTo>
                  <a:cubicBezTo>
                    <a:pt x="219" y="18"/>
                    <a:pt x="226" y="24"/>
                    <a:pt x="226" y="31"/>
                  </a:cubicBezTo>
                  <a:cubicBezTo>
                    <a:pt x="226" y="35"/>
                    <a:pt x="226" y="35"/>
                    <a:pt x="226" y="35"/>
                  </a:cubicBezTo>
                  <a:cubicBezTo>
                    <a:pt x="141" y="46"/>
                    <a:pt x="141" y="46"/>
                    <a:pt x="141" y="46"/>
                  </a:cubicBezTo>
                  <a:cubicBezTo>
                    <a:pt x="135" y="47"/>
                    <a:pt x="132" y="51"/>
                    <a:pt x="132" y="59"/>
                  </a:cubicBezTo>
                  <a:cubicBezTo>
                    <a:pt x="132" y="184"/>
                    <a:pt x="132" y="184"/>
                    <a:pt x="132" y="184"/>
                  </a:cubicBezTo>
                  <a:cubicBezTo>
                    <a:pt x="122" y="186"/>
                    <a:pt x="122" y="186"/>
                    <a:pt x="122" y="186"/>
                  </a:cubicBezTo>
                  <a:cubicBezTo>
                    <a:pt x="122" y="31"/>
                    <a:pt x="122" y="31"/>
                    <a:pt x="122" y="31"/>
                  </a:cubicBezTo>
                  <a:close/>
                  <a:moveTo>
                    <a:pt x="195" y="101"/>
                  </a:moveTo>
                  <a:cubicBezTo>
                    <a:pt x="265" y="92"/>
                    <a:pt x="265" y="92"/>
                    <a:pt x="265" y="92"/>
                  </a:cubicBezTo>
                  <a:cubicBezTo>
                    <a:pt x="265" y="123"/>
                    <a:pt x="265" y="123"/>
                    <a:pt x="265" y="123"/>
                  </a:cubicBezTo>
                  <a:cubicBezTo>
                    <a:pt x="195" y="132"/>
                    <a:pt x="195" y="132"/>
                    <a:pt x="195" y="132"/>
                  </a:cubicBezTo>
                  <a:cubicBezTo>
                    <a:pt x="195" y="101"/>
                    <a:pt x="195" y="101"/>
                    <a:pt x="195" y="101"/>
                  </a:cubicBezTo>
                  <a:close/>
                  <a:moveTo>
                    <a:pt x="178" y="80"/>
                  </a:moveTo>
                  <a:cubicBezTo>
                    <a:pt x="267" y="68"/>
                    <a:pt x="267" y="68"/>
                    <a:pt x="267" y="68"/>
                  </a:cubicBezTo>
                  <a:cubicBezTo>
                    <a:pt x="275" y="67"/>
                    <a:pt x="281" y="72"/>
                    <a:pt x="281" y="80"/>
                  </a:cubicBezTo>
                  <a:cubicBezTo>
                    <a:pt x="281" y="208"/>
                    <a:pt x="281" y="208"/>
                    <a:pt x="281" y="208"/>
                  </a:cubicBezTo>
                  <a:cubicBezTo>
                    <a:pt x="281" y="215"/>
                    <a:pt x="275" y="222"/>
                    <a:pt x="267" y="223"/>
                  </a:cubicBezTo>
                  <a:cubicBezTo>
                    <a:pt x="178" y="235"/>
                    <a:pt x="178" y="235"/>
                    <a:pt x="178" y="235"/>
                  </a:cubicBezTo>
                  <a:cubicBezTo>
                    <a:pt x="178" y="80"/>
                    <a:pt x="178" y="80"/>
                    <a:pt x="178" y="80"/>
                  </a:cubicBezTo>
                  <a:close/>
                  <a:moveTo>
                    <a:pt x="149" y="63"/>
                  </a:moveTo>
                  <a:cubicBezTo>
                    <a:pt x="165" y="73"/>
                    <a:pt x="165" y="73"/>
                    <a:pt x="165" y="73"/>
                  </a:cubicBezTo>
                  <a:cubicBezTo>
                    <a:pt x="168" y="75"/>
                    <a:pt x="170" y="79"/>
                    <a:pt x="170" y="83"/>
                  </a:cubicBezTo>
                  <a:cubicBezTo>
                    <a:pt x="170" y="232"/>
                    <a:pt x="170" y="232"/>
                    <a:pt x="170" y="232"/>
                  </a:cubicBezTo>
                  <a:cubicBezTo>
                    <a:pt x="170" y="236"/>
                    <a:pt x="168" y="238"/>
                    <a:pt x="165" y="236"/>
                  </a:cubicBezTo>
                  <a:cubicBezTo>
                    <a:pt x="149" y="226"/>
                    <a:pt x="149" y="226"/>
                    <a:pt x="149" y="226"/>
                  </a:cubicBezTo>
                  <a:cubicBezTo>
                    <a:pt x="147" y="224"/>
                    <a:pt x="145" y="220"/>
                    <a:pt x="145" y="216"/>
                  </a:cubicBezTo>
                  <a:cubicBezTo>
                    <a:pt x="145" y="67"/>
                    <a:pt x="145" y="67"/>
                    <a:pt x="145" y="67"/>
                  </a:cubicBezTo>
                  <a:cubicBezTo>
                    <a:pt x="145" y="63"/>
                    <a:pt x="147" y="61"/>
                    <a:pt x="149" y="63"/>
                  </a:cubicBezTo>
                  <a:close/>
                  <a:moveTo>
                    <a:pt x="160" y="60"/>
                  </a:moveTo>
                  <a:cubicBezTo>
                    <a:pt x="170" y="66"/>
                    <a:pt x="170" y="66"/>
                    <a:pt x="170" y="66"/>
                  </a:cubicBezTo>
                  <a:cubicBezTo>
                    <a:pt x="171" y="67"/>
                    <a:pt x="171" y="67"/>
                    <a:pt x="171" y="67"/>
                  </a:cubicBezTo>
                  <a:cubicBezTo>
                    <a:pt x="257" y="56"/>
                    <a:pt x="257" y="56"/>
                    <a:pt x="257" y="56"/>
                  </a:cubicBezTo>
                  <a:cubicBezTo>
                    <a:pt x="255" y="52"/>
                    <a:pt x="250" y="49"/>
                    <a:pt x="244" y="50"/>
                  </a:cubicBezTo>
                  <a:cubicBezTo>
                    <a:pt x="160" y="60"/>
                    <a:pt x="160" y="60"/>
                    <a:pt x="160" y="60"/>
                  </a:cubicBezTo>
                  <a:close/>
                  <a:moveTo>
                    <a:pt x="93" y="14"/>
                  </a:moveTo>
                  <a:cubicBezTo>
                    <a:pt x="110" y="24"/>
                    <a:pt x="110" y="24"/>
                    <a:pt x="110" y="24"/>
                  </a:cubicBezTo>
                  <a:cubicBezTo>
                    <a:pt x="112" y="26"/>
                    <a:pt x="114" y="30"/>
                    <a:pt x="114" y="34"/>
                  </a:cubicBezTo>
                  <a:cubicBezTo>
                    <a:pt x="114" y="183"/>
                    <a:pt x="114" y="183"/>
                    <a:pt x="114" y="183"/>
                  </a:cubicBezTo>
                  <a:cubicBezTo>
                    <a:pt x="114" y="187"/>
                    <a:pt x="112" y="189"/>
                    <a:pt x="110" y="187"/>
                  </a:cubicBezTo>
                  <a:cubicBezTo>
                    <a:pt x="93" y="177"/>
                    <a:pt x="93" y="177"/>
                    <a:pt x="93" y="177"/>
                  </a:cubicBezTo>
                  <a:cubicBezTo>
                    <a:pt x="91" y="175"/>
                    <a:pt x="89" y="171"/>
                    <a:pt x="89" y="167"/>
                  </a:cubicBezTo>
                  <a:cubicBezTo>
                    <a:pt x="89" y="18"/>
                    <a:pt x="89" y="18"/>
                    <a:pt x="89" y="18"/>
                  </a:cubicBezTo>
                  <a:cubicBezTo>
                    <a:pt x="89" y="14"/>
                    <a:pt x="91" y="13"/>
                    <a:pt x="93" y="14"/>
                  </a:cubicBezTo>
                  <a:close/>
                  <a:moveTo>
                    <a:pt x="105" y="12"/>
                  </a:moveTo>
                  <a:cubicBezTo>
                    <a:pt x="114" y="18"/>
                    <a:pt x="114" y="18"/>
                    <a:pt x="114" y="18"/>
                  </a:cubicBezTo>
                  <a:cubicBezTo>
                    <a:pt x="115" y="18"/>
                    <a:pt x="115" y="18"/>
                    <a:pt x="116" y="19"/>
                  </a:cubicBezTo>
                  <a:cubicBezTo>
                    <a:pt x="202" y="8"/>
                    <a:pt x="202" y="8"/>
                    <a:pt x="202" y="8"/>
                  </a:cubicBezTo>
                  <a:cubicBezTo>
                    <a:pt x="199" y="3"/>
                    <a:pt x="194" y="0"/>
                    <a:pt x="188" y="1"/>
                  </a:cubicBezTo>
                  <a:cubicBezTo>
                    <a:pt x="105" y="12"/>
                    <a:pt x="105" y="12"/>
                    <a:pt x="105" y="12"/>
                  </a:cubicBezTo>
                  <a:close/>
                  <a:moveTo>
                    <a:pt x="166" y="303"/>
                  </a:moveTo>
                  <a:cubicBezTo>
                    <a:pt x="206" y="303"/>
                    <a:pt x="206" y="303"/>
                    <a:pt x="206" y="303"/>
                  </a:cubicBezTo>
                  <a:cubicBezTo>
                    <a:pt x="219" y="326"/>
                    <a:pt x="219" y="326"/>
                    <a:pt x="219" y="326"/>
                  </a:cubicBezTo>
                  <a:cubicBezTo>
                    <a:pt x="154" y="326"/>
                    <a:pt x="154" y="326"/>
                    <a:pt x="154" y="326"/>
                  </a:cubicBezTo>
                  <a:lnTo>
                    <a:pt x="166" y="30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10"/>
            <p:cNvSpPr>
              <a:spLocks noEditPoints="1"/>
            </p:cNvSpPr>
            <p:nvPr/>
          </p:nvSpPr>
          <p:spPr bwMode="auto">
            <a:xfrm>
              <a:off x="11254790" y="3079932"/>
              <a:ext cx="340526" cy="467688"/>
            </a:xfrm>
            <a:custGeom>
              <a:gdLst>
                <a:gd fmla="*/ 162 w 292" name="T0"/>
                <a:gd fmla="*/ 274 h 400" name="T1"/>
                <a:gd fmla="*/ 281 w 292" name="T2"/>
                <a:gd fmla="*/ 206 h 400" name="T3"/>
                <a:gd fmla="*/ 288 w 292" name="T4"/>
                <a:gd fmla="*/ 219 h 400" name="T5"/>
                <a:gd fmla="*/ 153 w 292" name="T6"/>
                <a:gd fmla="*/ 141 h 400" name="T7"/>
                <a:gd fmla="*/ 125 w 292" name="T8"/>
                <a:gd fmla="*/ 64 h 400" name="T9"/>
                <a:gd fmla="*/ 150 w 292" name="T10"/>
                <a:gd fmla="*/ 51 h 400" name="T11"/>
                <a:gd fmla="*/ 152 w 292" name="T12"/>
                <a:gd fmla="*/ 38 h 400" name="T13"/>
                <a:gd fmla="*/ 147 w 292" name="T14"/>
                <a:gd fmla="*/ 51 h 400" name="T15"/>
                <a:gd fmla="*/ 98 w 292" name="T16"/>
                <a:gd fmla="*/ 5 h 400" name="T17"/>
                <a:gd fmla="*/ 155 w 292" name="T18"/>
                <a:gd fmla="*/ 38 h 400" name="T19"/>
                <a:gd fmla="*/ 168 w 292" name="T20"/>
                <a:gd fmla="*/ 29 h 400" name="T21"/>
                <a:gd fmla="*/ 160 w 292" name="T22"/>
                <a:gd fmla="*/ 53 h 400" name="T23"/>
                <a:gd fmla="*/ 182 w 292" name="T24"/>
                <a:gd fmla="*/ 64 h 400" name="T25"/>
                <a:gd fmla="*/ 153 w 292" name="T26"/>
                <a:gd fmla="*/ 141 h 400" name="T27"/>
                <a:gd fmla="*/ 129 w 292" name="T28"/>
                <a:gd fmla="*/ 83 h 400" name="T29"/>
                <a:gd fmla="*/ 122 w 292" name="T30"/>
                <a:gd fmla="*/ 122 h 400" name="T31"/>
                <a:gd fmla="*/ 141 w 292" name="T32"/>
                <a:gd fmla="*/ 71 h 400" name="T33"/>
                <a:gd fmla="*/ 133 w 292" name="T34"/>
                <a:gd fmla="*/ 78 h 400" name="T35"/>
                <a:gd fmla="*/ 282 w 292" name="T36"/>
                <a:gd fmla="*/ 187 h 400" name="T37"/>
                <a:gd fmla="*/ 279 w 292" name="T38"/>
                <a:gd fmla="*/ 183 h 400" name="T39"/>
                <a:gd fmla="*/ 163 w 292" name="T40"/>
                <a:gd fmla="*/ 245 h 400" name="T41"/>
                <a:gd fmla="*/ 161 w 292" name="T42"/>
                <a:gd fmla="*/ 218 h 400" name="T43"/>
                <a:gd fmla="*/ 168 w 292" name="T44"/>
                <a:gd fmla="*/ 219 h 400" name="T45"/>
                <a:gd fmla="*/ 284 w 292" name="T46"/>
                <a:gd fmla="*/ 153 h 400" name="T47"/>
                <a:gd fmla="*/ 213 w 292" name="T48"/>
                <a:gd fmla="*/ 104 h 400" name="T49"/>
                <a:gd fmla="*/ 153 w 292" name="T50"/>
                <a:gd fmla="*/ 156 h 400" name="T51"/>
                <a:gd fmla="*/ 94 w 292" name="T52"/>
                <a:gd fmla="*/ 97 h 400" name="T53"/>
                <a:gd fmla="*/ 32 w 292" name="T54"/>
                <a:gd fmla="*/ 119 h 400" name="T55"/>
                <a:gd fmla="*/ 31 w 292" name="T56"/>
                <a:gd fmla="*/ 131 h 400" name="T57"/>
                <a:gd fmla="*/ 161 w 292" name="T58"/>
                <a:gd fmla="*/ 218 h 400" name="T59"/>
                <a:gd fmla="*/ 159 w 292" name="T60"/>
                <a:gd fmla="*/ 232 h 400" name="T61"/>
                <a:gd fmla="*/ 27 w 292" name="T62"/>
                <a:gd fmla="*/ 137 h 400" name="T63"/>
                <a:gd fmla="*/ 17 w 292" name="T64"/>
                <a:gd fmla="*/ 139 h 400" name="T65"/>
                <a:gd fmla="*/ 17 w 292" name="T66"/>
                <a:gd fmla="*/ 189 h 400" name="T67"/>
                <a:gd fmla="*/ 148 w 292" name="T68"/>
                <a:gd fmla="*/ 281 h 400" name="T69"/>
                <a:gd fmla="*/ 159 w 292" name="T70"/>
                <a:gd fmla="*/ 274 h 400" name="T71"/>
                <a:gd fmla="*/ 159 w 292" name="T72"/>
                <a:gd fmla="*/ 232 h 400" name="T73"/>
                <a:gd fmla="*/ 152 w 292" name="T74"/>
                <a:gd fmla="*/ 391 h 400" name="T75"/>
                <a:gd fmla="*/ 271 w 292" name="T76"/>
                <a:gd fmla="*/ 323 h 400" name="T77"/>
                <a:gd fmla="*/ 277 w 292" name="T78"/>
                <a:gd fmla="*/ 336 h 400" name="T79"/>
                <a:gd fmla="*/ 155 w 292" name="T80"/>
                <a:gd fmla="*/ 363 h 400" name="T81"/>
                <a:gd fmla="*/ 272 w 292" name="T82"/>
                <a:gd fmla="*/ 301 h 400" name="T83"/>
                <a:gd fmla="*/ 153 w 292" name="T84"/>
                <a:gd fmla="*/ 359 h 400" name="T85"/>
                <a:gd fmla="*/ 155 w 292" name="T86"/>
                <a:gd fmla="*/ 363 h 400" name="T87"/>
                <a:gd fmla="*/ 158 w 292" name="T88"/>
                <a:gd fmla="*/ 336 h 400" name="T89"/>
                <a:gd fmla="*/ 271 w 292" name="T90"/>
                <a:gd fmla="*/ 280 h 400" name="T91"/>
                <a:gd fmla="*/ 271 w 292" name="T92"/>
                <a:gd fmla="*/ 267 h 400" name="T93"/>
                <a:gd fmla="*/ 178 w 292" name="T94"/>
                <a:gd fmla="*/ 290 h 400" name="T95"/>
                <a:gd fmla="*/ 43 w 292" name="T96"/>
                <a:gd fmla="*/ 226 h 400" name="T97"/>
                <a:gd fmla="*/ 18 w 292" name="T98"/>
                <a:gd fmla="*/ 246 h 400" name="T99"/>
                <a:gd fmla="*/ 21 w 292" name="T100"/>
                <a:gd fmla="*/ 248 h 400" name="T101"/>
                <a:gd fmla="*/ 149 w 292" name="T102"/>
                <a:gd fmla="*/ 349 h 400" name="T103"/>
                <a:gd fmla="*/ 149 w 292" name="T104"/>
                <a:gd fmla="*/ 391 h 400" name="T105"/>
                <a:gd fmla="*/ 138 w 292" name="T106"/>
                <a:gd fmla="*/ 398 h 400" name="T107"/>
                <a:gd fmla="*/ 7 w 292" name="T108"/>
                <a:gd fmla="*/ 306 h 400" name="T109"/>
                <a:gd fmla="*/ 6 w 292" name="T110"/>
                <a:gd fmla="*/ 256 h 400" name="T111"/>
                <a:gd fmla="*/ 17 w 292" name="T112"/>
                <a:gd fmla="*/ 254 h 400" name="T113"/>
                <a:gd fmla="*/ 149 w 292" name="T114"/>
                <a:gd fmla="*/ 349 h 40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0" w="292">
                  <a:moveTo>
                    <a:pt x="172" y="277"/>
                  </a:moveTo>
                  <a:cubicBezTo>
                    <a:pt x="168" y="279"/>
                    <a:pt x="164" y="277"/>
                    <a:pt x="162" y="274"/>
                  </a:cubicBezTo>
                  <a:cubicBezTo>
                    <a:pt x="161" y="271"/>
                    <a:pt x="162" y="266"/>
                    <a:pt x="165" y="265"/>
                  </a:cubicBezTo>
                  <a:cubicBezTo>
                    <a:pt x="281" y="206"/>
                    <a:pt x="281" y="206"/>
                    <a:pt x="281" y="206"/>
                  </a:cubicBezTo>
                  <a:cubicBezTo>
                    <a:pt x="285" y="204"/>
                    <a:pt x="289" y="206"/>
                    <a:pt x="291" y="209"/>
                  </a:cubicBezTo>
                  <a:cubicBezTo>
                    <a:pt x="292" y="213"/>
                    <a:pt x="291" y="217"/>
                    <a:pt x="288" y="219"/>
                  </a:cubicBezTo>
                  <a:cubicBezTo>
                    <a:pt x="172" y="277"/>
                    <a:pt x="172" y="277"/>
                    <a:pt x="172" y="277"/>
                  </a:cubicBezTo>
                  <a:close/>
                  <a:moveTo>
                    <a:pt x="153" y="141"/>
                  </a:moveTo>
                  <a:cubicBezTo>
                    <a:pt x="147" y="147"/>
                    <a:pt x="131" y="156"/>
                    <a:pt x="118" y="133"/>
                  </a:cubicBezTo>
                  <a:cubicBezTo>
                    <a:pt x="100" y="102"/>
                    <a:pt x="102" y="69"/>
                    <a:pt x="125" y="64"/>
                  </a:cubicBezTo>
                  <a:cubicBezTo>
                    <a:pt x="136" y="61"/>
                    <a:pt x="143" y="62"/>
                    <a:pt x="148" y="64"/>
                  </a:cubicBezTo>
                  <a:cubicBezTo>
                    <a:pt x="148" y="60"/>
                    <a:pt x="149" y="55"/>
                    <a:pt x="150" y="51"/>
                  </a:cubicBezTo>
                  <a:cubicBezTo>
                    <a:pt x="151" y="47"/>
                    <a:pt x="152" y="44"/>
                    <a:pt x="154" y="41"/>
                  </a:cubicBezTo>
                  <a:cubicBezTo>
                    <a:pt x="153" y="40"/>
                    <a:pt x="152" y="39"/>
                    <a:pt x="152" y="38"/>
                  </a:cubicBezTo>
                  <a:cubicBezTo>
                    <a:pt x="142" y="28"/>
                    <a:pt x="121" y="16"/>
                    <a:pt x="121" y="16"/>
                  </a:cubicBezTo>
                  <a:cubicBezTo>
                    <a:pt x="131" y="25"/>
                    <a:pt x="144" y="37"/>
                    <a:pt x="147" y="51"/>
                  </a:cubicBezTo>
                  <a:cubicBezTo>
                    <a:pt x="141" y="51"/>
                    <a:pt x="133" y="53"/>
                    <a:pt x="120" y="43"/>
                  </a:cubicBezTo>
                  <a:cubicBezTo>
                    <a:pt x="106" y="34"/>
                    <a:pt x="98" y="5"/>
                    <a:pt x="98" y="5"/>
                  </a:cubicBezTo>
                  <a:cubicBezTo>
                    <a:pt x="98" y="5"/>
                    <a:pt x="135" y="0"/>
                    <a:pt x="147" y="13"/>
                  </a:cubicBezTo>
                  <a:cubicBezTo>
                    <a:pt x="153" y="21"/>
                    <a:pt x="155" y="31"/>
                    <a:pt x="155" y="38"/>
                  </a:cubicBezTo>
                  <a:cubicBezTo>
                    <a:pt x="157" y="35"/>
                    <a:pt x="159" y="32"/>
                    <a:pt x="161" y="29"/>
                  </a:cubicBezTo>
                  <a:cubicBezTo>
                    <a:pt x="163" y="27"/>
                    <a:pt x="166" y="27"/>
                    <a:pt x="168" y="29"/>
                  </a:cubicBezTo>
                  <a:cubicBezTo>
                    <a:pt x="170" y="30"/>
                    <a:pt x="170" y="34"/>
                    <a:pt x="169" y="36"/>
                  </a:cubicBezTo>
                  <a:cubicBezTo>
                    <a:pt x="164" y="41"/>
                    <a:pt x="161" y="47"/>
                    <a:pt x="160" y="53"/>
                  </a:cubicBezTo>
                  <a:cubicBezTo>
                    <a:pt x="159" y="57"/>
                    <a:pt x="158" y="61"/>
                    <a:pt x="158" y="65"/>
                  </a:cubicBezTo>
                  <a:cubicBezTo>
                    <a:pt x="163" y="63"/>
                    <a:pt x="171" y="61"/>
                    <a:pt x="182" y="64"/>
                  </a:cubicBezTo>
                  <a:cubicBezTo>
                    <a:pt x="205" y="69"/>
                    <a:pt x="207" y="102"/>
                    <a:pt x="189" y="133"/>
                  </a:cubicBezTo>
                  <a:cubicBezTo>
                    <a:pt x="175" y="156"/>
                    <a:pt x="160" y="147"/>
                    <a:pt x="153" y="141"/>
                  </a:cubicBezTo>
                  <a:close/>
                  <a:moveTo>
                    <a:pt x="122" y="122"/>
                  </a:moveTo>
                  <a:cubicBezTo>
                    <a:pt x="122" y="106"/>
                    <a:pt x="124" y="92"/>
                    <a:pt x="129" y="83"/>
                  </a:cubicBezTo>
                  <a:cubicBezTo>
                    <a:pt x="122" y="78"/>
                    <a:pt x="122" y="78"/>
                    <a:pt x="122" y="78"/>
                  </a:cubicBezTo>
                  <a:cubicBezTo>
                    <a:pt x="112" y="86"/>
                    <a:pt x="113" y="100"/>
                    <a:pt x="122" y="122"/>
                  </a:cubicBezTo>
                  <a:close/>
                  <a:moveTo>
                    <a:pt x="133" y="78"/>
                  </a:moveTo>
                  <a:cubicBezTo>
                    <a:pt x="135" y="75"/>
                    <a:pt x="138" y="73"/>
                    <a:pt x="141" y="71"/>
                  </a:cubicBezTo>
                  <a:cubicBezTo>
                    <a:pt x="136" y="71"/>
                    <a:pt x="131" y="73"/>
                    <a:pt x="127" y="74"/>
                  </a:cubicBezTo>
                  <a:cubicBezTo>
                    <a:pt x="133" y="78"/>
                    <a:pt x="133" y="78"/>
                    <a:pt x="133" y="78"/>
                  </a:cubicBezTo>
                  <a:close/>
                  <a:moveTo>
                    <a:pt x="166" y="246"/>
                  </a:moveTo>
                  <a:cubicBezTo>
                    <a:pt x="282" y="187"/>
                    <a:pt x="282" y="187"/>
                    <a:pt x="282" y="187"/>
                  </a:cubicBezTo>
                  <a:cubicBezTo>
                    <a:pt x="283" y="187"/>
                    <a:pt x="283" y="185"/>
                    <a:pt x="283" y="184"/>
                  </a:cubicBezTo>
                  <a:cubicBezTo>
                    <a:pt x="282" y="183"/>
                    <a:pt x="281" y="182"/>
                    <a:pt x="279" y="183"/>
                  </a:cubicBezTo>
                  <a:cubicBezTo>
                    <a:pt x="164" y="241"/>
                    <a:pt x="164" y="241"/>
                    <a:pt x="164" y="241"/>
                  </a:cubicBezTo>
                  <a:cubicBezTo>
                    <a:pt x="163" y="242"/>
                    <a:pt x="162" y="243"/>
                    <a:pt x="163" y="245"/>
                  </a:cubicBezTo>
                  <a:cubicBezTo>
                    <a:pt x="163" y="246"/>
                    <a:pt x="165" y="246"/>
                    <a:pt x="166" y="246"/>
                  </a:cubicBezTo>
                  <a:close/>
                  <a:moveTo>
                    <a:pt x="161" y="218"/>
                  </a:moveTo>
                  <a:cubicBezTo>
                    <a:pt x="163" y="220"/>
                    <a:pt x="166" y="220"/>
                    <a:pt x="168" y="219"/>
                  </a:cubicBezTo>
                  <a:cubicBezTo>
                    <a:pt x="168" y="219"/>
                    <a:pt x="168" y="219"/>
                    <a:pt x="168" y="219"/>
                  </a:cubicBezTo>
                  <a:cubicBezTo>
                    <a:pt x="281" y="163"/>
                    <a:pt x="281" y="163"/>
                    <a:pt x="281" y="163"/>
                  </a:cubicBezTo>
                  <a:cubicBezTo>
                    <a:pt x="284" y="161"/>
                    <a:pt x="286" y="157"/>
                    <a:pt x="284" y="153"/>
                  </a:cubicBezTo>
                  <a:cubicBezTo>
                    <a:pt x="283" y="152"/>
                    <a:pt x="282" y="151"/>
                    <a:pt x="281" y="150"/>
                  </a:cubicBezTo>
                  <a:cubicBezTo>
                    <a:pt x="213" y="104"/>
                    <a:pt x="213" y="104"/>
                    <a:pt x="213" y="104"/>
                  </a:cubicBezTo>
                  <a:cubicBezTo>
                    <a:pt x="211" y="117"/>
                    <a:pt x="206" y="129"/>
                    <a:pt x="200" y="139"/>
                  </a:cubicBezTo>
                  <a:cubicBezTo>
                    <a:pt x="189" y="159"/>
                    <a:pt x="171" y="166"/>
                    <a:pt x="153" y="156"/>
                  </a:cubicBezTo>
                  <a:cubicBezTo>
                    <a:pt x="136" y="166"/>
                    <a:pt x="118" y="159"/>
                    <a:pt x="107" y="139"/>
                  </a:cubicBezTo>
                  <a:cubicBezTo>
                    <a:pt x="100" y="126"/>
                    <a:pt x="94" y="111"/>
                    <a:pt x="94" y="97"/>
                  </a:cubicBezTo>
                  <a:cubicBezTo>
                    <a:pt x="93" y="95"/>
                    <a:pt x="93" y="93"/>
                    <a:pt x="94" y="90"/>
                  </a:cubicBezTo>
                  <a:cubicBezTo>
                    <a:pt x="32" y="119"/>
                    <a:pt x="32" y="119"/>
                    <a:pt x="32" y="119"/>
                  </a:cubicBezTo>
                  <a:cubicBezTo>
                    <a:pt x="29" y="121"/>
                    <a:pt x="27" y="125"/>
                    <a:pt x="29" y="128"/>
                  </a:cubicBezTo>
                  <a:cubicBezTo>
                    <a:pt x="29" y="130"/>
                    <a:pt x="30" y="131"/>
                    <a:pt x="31" y="131"/>
                  </a:cubicBezTo>
                  <a:cubicBezTo>
                    <a:pt x="31" y="131"/>
                    <a:pt x="31" y="131"/>
                    <a:pt x="31" y="131"/>
                  </a:cubicBezTo>
                  <a:cubicBezTo>
                    <a:pt x="161" y="218"/>
                    <a:pt x="161" y="218"/>
                    <a:pt x="161" y="218"/>
                  </a:cubicBezTo>
                  <a:close/>
                  <a:moveTo>
                    <a:pt x="159" y="232"/>
                  </a:moveTo>
                  <a:cubicBezTo>
                    <a:pt x="159" y="232"/>
                    <a:pt x="159" y="232"/>
                    <a:pt x="159" y="232"/>
                  </a:cubicBezTo>
                  <a:cubicBezTo>
                    <a:pt x="161" y="229"/>
                    <a:pt x="160" y="225"/>
                    <a:pt x="157" y="223"/>
                  </a:cubicBezTo>
                  <a:cubicBezTo>
                    <a:pt x="27" y="137"/>
                    <a:pt x="27" y="137"/>
                    <a:pt x="27" y="137"/>
                  </a:cubicBezTo>
                  <a:cubicBezTo>
                    <a:pt x="27" y="136"/>
                    <a:pt x="26" y="136"/>
                    <a:pt x="26" y="136"/>
                  </a:cubicBezTo>
                  <a:cubicBezTo>
                    <a:pt x="22" y="134"/>
                    <a:pt x="18" y="136"/>
                    <a:pt x="17" y="139"/>
                  </a:cubicBezTo>
                  <a:cubicBezTo>
                    <a:pt x="12" y="149"/>
                    <a:pt x="11" y="157"/>
                    <a:pt x="11" y="166"/>
                  </a:cubicBezTo>
                  <a:cubicBezTo>
                    <a:pt x="11" y="174"/>
                    <a:pt x="14" y="182"/>
                    <a:pt x="17" y="189"/>
                  </a:cubicBezTo>
                  <a:cubicBezTo>
                    <a:pt x="18" y="190"/>
                    <a:pt x="18" y="192"/>
                    <a:pt x="20" y="192"/>
                  </a:cubicBezTo>
                  <a:cubicBezTo>
                    <a:pt x="148" y="281"/>
                    <a:pt x="148" y="281"/>
                    <a:pt x="148" y="281"/>
                  </a:cubicBezTo>
                  <a:cubicBezTo>
                    <a:pt x="150" y="283"/>
                    <a:pt x="153" y="283"/>
                    <a:pt x="155" y="282"/>
                  </a:cubicBezTo>
                  <a:cubicBezTo>
                    <a:pt x="159" y="281"/>
                    <a:pt x="161" y="277"/>
                    <a:pt x="159" y="274"/>
                  </a:cubicBezTo>
                  <a:cubicBezTo>
                    <a:pt x="157" y="267"/>
                    <a:pt x="155" y="260"/>
                    <a:pt x="154" y="253"/>
                  </a:cubicBezTo>
                  <a:cubicBezTo>
                    <a:pt x="154" y="246"/>
                    <a:pt x="155" y="239"/>
                    <a:pt x="159" y="232"/>
                  </a:cubicBezTo>
                  <a:close/>
                  <a:moveTo>
                    <a:pt x="161" y="394"/>
                  </a:moveTo>
                  <a:cubicBezTo>
                    <a:pt x="158" y="396"/>
                    <a:pt x="154" y="394"/>
                    <a:pt x="152" y="391"/>
                  </a:cubicBezTo>
                  <a:cubicBezTo>
                    <a:pt x="150" y="388"/>
                    <a:pt x="152" y="383"/>
                    <a:pt x="155" y="382"/>
                  </a:cubicBezTo>
                  <a:cubicBezTo>
                    <a:pt x="271" y="323"/>
                    <a:pt x="271" y="323"/>
                    <a:pt x="271" y="323"/>
                  </a:cubicBezTo>
                  <a:cubicBezTo>
                    <a:pt x="274" y="322"/>
                    <a:pt x="279" y="323"/>
                    <a:pt x="280" y="326"/>
                  </a:cubicBezTo>
                  <a:cubicBezTo>
                    <a:pt x="282" y="330"/>
                    <a:pt x="281" y="334"/>
                    <a:pt x="277" y="336"/>
                  </a:cubicBezTo>
                  <a:cubicBezTo>
                    <a:pt x="161" y="394"/>
                    <a:pt x="161" y="394"/>
                    <a:pt x="161" y="394"/>
                  </a:cubicBezTo>
                  <a:close/>
                  <a:moveTo>
                    <a:pt x="155" y="363"/>
                  </a:moveTo>
                  <a:cubicBezTo>
                    <a:pt x="271" y="304"/>
                    <a:pt x="271" y="304"/>
                    <a:pt x="271" y="304"/>
                  </a:cubicBezTo>
                  <a:cubicBezTo>
                    <a:pt x="272" y="304"/>
                    <a:pt x="273" y="302"/>
                    <a:pt x="272" y="301"/>
                  </a:cubicBezTo>
                  <a:cubicBezTo>
                    <a:pt x="272" y="300"/>
                    <a:pt x="270" y="300"/>
                    <a:pt x="269" y="300"/>
                  </a:cubicBezTo>
                  <a:cubicBezTo>
                    <a:pt x="153" y="359"/>
                    <a:pt x="153" y="359"/>
                    <a:pt x="153" y="359"/>
                  </a:cubicBezTo>
                  <a:cubicBezTo>
                    <a:pt x="152" y="359"/>
                    <a:pt x="152" y="361"/>
                    <a:pt x="152" y="362"/>
                  </a:cubicBezTo>
                  <a:cubicBezTo>
                    <a:pt x="153" y="363"/>
                    <a:pt x="154" y="363"/>
                    <a:pt x="155" y="363"/>
                  </a:cubicBezTo>
                  <a:close/>
                  <a:moveTo>
                    <a:pt x="151" y="335"/>
                  </a:moveTo>
                  <a:cubicBezTo>
                    <a:pt x="153" y="337"/>
                    <a:pt x="156" y="337"/>
                    <a:pt x="158" y="336"/>
                  </a:cubicBezTo>
                  <a:cubicBezTo>
                    <a:pt x="158" y="336"/>
                    <a:pt x="158" y="336"/>
                    <a:pt x="158" y="336"/>
                  </a:cubicBezTo>
                  <a:cubicBezTo>
                    <a:pt x="271" y="280"/>
                    <a:pt x="271" y="280"/>
                    <a:pt x="271" y="280"/>
                  </a:cubicBezTo>
                  <a:cubicBezTo>
                    <a:pt x="274" y="278"/>
                    <a:pt x="275" y="274"/>
                    <a:pt x="274" y="270"/>
                  </a:cubicBezTo>
                  <a:cubicBezTo>
                    <a:pt x="273" y="269"/>
                    <a:pt x="272" y="268"/>
                    <a:pt x="271" y="267"/>
                  </a:cubicBezTo>
                  <a:cubicBezTo>
                    <a:pt x="250" y="254"/>
                    <a:pt x="250" y="254"/>
                    <a:pt x="250" y="254"/>
                  </a:cubicBezTo>
                  <a:cubicBezTo>
                    <a:pt x="178" y="290"/>
                    <a:pt x="178" y="290"/>
                    <a:pt x="178" y="290"/>
                  </a:cubicBezTo>
                  <a:cubicBezTo>
                    <a:pt x="171" y="295"/>
                    <a:pt x="151" y="301"/>
                    <a:pt x="140" y="293"/>
                  </a:cubicBezTo>
                  <a:cubicBezTo>
                    <a:pt x="43" y="226"/>
                    <a:pt x="43" y="226"/>
                    <a:pt x="43" y="226"/>
                  </a:cubicBezTo>
                  <a:cubicBezTo>
                    <a:pt x="22" y="236"/>
                    <a:pt x="22" y="236"/>
                    <a:pt x="22" y="236"/>
                  </a:cubicBezTo>
                  <a:cubicBezTo>
                    <a:pt x="18" y="238"/>
                    <a:pt x="17" y="242"/>
                    <a:pt x="18" y="246"/>
                  </a:cubicBezTo>
                  <a:cubicBezTo>
                    <a:pt x="19" y="247"/>
                    <a:pt x="20" y="248"/>
                    <a:pt x="21" y="248"/>
                  </a:cubicBezTo>
                  <a:cubicBezTo>
                    <a:pt x="21" y="248"/>
                    <a:pt x="21" y="248"/>
                    <a:pt x="21" y="248"/>
                  </a:cubicBezTo>
                  <a:cubicBezTo>
                    <a:pt x="151" y="335"/>
                    <a:pt x="151" y="335"/>
                    <a:pt x="151" y="335"/>
                  </a:cubicBezTo>
                  <a:close/>
                  <a:moveTo>
                    <a:pt x="149" y="349"/>
                  </a:moveTo>
                  <a:cubicBezTo>
                    <a:pt x="145" y="356"/>
                    <a:pt x="144" y="363"/>
                    <a:pt x="144" y="370"/>
                  </a:cubicBezTo>
                  <a:cubicBezTo>
                    <a:pt x="144" y="377"/>
                    <a:pt x="146" y="384"/>
                    <a:pt x="149" y="391"/>
                  </a:cubicBezTo>
                  <a:cubicBezTo>
                    <a:pt x="150" y="394"/>
                    <a:pt x="149" y="398"/>
                    <a:pt x="145" y="400"/>
                  </a:cubicBezTo>
                  <a:cubicBezTo>
                    <a:pt x="143" y="400"/>
                    <a:pt x="140" y="400"/>
                    <a:pt x="138" y="398"/>
                  </a:cubicBezTo>
                  <a:cubicBezTo>
                    <a:pt x="9" y="309"/>
                    <a:pt x="9" y="309"/>
                    <a:pt x="9" y="309"/>
                  </a:cubicBezTo>
                  <a:cubicBezTo>
                    <a:pt x="8" y="309"/>
                    <a:pt x="7" y="308"/>
                    <a:pt x="7" y="306"/>
                  </a:cubicBezTo>
                  <a:cubicBezTo>
                    <a:pt x="3" y="299"/>
                    <a:pt x="1" y="291"/>
                    <a:pt x="1" y="283"/>
                  </a:cubicBezTo>
                  <a:cubicBezTo>
                    <a:pt x="0" y="274"/>
                    <a:pt x="2" y="266"/>
                    <a:pt x="6" y="256"/>
                  </a:cubicBezTo>
                  <a:cubicBezTo>
                    <a:pt x="8" y="253"/>
                    <a:pt x="12" y="251"/>
                    <a:pt x="16" y="253"/>
                  </a:cubicBezTo>
                  <a:cubicBezTo>
                    <a:pt x="16" y="253"/>
                    <a:pt x="16" y="253"/>
                    <a:pt x="17" y="254"/>
                  </a:cubicBezTo>
                  <a:cubicBezTo>
                    <a:pt x="146" y="340"/>
                    <a:pt x="146" y="340"/>
                    <a:pt x="146" y="340"/>
                  </a:cubicBezTo>
                  <a:cubicBezTo>
                    <a:pt x="149" y="342"/>
                    <a:pt x="150" y="346"/>
                    <a:pt x="149" y="349"/>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11"/>
            <p:cNvSpPr>
              <a:spLocks noEditPoints="1"/>
            </p:cNvSpPr>
            <p:nvPr/>
          </p:nvSpPr>
          <p:spPr bwMode="auto">
            <a:xfrm>
              <a:off x="11188152" y="2077919"/>
              <a:ext cx="454849" cy="357644"/>
            </a:xfrm>
            <a:custGeom>
              <a:gdLst>
                <a:gd fmla="*/ 186 w 390" name="T0"/>
                <a:gd fmla="*/ 267 h 306" name="T1"/>
                <a:gd fmla="*/ 187 w 390" name="T2"/>
                <a:gd fmla="*/ 305 h 306" name="T3"/>
                <a:gd fmla="*/ 154 w 390" name="T4"/>
                <a:gd fmla="*/ 287 h 306" name="T5"/>
                <a:gd fmla="*/ 137 w 390" name="T6"/>
                <a:gd fmla="*/ 208 h 306" name="T7"/>
                <a:gd fmla="*/ 124 w 390" name="T8"/>
                <a:gd fmla="*/ 266 h 306" name="T9"/>
                <a:gd fmla="*/ 108 w 390" name="T10"/>
                <a:gd fmla="*/ 190 h 306" name="T11"/>
                <a:gd fmla="*/ 42 w 390" name="T12"/>
                <a:gd fmla="*/ 210 h 306" name="T13"/>
                <a:gd fmla="*/ 25 w 390" name="T14"/>
                <a:gd fmla="*/ 135 h 306" name="T15"/>
                <a:gd fmla="*/ 11 w 390" name="T16"/>
                <a:gd fmla="*/ 188 h 306" name="T17"/>
                <a:gd fmla="*/ 0 w 390" name="T18"/>
                <a:gd fmla="*/ 154 h 306" name="T19"/>
                <a:gd fmla="*/ 20 w 390" name="T20"/>
                <a:gd fmla="*/ 116 h 306" name="T21"/>
                <a:gd fmla="*/ 189 w 390" name="T22"/>
                <a:gd fmla="*/ 229 h 306" name="T23"/>
                <a:gd fmla="*/ 192 w 390" name="T24"/>
                <a:gd fmla="*/ 240 h 306" name="T25"/>
                <a:gd fmla="*/ 121 w 390" name="T26"/>
                <a:gd fmla="*/ 87 h 306" name="T27"/>
                <a:gd fmla="*/ 131 w 390" name="T28"/>
                <a:gd fmla="*/ 125 h 306" name="T29"/>
                <a:gd fmla="*/ 198 w 390" name="T30"/>
                <a:gd fmla="*/ 115 h 306" name="T31"/>
                <a:gd fmla="*/ 188 w 390" name="T32"/>
                <a:gd fmla="*/ 77 h 306" name="T33"/>
                <a:gd fmla="*/ 327 w 390" name="T34"/>
                <a:gd fmla="*/ 54 h 306" name="T35"/>
                <a:gd fmla="*/ 298 w 390" name="T36"/>
                <a:gd fmla="*/ 5 h 306" name="T37"/>
                <a:gd fmla="*/ 327 w 390" name="T38"/>
                <a:gd fmla="*/ 54 h 306" name="T39"/>
                <a:gd fmla="*/ 126 w 390" name="T40"/>
                <a:gd fmla="*/ 0 h 306" name="T41"/>
                <a:gd fmla="*/ 140 w 390" name="T42"/>
                <a:gd fmla="*/ 54 h 306" name="T43"/>
                <a:gd fmla="*/ 305 w 390" name="T44"/>
                <a:gd fmla="*/ 77 h 306" name="T45"/>
                <a:gd fmla="*/ 238 w 390" name="T46"/>
                <a:gd fmla="*/ 87 h 306" name="T47"/>
                <a:gd fmla="*/ 248 w 390" name="T48"/>
                <a:gd fmla="*/ 125 h 306" name="T49"/>
                <a:gd fmla="*/ 315 w 390" name="T50"/>
                <a:gd fmla="*/ 115 h 306" name="T51"/>
                <a:gd fmla="*/ 305 w 390" name="T52"/>
                <a:gd fmla="*/ 77 h 306" name="T53"/>
                <a:gd fmla="*/ 209 w 390" name="T54"/>
                <a:gd fmla="*/ 62 h 306" name="T55"/>
                <a:gd fmla="*/ 201 w 390" name="T56"/>
                <a:gd fmla="*/ 62 h 306" name="T57"/>
                <a:gd fmla="*/ 107 w 390" name="T58"/>
                <a:gd fmla="*/ 121 h 306" name="T59"/>
                <a:gd fmla="*/ 192 w 390" name="T60"/>
                <a:gd fmla="*/ 140 h 306" name="T61"/>
                <a:gd fmla="*/ 225 w 390" name="T62"/>
                <a:gd fmla="*/ 121 h 306" name="T63"/>
                <a:gd fmla="*/ 309 w 390" name="T64"/>
                <a:gd fmla="*/ 140 h 306" name="T65"/>
                <a:gd fmla="*/ 329 w 390" name="T66"/>
                <a:gd fmla="*/ 62 h 306" name="T67"/>
                <a:gd fmla="*/ 227 w 390" name="T68"/>
                <a:gd fmla="*/ 62 h 306" name="T69"/>
                <a:gd fmla="*/ 209 w 390" name="T70"/>
                <a:gd fmla="*/ 62 h 306" name="T71"/>
                <a:gd fmla="*/ 196 w 390" name="T72"/>
                <a:gd fmla="*/ 294 h 306" name="T73"/>
                <a:gd fmla="*/ 376 w 390" name="T74"/>
                <a:gd fmla="*/ 219 h 306" name="T75"/>
                <a:gd fmla="*/ 384 w 390" name="T76"/>
                <a:gd fmla="*/ 235 h 306" name="T77"/>
                <a:gd fmla="*/ 200 w 390" name="T78"/>
                <a:gd fmla="*/ 257 h 306" name="T79"/>
                <a:gd fmla="*/ 378 w 390" name="T80"/>
                <a:gd fmla="*/ 191 h 306" name="T81"/>
                <a:gd fmla="*/ 198 w 390" name="T82"/>
                <a:gd fmla="*/ 252 h 306" name="T83"/>
                <a:gd fmla="*/ 200 w 390" name="T84"/>
                <a:gd fmla="*/ 257 h 306" name="T85"/>
                <a:gd fmla="*/ 203 w 390" name="T86"/>
                <a:gd fmla="*/ 222 h 306" name="T87"/>
                <a:gd fmla="*/ 375 w 390" name="T88"/>
                <a:gd fmla="*/ 163 h 306" name="T89"/>
                <a:gd fmla="*/ 376 w 390" name="T90"/>
                <a:gd fmla="*/ 147 h 306" name="T91"/>
                <a:gd fmla="*/ 340 w 390" name="T92"/>
                <a:gd fmla="*/ 126 h 306" name="T93"/>
                <a:gd fmla="*/ 351 w 390" name="T94"/>
                <a:gd fmla="*/ 152 h 306" name="T95"/>
                <a:gd fmla="*/ 122 w 390" name="T96"/>
                <a:gd fmla="*/ 152 h 306" name="T97"/>
                <a:gd fmla="*/ 121 w 390" name="T98"/>
                <a:gd fmla="*/ 152 h 306" name="T99"/>
                <a:gd fmla="*/ 95 w 390" name="T100"/>
                <a:gd fmla="*/ 90 h 306" name="T101"/>
                <a:gd fmla="*/ 28 w 390" name="T102"/>
                <a:gd fmla="*/ 94 h 306" name="T103"/>
                <a:gd fmla="*/ 26 w 390" name="T104"/>
                <a:gd fmla="*/ 110 h 306" name="T105"/>
                <a:gd fmla="*/ 194 w 390" name="T106"/>
                <a:gd fmla="*/ 222 h 306" name="T107"/>
                <a:gd fmla="*/ 197 w 390" name="T108"/>
                <a:gd fmla="*/ 36 h 306" name="T109"/>
                <a:gd fmla="*/ 227 w 390" name="T110"/>
                <a:gd fmla="*/ 50 h 306" name="T111"/>
                <a:gd fmla="*/ 183 w 390" name="T112"/>
                <a:gd fmla="*/ 50 h 306" name="T113"/>
                <a:gd fmla="*/ 156 w 390" name="T114"/>
                <a:gd fmla="*/ 50 h 306" name="T115"/>
                <a:gd fmla="*/ 303 w 390" name="T116"/>
                <a:gd fmla="*/ 100 h 306" name="T117"/>
                <a:gd fmla="*/ 300 w 390" name="T118"/>
                <a:gd fmla="*/ 113 h 306" name="T119"/>
                <a:gd fmla="*/ 254 w 390" name="T120"/>
                <a:gd fmla="*/ 89 h 30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06" w="390">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12"/>
            <p:cNvSpPr>
              <a:spLocks noEditPoints="1"/>
            </p:cNvSpPr>
            <p:nvPr/>
          </p:nvSpPr>
          <p:spPr bwMode="auto">
            <a:xfrm>
              <a:off x="11189375" y="2533991"/>
              <a:ext cx="417557" cy="446290"/>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13"/>
            <p:cNvSpPr>
              <a:spLocks noEditPoints="1"/>
            </p:cNvSpPr>
            <p:nvPr/>
          </p:nvSpPr>
          <p:spPr bwMode="auto">
            <a:xfrm>
              <a:off x="10120724" y="2126828"/>
              <a:ext cx="411443" cy="250045"/>
            </a:xfrm>
            <a:custGeom>
              <a:gdLst>
                <a:gd fmla="*/ 0 w 353" name="T0"/>
                <a:gd fmla="*/ 0 h 214" name="T1"/>
                <a:gd fmla="*/ 340 w 353" name="T2"/>
                <a:gd fmla="*/ 0 h 214" name="T3"/>
                <a:gd fmla="*/ 340 w 353" name="T4"/>
                <a:gd fmla="*/ 14 h 214" name="T5"/>
                <a:gd fmla="*/ 340 w 353" name="T6"/>
                <a:gd fmla="*/ 41 h 214" name="T7"/>
                <a:gd fmla="*/ 340 w 353" name="T8"/>
                <a:gd fmla="*/ 115 h 214" name="T9"/>
                <a:gd fmla="*/ 349 w 353" name="T10"/>
                <a:gd fmla="*/ 130 h 214" name="T11"/>
                <a:gd fmla="*/ 344 w 353" name="T12"/>
                <a:gd fmla="*/ 142 h 214" name="T13"/>
                <a:gd fmla="*/ 353 w 353" name="T14"/>
                <a:gd fmla="*/ 198 h 214" name="T15"/>
                <a:gd fmla="*/ 329 w 353" name="T16"/>
                <a:gd fmla="*/ 198 h 214" name="T17"/>
                <a:gd fmla="*/ 325 w 353" name="T18"/>
                <a:gd fmla="*/ 177 h 214" name="T19"/>
                <a:gd fmla="*/ 319 w 353" name="T20"/>
                <a:gd fmla="*/ 198 h 214" name="T21"/>
                <a:gd fmla="*/ 313 w 353" name="T22"/>
                <a:gd fmla="*/ 198 h 214" name="T23"/>
                <a:gd fmla="*/ 321 w 353" name="T24"/>
                <a:gd fmla="*/ 142 h 214" name="T25"/>
                <a:gd fmla="*/ 316 w 353" name="T26"/>
                <a:gd fmla="*/ 130 h 214" name="T27"/>
                <a:gd fmla="*/ 325 w 353" name="T28"/>
                <a:gd fmla="*/ 115 h 214" name="T29"/>
                <a:gd fmla="*/ 325 w 353" name="T30"/>
                <a:gd fmla="*/ 41 h 214" name="T31"/>
                <a:gd fmla="*/ 0 w 353" name="T32"/>
                <a:gd fmla="*/ 41 h 214" name="T33"/>
                <a:gd fmla="*/ 0 w 353" name="T34"/>
                <a:gd fmla="*/ 0 h 214" name="T35"/>
                <a:gd fmla="*/ 49 w 353" name="T36"/>
                <a:gd fmla="*/ 66 h 214" name="T37"/>
                <a:gd fmla="*/ 48 w 353" name="T38"/>
                <a:gd fmla="*/ 180 h 214" name="T39"/>
                <a:gd fmla="*/ 175 w 353" name="T40"/>
                <a:gd fmla="*/ 214 h 214" name="T41"/>
                <a:gd fmla="*/ 299 w 353" name="T42"/>
                <a:gd fmla="*/ 180 h 214" name="T43"/>
                <a:gd fmla="*/ 299 w 353" name="T44"/>
                <a:gd fmla="*/ 66 h 214" name="T45"/>
                <a:gd fmla="*/ 49 w 353" name="T46"/>
                <a:gd fmla="*/ 66 h 21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14" w="353">
                  <a:moveTo>
                    <a:pt x="0" y="0"/>
                  </a:moveTo>
                  <a:cubicBezTo>
                    <a:pt x="340" y="0"/>
                    <a:pt x="340" y="0"/>
                    <a:pt x="340" y="0"/>
                  </a:cubicBezTo>
                  <a:cubicBezTo>
                    <a:pt x="340" y="14"/>
                    <a:pt x="340" y="14"/>
                    <a:pt x="340" y="14"/>
                  </a:cubicBezTo>
                  <a:cubicBezTo>
                    <a:pt x="340" y="41"/>
                    <a:pt x="340" y="41"/>
                    <a:pt x="340" y="41"/>
                  </a:cubicBezTo>
                  <a:cubicBezTo>
                    <a:pt x="340" y="115"/>
                    <a:pt x="340" y="115"/>
                    <a:pt x="340" y="115"/>
                  </a:cubicBezTo>
                  <a:cubicBezTo>
                    <a:pt x="345" y="118"/>
                    <a:pt x="349" y="123"/>
                    <a:pt x="349" y="130"/>
                  </a:cubicBezTo>
                  <a:cubicBezTo>
                    <a:pt x="349" y="135"/>
                    <a:pt x="347" y="139"/>
                    <a:pt x="344" y="142"/>
                  </a:cubicBezTo>
                  <a:cubicBezTo>
                    <a:pt x="353" y="198"/>
                    <a:pt x="353" y="198"/>
                    <a:pt x="353" y="198"/>
                  </a:cubicBezTo>
                  <a:cubicBezTo>
                    <a:pt x="329" y="198"/>
                    <a:pt x="329" y="198"/>
                    <a:pt x="329" y="198"/>
                  </a:cubicBezTo>
                  <a:cubicBezTo>
                    <a:pt x="325" y="177"/>
                    <a:pt x="325" y="177"/>
                    <a:pt x="325" y="177"/>
                  </a:cubicBezTo>
                  <a:cubicBezTo>
                    <a:pt x="319" y="198"/>
                    <a:pt x="319" y="198"/>
                    <a:pt x="319" y="198"/>
                  </a:cubicBezTo>
                  <a:cubicBezTo>
                    <a:pt x="313" y="198"/>
                    <a:pt x="313" y="198"/>
                    <a:pt x="313" y="198"/>
                  </a:cubicBezTo>
                  <a:cubicBezTo>
                    <a:pt x="321" y="142"/>
                    <a:pt x="321" y="142"/>
                    <a:pt x="321" y="142"/>
                  </a:cubicBezTo>
                  <a:cubicBezTo>
                    <a:pt x="318" y="139"/>
                    <a:pt x="316" y="135"/>
                    <a:pt x="316" y="130"/>
                  </a:cubicBezTo>
                  <a:cubicBezTo>
                    <a:pt x="316" y="123"/>
                    <a:pt x="320" y="118"/>
                    <a:pt x="325" y="115"/>
                  </a:cubicBezTo>
                  <a:cubicBezTo>
                    <a:pt x="325" y="41"/>
                    <a:pt x="325" y="41"/>
                    <a:pt x="325" y="41"/>
                  </a:cubicBezTo>
                  <a:cubicBezTo>
                    <a:pt x="0" y="41"/>
                    <a:pt x="0" y="41"/>
                    <a:pt x="0" y="41"/>
                  </a:cubicBezTo>
                  <a:cubicBezTo>
                    <a:pt x="0" y="0"/>
                    <a:pt x="0" y="0"/>
                    <a:pt x="0" y="0"/>
                  </a:cubicBezTo>
                  <a:close/>
                  <a:moveTo>
                    <a:pt x="49" y="66"/>
                  </a:moveTo>
                  <a:cubicBezTo>
                    <a:pt x="48" y="180"/>
                    <a:pt x="48" y="180"/>
                    <a:pt x="48" y="180"/>
                  </a:cubicBezTo>
                  <a:cubicBezTo>
                    <a:pt x="98" y="179"/>
                    <a:pt x="138" y="194"/>
                    <a:pt x="175" y="214"/>
                  </a:cubicBezTo>
                  <a:cubicBezTo>
                    <a:pt x="206" y="191"/>
                    <a:pt x="246" y="178"/>
                    <a:pt x="299" y="180"/>
                  </a:cubicBezTo>
                  <a:cubicBezTo>
                    <a:pt x="299" y="142"/>
                    <a:pt x="299" y="104"/>
                    <a:pt x="299" y="66"/>
                  </a:cubicBezTo>
                  <a:lnTo>
                    <a:pt x="49" y="66"/>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14"/>
            <p:cNvSpPr>
              <a:spLocks noEditPoints="1"/>
            </p:cNvSpPr>
            <p:nvPr/>
          </p:nvSpPr>
          <p:spPr bwMode="auto">
            <a:xfrm>
              <a:off x="11729203" y="3125172"/>
              <a:ext cx="438343" cy="376596"/>
            </a:xfrm>
            <a:custGeom>
              <a:gdLst>
                <a:gd fmla="*/ 237 w 376" name="T0"/>
                <a:gd fmla="*/ 46 h 322" name="T1"/>
                <a:gd fmla="*/ 327 w 376" name="T2"/>
                <a:gd fmla="*/ 13 h 322" name="T3"/>
                <a:gd fmla="*/ 376 w 376" name="T4"/>
                <a:gd fmla="*/ 46 h 322" name="T5"/>
                <a:gd fmla="*/ 376 w 376" name="T6"/>
                <a:gd fmla="*/ 209 h 322" name="T7"/>
                <a:gd fmla="*/ 340 w 376" name="T8"/>
                <a:gd fmla="*/ 236 h 322" name="T9"/>
                <a:gd fmla="*/ 341 w 376" name="T10"/>
                <a:gd fmla="*/ 250 h 322" name="T11"/>
                <a:gd fmla="*/ 318 w 376" name="T12"/>
                <a:gd fmla="*/ 250 h 322" name="T13"/>
                <a:gd fmla="*/ 198 w 376" name="T14"/>
                <a:gd fmla="*/ 322 h 322" name="T15"/>
                <a:gd fmla="*/ 185 w 376" name="T16"/>
                <a:gd fmla="*/ 236 h 322" name="T17"/>
                <a:gd fmla="*/ 169 w 376" name="T18"/>
                <a:gd fmla="*/ 209 h 322" name="T19"/>
                <a:gd fmla="*/ 192 w 376" name="T20"/>
                <a:gd fmla="*/ 186 h 322" name="T21"/>
                <a:gd fmla="*/ 192 w 376" name="T22"/>
                <a:gd fmla="*/ 69 h 322" name="T23"/>
                <a:gd fmla="*/ 169 w 376" name="T24"/>
                <a:gd fmla="*/ 58 h 322" name="T25"/>
                <a:gd fmla="*/ 214 w 376" name="T26"/>
                <a:gd fmla="*/ 46 h 322" name="T27"/>
                <a:gd fmla="*/ 236 w 376" name="T28"/>
                <a:gd fmla="*/ 138 h 322" name="T29"/>
                <a:gd fmla="*/ 235 w 376" name="T30"/>
                <a:gd fmla="*/ 121 h 322" name="T31"/>
                <a:gd fmla="*/ 226 w 376" name="T32"/>
                <a:gd fmla="*/ 102 h 322" name="T33"/>
                <a:gd fmla="*/ 215 w 376" name="T34"/>
                <a:gd fmla="*/ 96 h 322" name="T35"/>
                <a:gd fmla="*/ 342 w 376" name="T36"/>
                <a:gd fmla="*/ 118 h 322" name="T37"/>
                <a:gd fmla="*/ 342 w 376" name="T38"/>
                <a:gd fmla="*/ 99 h 322" name="T39"/>
                <a:gd fmla="*/ 334 w 376" name="T40"/>
                <a:gd fmla="*/ 86 h 322" name="T41"/>
                <a:gd fmla="*/ 333 w 376" name="T42"/>
                <a:gd fmla="*/ 98 h 322" name="T43"/>
                <a:gd fmla="*/ 336 w 376" name="T44"/>
                <a:gd fmla="*/ 93 h 322" name="T45"/>
                <a:gd fmla="*/ 326 w 376" name="T46"/>
                <a:gd fmla="*/ 118 h 322" name="T47"/>
                <a:gd fmla="*/ 299 w 376" name="T48"/>
                <a:gd fmla="*/ 110 h 322" name="T49"/>
                <a:gd fmla="*/ 285 w 376" name="T50"/>
                <a:gd fmla="*/ 107 h 322" name="T51"/>
                <a:gd fmla="*/ 273 w 376" name="T52"/>
                <a:gd fmla="*/ 105 h 322" name="T53"/>
                <a:gd fmla="*/ 273 w 376" name="T54"/>
                <a:gd fmla="*/ 144 h 322" name="T55"/>
                <a:gd fmla="*/ 277 w 376" name="T56"/>
                <a:gd fmla="*/ 113 h 322" name="T57"/>
                <a:gd fmla="*/ 286 w 376" name="T58"/>
                <a:gd fmla="*/ 113 h 322" name="T59"/>
                <a:gd fmla="*/ 289 w 376" name="T60"/>
                <a:gd fmla="*/ 144 h 322" name="T61"/>
                <a:gd fmla="*/ 323 w 376" name="T62"/>
                <a:gd fmla="*/ 112 h 322" name="T63"/>
                <a:gd fmla="*/ 301 w 376" name="T64"/>
                <a:gd fmla="*/ 136 h 322" name="T65"/>
                <a:gd fmla="*/ 323 w 376" name="T66"/>
                <a:gd fmla="*/ 127 h 322" name="T67"/>
                <a:gd fmla="*/ 312 w 376" name="T68"/>
                <a:gd fmla="*/ 138 h 322" name="T69"/>
                <a:gd fmla="*/ 312 w 376" name="T70"/>
                <a:gd fmla="*/ 111 h 322" name="T71"/>
                <a:gd fmla="*/ 323 w 376" name="T72"/>
                <a:gd fmla="*/ 122 h 322" name="T73"/>
                <a:gd fmla="*/ 237 w 376" name="T74"/>
                <a:gd fmla="*/ 116 h 322" name="T75"/>
                <a:gd fmla="*/ 261 w 376" name="T76"/>
                <a:gd fmla="*/ 133 h 322" name="T77"/>
                <a:gd fmla="*/ 237 w 376" name="T78"/>
                <a:gd fmla="*/ 133 h 322" name="T79"/>
                <a:gd fmla="*/ 315 w 376" name="T80"/>
                <a:gd fmla="*/ 209 h 322" name="T81"/>
                <a:gd fmla="*/ 317 w 376" name="T82"/>
                <a:gd fmla="*/ 236 h 322" name="T83"/>
                <a:gd fmla="*/ 159 w 376" name="T84"/>
                <a:gd fmla="*/ 137 h 322" name="T85"/>
                <a:gd fmla="*/ 93 w 376" name="T86"/>
                <a:gd fmla="*/ 124 h 322" name="T87"/>
                <a:gd fmla="*/ 0 w 376" name="T88"/>
                <a:gd fmla="*/ 181 h 322" name="T89"/>
                <a:gd fmla="*/ 53 w 376" name="T90"/>
                <a:gd fmla="*/ 202 h 322" name="T91"/>
                <a:gd fmla="*/ 85 w 376" name="T92"/>
                <a:gd fmla="*/ 220 h 322" name="T93"/>
                <a:gd fmla="*/ 135 w 376" name="T94"/>
                <a:gd fmla="*/ 322 h 322" name="T95"/>
                <a:gd fmla="*/ 77 w 376" name="T96"/>
                <a:gd fmla="*/ 201 h 322" name="T97"/>
                <a:gd fmla="*/ 153 w 376" name="T98"/>
                <a:gd fmla="*/ 171 h 322" name="T99"/>
                <a:gd fmla="*/ 197 w 376" name="T100"/>
                <a:gd fmla="*/ 139 h 322" name="T101"/>
                <a:gd fmla="*/ 190 w 376" name="T102"/>
                <a:gd fmla="*/ 131 h 322" name="T103"/>
                <a:gd fmla="*/ 93 w 376" name="T104"/>
                <a:gd fmla="*/ 88 h 32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22" w="376">
                  <a:moveTo>
                    <a:pt x="216" y="13"/>
                  </a:moveTo>
                  <a:cubicBezTo>
                    <a:pt x="239" y="13"/>
                    <a:pt x="239" y="13"/>
                    <a:pt x="239" y="13"/>
                  </a:cubicBezTo>
                  <a:cubicBezTo>
                    <a:pt x="237" y="46"/>
                    <a:pt x="237" y="46"/>
                    <a:pt x="237" y="46"/>
                  </a:cubicBezTo>
                  <a:cubicBezTo>
                    <a:pt x="306" y="46"/>
                    <a:pt x="306" y="46"/>
                    <a:pt x="306" y="46"/>
                  </a:cubicBezTo>
                  <a:cubicBezTo>
                    <a:pt x="304" y="13"/>
                    <a:pt x="304" y="13"/>
                    <a:pt x="304" y="13"/>
                  </a:cubicBezTo>
                  <a:cubicBezTo>
                    <a:pt x="327" y="13"/>
                    <a:pt x="327" y="13"/>
                    <a:pt x="327" y="13"/>
                  </a:cubicBezTo>
                  <a:cubicBezTo>
                    <a:pt x="329" y="46"/>
                    <a:pt x="329" y="46"/>
                    <a:pt x="329" y="46"/>
                  </a:cubicBezTo>
                  <a:cubicBezTo>
                    <a:pt x="364" y="46"/>
                    <a:pt x="364" y="46"/>
                    <a:pt x="364" y="46"/>
                  </a:cubicBezTo>
                  <a:cubicBezTo>
                    <a:pt x="376" y="46"/>
                    <a:pt x="376" y="46"/>
                    <a:pt x="376" y="46"/>
                  </a:cubicBezTo>
                  <a:cubicBezTo>
                    <a:pt x="376" y="58"/>
                    <a:pt x="376" y="58"/>
                    <a:pt x="376" y="58"/>
                  </a:cubicBezTo>
                  <a:cubicBezTo>
                    <a:pt x="376" y="198"/>
                    <a:pt x="376" y="198"/>
                    <a:pt x="376" y="198"/>
                  </a:cubicBezTo>
                  <a:cubicBezTo>
                    <a:pt x="376" y="209"/>
                    <a:pt x="376" y="209"/>
                    <a:pt x="376" y="209"/>
                  </a:cubicBezTo>
                  <a:cubicBezTo>
                    <a:pt x="364" y="209"/>
                    <a:pt x="364" y="209"/>
                    <a:pt x="364" y="209"/>
                  </a:cubicBezTo>
                  <a:cubicBezTo>
                    <a:pt x="338" y="209"/>
                    <a:pt x="338" y="209"/>
                    <a:pt x="338" y="209"/>
                  </a:cubicBezTo>
                  <a:cubicBezTo>
                    <a:pt x="340" y="236"/>
                    <a:pt x="340" y="236"/>
                    <a:pt x="340" y="236"/>
                  </a:cubicBezTo>
                  <a:cubicBezTo>
                    <a:pt x="357" y="236"/>
                    <a:pt x="357" y="236"/>
                    <a:pt x="357" y="236"/>
                  </a:cubicBezTo>
                  <a:cubicBezTo>
                    <a:pt x="357" y="250"/>
                    <a:pt x="357" y="250"/>
                    <a:pt x="357" y="250"/>
                  </a:cubicBezTo>
                  <a:cubicBezTo>
                    <a:pt x="341" y="250"/>
                    <a:pt x="341" y="250"/>
                    <a:pt x="341" y="250"/>
                  </a:cubicBezTo>
                  <a:cubicBezTo>
                    <a:pt x="345" y="322"/>
                    <a:pt x="345" y="322"/>
                    <a:pt x="345" y="322"/>
                  </a:cubicBezTo>
                  <a:cubicBezTo>
                    <a:pt x="322" y="322"/>
                    <a:pt x="322" y="322"/>
                    <a:pt x="322" y="322"/>
                  </a:cubicBezTo>
                  <a:cubicBezTo>
                    <a:pt x="318" y="250"/>
                    <a:pt x="318" y="250"/>
                    <a:pt x="318" y="250"/>
                  </a:cubicBezTo>
                  <a:cubicBezTo>
                    <a:pt x="225" y="250"/>
                    <a:pt x="225" y="250"/>
                    <a:pt x="225" y="250"/>
                  </a:cubicBezTo>
                  <a:cubicBezTo>
                    <a:pt x="221" y="322"/>
                    <a:pt x="221" y="322"/>
                    <a:pt x="221" y="322"/>
                  </a:cubicBezTo>
                  <a:cubicBezTo>
                    <a:pt x="198" y="322"/>
                    <a:pt x="198" y="322"/>
                    <a:pt x="198" y="322"/>
                  </a:cubicBezTo>
                  <a:cubicBezTo>
                    <a:pt x="202" y="250"/>
                    <a:pt x="202" y="250"/>
                    <a:pt x="202" y="250"/>
                  </a:cubicBezTo>
                  <a:cubicBezTo>
                    <a:pt x="185" y="250"/>
                    <a:pt x="185" y="250"/>
                    <a:pt x="185" y="250"/>
                  </a:cubicBezTo>
                  <a:cubicBezTo>
                    <a:pt x="185" y="236"/>
                    <a:pt x="185" y="236"/>
                    <a:pt x="185" y="236"/>
                  </a:cubicBezTo>
                  <a:cubicBezTo>
                    <a:pt x="203" y="236"/>
                    <a:pt x="203" y="236"/>
                    <a:pt x="203" y="236"/>
                  </a:cubicBezTo>
                  <a:cubicBezTo>
                    <a:pt x="204" y="209"/>
                    <a:pt x="204" y="209"/>
                    <a:pt x="204" y="209"/>
                  </a:cubicBezTo>
                  <a:cubicBezTo>
                    <a:pt x="169" y="209"/>
                    <a:pt x="169" y="209"/>
                    <a:pt x="169" y="209"/>
                  </a:cubicBezTo>
                  <a:cubicBezTo>
                    <a:pt x="169" y="175"/>
                    <a:pt x="169" y="175"/>
                    <a:pt x="169" y="175"/>
                  </a:cubicBezTo>
                  <a:cubicBezTo>
                    <a:pt x="192" y="158"/>
                    <a:pt x="192" y="158"/>
                    <a:pt x="192" y="158"/>
                  </a:cubicBezTo>
                  <a:cubicBezTo>
                    <a:pt x="192" y="186"/>
                    <a:pt x="192" y="186"/>
                    <a:pt x="192" y="186"/>
                  </a:cubicBezTo>
                  <a:cubicBezTo>
                    <a:pt x="352" y="186"/>
                    <a:pt x="352" y="186"/>
                    <a:pt x="352" y="186"/>
                  </a:cubicBezTo>
                  <a:cubicBezTo>
                    <a:pt x="352" y="69"/>
                    <a:pt x="352" y="69"/>
                    <a:pt x="352" y="69"/>
                  </a:cubicBezTo>
                  <a:cubicBezTo>
                    <a:pt x="192" y="69"/>
                    <a:pt x="192" y="69"/>
                    <a:pt x="192" y="69"/>
                  </a:cubicBezTo>
                  <a:cubicBezTo>
                    <a:pt x="192" y="118"/>
                    <a:pt x="192" y="118"/>
                    <a:pt x="192" y="118"/>
                  </a:cubicBezTo>
                  <a:cubicBezTo>
                    <a:pt x="169" y="124"/>
                    <a:pt x="169" y="124"/>
                    <a:pt x="169" y="124"/>
                  </a:cubicBezTo>
                  <a:cubicBezTo>
                    <a:pt x="169" y="58"/>
                    <a:pt x="169" y="58"/>
                    <a:pt x="169" y="58"/>
                  </a:cubicBezTo>
                  <a:cubicBezTo>
                    <a:pt x="169" y="46"/>
                    <a:pt x="169" y="46"/>
                    <a:pt x="169" y="46"/>
                  </a:cubicBezTo>
                  <a:cubicBezTo>
                    <a:pt x="180" y="46"/>
                    <a:pt x="180" y="46"/>
                    <a:pt x="180" y="46"/>
                  </a:cubicBezTo>
                  <a:cubicBezTo>
                    <a:pt x="214" y="46"/>
                    <a:pt x="214" y="46"/>
                    <a:pt x="214" y="46"/>
                  </a:cubicBezTo>
                  <a:cubicBezTo>
                    <a:pt x="216" y="13"/>
                    <a:pt x="216" y="13"/>
                    <a:pt x="216" y="13"/>
                  </a:cubicBezTo>
                  <a:close/>
                  <a:moveTo>
                    <a:pt x="236" y="144"/>
                  </a:moveTo>
                  <a:cubicBezTo>
                    <a:pt x="236" y="138"/>
                    <a:pt x="236" y="138"/>
                    <a:pt x="236" y="138"/>
                  </a:cubicBezTo>
                  <a:cubicBezTo>
                    <a:pt x="226" y="138"/>
                    <a:pt x="226" y="138"/>
                    <a:pt x="226" y="138"/>
                  </a:cubicBezTo>
                  <a:cubicBezTo>
                    <a:pt x="226" y="121"/>
                    <a:pt x="226" y="121"/>
                    <a:pt x="226" y="121"/>
                  </a:cubicBezTo>
                  <a:cubicBezTo>
                    <a:pt x="235" y="121"/>
                    <a:pt x="235" y="121"/>
                    <a:pt x="235" y="121"/>
                  </a:cubicBezTo>
                  <a:cubicBezTo>
                    <a:pt x="235" y="115"/>
                    <a:pt x="235" y="115"/>
                    <a:pt x="235" y="115"/>
                  </a:cubicBezTo>
                  <a:cubicBezTo>
                    <a:pt x="226" y="115"/>
                    <a:pt x="226" y="115"/>
                    <a:pt x="226" y="115"/>
                  </a:cubicBezTo>
                  <a:cubicBezTo>
                    <a:pt x="226" y="102"/>
                    <a:pt x="226" y="102"/>
                    <a:pt x="226" y="102"/>
                  </a:cubicBezTo>
                  <a:cubicBezTo>
                    <a:pt x="236" y="102"/>
                    <a:pt x="236" y="102"/>
                    <a:pt x="236" y="102"/>
                  </a:cubicBezTo>
                  <a:cubicBezTo>
                    <a:pt x="236" y="96"/>
                    <a:pt x="236" y="96"/>
                    <a:pt x="236" y="96"/>
                  </a:cubicBezTo>
                  <a:cubicBezTo>
                    <a:pt x="215" y="96"/>
                    <a:pt x="215" y="96"/>
                    <a:pt x="215" y="96"/>
                  </a:cubicBezTo>
                  <a:cubicBezTo>
                    <a:pt x="215" y="144"/>
                    <a:pt x="215" y="144"/>
                    <a:pt x="215" y="144"/>
                  </a:cubicBezTo>
                  <a:cubicBezTo>
                    <a:pt x="236" y="144"/>
                    <a:pt x="236" y="144"/>
                    <a:pt x="236" y="144"/>
                  </a:cubicBezTo>
                  <a:close/>
                  <a:moveTo>
                    <a:pt x="342" y="118"/>
                  </a:moveTo>
                  <a:cubicBezTo>
                    <a:pt x="342" y="114"/>
                    <a:pt x="342" y="114"/>
                    <a:pt x="342" y="114"/>
                  </a:cubicBezTo>
                  <a:cubicBezTo>
                    <a:pt x="334" y="114"/>
                    <a:pt x="334" y="114"/>
                    <a:pt x="334" y="114"/>
                  </a:cubicBezTo>
                  <a:cubicBezTo>
                    <a:pt x="342" y="99"/>
                    <a:pt x="342" y="99"/>
                    <a:pt x="342" y="99"/>
                  </a:cubicBezTo>
                  <a:cubicBezTo>
                    <a:pt x="342" y="98"/>
                    <a:pt x="342" y="97"/>
                    <a:pt x="342" y="95"/>
                  </a:cubicBezTo>
                  <a:cubicBezTo>
                    <a:pt x="342" y="92"/>
                    <a:pt x="342" y="89"/>
                    <a:pt x="341" y="88"/>
                  </a:cubicBezTo>
                  <a:cubicBezTo>
                    <a:pt x="340" y="86"/>
                    <a:pt x="338" y="86"/>
                    <a:pt x="334" y="86"/>
                  </a:cubicBezTo>
                  <a:cubicBezTo>
                    <a:pt x="329" y="86"/>
                    <a:pt x="326" y="88"/>
                    <a:pt x="326" y="92"/>
                  </a:cubicBezTo>
                  <a:cubicBezTo>
                    <a:pt x="326" y="98"/>
                    <a:pt x="326" y="98"/>
                    <a:pt x="326" y="98"/>
                  </a:cubicBezTo>
                  <a:cubicBezTo>
                    <a:pt x="333" y="98"/>
                    <a:pt x="333" y="98"/>
                    <a:pt x="333" y="98"/>
                  </a:cubicBezTo>
                  <a:cubicBezTo>
                    <a:pt x="333" y="92"/>
                    <a:pt x="333" y="92"/>
                    <a:pt x="333" y="92"/>
                  </a:cubicBezTo>
                  <a:cubicBezTo>
                    <a:pt x="333" y="91"/>
                    <a:pt x="333" y="91"/>
                    <a:pt x="334" y="91"/>
                  </a:cubicBezTo>
                  <a:cubicBezTo>
                    <a:pt x="335" y="91"/>
                    <a:pt x="336" y="91"/>
                    <a:pt x="336" y="93"/>
                  </a:cubicBezTo>
                  <a:cubicBezTo>
                    <a:pt x="336" y="96"/>
                    <a:pt x="335" y="98"/>
                    <a:pt x="334" y="99"/>
                  </a:cubicBezTo>
                  <a:cubicBezTo>
                    <a:pt x="326" y="114"/>
                    <a:pt x="326" y="114"/>
                    <a:pt x="326" y="114"/>
                  </a:cubicBezTo>
                  <a:cubicBezTo>
                    <a:pt x="326" y="118"/>
                    <a:pt x="326" y="118"/>
                    <a:pt x="326" y="118"/>
                  </a:cubicBezTo>
                  <a:cubicBezTo>
                    <a:pt x="342" y="118"/>
                    <a:pt x="342" y="118"/>
                    <a:pt x="342" y="118"/>
                  </a:cubicBezTo>
                  <a:close/>
                  <a:moveTo>
                    <a:pt x="299" y="144"/>
                  </a:moveTo>
                  <a:cubicBezTo>
                    <a:pt x="299" y="110"/>
                    <a:pt x="299" y="110"/>
                    <a:pt x="299" y="110"/>
                  </a:cubicBezTo>
                  <a:cubicBezTo>
                    <a:pt x="299" y="108"/>
                    <a:pt x="298" y="107"/>
                    <a:pt x="297" y="106"/>
                  </a:cubicBezTo>
                  <a:cubicBezTo>
                    <a:pt x="295" y="105"/>
                    <a:pt x="294" y="105"/>
                    <a:pt x="292" y="105"/>
                  </a:cubicBezTo>
                  <a:cubicBezTo>
                    <a:pt x="289" y="105"/>
                    <a:pt x="287" y="106"/>
                    <a:pt x="285" y="107"/>
                  </a:cubicBezTo>
                  <a:cubicBezTo>
                    <a:pt x="283" y="106"/>
                    <a:pt x="281" y="105"/>
                    <a:pt x="279" y="105"/>
                  </a:cubicBezTo>
                  <a:cubicBezTo>
                    <a:pt x="277" y="105"/>
                    <a:pt x="275" y="105"/>
                    <a:pt x="273" y="106"/>
                  </a:cubicBezTo>
                  <a:cubicBezTo>
                    <a:pt x="273" y="105"/>
                    <a:pt x="273" y="105"/>
                    <a:pt x="273" y="105"/>
                  </a:cubicBezTo>
                  <a:cubicBezTo>
                    <a:pt x="264" y="105"/>
                    <a:pt x="264" y="105"/>
                    <a:pt x="264" y="105"/>
                  </a:cubicBezTo>
                  <a:cubicBezTo>
                    <a:pt x="264" y="144"/>
                    <a:pt x="264" y="144"/>
                    <a:pt x="264" y="144"/>
                  </a:cubicBezTo>
                  <a:cubicBezTo>
                    <a:pt x="273" y="144"/>
                    <a:pt x="273" y="144"/>
                    <a:pt x="273" y="144"/>
                  </a:cubicBezTo>
                  <a:cubicBezTo>
                    <a:pt x="273" y="113"/>
                    <a:pt x="273" y="113"/>
                    <a:pt x="273" y="113"/>
                  </a:cubicBezTo>
                  <a:cubicBezTo>
                    <a:pt x="273" y="111"/>
                    <a:pt x="274" y="111"/>
                    <a:pt x="275" y="111"/>
                  </a:cubicBezTo>
                  <a:cubicBezTo>
                    <a:pt x="276" y="111"/>
                    <a:pt x="277" y="111"/>
                    <a:pt x="277" y="113"/>
                  </a:cubicBezTo>
                  <a:cubicBezTo>
                    <a:pt x="277" y="144"/>
                    <a:pt x="277" y="144"/>
                    <a:pt x="277" y="144"/>
                  </a:cubicBezTo>
                  <a:cubicBezTo>
                    <a:pt x="286" y="144"/>
                    <a:pt x="286" y="144"/>
                    <a:pt x="286" y="144"/>
                  </a:cubicBezTo>
                  <a:cubicBezTo>
                    <a:pt x="286" y="113"/>
                    <a:pt x="286" y="113"/>
                    <a:pt x="286" y="113"/>
                  </a:cubicBezTo>
                  <a:cubicBezTo>
                    <a:pt x="286" y="112"/>
                    <a:pt x="287" y="111"/>
                    <a:pt x="288" y="111"/>
                  </a:cubicBezTo>
                  <a:cubicBezTo>
                    <a:pt x="289" y="111"/>
                    <a:pt x="289" y="112"/>
                    <a:pt x="289" y="113"/>
                  </a:cubicBezTo>
                  <a:cubicBezTo>
                    <a:pt x="289" y="144"/>
                    <a:pt x="289" y="144"/>
                    <a:pt x="289" y="144"/>
                  </a:cubicBezTo>
                  <a:cubicBezTo>
                    <a:pt x="299" y="144"/>
                    <a:pt x="299" y="144"/>
                    <a:pt x="299" y="144"/>
                  </a:cubicBezTo>
                  <a:close/>
                  <a:moveTo>
                    <a:pt x="323" y="122"/>
                  </a:moveTo>
                  <a:cubicBezTo>
                    <a:pt x="323" y="112"/>
                    <a:pt x="323" y="112"/>
                    <a:pt x="323" y="112"/>
                  </a:cubicBezTo>
                  <a:cubicBezTo>
                    <a:pt x="323" y="107"/>
                    <a:pt x="320" y="105"/>
                    <a:pt x="312" y="105"/>
                  </a:cubicBezTo>
                  <a:cubicBezTo>
                    <a:pt x="305" y="105"/>
                    <a:pt x="301" y="107"/>
                    <a:pt x="301" y="113"/>
                  </a:cubicBezTo>
                  <a:cubicBezTo>
                    <a:pt x="301" y="136"/>
                    <a:pt x="301" y="136"/>
                    <a:pt x="301" y="136"/>
                  </a:cubicBezTo>
                  <a:cubicBezTo>
                    <a:pt x="301" y="142"/>
                    <a:pt x="305" y="144"/>
                    <a:pt x="312" y="144"/>
                  </a:cubicBezTo>
                  <a:cubicBezTo>
                    <a:pt x="320" y="144"/>
                    <a:pt x="323" y="142"/>
                    <a:pt x="323" y="136"/>
                  </a:cubicBezTo>
                  <a:cubicBezTo>
                    <a:pt x="323" y="127"/>
                    <a:pt x="323" y="127"/>
                    <a:pt x="323" y="127"/>
                  </a:cubicBezTo>
                  <a:cubicBezTo>
                    <a:pt x="314" y="127"/>
                    <a:pt x="314" y="127"/>
                    <a:pt x="314" y="127"/>
                  </a:cubicBezTo>
                  <a:cubicBezTo>
                    <a:pt x="314" y="136"/>
                    <a:pt x="314" y="136"/>
                    <a:pt x="314" y="136"/>
                  </a:cubicBezTo>
                  <a:cubicBezTo>
                    <a:pt x="314" y="138"/>
                    <a:pt x="313" y="138"/>
                    <a:pt x="312" y="138"/>
                  </a:cubicBezTo>
                  <a:cubicBezTo>
                    <a:pt x="311" y="138"/>
                    <a:pt x="311" y="138"/>
                    <a:pt x="311" y="136"/>
                  </a:cubicBezTo>
                  <a:cubicBezTo>
                    <a:pt x="311" y="113"/>
                    <a:pt x="311" y="113"/>
                    <a:pt x="311" y="113"/>
                  </a:cubicBezTo>
                  <a:cubicBezTo>
                    <a:pt x="311" y="111"/>
                    <a:pt x="311" y="111"/>
                    <a:pt x="312" y="111"/>
                  </a:cubicBezTo>
                  <a:cubicBezTo>
                    <a:pt x="313" y="111"/>
                    <a:pt x="314" y="111"/>
                    <a:pt x="314" y="113"/>
                  </a:cubicBezTo>
                  <a:cubicBezTo>
                    <a:pt x="314" y="122"/>
                    <a:pt x="314" y="122"/>
                    <a:pt x="314" y="122"/>
                  </a:cubicBezTo>
                  <a:cubicBezTo>
                    <a:pt x="323" y="122"/>
                    <a:pt x="323" y="122"/>
                    <a:pt x="323" y="122"/>
                  </a:cubicBezTo>
                  <a:close/>
                  <a:moveTo>
                    <a:pt x="261" y="122"/>
                  </a:moveTo>
                  <a:cubicBezTo>
                    <a:pt x="261" y="116"/>
                    <a:pt x="261" y="116"/>
                    <a:pt x="261" y="116"/>
                  </a:cubicBezTo>
                  <a:cubicBezTo>
                    <a:pt x="237" y="116"/>
                    <a:pt x="237" y="116"/>
                    <a:pt x="237" y="116"/>
                  </a:cubicBezTo>
                  <a:cubicBezTo>
                    <a:pt x="237" y="122"/>
                    <a:pt x="237" y="122"/>
                    <a:pt x="237" y="122"/>
                  </a:cubicBezTo>
                  <a:cubicBezTo>
                    <a:pt x="261" y="122"/>
                    <a:pt x="261" y="122"/>
                    <a:pt x="261" y="122"/>
                  </a:cubicBezTo>
                  <a:close/>
                  <a:moveTo>
                    <a:pt x="261" y="133"/>
                  </a:moveTo>
                  <a:cubicBezTo>
                    <a:pt x="261" y="127"/>
                    <a:pt x="261" y="127"/>
                    <a:pt x="261" y="127"/>
                  </a:cubicBezTo>
                  <a:cubicBezTo>
                    <a:pt x="237" y="127"/>
                    <a:pt x="237" y="127"/>
                    <a:pt x="237" y="127"/>
                  </a:cubicBezTo>
                  <a:cubicBezTo>
                    <a:pt x="237" y="133"/>
                    <a:pt x="237" y="133"/>
                    <a:pt x="237" y="133"/>
                  </a:cubicBezTo>
                  <a:cubicBezTo>
                    <a:pt x="261" y="133"/>
                    <a:pt x="261" y="133"/>
                    <a:pt x="261" y="133"/>
                  </a:cubicBezTo>
                  <a:close/>
                  <a:moveTo>
                    <a:pt x="317" y="236"/>
                  </a:moveTo>
                  <a:cubicBezTo>
                    <a:pt x="315" y="209"/>
                    <a:pt x="315" y="209"/>
                    <a:pt x="315" y="209"/>
                  </a:cubicBezTo>
                  <a:cubicBezTo>
                    <a:pt x="228" y="209"/>
                    <a:pt x="228" y="209"/>
                    <a:pt x="228" y="209"/>
                  </a:cubicBezTo>
                  <a:cubicBezTo>
                    <a:pt x="226" y="236"/>
                    <a:pt x="226" y="236"/>
                    <a:pt x="226" y="236"/>
                  </a:cubicBezTo>
                  <a:cubicBezTo>
                    <a:pt x="317" y="236"/>
                    <a:pt x="317" y="236"/>
                    <a:pt x="317" y="236"/>
                  </a:cubicBezTo>
                  <a:close/>
                  <a:moveTo>
                    <a:pt x="190" y="131"/>
                  </a:moveTo>
                  <a:cubicBezTo>
                    <a:pt x="189" y="129"/>
                    <a:pt x="189" y="129"/>
                    <a:pt x="189" y="129"/>
                  </a:cubicBezTo>
                  <a:cubicBezTo>
                    <a:pt x="159" y="137"/>
                    <a:pt x="159" y="137"/>
                    <a:pt x="159" y="137"/>
                  </a:cubicBezTo>
                  <a:cubicBezTo>
                    <a:pt x="133" y="96"/>
                    <a:pt x="133" y="96"/>
                    <a:pt x="133" y="96"/>
                  </a:cubicBezTo>
                  <a:cubicBezTo>
                    <a:pt x="114" y="96"/>
                    <a:pt x="114" y="96"/>
                    <a:pt x="114" y="96"/>
                  </a:cubicBezTo>
                  <a:cubicBezTo>
                    <a:pt x="93" y="124"/>
                    <a:pt x="93" y="124"/>
                    <a:pt x="93" y="124"/>
                  </a:cubicBezTo>
                  <a:cubicBezTo>
                    <a:pt x="72" y="96"/>
                    <a:pt x="72" y="96"/>
                    <a:pt x="72" y="96"/>
                  </a:cubicBezTo>
                  <a:cubicBezTo>
                    <a:pt x="49" y="96"/>
                    <a:pt x="49" y="96"/>
                    <a:pt x="49" y="96"/>
                  </a:cubicBezTo>
                  <a:cubicBezTo>
                    <a:pt x="0" y="181"/>
                    <a:pt x="0" y="181"/>
                    <a:pt x="0" y="181"/>
                  </a:cubicBezTo>
                  <a:cubicBezTo>
                    <a:pt x="10" y="190"/>
                    <a:pt x="10" y="190"/>
                    <a:pt x="10" y="190"/>
                  </a:cubicBezTo>
                  <a:cubicBezTo>
                    <a:pt x="51" y="153"/>
                    <a:pt x="51" y="153"/>
                    <a:pt x="51" y="153"/>
                  </a:cubicBezTo>
                  <a:cubicBezTo>
                    <a:pt x="53" y="202"/>
                    <a:pt x="53" y="202"/>
                    <a:pt x="53" y="202"/>
                  </a:cubicBezTo>
                  <a:cubicBezTo>
                    <a:pt x="49" y="322"/>
                    <a:pt x="49" y="322"/>
                    <a:pt x="49" y="322"/>
                  </a:cubicBezTo>
                  <a:cubicBezTo>
                    <a:pt x="78" y="322"/>
                    <a:pt x="78" y="322"/>
                    <a:pt x="78" y="322"/>
                  </a:cubicBezTo>
                  <a:cubicBezTo>
                    <a:pt x="85" y="220"/>
                    <a:pt x="85" y="220"/>
                    <a:pt x="85" y="220"/>
                  </a:cubicBezTo>
                  <a:cubicBezTo>
                    <a:pt x="98" y="220"/>
                    <a:pt x="98" y="220"/>
                    <a:pt x="98" y="220"/>
                  </a:cubicBezTo>
                  <a:cubicBezTo>
                    <a:pt x="103" y="322"/>
                    <a:pt x="103" y="322"/>
                    <a:pt x="103" y="322"/>
                  </a:cubicBezTo>
                  <a:cubicBezTo>
                    <a:pt x="135" y="322"/>
                    <a:pt x="135" y="322"/>
                    <a:pt x="135" y="322"/>
                  </a:cubicBezTo>
                  <a:cubicBezTo>
                    <a:pt x="128" y="202"/>
                    <a:pt x="128" y="202"/>
                    <a:pt x="128" y="202"/>
                  </a:cubicBezTo>
                  <a:cubicBezTo>
                    <a:pt x="128" y="201"/>
                    <a:pt x="128" y="201"/>
                    <a:pt x="128" y="201"/>
                  </a:cubicBezTo>
                  <a:cubicBezTo>
                    <a:pt x="77" y="201"/>
                    <a:pt x="77" y="201"/>
                    <a:pt x="77" y="201"/>
                  </a:cubicBezTo>
                  <a:cubicBezTo>
                    <a:pt x="128" y="192"/>
                    <a:pt x="128" y="192"/>
                    <a:pt x="128" y="192"/>
                  </a:cubicBezTo>
                  <a:cubicBezTo>
                    <a:pt x="131" y="147"/>
                    <a:pt x="131" y="147"/>
                    <a:pt x="131" y="147"/>
                  </a:cubicBezTo>
                  <a:cubicBezTo>
                    <a:pt x="153" y="171"/>
                    <a:pt x="153" y="171"/>
                    <a:pt x="153" y="171"/>
                  </a:cubicBezTo>
                  <a:cubicBezTo>
                    <a:pt x="155" y="173"/>
                    <a:pt x="155" y="173"/>
                    <a:pt x="155" y="173"/>
                  </a:cubicBezTo>
                  <a:cubicBezTo>
                    <a:pt x="199" y="142"/>
                    <a:pt x="199" y="142"/>
                    <a:pt x="199" y="142"/>
                  </a:cubicBezTo>
                  <a:cubicBezTo>
                    <a:pt x="197" y="139"/>
                    <a:pt x="197" y="139"/>
                    <a:pt x="197" y="139"/>
                  </a:cubicBezTo>
                  <a:cubicBezTo>
                    <a:pt x="214" y="127"/>
                    <a:pt x="214" y="127"/>
                    <a:pt x="214" y="127"/>
                  </a:cubicBezTo>
                  <a:cubicBezTo>
                    <a:pt x="211" y="122"/>
                    <a:pt x="211" y="122"/>
                    <a:pt x="211" y="122"/>
                  </a:cubicBezTo>
                  <a:cubicBezTo>
                    <a:pt x="190" y="131"/>
                    <a:pt x="190" y="131"/>
                    <a:pt x="190" y="131"/>
                  </a:cubicBezTo>
                  <a:close/>
                  <a:moveTo>
                    <a:pt x="93" y="0"/>
                  </a:moveTo>
                  <a:cubicBezTo>
                    <a:pt x="68" y="0"/>
                    <a:pt x="48" y="20"/>
                    <a:pt x="48" y="44"/>
                  </a:cubicBezTo>
                  <a:cubicBezTo>
                    <a:pt x="48" y="69"/>
                    <a:pt x="68" y="88"/>
                    <a:pt x="93" y="88"/>
                  </a:cubicBezTo>
                  <a:cubicBezTo>
                    <a:pt x="117" y="88"/>
                    <a:pt x="137" y="69"/>
                    <a:pt x="137" y="44"/>
                  </a:cubicBezTo>
                  <a:cubicBezTo>
                    <a:pt x="137" y="20"/>
                    <a:pt x="117" y="0"/>
                    <a:pt x="93"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25" name="组合 124"/>
            <p:cNvGrpSpPr/>
            <p:nvPr/>
          </p:nvGrpSpPr>
          <p:grpSpPr>
            <a:xfrm>
              <a:off x="11748155" y="3650328"/>
              <a:ext cx="443845" cy="417556"/>
              <a:chOff x="5223283" y="5208406"/>
              <a:chExt cx="1152525" cy="1084262"/>
            </a:xfrm>
            <a:grpFill/>
          </p:grpSpPr>
          <p:sp>
            <p:nvSpPr>
              <p:cNvPr id="139" name="Freeform 15"/>
              <p:cNvSpPr>
                <a:spLocks noEditPoints="1"/>
              </p:cNvSpPr>
              <p:nvPr/>
            </p:nvSpPr>
            <p:spPr bwMode="auto">
              <a:xfrm>
                <a:off x="5223283" y="5260793"/>
                <a:ext cx="1152525" cy="1031875"/>
              </a:xfrm>
              <a:custGeom>
                <a:gdLst>
                  <a:gd fmla="*/ 364 w 381" name="T0"/>
                  <a:gd fmla="*/ 85 h 340" name="T1"/>
                  <a:gd fmla="*/ 261 w 381" name="T2"/>
                  <a:gd fmla="*/ 75 h 340" name="T3"/>
                  <a:gd fmla="*/ 234 w 381" name="T4"/>
                  <a:gd fmla="*/ 56 h 340" name="T5"/>
                  <a:gd fmla="*/ 47 w 381" name="T6"/>
                  <a:gd fmla="*/ 2 h 340" name="T7"/>
                  <a:gd fmla="*/ 3 w 381" name="T8"/>
                  <a:gd fmla="*/ 53 h 340" name="T9"/>
                  <a:gd fmla="*/ 24 w 381" name="T10"/>
                  <a:gd fmla="*/ 117 h 340" name="T11"/>
                  <a:gd fmla="*/ 105 w 381" name="T12"/>
                  <a:gd fmla="*/ 122 h 340" name="T13"/>
                  <a:gd fmla="*/ 132 w 381" name="T14"/>
                  <a:gd fmla="*/ 150 h 340" name="T15"/>
                  <a:gd fmla="*/ 120 w 381" name="T16"/>
                  <a:gd fmla="*/ 173 h 340" name="T17"/>
                  <a:gd fmla="*/ 132 w 381" name="T18"/>
                  <a:gd fmla="*/ 200 h 340" name="T19"/>
                  <a:gd fmla="*/ 102 w 381" name="T20"/>
                  <a:gd fmla="*/ 340 h 340" name="T21"/>
                  <a:gd fmla="*/ 151 w 381" name="T22"/>
                  <a:gd fmla="*/ 225 h 340" name="T23"/>
                  <a:gd fmla="*/ 161 w 381" name="T24"/>
                  <a:gd fmla="*/ 340 h 340" name="T25"/>
                  <a:gd fmla="*/ 189 w 381" name="T26"/>
                  <a:gd fmla="*/ 225 h 340" name="T27"/>
                  <a:gd fmla="*/ 226 w 381" name="T28"/>
                  <a:gd fmla="*/ 340 h 340" name="T29"/>
                  <a:gd fmla="*/ 216 w 381" name="T30"/>
                  <a:gd fmla="*/ 211 h 340" name="T31"/>
                  <a:gd fmla="*/ 215 w 381" name="T32"/>
                  <a:gd fmla="*/ 200 h 340" name="T33"/>
                  <a:gd fmla="*/ 232 w 381" name="T34"/>
                  <a:gd fmla="*/ 186 h 340" name="T35"/>
                  <a:gd fmla="*/ 221 w 381" name="T36"/>
                  <a:gd fmla="*/ 173 h 340" name="T37"/>
                  <a:gd fmla="*/ 238 w 381" name="T38"/>
                  <a:gd fmla="*/ 152 h 340" name="T39"/>
                  <a:gd fmla="*/ 334 w 381" name="T40"/>
                  <a:gd fmla="*/ 154 h 340" name="T41"/>
                  <a:gd fmla="*/ 368 w 381" name="T42"/>
                  <a:gd fmla="*/ 157 h 340" name="T43"/>
                  <a:gd fmla="*/ 379 w 381" name="T44"/>
                  <a:gd fmla="*/ 102 h 340" name="T45"/>
                  <a:gd fmla="*/ 39 w 381" name="T46"/>
                  <a:gd fmla="*/ 92 h 340" name="T47"/>
                  <a:gd fmla="*/ 20 w 381" name="T48"/>
                  <a:gd fmla="*/ 89 h 340" name="T49"/>
                  <a:gd fmla="*/ 33 w 381" name="T50"/>
                  <a:gd fmla="*/ 27 h 340" name="T51"/>
                  <a:gd fmla="*/ 51 w 381" name="T52"/>
                  <a:gd fmla="*/ 30 h 340" name="T53"/>
                  <a:gd fmla="*/ 211 w 381" name="T54"/>
                  <a:gd fmla="*/ 80 h 340" name="T55"/>
                  <a:gd fmla="*/ 70 w 381" name="T56"/>
                  <a:gd fmla="*/ 53 h 340" name="T57"/>
                  <a:gd fmla="*/ 222 w 381" name="T58"/>
                  <a:gd fmla="*/ 67 h 340" name="T59"/>
                  <a:gd fmla="*/ 211 w 381" name="T60"/>
                  <a:gd fmla="*/ 80 h 340" name="T61"/>
                  <a:gd fmla="*/ 238 w 381" name="T62"/>
                  <a:gd fmla="*/ 129 h 340" name="T63"/>
                  <a:gd fmla="*/ 224 w 381" name="T64"/>
                  <a:gd fmla="*/ 109 h 340" name="T65"/>
                  <a:gd fmla="*/ 238 w 381" name="T66"/>
                  <a:gd fmla="*/ 89 h 340" name="T67"/>
                  <a:gd fmla="*/ 252 w 381" name="T68"/>
                  <a:gd fmla="*/ 109 h 340" name="T69"/>
                  <a:gd fmla="*/ 346 w 381" name="T70"/>
                  <a:gd fmla="*/ 113 h 340" name="T71"/>
                  <a:gd fmla="*/ 269 w 381" name="T72"/>
                  <a:gd fmla="*/ 87 h 340" name="T73"/>
                  <a:gd fmla="*/ 346 w 381" name="T74"/>
                  <a:gd fmla="*/ 113 h 340" name="T75"/>
                  <a:gd fmla="*/ 358 w 381" name="T76"/>
                  <a:gd fmla="*/ 149 h 340" name="T77"/>
                  <a:gd fmla="*/ 346 w 381" name="T78"/>
                  <a:gd fmla="*/ 150 h 340" name="T79"/>
                  <a:gd fmla="*/ 356 w 381" name="T80"/>
                  <a:gd fmla="*/ 100 h 340" name="T81"/>
                  <a:gd fmla="*/ 367 w 381" name="T82"/>
                  <a:gd fmla="*/ 105 h 34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40" w="381">
                    <a:moveTo>
                      <a:pt x="379" y="102"/>
                    </a:moveTo>
                    <a:cubicBezTo>
                      <a:pt x="376" y="92"/>
                      <a:pt x="371" y="86"/>
                      <a:pt x="364" y="85"/>
                    </a:cubicBezTo>
                    <a:cubicBezTo>
                      <a:pt x="358" y="83"/>
                      <a:pt x="351" y="86"/>
                      <a:pt x="346" y="92"/>
                    </a:cubicBezTo>
                    <a:cubicBezTo>
                      <a:pt x="261" y="75"/>
                      <a:pt x="261" y="75"/>
                      <a:pt x="261" y="75"/>
                    </a:cubicBezTo>
                    <a:cubicBezTo>
                      <a:pt x="255" y="70"/>
                      <a:pt x="247" y="67"/>
                      <a:pt x="239" y="66"/>
                    </a:cubicBezTo>
                    <a:cubicBezTo>
                      <a:pt x="238" y="62"/>
                      <a:pt x="236" y="59"/>
                      <a:pt x="234" y="56"/>
                    </a:cubicBezTo>
                    <a:cubicBezTo>
                      <a:pt x="67" y="22"/>
                      <a:pt x="67" y="22"/>
                      <a:pt x="67" y="22"/>
                    </a:cubicBezTo>
                    <a:cubicBezTo>
                      <a:pt x="63" y="11"/>
                      <a:pt x="56" y="4"/>
                      <a:pt x="47" y="2"/>
                    </a:cubicBezTo>
                    <a:cubicBezTo>
                      <a:pt x="37" y="0"/>
                      <a:pt x="27" y="6"/>
                      <a:pt x="19" y="16"/>
                    </a:cubicBezTo>
                    <a:cubicBezTo>
                      <a:pt x="12" y="25"/>
                      <a:pt x="6" y="38"/>
                      <a:pt x="3" y="53"/>
                    </a:cubicBezTo>
                    <a:cubicBezTo>
                      <a:pt x="0" y="68"/>
                      <a:pt x="1" y="82"/>
                      <a:pt x="4" y="93"/>
                    </a:cubicBezTo>
                    <a:cubicBezTo>
                      <a:pt x="7" y="106"/>
                      <a:pt x="14" y="115"/>
                      <a:pt x="24" y="117"/>
                    </a:cubicBezTo>
                    <a:cubicBezTo>
                      <a:pt x="32" y="118"/>
                      <a:pt x="39" y="116"/>
                      <a:pt x="46" y="110"/>
                    </a:cubicBezTo>
                    <a:cubicBezTo>
                      <a:pt x="105" y="122"/>
                      <a:pt x="105" y="122"/>
                      <a:pt x="105" y="122"/>
                    </a:cubicBezTo>
                    <a:cubicBezTo>
                      <a:pt x="106" y="128"/>
                      <a:pt x="109" y="133"/>
                      <a:pt x="113" y="138"/>
                    </a:cubicBezTo>
                    <a:cubicBezTo>
                      <a:pt x="118" y="144"/>
                      <a:pt x="124" y="149"/>
                      <a:pt x="132" y="150"/>
                    </a:cubicBezTo>
                    <a:cubicBezTo>
                      <a:pt x="132" y="173"/>
                      <a:pt x="132" y="173"/>
                      <a:pt x="132" y="173"/>
                    </a:cubicBezTo>
                    <a:cubicBezTo>
                      <a:pt x="120" y="173"/>
                      <a:pt x="120" y="173"/>
                      <a:pt x="120" y="173"/>
                    </a:cubicBezTo>
                    <a:cubicBezTo>
                      <a:pt x="120" y="200"/>
                      <a:pt x="120" y="200"/>
                      <a:pt x="120" y="200"/>
                    </a:cubicBezTo>
                    <a:cubicBezTo>
                      <a:pt x="132" y="200"/>
                      <a:pt x="132" y="200"/>
                      <a:pt x="132" y="200"/>
                    </a:cubicBezTo>
                    <a:cubicBezTo>
                      <a:pt x="132" y="215"/>
                      <a:pt x="132" y="215"/>
                      <a:pt x="132" y="215"/>
                    </a:cubicBezTo>
                    <a:cubicBezTo>
                      <a:pt x="102" y="340"/>
                      <a:pt x="102" y="340"/>
                      <a:pt x="102" y="340"/>
                    </a:cubicBezTo>
                    <a:cubicBezTo>
                      <a:pt x="124" y="340"/>
                      <a:pt x="124" y="340"/>
                      <a:pt x="124" y="340"/>
                    </a:cubicBezTo>
                    <a:cubicBezTo>
                      <a:pt x="151" y="225"/>
                      <a:pt x="151" y="225"/>
                      <a:pt x="151" y="225"/>
                    </a:cubicBezTo>
                    <a:cubicBezTo>
                      <a:pt x="161" y="225"/>
                      <a:pt x="161" y="225"/>
                      <a:pt x="161" y="225"/>
                    </a:cubicBezTo>
                    <a:cubicBezTo>
                      <a:pt x="161" y="340"/>
                      <a:pt x="161" y="340"/>
                      <a:pt x="161" y="340"/>
                    </a:cubicBezTo>
                    <a:cubicBezTo>
                      <a:pt x="189" y="340"/>
                      <a:pt x="189" y="340"/>
                      <a:pt x="189" y="340"/>
                    </a:cubicBezTo>
                    <a:cubicBezTo>
                      <a:pt x="189" y="225"/>
                      <a:pt x="189" y="225"/>
                      <a:pt x="189" y="225"/>
                    </a:cubicBezTo>
                    <a:cubicBezTo>
                      <a:pt x="198" y="225"/>
                      <a:pt x="198" y="225"/>
                      <a:pt x="198" y="225"/>
                    </a:cubicBezTo>
                    <a:cubicBezTo>
                      <a:pt x="226" y="340"/>
                      <a:pt x="226" y="340"/>
                      <a:pt x="226" y="340"/>
                    </a:cubicBezTo>
                    <a:cubicBezTo>
                      <a:pt x="247" y="340"/>
                      <a:pt x="247" y="340"/>
                      <a:pt x="247" y="340"/>
                    </a:cubicBezTo>
                    <a:cubicBezTo>
                      <a:pt x="216" y="211"/>
                      <a:pt x="216" y="211"/>
                      <a:pt x="216" y="211"/>
                    </a:cubicBezTo>
                    <a:cubicBezTo>
                      <a:pt x="215" y="212"/>
                      <a:pt x="215" y="212"/>
                      <a:pt x="215" y="212"/>
                    </a:cubicBezTo>
                    <a:cubicBezTo>
                      <a:pt x="215" y="200"/>
                      <a:pt x="215" y="200"/>
                      <a:pt x="215" y="200"/>
                    </a:cubicBezTo>
                    <a:cubicBezTo>
                      <a:pt x="232" y="200"/>
                      <a:pt x="232" y="200"/>
                      <a:pt x="232" y="200"/>
                    </a:cubicBezTo>
                    <a:cubicBezTo>
                      <a:pt x="232" y="186"/>
                      <a:pt x="232" y="186"/>
                      <a:pt x="232" y="186"/>
                    </a:cubicBezTo>
                    <a:cubicBezTo>
                      <a:pt x="232" y="173"/>
                      <a:pt x="232" y="173"/>
                      <a:pt x="232" y="173"/>
                    </a:cubicBezTo>
                    <a:cubicBezTo>
                      <a:pt x="221" y="173"/>
                      <a:pt x="221" y="173"/>
                      <a:pt x="221" y="173"/>
                    </a:cubicBezTo>
                    <a:cubicBezTo>
                      <a:pt x="221" y="147"/>
                      <a:pt x="221" y="147"/>
                      <a:pt x="221" y="147"/>
                    </a:cubicBezTo>
                    <a:cubicBezTo>
                      <a:pt x="226" y="150"/>
                      <a:pt x="232" y="152"/>
                      <a:pt x="238" y="152"/>
                    </a:cubicBezTo>
                    <a:cubicBezTo>
                      <a:pt x="248" y="152"/>
                      <a:pt x="257" y="147"/>
                      <a:pt x="263" y="140"/>
                    </a:cubicBezTo>
                    <a:cubicBezTo>
                      <a:pt x="334" y="154"/>
                      <a:pt x="334" y="154"/>
                      <a:pt x="334" y="154"/>
                    </a:cubicBezTo>
                    <a:cubicBezTo>
                      <a:pt x="337" y="161"/>
                      <a:pt x="341" y="166"/>
                      <a:pt x="347" y="167"/>
                    </a:cubicBezTo>
                    <a:cubicBezTo>
                      <a:pt x="355" y="168"/>
                      <a:pt x="362" y="164"/>
                      <a:pt x="368" y="157"/>
                    </a:cubicBezTo>
                    <a:cubicBezTo>
                      <a:pt x="373" y="150"/>
                      <a:pt x="377" y="141"/>
                      <a:pt x="379" y="130"/>
                    </a:cubicBezTo>
                    <a:cubicBezTo>
                      <a:pt x="381" y="120"/>
                      <a:pt x="381" y="110"/>
                      <a:pt x="379" y="102"/>
                    </a:cubicBezTo>
                    <a:close/>
                    <a:moveTo>
                      <a:pt x="51" y="62"/>
                    </a:moveTo>
                    <a:cubicBezTo>
                      <a:pt x="48" y="75"/>
                      <a:pt x="44" y="85"/>
                      <a:pt x="39" y="92"/>
                    </a:cubicBezTo>
                    <a:cubicBezTo>
                      <a:pt x="35" y="98"/>
                      <a:pt x="31" y="101"/>
                      <a:pt x="28" y="100"/>
                    </a:cubicBezTo>
                    <a:cubicBezTo>
                      <a:pt x="24" y="99"/>
                      <a:pt x="22" y="95"/>
                      <a:pt x="20" y="89"/>
                    </a:cubicBezTo>
                    <a:cubicBezTo>
                      <a:pt x="18" y="80"/>
                      <a:pt x="18" y="69"/>
                      <a:pt x="20" y="56"/>
                    </a:cubicBezTo>
                    <a:cubicBezTo>
                      <a:pt x="23" y="44"/>
                      <a:pt x="27" y="34"/>
                      <a:pt x="33" y="27"/>
                    </a:cubicBezTo>
                    <a:cubicBezTo>
                      <a:pt x="37" y="21"/>
                      <a:pt x="41" y="18"/>
                      <a:pt x="44" y="19"/>
                    </a:cubicBezTo>
                    <a:cubicBezTo>
                      <a:pt x="47" y="20"/>
                      <a:pt x="49" y="24"/>
                      <a:pt x="51" y="30"/>
                    </a:cubicBezTo>
                    <a:cubicBezTo>
                      <a:pt x="53" y="39"/>
                      <a:pt x="53" y="50"/>
                      <a:pt x="51" y="62"/>
                    </a:cubicBezTo>
                    <a:close/>
                    <a:moveTo>
                      <a:pt x="211" y="80"/>
                    </a:moveTo>
                    <a:cubicBezTo>
                      <a:pt x="211" y="80"/>
                      <a:pt x="211" y="80"/>
                      <a:pt x="211" y="81"/>
                    </a:cubicBezTo>
                    <a:cubicBezTo>
                      <a:pt x="70" y="53"/>
                      <a:pt x="70" y="53"/>
                      <a:pt x="70" y="53"/>
                    </a:cubicBezTo>
                    <a:cubicBezTo>
                      <a:pt x="70" y="47"/>
                      <a:pt x="70" y="42"/>
                      <a:pt x="70" y="37"/>
                    </a:cubicBezTo>
                    <a:cubicBezTo>
                      <a:pt x="222" y="67"/>
                      <a:pt x="222" y="67"/>
                      <a:pt x="222" y="67"/>
                    </a:cubicBezTo>
                    <a:cubicBezTo>
                      <a:pt x="223" y="68"/>
                      <a:pt x="223" y="69"/>
                      <a:pt x="223" y="70"/>
                    </a:cubicBezTo>
                    <a:cubicBezTo>
                      <a:pt x="219" y="72"/>
                      <a:pt x="215" y="75"/>
                      <a:pt x="211" y="80"/>
                    </a:cubicBezTo>
                    <a:close/>
                    <a:moveTo>
                      <a:pt x="247" y="124"/>
                    </a:moveTo>
                    <a:cubicBezTo>
                      <a:pt x="244" y="127"/>
                      <a:pt x="241" y="129"/>
                      <a:pt x="238" y="129"/>
                    </a:cubicBezTo>
                    <a:cubicBezTo>
                      <a:pt x="235" y="129"/>
                      <a:pt x="232" y="127"/>
                      <a:pt x="229" y="124"/>
                    </a:cubicBezTo>
                    <a:cubicBezTo>
                      <a:pt x="226" y="120"/>
                      <a:pt x="224" y="115"/>
                      <a:pt x="224" y="109"/>
                    </a:cubicBezTo>
                    <a:cubicBezTo>
                      <a:pt x="224" y="103"/>
                      <a:pt x="226" y="98"/>
                      <a:pt x="229" y="94"/>
                    </a:cubicBezTo>
                    <a:cubicBezTo>
                      <a:pt x="232" y="91"/>
                      <a:pt x="235" y="89"/>
                      <a:pt x="238" y="89"/>
                    </a:cubicBezTo>
                    <a:cubicBezTo>
                      <a:pt x="241" y="89"/>
                      <a:pt x="244" y="91"/>
                      <a:pt x="247" y="94"/>
                    </a:cubicBezTo>
                    <a:cubicBezTo>
                      <a:pt x="250" y="98"/>
                      <a:pt x="252" y="103"/>
                      <a:pt x="252" y="109"/>
                    </a:cubicBezTo>
                    <a:cubicBezTo>
                      <a:pt x="252" y="115"/>
                      <a:pt x="250" y="120"/>
                      <a:pt x="247" y="124"/>
                    </a:cubicBezTo>
                    <a:close/>
                    <a:moveTo>
                      <a:pt x="346" y="113"/>
                    </a:moveTo>
                    <a:cubicBezTo>
                      <a:pt x="274" y="99"/>
                      <a:pt x="274" y="99"/>
                      <a:pt x="274" y="99"/>
                    </a:cubicBezTo>
                    <a:cubicBezTo>
                      <a:pt x="273" y="94"/>
                      <a:pt x="271" y="90"/>
                      <a:pt x="269" y="87"/>
                    </a:cubicBezTo>
                    <a:cubicBezTo>
                      <a:pt x="344" y="101"/>
                      <a:pt x="344" y="101"/>
                      <a:pt x="344" y="101"/>
                    </a:cubicBezTo>
                    <a:cubicBezTo>
                      <a:pt x="345" y="105"/>
                      <a:pt x="346" y="109"/>
                      <a:pt x="346" y="113"/>
                    </a:cubicBezTo>
                    <a:close/>
                    <a:moveTo>
                      <a:pt x="367" y="128"/>
                    </a:moveTo>
                    <a:cubicBezTo>
                      <a:pt x="365" y="137"/>
                      <a:pt x="362" y="144"/>
                      <a:pt x="358" y="149"/>
                    </a:cubicBezTo>
                    <a:cubicBezTo>
                      <a:pt x="355" y="153"/>
                      <a:pt x="352" y="155"/>
                      <a:pt x="350" y="155"/>
                    </a:cubicBezTo>
                    <a:cubicBezTo>
                      <a:pt x="348" y="155"/>
                      <a:pt x="347" y="153"/>
                      <a:pt x="346" y="150"/>
                    </a:cubicBezTo>
                    <a:cubicBezTo>
                      <a:pt x="357" y="139"/>
                      <a:pt x="361" y="116"/>
                      <a:pt x="355" y="99"/>
                    </a:cubicBezTo>
                    <a:cubicBezTo>
                      <a:pt x="356" y="100"/>
                      <a:pt x="356" y="100"/>
                      <a:pt x="356" y="100"/>
                    </a:cubicBezTo>
                    <a:cubicBezTo>
                      <a:pt x="358" y="97"/>
                      <a:pt x="360" y="96"/>
                      <a:pt x="361" y="97"/>
                    </a:cubicBezTo>
                    <a:cubicBezTo>
                      <a:pt x="364" y="97"/>
                      <a:pt x="365" y="100"/>
                      <a:pt x="367" y="105"/>
                    </a:cubicBezTo>
                    <a:cubicBezTo>
                      <a:pt x="368" y="111"/>
                      <a:pt x="368" y="119"/>
                      <a:pt x="367" y="128"/>
                    </a:cubicBez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16"/>
              <p:cNvSpPr/>
              <p:nvPr/>
            </p:nvSpPr>
            <p:spPr bwMode="auto">
              <a:xfrm>
                <a:off x="6058308" y="5867218"/>
                <a:ext cx="127000" cy="128588"/>
              </a:xfrm>
              <a:custGeom>
                <a:gdLst>
                  <a:gd fmla="*/ 59 w 80" name="T0"/>
                  <a:gd fmla="*/ 0 h 81" name="T1"/>
                  <a:gd fmla="*/ 36 w 80" name="T2"/>
                  <a:gd fmla="*/ 14 h 81" name="T3"/>
                  <a:gd fmla="*/ 9 w 80" name="T4"/>
                  <a:gd fmla="*/ 6 h 81" name="T5"/>
                  <a:gd fmla="*/ 13 w 80" name="T6"/>
                  <a:gd fmla="*/ 35 h 81" name="T7"/>
                  <a:gd fmla="*/ 0 w 80" name="T8"/>
                  <a:gd fmla="*/ 56 h 81" name="T9"/>
                  <a:gd fmla="*/ 26 w 80" name="T10"/>
                  <a:gd fmla="*/ 61 h 81" name="T11"/>
                  <a:gd fmla="*/ 44 w 80" name="T12"/>
                  <a:gd fmla="*/ 81 h 81" name="T13"/>
                  <a:gd fmla="*/ 57 w 80" name="T14"/>
                  <a:gd fmla="*/ 56 h 81" name="T15"/>
                  <a:gd fmla="*/ 80 w 80" name="T16"/>
                  <a:gd fmla="*/ 46 h 81" name="T17"/>
                  <a:gd fmla="*/ 61 w 80" name="T18"/>
                  <a:gd fmla="*/ 27 h 81" name="T19"/>
                  <a:gd fmla="*/ 59 w 80" name="T20"/>
                  <a:gd fmla="*/ 0 h 8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 w="80">
                    <a:moveTo>
                      <a:pt x="59" y="0"/>
                    </a:moveTo>
                    <a:lnTo>
                      <a:pt x="36" y="14"/>
                    </a:lnTo>
                    <a:lnTo>
                      <a:pt x="9" y="6"/>
                    </a:lnTo>
                    <a:lnTo>
                      <a:pt x="13" y="35"/>
                    </a:lnTo>
                    <a:lnTo>
                      <a:pt x="0" y="56"/>
                    </a:lnTo>
                    <a:lnTo>
                      <a:pt x="26" y="61"/>
                    </a:lnTo>
                    <a:lnTo>
                      <a:pt x="44" y="81"/>
                    </a:lnTo>
                    <a:lnTo>
                      <a:pt x="57" y="56"/>
                    </a:lnTo>
                    <a:lnTo>
                      <a:pt x="80" y="46"/>
                    </a:lnTo>
                    <a:lnTo>
                      <a:pt x="61" y="27"/>
                    </a:lnTo>
                    <a:lnTo>
                      <a:pt x="59" y="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17"/>
              <p:cNvSpPr>
                <a:spLocks noEditPoints="1"/>
              </p:cNvSpPr>
              <p:nvPr/>
            </p:nvSpPr>
            <p:spPr bwMode="auto">
              <a:xfrm>
                <a:off x="6045608" y="5208406"/>
                <a:ext cx="239713" cy="236538"/>
              </a:xfrm>
              <a:custGeom>
                <a:gdLst>
                  <a:gd fmla="*/ 50 w 151" name="T0"/>
                  <a:gd fmla="*/ 111 h 149" name="T1"/>
                  <a:gd fmla="*/ 82 w 151" name="T2"/>
                  <a:gd fmla="*/ 149 h 149" name="T3"/>
                  <a:gd fmla="*/ 105 w 151" name="T4"/>
                  <a:gd fmla="*/ 104 h 149" name="T5"/>
                  <a:gd fmla="*/ 151 w 151" name="T6"/>
                  <a:gd fmla="*/ 86 h 149" name="T7"/>
                  <a:gd fmla="*/ 116 w 151" name="T8"/>
                  <a:gd fmla="*/ 50 h 149" name="T9"/>
                  <a:gd fmla="*/ 113 w 151" name="T10"/>
                  <a:gd fmla="*/ 0 h 149" name="T11"/>
                  <a:gd fmla="*/ 67 w 151" name="T12"/>
                  <a:gd fmla="*/ 23 h 149" name="T13"/>
                  <a:gd fmla="*/ 19 w 151" name="T14"/>
                  <a:gd fmla="*/ 12 h 149" name="T15"/>
                  <a:gd fmla="*/ 27 w 151" name="T16"/>
                  <a:gd fmla="*/ 61 h 149" name="T17"/>
                  <a:gd fmla="*/ 0 w 151" name="T18"/>
                  <a:gd fmla="*/ 104 h 149" name="T19"/>
                  <a:gd fmla="*/ 50 w 151" name="T20"/>
                  <a:gd fmla="*/ 111 h 149" name="T21"/>
                  <a:gd fmla="*/ 31 w 151" name="T22"/>
                  <a:gd fmla="*/ 25 h 149" name="T23"/>
                  <a:gd fmla="*/ 38 w 151" name="T24"/>
                  <a:gd fmla="*/ 27 h 149" name="T25"/>
                  <a:gd fmla="*/ 50 w 151" name="T26"/>
                  <a:gd fmla="*/ 69 h 149" name="T27"/>
                  <a:gd fmla="*/ 23 w 151" name="T28"/>
                  <a:gd fmla="*/ 94 h 149" name="T29"/>
                  <a:gd fmla="*/ 38 w 151" name="T30"/>
                  <a:gd fmla="*/ 65 h 149" name="T31"/>
                  <a:gd fmla="*/ 31 w 151" name="T32"/>
                  <a:gd fmla="*/ 25 h 14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9" w="151">
                    <a:moveTo>
                      <a:pt x="50" y="111"/>
                    </a:moveTo>
                    <a:lnTo>
                      <a:pt x="82" y="149"/>
                    </a:lnTo>
                    <a:lnTo>
                      <a:pt x="105" y="104"/>
                    </a:lnTo>
                    <a:lnTo>
                      <a:pt x="151" y="86"/>
                    </a:lnTo>
                    <a:lnTo>
                      <a:pt x="116" y="50"/>
                    </a:lnTo>
                    <a:lnTo>
                      <a:pt x="113" y="0"/>
                    </a:lnTo>
                    <a:lnTo>
                      <a:pt x="67" y="23"/>
                    </a:lnTo>
                    <a:lnTo>
                      <a:pt x="19" y="12"/>
                    </a:lnTo>
                    <a:lnTo>
                      <a:pt x="27" y="61"/>
                    </a:lnTo>
                    <a:lnTo>
                      <a:pt x="0" y="104"/>
                    </a:lnTo>
                    <a:lnTo>
                      <a:pt x="50" y="111"/>
                    </a:lnTo>
                    <a:close/>
                    <a:moveTo>
                      <a:pt x="31" y="25"/>
                    </a:moveTo>
                    <a:lnTo>
                      <a:pt x="38" y="27"/>
                    </a:lnTo>
                    <a:lnTo>
                      <a:pt x="50" y="69"/>
                    </a:lnTo>
                    <a:lnTo>
                      <a:pt x="23" y="94"/>
                    </a:lnTo>
                    <a:lnTo>
                      <a:pt x="38" y="65"/>
                    </a:lnTo>
                    <a:lnTo>
                      <a:pt x="31" y="2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sp>
          <p:nvSpPr>
            <p:cNvPr id="126" name="Freeform 18"/>
            <p:cNvSpPr>
              <a:spLocks noEditPoints="1"/>
            </p:cNvSpPr>
            <p:nvPr/>
          </p:nvSpPr>
          <p:spPr bwMode="auto">
            <a:xfrm>
              <a:off x="11226668" y="3731027"/>
              <a:ext cx="415111" cy="273888"/>
            </a:xfrm>
            <a:custGeom>
              <a:gdLst>
                <a:gd fmla="*/ 158 w 356" name="T0"/>
                <a:gd fmla="*/ 131 h 234" name="T1"/>
                <a:gd fmla="*/ 121 w 356" name="T2"/>
                <a:gd fmla="*/ 134 h 234" name="T3"/>
                <a:gd fmla="*/ 80 w 356" name="T4"/>
                <a:gd fmla="*/ 150 h 234" name="T5"/>
                <a:gd fmla="*/ 30 w 356" name="T6"/>
                <a:gd fmla="*/ 109 h 234" name="T7"/>
                <a:gd fmla="*/ 23 w 356" name="T8"/>
                <a:gd fmla="*/ 113 h 234" name="T9"/>
                <a:gd fmla="*/ 26 w 356" name="T10"/>
                <a:gd fmla="*/ 133 h 234" name="T11"/>
                <a:gd fmla="*/ 0 w 356" name="T12"/>
                <a:gd fmla="*/ 131 h 234" name="T13"/>
                <a:gd fmla="*/ 12 w 356" name="T14"/>
                <a:gd fmla="*/ 59 h 234" name="T15"/>
                <a:gd fmla="*/ 12 w 356" name="T16"/>
                <a:gd fmla="*/ 59 h 234" name="T17"/>
                <a:gd fmla="*/ 80 w 356" name="T18"/>
                <a:gd fmla="*/ 0 h 234" name="T19"/>
                <a:gd fmla="*/ 148 w 356" name="T20"/>
                <a:gd fmla="*/ 61 h 234" name="T21"/>
                <a:gd fmla="*/ 158 w 356" name="T22"/>
                <a:gd fmla="*/ 131 h 234" name="T23"/>
                <a:gd fmla="*/ 251 w 356" name="T24"/>
                <a:gd fmla="*/ 0 h 234" name="T25"/>
                <a:gd fmla="*/ 322 w 356" name="T26"/>
                <a:gd fmla="*/ 70 h 234" name="T27"/>
                <a:gd fmla="*/ 321 w 356" name="T28"/>
                <a:gd fmla="*/ 81 h 234" name="T29"/>
                <a:gd fmla="*/ 293 w 356" name="T30"/>
                <a:gd fmla="*/ 67 h 234" name="T31"/>
                <a:gd fmla="*/ 282 w 356" name="T32"/>
                <a:gd fmla="*/ 43 h 234" name="T33"/>
                <a:gd fmla="*/ 271 w 356" name="T34"/>
                <a:gd fmla="*/ 42 h 234" name="T35"/>
                <a:gd fmla="*/ 258 w 356" name="T36"/>
                <a:gd fmla="*/ 54 h 234" name="T37"/>
                <a:gd fmla="*/ 240 w 356" name="T38"/>
                <a:gd fmla="*/ 53 h 234" name="T39"/>
                <a:gd fmla="*/ 202 w 356" name="T40"/>
                <a:gd fmla="*/ 53 h 234" name="T41"/>
                <a:gd fmla="*/ 181 w 356" name="T42"/>
                <a:gd fmla="*/ 63 h 234" name="T43"/>
                <a:gd fmla="*/ 251 w 356" name="T44"/>
                <a:gd fmla="*/ 0 h 234" name="T45"/>
                <a:gd fmla="*/ 318 w 356" name="T46"/>
                <a:gd fmla="*/ 97 h 234" name="T47"/>
                <a:gd fmla="*/ 284 w 356" name="T48"/>
                <a:gd fmla="*/ 80 h 234" name="T49"/>
                <a:gd fmla="*/ 274 w 356" name="T50"/>
                <a:gd fmla="*/ 63 h 234" name="T51"/>
                <a:gd fmla="*/ 259 w 356" name="T52"/>
                <a:gd fmla="*/ 71 h 234" name="T53"/>
                <a:gd fmla="*/ 239 w 356" name="T54"/>
                <a:gd fmla="*/ 70 h 234" name="T55"/>
                <a:gd fmla="*/ 204 w 356" name="T56"/>
                <a:gd fmla="*/ 70 h 234" name="T57"/>
                <a:gd fmla="*/ 181 w 356" name="T58"/>
                <a:gd fmla="*/ 85 h 234" name="T59"/>
                <a:gd fmla="*/ 232 w 356" name="T60"/>
                <a:gd fmla="*/ 144 h 234" name="T61"/>
                <a:gd fmla="*/ 232 w 356" name="T62"/>
                <a:gd fmla="*/ 187 h 234" name="T63"/>
                <a:gd fmla="*/ 269 w 356" name="T64"/>
                <a:gd fmla="*/ 187 h 234" name="T65"/>
                <a:gd fmla="*/ 269 w 356" name="T66"/>
                <a:gd fmla="*/ 144 h 234" name="T67"/>
                <a:gd fmla="*/ 318 w 356" name="T68"/>
                <a:gd fmla="*/ 97 h 234" name="T69"/>
                <a:gd fmla="*/ 179 w 356" name="T70"/>
                <a:gd fmla="*/ 153 h 234" name="T71"/>
                <a:gd fmla="*/ 212 w 356" name="T72"/>
                <a:gd fmla="*/ 153 h 234" name="T73"/>
                <a:gd fmla="*/ 220 w 356" name="T74"/>
                <a:gd fmla="*/ 198 h 234" name="T75"/>
                <a:gd fmla="*/ 221 w 356" name="T76"/>
                <a:gd fmla="*/ 205 h 234" name="T77"/>
                <a:gd fmla="*/ 221 w 356" name="T78"/>
                <a:gd fmla="*/ 205 h 234" name="T79"/>
                <a:gd fmla="*/ 282 w 356" name="T80"/>
                <a:gd fmla="*/ 205 h 234" name="T81"/>
                <a:gd fmla="*/ 283 w 356" name="T82"/>
                <a:gd fmla="*/ 197 h 234" name="T83"/>
                <a:gd fmla="*/ 290 w 356" name="T84"/>
                <a:gd fmla="*/ 153 h 234" name="T85"/>
                <a:gd fmla="*/ 323 w 356" name="T86"/>
                <a:gd fmla="*/ 153 h 234" name="T87"/>
                <a:gd fmla="*/ 356 w 356" name="T88"/>
                <a:gd fmla="*/ 234 h 234" name="T89"/>
                <a:gd fmla="*/ 159 w 356" name="T90"/>
                <a:gd fmla="*/ 234 h 234" name="T91"/>
                <a:gd fmla="*/ 159 w 356" name="T92"/>
                <a:gd fmla="*/ 234 h 234" name="T93"/>
                <a:gd fmla="*/ 0 w 356" name="T94"/>
                <a:gd fmla="*/ 234 h 234" name="T95"/>
                <a:gd fmla="*/ 0 w 356" name="T96"/>
                <a:gd fmla="*/ 185 h 234" name="T97"/>
                <a:gd fmla="*/ 52 w 356" name="T98"/>
                <a:gd fmla="*/ 156 h 234" name="T99"/>
                <a:gd fmla="*/ 52 w 356" name="T100"/>
                <a:gd fmla="*/ 187 h 234" name="T101"/>
                <a:gd fmla="*/ 109 w 356" name="T102"/>
                <a:gd fmla="*/ 187 h 234" name="T103"/>
                <a:gd fmla="*/ 109 w 356" name="T104"/>
                <a:gd fmla="*/ 156 h 234" name="T105"/>
                <a:gd fmla="*/ 159 w 356" name="T106"/>
                <a:gd fmla="*/ 185 h 234" name="T107"/>
                <a:gd fmla="*/ 159 w 356" name="T108"/>
                <a:gd fmla="*/ 204 h 234" name="T109"/>
                <a:gd fmla="*/ 179 w 356" name="T110"/>
                <a:gd fmla="*/ 153 h 234" name="T111"/>
                <a:gd fmla="*/ 39 w 356" name="T112"/>
                <a:gd fmla="*/ 64 h 234" name="T113"/>
                <a:gd fmla="*/ 40 w 356" name="T114"/>
                <a:gd fmla="*/ 67 h 234" name="T115"/>
                <a:gd fmla="*/ 82 w 356" name="T116"/>
                <a:gd fmla="*/ 56 h 234" name="T117"/>
                <a:gd fmla="*/ 118 w 356" name="T118"/>
                <a:gd fmla="*/ 61 h 234" name="T119"/>
                <a:gd fmla="*/ 118 w 356" name="T120"/>
                <a:gd fmla="*/ 59 h 234" name="T121"/>
                <a:gd fmla="*/ 81 w 356" name="T122"/>
                <a:gd fmla="*/ 38 h 234" name="T123"/>
                <a:gd fmla="*/ 39 w 356" name="T124"/>
                <a:gd fmla="*/ 64 h 23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4" w="356">
                  <a:moveTo>
                    <a:pt x="158" y="131"/>
                  </a:moveTo>
                  <a:cubicBezTo>
                    <a:pt x="121" y="134"/>
                    <a:pt x="121" y="134"/>
                    <a:pt x="121" y="134"/>
                  </a:cubicBezTo>
                  <a:cubicBezTo>
                    <a:pt x="110" y="144"/>
                    <a:pt x="96" y="150"/>
                    <a:pt x="80" y="150"/>
                  </a:cubicBezTo>
                  <a:cubicBezTo>
                    <a:pt x="52" y="150"/>
                    <a:pt x="35" y="136"/>
                    <a:pt x="30" y="109"/>
                  </a:cubicBezTo>
                  <a:cubicBezTo>
                    <a:pt x="28" y="110"/>
                    <a:pt x="25" y="111"/>
                    <a:pt x="23" y="113"/>
                  </a:cubicBezTo>
                  <a:cubicBezTo>
                    <a:pt x="23" y="120"/>
                    <a:pt x="24" y="127"/>
                    <a:pt x="26" y="133"/>
                  </a:cubicBezTo>
                  <a:cubicBezTo>
                    <a:pt x="0" y="131"/>
                    <a:pt x="0" y="131"/>
                    <a:pt x="0" y="131"/>
                  </a:cubicBezTo>
                  <a:cubicBezTo>
                    <a:pt x="12" y="59"/>
                    <a:pt x="12" y="59"/>
                    <a:pt x="12" y="59"/>
                  </a:cubicBezTo>
                  <a:cubicBezTo>
                    <a:pt x="12" y="59"/>
                    <a:pt x="12" y="59"/>
                    <a:pt x="12" y="59"/>
                  </a:cubicBezTo>
                  <a:cubicBezTo>
                    <a:pt x="17" y="26"/>
                    <a:pt x="45" y="0"/>
                    <a:pt x="80" y="0"/>
                  </a:cubicBezTo>
                  <a:cubicBezTo>
                    <a:pt x="115" y="0"/>
                    <a:pt x="144" y="27"/>
                    <a:pt x="148" y="61"/>
                  </a:cubicBezTo>
                  <a:cubicBezTo>
                    <a:pt x="158" y="131"/>
                    <a:pt x="158" y="131"/>
                    <a:pt x="158" y="131"/>
                  </a:cubicBezTo>
                  <a:close/>
                  <a:moveTo>
                    <a:pt x="251" y="0"/>
                  </a:moveTo>
                  <a:cubicBezTo>
                    <a:pt x="290" y="0"/>
                    <a:pt x="322" y="31"/>
                    <a:pt x="322" y="70"/>
                  </a:cubicBezTo>
                  <a:cubicBezTo>
                    <a:pt x="322" y="74"/>
                    <a:pt x="321" y="77"/>
                    <a:pt x="321" y="81"/>
                  </a:cubicBezTo>
                  <a:cubicBezTo>
                    <a:pt x="312" y="78"/>
                    <a:pt x="298" y="73"/>
                    <a:pt x="293" y="67"/>
                  </a:cubicBezTo>
                  <a:cubicBezTo>
                    <a:pt x="283" y="56"/>
                    <a:pt x="282" y="43"/>
                    <a:pt x="282" y="43"/>
                  </a:cubicBezTo>
                  <a:cubicBezTo>
                    <a:pt x="271" y="42"/>
                    <a:pt x="271" y="42"/>
                    <a:pt x="271" y="42"/>
                  </a:cubicBezTo>
                  <a:cubicBezTo>
                    <a:pt x="271" y="42"/>
                    <a:pt x="267" y="53"/>
                    <a:pt x="258" y="54"/>
                  </a:cubicBezTo>
                  <a:cubicBezTo>
                    <a:pt x="254" y="55"/>
                    <a:pt x="247" y="54"/>
                    <a:pt x="240" y="53"/>
                  </a:cubicBezTo>
                  <a:cubicBezTo>
                    <a:pt x="228" y="52"/>
                    <a:pt x="214" y="50"/>
                    <a:pt x="202" y="53"/>
                  </a:cubicBezTo>
                  <a:cubicBezTo>
                    <a:pt x="193" y="55"/>
                    <a:pt x="186" y="59"/>
                    <a:pt x="181" y="63"/>
                  </a:cubicBezTo>
                  <a:cubicBezTo>
                    <a:pt x="185" y="27"/>
                    <a:pt x="215" y="0"/>
                    <a:pt x="251" y="0"/>
                  </a:cubicBezTo>
                  <a:close/>
                  <a:moveTo>
                    <a:pt x="318" y="97"/>
                  </a:moveTo>
                  <a:cubicBezTo>
                    <a:pt x="308" y="94"/>
                    <a:pt x="292" y="89"/>
                    <a:pt x="284" y="80"/>
                  </a:cubicBezTo>
                  <a:cubicBezTo>
                    <a:pt x="279" y="74"/>
                    <a:pt x="276" y="68"/>
                    <a:pt x="274" y="63"/>
                  </a:cubicBezTo>
                  <a:cubicBezTo>
                    <a:pt x="271" y="67"/>
                    <a:pt x="266" y="71"/>
                    <a:pt x="259" y="71"/>
                  </a:cubicBezTo>
                  <a:cubicBezTo>
                    <a:pt x="253" y="72"/>
                    <a:pt x="246" y="71"/>
                    <a:pt x="239" y="70"/>
                  </a:cubicBezTo>
                  <a:cubicBezTo>
                    <a:pt x="228" y="69"/>
                    <a:pt x="215" y="68"/>
                    <a:pt x="204" y="70"/>
                  </a:cubicBezTo>
                  <a:cubicBezTo>
                    <a:pt x="192" y="72"/>
                    <a:pt x="184" y="80"/>
                    <a:pt x="181" y="85"/>
                  </a:cubicBezTo>
                  <a:cubicBezTo>
                    <a:pt x="185" y="113"/>
                    <a:pt x="205" y="136"/>
                    <a:pt x="232" y="144"/>
                  </a:cubicBezTo>
                  <a:cubicBezTo>
                    <a:pt x="232" y="187"/>
                    <a:pt x="232" y="187"/>
                    <a:pt x="232" y="187"/>
                  </a:cubicBezTo>
                  <a:cubicBezTo>
                    <a:pt x="269" y="187"/>
                    <a:pt x="269" y="187"/>
                    <a:pt x="269" y="187"/>
                  </a:cubicBezTo>
                  <a:cubicBezTo>
                    <a:pt x="269" y="144"/>
                    <a:pt x="269" y="144"/>
                    <a:pt x="269" y="144"/>
                  </a:cubicBezTo>
                  <a:cubicBezTo>
                    <a:pt x="293" y="138"/>
                    <a:pt x="311" y="120"/>
                    <a:pt x="318" y="97"/>
                  </a:cubicBezTo>
                  <a:close/>
                  <a:moveTo>
                    <a:pt x="179" y="153"/>
                  </a:moveTo>
                  <a:cubicBezTo>
                    <a:pt x="212" y="153"/>
                    <a:pt x="212" y="153"/>
                    <a:pt x="212" y="153"/>
                  </a:cubicBezTo>
                  <a:cubicBezTo>
                    <a:pt x="220" y="198"/>
                    <a:pt x="220" y="198"/>
                    <a:pt x="220" y="198"/>
                  </a:cubicBezTo>
                  <a:cubicBezTo>
                    <a:pt x="220" y="201"/>
                    <a:pt x="220" y="203"/>
                    <a:pt x="221" y="205"/>
                  </a:cubicBezTo>
                  <a:cubicBezTo>
                    <a:pt x="221" y="205"/>
                    <a:pt x="221" y="205"/>
                    <a:pt x="221" y="205"/>
                  </a:cubicBezTo>
                  <a:cubicBezTo>
                    <a:pt x="282" y="205"/>
                    <a:pt x="282" y="205"/>
                    <a:pt x="282" y="205"/>
                  </a:cubicBezTo>
                  <a:cubicBezTo>
                    <a:pt x="282" y="202"/>
                    <a:pt x="282" y="200"/>
                    <a:pt x="283" y="197"/>
                  </a:cubicBezTo>
                  <a:cubicBezTo>
                    <a:pt x="290" y="153"/>
                    <a:pt x="290" y="153"/>
                    <a:pt x="290" y="153"/>
                  </a:cubicBezTo>
                  <a:cubicBezTo>
                    <a:pt x="323" y="153"/>
                    <a:pt x="323" y="153"/>
                    <a:pt x="323" y="153"/>
                  </a:cubicBezTo>
                  <a:cubicBezTo>
                    <a:pt x="356" y="234"/>
                    <a:pt x="356" y="234"/>
                    <a:pt x="356" y="234"/>
                  </a:cubicBezTo>
                  <a:cubicBezTo>
                    <a:pt x="159" y="234"/>
                    <a:pt x="159" y="234"/>
                    <a:pt x="159" y="234"/>
                  </a:cubicBezTo>
                  <a:cubicBezTo>
                    <a:pt x="159" y="234"/>
                    <a:pt x="159" y="234"/>
                    <a:pt x="159" y="234"/>
                  </a:cubicBezTo>
                  <a:cubicBezTo>
                    <a:pt x="0" y="234"/>
                    <a:pt x="0" y="234"/>
                    <a:pt x="0" y="234"/>
                  </a:cubicBezTo>
                  <a:cubicBezTo>
                    <a:pt x="0" y="185"/>
                    <a:pt x="0" y="185"/>
                    <a:pt x="0" y="185"/>
                  </a:cubicBezTo>
                  <a:cubicBezTo>
                    <a:pt x="52" y="156"/>
                    <a:pt x="52" y="156"/>
                    <a:pt x="52" y="156"/>
                  </a:cubicBezTo>
                  <a:cubicBezTo>
                    <a:pt x="52" y="187"/>
                    <a:pt x="52" y="187"/>
                    <a:pt x="52" y="187"/>
                  </a:cubicBezTo>
                  <a:cubicBezTo>
                    <a:pt x="109" y="187"/>
                    <a:pt x="109" y="187"/>
                    <a:pt x="109" y="187"/>
                  </a:cubicBezTo>
                  <a:cubicBezTo>
                    <a:pt x="109" y="156"/>
                    <a:pt x="109" y="156"/>
                    <a:pt x="109" y="156"/>
                  </a:cubicBezTo>
                  <a:cubicBezTo>
                    <a:pt x="159" y="185"/>
                    <a:pt x="159" y="185"/>
                    <a:pt x="159" y="185"/>
                  </a:cubicBezTo>
                  <a:cubicBezTo>
                    <a:pt x="159" y="204"/>
                    <a:pt x="159" y="204"/>
                    <a:pt x="159" y="204"/>
                  </a:cubicBezTo>
                  <a:cubicBezTo>
                    <a:pt x="179" y="153"/>
                    <a:pt x="179" y="153"/>
                    <a:pt x="179" y="153"/>
                  </a:cubicBezTo>
                  <a:close/>
                  <a:moveTo>
                    <a:pt x="39" y="64"/>
                  </a:moveTo>
                  <a:cubicBezTo>
                    <a:pt x="40" y="67"/>
                    <a:pt x="40" y="67"/>
                    <a:pt x="40" y="67"/>
                  </a:cubicBezTo>
                  <a:cubicBezTo>
                    <a:pt x="54" y="69"/>
                    <a:pt x="72" y="68"/>
                    <a:pt x="82" y="56"/>
                  </a:cubicBezTo>
                  <a:cubicBezTo>
                    <a:pt x="92" y="65"/>
                    <a:pt x="107" y="67"/>
                    <a:pt x="118" y="61"/>
                  </a:cubicBezTo>
                  <a:cubicBezTo>
                    <a:pt x="118" y="59"/>
                    <a:pt x="118" y="59"/>
                    <a:pt x="118" y="59"/>
                  </a:cubicBezTo>
                  <a:cubicBezTo>
                    <a:pt x="100" y="59"/>
                    <a:pt x="92" y="50"/>
                    <a:pt x="81" y="38"/>
                  </a:cubicBezTo>
                  <a:cubicBezTo>
                    <a:pt x="69" y="56"/>
                    <a:pt x="61" y="61"/>
                    <a:pt x="39" y="6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19"/>
            <p:cNvSpPr>
              <a:spLocks noEditPoints="1"/>
            </p:cNvSpPr>
            <p:nvPr/>
          </p:nvSpPr>
          <p:spPr bwMode="auto">
            <a:xfrm>
              <a:off x="10661775" y="3704127"/>
              <a:ext cx="427338" cy="330132"/>
            </a:xfrm>
            <a:custGeom>
              <a:gdLst>
                <a:gd fmla="*/ 146 w 367" name="T0"/>
                <a:gd fmla="*/ 218 h 282" name="T1"/>
                <a:gd fmla="*/ 229 w 367" name="T2"/>
                <a:gd fmla="*/ 203 h 282" name="T3"/>
                <a:gd fmla="*/ 274 w 367" name="T4"/>
                <a:gd fmla="*/ 158 h 282" name="T5"/>
                <a:gd fmla="*/ 319 w 367" name="T6"/>
                <a:gd fmla="*/ 203 h 282" name="T7"/>
                <a:gd fmla="*/ 339 w 367" name="T8"/>
                <a:gd fmla="*/ 218 h 282" name="T9"/>
                <a:gd fmla="*/ 289 w 367" name="T10"/>
                <a:gd fmla="*/ 80 h 282" name="T11"/>
                <a:gd fmla="*/ 282 w 367" name="T12"/>
                <a:gd fmla="*/ 72 h 282" name="T13"/>
                <a:gd fmla="*/ 29 w 367" name="T14"/>
                <a:gd fmla="*/ 28 h 282" name="T15"/>
                <a:gd fmla="*/ 0 w 367" name="T16"/>
                <a:gd fmla="*/ 0 h 282" name="T17"/>
                <a:gd fmla="*/ 306 w 367" name="T18"/>
                <a:gd fmla="*/ 0 h 282" name="T19"/>
                <a:gd fmla="*/ 363 w 367" name="T20"/>
                <a:gd fmla="*/ 55 h 282" name="T21"/>
                <a:gd fmla="*/ 367 w 367" name="T22"/>
                <a:gd fmla="*/ 65 h 282" name="T23"/>
                <a:gd fmla="*/ 367 w 367" name="T24"/>
                <a:gd fmla="*/ 246 h 282" name="T25"/>
                <a:gd fmla="*/ 306 w 367" name="T26"/>
                <a:gd fmla="*/ 246 h 282" name="T27"/>
                <a:gd fmla="*/ 299 w 367" name="T28"/>
                <a:gd fmla="*/ 272 h 282" name="T29"/>
                <a:gd fmla="*/ 274 w 367" name="T30"/>
                <a:gd fmla="*/ 247 h 282" name="T31"/>
                <a:gd fmla="*/ 274 w 367" name="T32"/>
                <a:gd fmla="*/ 247 h 282" name="T33"/>
                <a:gd fmla="*/ 249 w 367" name="T34"/>
                <a:gd fmla="*/ 272 h 282" name="T35"/>
                <a:gd fmla="*/ 242 w 367" name="T36"/>
                <a:gd fmla="*/ 246 h 282" name="T37"/>
                <a:gd fmla="*/ 0 w 367" name="T38"/>
                <a:gd fmla="*/ 246 h 282" name="T39"/>
                <a:gd fmla="*/ 332 w 367" name="T40"/>
                <a:gd fmla="*/ 64 h 282" name="T41"/>
                <a:gd fmla="*/ 300 w 367" name="T42"/>
                <a:gd fmla="*/ 33 h 282" name="T43"/>
                <a:gd fmla="*/ 290 w 367" name="T44"/>
                <a:gd fmla="*/ 186 h 282" name="T45"/>
                <a:gd fmla="*/ 290 w 367" name="T46"/>
                <a:gd fmla="*/ 219 h 282" name="T47"/>
                <a:gd fmla="*/ 257 w 367" name="T48"/>
                <a:gd fmla="*/ 219 h 282" name="T49"/>
                <a:gd fmla="*/ 257 w 367" name="T50"/>
                <a:gd fmla="*/ 186 h 282" name="T51"/>
                <a:gd fmla="*/ 290 w 367" name="T52"/>
                <a:gd fmla="*/ 186 h 282" name="T53"/>
                <a:gd fmla="*/ 210 w 367" name="T54"/>
                <a:gd fmla="*/ 136 h 282" name="T55"/>
                <a:gd fmla="*/ 57 w 367" name="T56"/>
                <a:gd fmla="*/ 146 h 282" name="T57"/>
                <a:gd fmla="*/ 57 w 367" name="T58"/>
                <a:gd fmla="*/ 95 h 282" name="T59"/>
                <a:gd fmla="*/ 237 w 367" name="T60"/>
                <a:gd fmla="*/ 106 h 282" name="T61"/>
                <a:gd fmla="*/ 57 w 367" name="T62"/>
                <a:gd fmla="*/ 95 h 282" name="T63"/>
                <a:gd fmla="*/ 237 w 367" name="T64"/>
                <a:gd fmla="*/ 54 h 282" name="T65"/>
                <a:gd fmla="*/ 57 w 367" name="T66"/>
                <a:gd fmla="*/ 65 h 2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82" w="367">
                  <a:moveTo>
                    <a:pt x="29" y="218"/>
                  </a:moveTo>
                  <a:cubicBezTo>
                    <a:pt x="146" y="218"/>
                    <a:pt x="146" y="218"/>
                    <a:pt x="146" y="218"/>
                  </a:cubicBezTo>
                  <a:cubicBezTo>
                    <a:pt x="232" y="218"/>
                    <a:pt x="232" y="218"/>
                    <a:pt x="232" y="218"/>
                  </a:cubicBezTo>
                  <a:cubicBezTo>
                    <a:pt x="230" y="213"/>
                    <a:pt x="229" y="208"/>
                    <a:pt x="229" y="203"/>
                  </a:cubicBezTo>
                  <a:cubicBezTo>
                    <a:pt x="229" y="190"/>
                    <a:pt x="234" y="179"/>
                    <a:pt x="242" y="171"/>
                  </a:cubicBezTo>
                  <a:cubicBezTo>
                    <a:pt x="250" y="163"/>
                    <a:pt x="262" y="158"/>
                    <a:pt x="274" y="158"/>
                  </a:cubicBezTo>
                  <a:cubicBezTo>
                    <a:pt x="286" y="158"/>
                    <a:pt x="297" y="163"/>
                    <a:pt x="306" y="171"/>
                  </a:cubicBezTo>
                  <a:cubicBezTo>
                    <a:pt x="314" y="179"/>
                    <a:pt x="319" y="190"/>
                    <a:pt x="319" y="203"/>
                  </a:cubicBezTo>
                  <a:cubicBezTo>
                    <a:pt x="319" y="208"/>
                    <a:pt x="318" y="213"/>
                    <a:pt x="316" y="218"/>
                  </a:cubicBezTo>
                  <a:cubicBezTo>
                    <a:pt x="339" y="218"/>
                    <a:pt x="339" y="218"/>
                    <a:pt x="339" y="218"/>
                  </a:cubicBezTo>
                  <a:cubicBezTo>
                    <a:pt x="339" y="78"/>
                    <a:pt x="339" y="78"/>
                    <a:pt x="339" y="78"/>
                  </a:cubicBezTo>
                  <a:cubicBezTo>
                    <a:pt x="289" y="80"/>
                    <a:pt x="289" y="80"/>
                    <a:pt x="289" y="80"/>
                  </a:cubicBezTo>
                  <a:cubicBezTo>
                    <a:pt x="281" y="80"/>
                    <a:pt x="281" y="80"/>
                    <a:pt x="281" y="80"/>
                  </a:cubicBezTo>
                  <a:cubicBezTo>
                    <a:pt x="282" y="72"/>
                    <a:pt x="282" y="72"/>
                    <a:pt x="282" y="72"/>
                  </a:cubicBezTo>
                  <a:cubicBezTo>
                    <a:pt x="286" y="28"/>
                    <a:pt x="286" y="28"/>
                    <a:pt x="286" y="28"/>
                  </a:cubicBezTo>
                  <a:cubicBezTo>
                    <a:pt x="200" y="28"/>
                    <a:pt x="114" y="28"/>
                    <a:pt x="29" y="28"/>
                  </a:cubicBezTo>
                  <a:cubicBezTo>
                    <a:pt x="29" y="218"/>
                    <a:pt x="29" y="218"/>
                    <a:pt x="29" y="218"/>
                  </a:cubicBezTo>
                  <a:close/>
                  <a:moveTo>
                    <a:pt x="0" y="0"/>
                  </a:moveTo>
                  <a:cubicBezTo>
                    <a:pt x="100" y="0"/>
                    <a:pt x="200" y="0"/>
                    <a:pt x="300" y="0"/>
                  </a:cubicBezTo>
                  <a:cubicBezTo>
                    <a:pt x="306" y="0"/>
                    <a:pt x="306" y="0"/>
                    <a:pt x="306" y="0"/>
                  </a:cubicBezTo>
                  <a:cubicBezTo>
                    <a:pt x="310" y="4"/>
                    <a:pt x="310" y="4"/>
                    <a:pt x="310" y="4"/>
                  </a:cubicBezTo>
                  <a:cubicBezTo>
                    <a:pt x="363" y="55"/>
                    <a:pt x="363" y="55"/>
                    <a:pt x="363" y="55"/>
                  </a:cubicBezTo>
                  <a:cubicBezTo>
                    <a:pt x="367" y="59"/>
                    <a:pt x="367" y="59"/>
                    <a:pt x="367" y="59"/>
                  </a:cubicBezTo>
                  <a:cubicBezTo>
                    <a:pt x="367" y="65"/>
                    <a:pt x="367" y="65"/>
                    <a:pt x="367" y="65"/>
                  </a:cubicBezTo>
                  <a:cubicBezTo>
                    <a:pt x="367" y="232"/>
                    <a:pt x="367" y="232"/>
                    <a:pt x="367" y="232"/>
                  </a:cubicBezTo>
                  <a:cubicBezTo>
                    <a:pt x="367" y="246"/>
                    <a:pt x="367" y="246"/>
                    <a:pt x="367" y="246"/>
                  </a:cubicBezTo>
                  <a:cubicBezTo>
                    <a:pt x="353" y="246"/>
                    <a:pt x="353" y="246"/>
                    <a:pt x="353" y="246"/>
                  </a:cubicBezTo>
                  <a:cubicBezTo>
                    <a:pt x="306" y="246"/>
                    <a:pt x="306" y="246"/>
                    <a:pt x="306" y="246"/>
                  </a:cubicBezTo>
                  <a:cubicBezTo>
                    <a:pt x="315" y="272"/>
                    <a:pt x="315" y="272"/>
                    <a:pt x="315" y="272"/>
                  </a:cubicBezTo>
                  <a:cubicBezTo>
                    <a:pt x="299" y="272"/>
                    <a:pt x="299" y="272"/>
                    <a:pt x="299" y="272"/>
                  </a:cubicBezTo>
                  <a:cubicBezTo>
                    <a:pt x="290" y="282"/>
                    <a:pt x="290" y="282"/>
                    <a:pt x="290" y="282"/>
                  </a:cubicBezTo>
                  <a:cubicBezTo>
                    <a:pt x="274" y="247"/>
                    <a:pt x="274" y="247"/>
                    <a:pt x="274" y="247"/>
                  </a:cubicBezTo>
                  <a:cubicBezTo>
                    <a:pt x="274" y="247"/>
                    <a:pt x="274" y="247"/>
                    <a:pt x="274" y="247"/>
                  </a:cubicBezTo>
                  <a:cubicBezTo>
                    <a:pt x="274" y="247"/>
                    <a:pt x="274" y="247"/>
                    <a:pt x="274" y="247"/>
                  </a:cubicBezTo>
                  <a:cubicBezTo>
                    <a:pt x="258" y="282"/>
                    <a:pt x="258" y="282"/>
                    <a:pt x="258" y="282"/>
                  </a:cubicBezTo>
                  <a:cubicBezTo>
                    <a:pt x="249" y="272"/>
                    <a:pt x="249" y="272"/>
                    <a:pt x="249" y="272"/>
                  </a:cubicBezTo>
                  <a:cubicBezTo>
                    <a:pt x="232" y="272"/>
                    <a:pt x="232" y="272"/>
                    <a:pt x="232" y="272"/>
                  </a:cubicBezTo>
                  <a:cubicBezTo>
                    <a:pt x="242" y="246"/>
                    <a:pt x="242" y="246"/>
                    <a:pt x="242" y="246"/>
                  </a:cubicBezTo>
                  <a:cubicBezTo>
                    <a:pt x="146" y="246"/>
                    <a:pt x="146" y="246"/>
                    <a:pt x="146" y="246"/>
                  </a:cubicBezTo>
                  <a:cubicBezTo>
                    <a:pt x="97" y="246"/>
                    <a:pt x="49" y="246"/>
                    <a:pt x="0" y="246"/>
                  </a:cubicBezTo>
                  <a:cubicBezTo>
                    <a:pt x="0" y="0"/>
                    <a:pt x="0" y="0"/>
                    <a:pt x="0" y="0"/>
                  </a:cubicBezTo>
                  <a:close/>
                  <a:moveTo>
                    <a:pt x="332" y="64"/>
                  </a:moveTo>
                  <a:cubicBezTo>
                    <a:pt x="297" y="65"/>
                    <a:pt x="297" y="65"/>
                    <a:pt x="297" y="65"/>
                  </a:cubicBezTo>
                  <a:cubicBezTo>
                    <a:pt x="300" y="33"/>
                    <a:pt x="300" y="33"/>
                    <a:pt x="300" y="33"/>
                  </a:cubicBezTo>
                  <a:cubicBezTo>
                    <a:pt x="332" y="64"/>
                    <a:pt x="332" y="64"/>
                    <a:pt x="332" y="64"/>
                  </a:cubicBezTo>
                  <a:close/>
                  <a:moveTo>
                    <a:pt x="290" y="186"/>
                  </a:moveTo>
                  <a:cubicBezTo>
                    <a:pt x="295" y="190"/>
                    <a:pt x="297" y="196"/>
                    <a:pt x="297" y="203"/>
                  </a:cubicBezTo>
                  <a:cubicBezTo>
                    <a:pt x="297" y="209"/>
                    <a:pt x="295" y="215"/>
                    <a:pt x="290" y="219"/>
                  </a:cubicBezTo>
                  <a:cubicBezTo>
                    <a:pt x="286" y="224"/>
                    <a:pt x="280" y="226"/>
                    <a:pt x="274" y="226"/>
                  </a:cubicBezTo>
                  <a:cubicBezTo>
                    <a:pt x="267" y="226"/>
                    <a:pt x="262" y="224"/>
                    <a:pt x="257" y="219"/>
                  </a:cubicBezTo>
                  <a:cubicBezTo>
                    <a:pt x="253" y="215"/>
                    <a:pt x="251" y="209"/>
                    <a:pt x="251" y="203"/>
                  </a:cubicBezTo>
                  <a:cubicBezTo>
                    <a:pt x="251" y="196"/>
                    <a:pt x="253" y="190"/>
                    <a:pt x="257" y="186"/>
                  </a:cubicBezTo>
                  <a:cubicBezTo>
                    <a:pt x="262" y="182"/>
                    <a:pt x="267" y="179"/>
                    <a:pt x="274" y="179"/>
                  </a:cubicBezTo>
                  <a:cubicBezTo>
                    <a:pt x="280" y="179"/>
                    <a:pt x="286" y="182"/>
                    <a:pt x="290" y="186"/>
                  </a:cubicBezTo>
                  <a:close/>
                  <a:moveTo>
                    <a:pt x="57" y="136"/>
                  </a:moveTo>
                  <a:cubicBezTo>
                    <a:pt x="210" y="136"/>
                    <a:pt x="210" y="136"/>
                    <a:pt x="210" y="136"/>
                  </a:cubicBezTo>
                  <a:cubicBezTo>
                    <a:pt x="210" y="146"/>
                    <a:pt x="210" y="146"/>
                    <a:pt x="210" y="146"/>
                  </a:cubicBezTo>
                  <a:cubicBezTo>
                    <a:pt x="57" y="146"/>
                    <a:pt x="57" y="146"/>
                    <a:pt x="57" y="146"/>
                  </a:cubicBezTo>
                  <a:cubicBezTo>
                    <a:pt x="57" y="136"/>
                    <a:pt x="57" y="136"/>
                    <a:pt x="57" y="136"/>
                  </a:cubicBezTo>
                  <a:close/>
                  <a:moveTo>
                    <a:pt x="57" y="95"/>
                  </a:moveTo>
                  <a:cubicBezTo>
                    <a:pt x="237" y="95"/>
                    <a:pt x="237" y="95"/>
                    <a:pt x="237" y="95"/>
                  </a:cubicBezTo>
                  <a:cubicBezTo>
                    <a:pt x="237" y="106"/>
                    <a:pt x="237" y="106"/>
                    <a:pt x="237" y="106"/>
                  </a:cubicBezTo>
                  <a:cubicBezTo>
                    <a:pt x="57" y="106"/>
                    <a:pt x="57" y="106"/>
                    <a:pt x="57" y="106"/>
                  </a:cubicBezTo>
                  <a:cubicBezTo>
                    <a:pt x="57" y="95"/>
                    <a:pt x="57" y="95"/>
                    <a:pt x="57" y="95"/>
                  </a:cubicBezTo>
                  <a:close/>
                  <a:moveTo>
                    <a:pt x="57" y="54"/>
                  </a:moveTo>
                  <a:cubicBezTo>
                    <a:pt x="237" y="54"/>
                    <a:pt x="237" y="54"/>
                    <a:pt x="237" y="54"/>
                  </a:cubicBezTo>
                  <a:cubicBezTo>
                    <a:pt x="237" y="65"/>
                    <a:pt x="237" y="65"/>
                    <a:pt x="237" y="65"/>
                  </a:cubicBezTo>
                  <a:cubicBezTo>
                    <a:pt x="57" y="65"/>
                    <a:pt x="57" y="65"/>
                    <a:pt x="57" y="65"/>
                  </a:cubicBezTo>
                  <a:lnTo>
                    <a:pt x="57" y="54"/>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20"/>
            <p:cNvSpPr>
              <a:spLocks noEditPoints="1"/>
            </p:cNvSpPr>
            <p:nvPr/>
          </p:nvSpPr>
          <p:spPr bwMode="auto">
            <a:xfrm>
              <a:off x="10145178" y="3644825"/>
              <a:ext cx="188909" cy="109433"/>
            </a:xfrm>
            <a:custGeom>
              <a:gdLst>
                <a:gd fmla="*/ 32 w 162" name="T0"/>
                <a:gd fmla="*/ 94 h 94" name="T1"/>
                <a:gd fmla="*/ 111 w 162" name="T2"/>
                <a:gd fmla="*/ 94 h 94" name="T3"/>
                <a:gd fmla="*/ 134 w 162" name="T4"/>
                <a:gd fmla="*/ 84 h 94" name="T5"/>
                <a:gd fmla="*/ 140 w 162" name="T6"/>
                <a:gd fmla="*/ 75 h 94" name="T7"/>
                <a:gd fmla="*/ 162 w 162" name="T8"/>
                <a:gd fmla="*/ 53 h 94" name="T9"/>
                <a:gd fmla="*/ 144 w 162" name="T10"/>
                <a:gd fmla="*/ 59 h 94" name="T11"/>
                <a:gd fmla="*/ 144 w 162" name="T12"/>
                <a:gd fmla="*/ 32 h 94" name="T13"/>
                <a:gd fmla="*/ 134 w 162" name="T14"/>
                <a:gd fmla="*/ 10 h 94" name="T15"/>
                <a:gd fmla="*/ 111 w 162" name="T16"/>
                <a:gd fmla="*/ 0 h 94" name="T17"/>
                <a:gd fmla="*/ 32 w 162" name="T18"/>
                <a:gd fmla="*/ 0 h 94" name="T19"/>
                <a:gd fmla="*/ 9 w 162" name="T20"/>
                <a:gd fmla="*/ 10 h 94" name="T21"/>
                <a:gd fmla="*/ 0 w 162" name="T22"/>
                <a:gd fmla="*/ 32 h 94" name="T23"/>
                <a:gd fmla="*/ 0 w 162" name="T24"/>
                <a:gd fmla="*/ 61 h 94" name="T25"/>
                <a:gd fmla="*/ 9 w 162" name="T26"/>
                <a:gd fmla="*/ 84 h 94" name="T27"/>
                <a:gd fmla="*/ 32 w 162" name="T28"/>
                <a:gd fmla="*/ 94 h 94" name="T29"/>
                <a:gd fmla="*/ 111 w 162" name="T30"/>
                <a:gd fmla="*/ 33 h 94" name="T31"/>
                <a:gd fmla="*/ 125 w 162" name="T32"/>
                <a:gd fmla="*/ 46 h 94" name="T33"/>
                <a:gd fmla="*/ 111 w 162" name="T34"/>
                <a:gd fmla="*/ 60 h 94" name="T35"/>
                <a:gd fmla="*/ 98 w 162" name="T36"/>
                <a:gd fmla="*/ 46 h 94" name="T37"/>
                <a:gd fmla="*/ 111 w 162" name="T38"/>
                <a:gd fmla="*/ 33 h 94" name="T39"/>
                <a:gd fmla="*/ 72 w 162" name="T40"/>
                <a:gd fmla="*/ 33 h 94" name="T41"/>
                <a:gd fmla="*/ 86 w 162" name="T42"/>
                <a:gd fmla="*/ 46 h 94" name="T43"/>
                <a:gd fmla="*/ 72 w 162" name="T44"/>
                <a:gd fmla="*/ 60 h 94" name="T45"/>
                <a:gd fmla="*/ 59 w 162" name="T46"/>
                <a:gd fmla="*/ 46 h 94" name="T47"/>
                <a:gd fmla="*/ 72 w 162" name="T48"/>
                <a:gd fmla="*/ 33 h 94" name="T49"/>
                <a:gd fmla="*/ 33 w 162" name="T50"/>
                <a:gd fmla="*/ 33 h 94" name="T51"/>
                <a:gd fmla="*/ 46 w 162" name="T52"/>
                <a:gd fmla="*/ 46 h 94" name="T53"/>
                <a:gd fmla="*/ 33 w 162" name="T54"/>
                <a:gd fmla="*/ 60 h 94" name="T55"/>
                <a:gd fmla="*/ 19 w 162" name="T56"/>
                <a:gd fmla="*/ 46 h 94" name="T57"/>
                <a:gd fmla="*/ 33 w 162" name="T58"/>
                <a:gd fmla="*/ 33 h 9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4" w="162">
                  <a:moveTo>
                    <a:pt x="32" y="94"/>
                  </a:moveTo>
                  <a:cubicBezTo>
                    <a:pt x="58" y="94"/>
                    <a:pt x="111" y="94"/>
                    <a:pt x="111" y="94"/>
                  </a:cubicBezTo>
                  <a:cubicBezTo>
                    <a:pt x="120" y="94"/>
                    <a:pt x="128" y="90"/>
                    <a:pt x="134" y="84"/>
                  </a:cubicBezTo>
                  <a:cubicBezTo>
                    <a:pt x="137" y="82"/>
                    <a:pt x="139" y="79"/>
                    <a:pt x="140" y="75"/>
                  </a:cubicBezTo>
                  <a:cubicBezTo>
                    <a:pt x="154" y="73"/>
                    <a:pt x="162" y="67"/>
                    <a:pt x="162" y="53"/>
                  </a:cubicBezTo>
                  <a:cubicBezTo>
                    <a:pt x="144" y="59"/>
                    <a:pt x="144" y="59"/>
                    <a:pt x="144" y="59"/>
                  </a:cubicBezTo>
                  <a:cubicBezTo>
                    <a:pt x="144" y="32"/>
                    <a:pt x="144" y="32"/>
                    <a:pt x="144" y="32"/>
                  </a:cubicBezTo>
                  <a:cubicBezTo>
                    <a:pt x="144" y="24"/>
                    <a:pt x="140" y="15"/>
                    <a:pt x="134" y="10"/>
                  </a:cubicBezTo>
                  <a:cubicBezTo>
                    <a:pt x="128" y="4"/>
                    <a:pt x="120" y="0"/>
                    <a:pt x="111" y="0"/>
                  </a:cubicBezTo>
                  <a:cubicBezTo>
                    <a:pt x="32" y="0"/>
                    <a:pt x="32" y="0"/>
                    <a:pt x="32" y="0"/>
                  </a:cubicBezTo>
                  <a:cubicBezTo>
                    <a:pt x="23" y="0"/>
                    <a:pt x="15" y="4"/>
                    <a:pt x="9" y="10"/>
                  </a:cubicBezTo>
                  <a:cubicBezTo>
                    <a:pt x="3" y="15"/>
                    <a:pt x="0" y="24"/>
                    <a:pt x="0" y="32"/>
                  </a:cubicBezTo>
                  <a:cubicBezTo>
                    <a:pt x="0" y="61"/>
                    <a:pt x="0" y="61"/>
                    <a:pt x="0" y="61"/>
                  </a:cubicBezTo>
                  <a:cubicBezTo>
                    <a:pt x="0" y="70"/>
                    <a:pt x="3" y="78"/>
                    <a:pt x="9" y="84"/>
                  </a:cubicBezTo>
                  <a:cubicBezTo>
                    <a:pt x="15" y="90"/>
                    <a:pt x="23" y="94"/>
                    <a:pt x="32" y="94"/>
                  </a:cubicBezTo>
                  <a:close/>
                  <a:moveTo>
                    <a:pt x="111" y="33"/>
                  </a:moveTo>
                  <a:cubicBezTo>
                    <a:pt x="119" y="33"/>
                    <a:pt x="125" y="39"/>
                    <a:pt x="125" y="46"/>
                  </a:cubicBezTo>
                  <a:cubicBezTo>
                    <a:pt x="125" y="54"/>
                    <a:pt x="119" y="60"/>
                    <a:pt x="111" y="60"/>
                  </a:cubicBezTo>
                  <a:cubicBezTo>
                    <a:pt x="104" y="60"/>
                    <a:pt x="98" y="54"/>
                    <a:pt x="98" y="46"/>
                  </a:cubicBezTo>
                  <a:cubicBezTo>
                    <a:pt x="98" y="39"/>
                    <a:pt x="104" y="33"/>
                    <a:pt x="111" y="33"/>
                  </a:cubicBezTo>
                  <a:close/>
                  <a:moveTo>
                    <a:pt x="72" y="33"/>
                  </a:moveTo>
                  <a:cubicBezTo>
                    <a:pt x="80" y="33"/>
                    <a:pt x="86" y="39"/>
                    <a:pt x="86" y="46"/>
                  </a:cubicBezTo>
                  <a:cubicBezTo>
                    <a:pt x="86" y="54"/>
                    <a:pt x="80" y="60"/>
                    <a:pt x="72" y="60"/>
                  </a:cubicBezTo>
                  <a:cubicBezTo>
                    <a:pt x="65" y="60"/>
                    <a:pt x="59" y="54"/>
                    <a:pt x="59" y="46"/>
                  </a:cubicBezTo>
                  <a:cubicBezTo>
                    <a:pt x="59" y="39"/>
                    <a:pt x="65" y="33"/>
                    <a:pt x="72" y="33"/>
                  </a:cubicBezTo>
                  <a:close/>
                  <a:moveTo>
                    <a:pt x="33" y="33"/>
                  </a:moveTo>
                  <a:cubicBezTo>
                    <a:pt x="40" y="33"/>
                    <a:pt x="46" y="39"/>
                    <a:pt x="46" y="46"/>
                  </a:cubicBezTo>
                  <a:cubicBezTo>
                    <a:pt x="46" y="54"/>
                    <a:pt x="40" y="60"/>
                    <a:pt x="33" y="60"/>
                  </a:cubicBezTo>
                  <a:cubicBezTo>
                    <a:pt x="25" y="60"/>
                    <a:pt x="19" y="54"/>
                    <a:pt x="19" y="46"/>
                  </a:cubicBezTo>
                  <a:cubicBezTo>
                    <a:pt x="19" y="39"/>
                    <a:pt x="25" y="33"/>
                    <a:pt x="33" y="33"/>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21"/>
            <p:cNvSpPr/>
            <p:nvPr/>
          </p:nvSpPr>
          <p:spPr bwMode="auto">
            <a:xfrm>
              <a:off x="10106663" y="3984740"/>
              <a:ext cx="429172" cy="72752"/>
            </a:xfrm>
            <a:custGeom>
              <a:gdLst>
                <a:gd fmla="*/ 273 w 368" name="T0"/>
                <a:gd fmla="*/ 37 h 62" name="T1"/>
                <a:gd fmla="*/ 184 w 368" name="T2"/>
                <a:gd fmla="*/ 37 h 62" name="T3"/>
                <a:gd fmla="*/ 96 w 368" name="T4"/>
                <a:gd fmla="*/ 36 h 62" name="T5"/>
                <a:gd fmla="*/ 0 w 368" name="T6"/>
                <a:gd fmla="*/ 62 h 62" name="T7"/>
                <a:gd fmla="*/ 23 w 368" name="T8"/>
                <a:gd fmla="*/ 62 h 62" name="T9"/>
                <a:gd fmla="*/ 81 w 368" name="T10"/>
                <a:gd fmla="*/ 62 h 62" name="T11"/>
                <a:gd fmla="*/ 88 w 368" name="T12"/>
                <a:gd fmla="*/ 62 h 62" name="T13"/>
                <a:gd fmla="*/ 103 w 368" name="T14"/>
                <a:gd fmla="*/ 62 h 62" name="T15"/>
                <a:gd fmla="*/ 110 w 368" name="T16"/>
                <a:gd fmla="*/ 62 h 62" name="T17"/>
                <a:gd fmla="*/ 169 w 368" name="T18"/>
                <a:gd fmla="*/ 62 h 62" name="T19"/>
                <a:gd fmla="*/ 177 w 368" name="T20"/>
                <a:gd fmla="*/ 62 h 62" name="T21"/>
                <a:gd fmla="*/ 191 w 368" name="T22"/>
                <a:gd fmla="*/ 62 h 62" name="T23"/>
                <a:gd fmla="*/ 199 w 368" name="T24"/>
                <a:gd fmla="*/ 62 h 62" name="T25"/>
                <a:gd fmla="*/ 258 w 368" name="T26"/>
                <a:gd fmla="*/ 62 h 62" name="T27"/>
                <a:gd fmla="*/ 265 w 368" name="T28"/>
                <a:gd fmla="*/ 62 h 62" name="T29"/>
                <a:gd fmla="*/ 280 w 368" name="T30"/>
                <a:gd fmla="*/ 62 h 62" name="T31"/>
                <a:gd fmla="*/ 288 w 368" name="T32"/>
                <a:gd fmla="*/ 62 h 62" name="T33"/>
                <a:gd fmla="*/ 346 w 368" name="T34"/>
                <a:gd fmla="*/ 62 h 62" name="T35"/>
                <a:gd fmla="*/ 368 w 368" name="T36"/>
                <a:gd fmla="*/ 62 h 62" name="T37"/>
                <a:gd fmla="*/ 273 w 368" name="T38"/>
                <a:gd fmla="*/ 37 h 6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2" w="368">
                  <a:moveTo>
                    <a:pt x="273" y="37"/>
                  </a:moveTo>
                  <a:cubicBezTo>
                    <a:pt x="254" y="6"/>
                    <a:pt x="203" y="7"/>
                    <a:pt x="184" y="37"/>
                  </a:cubicBezTo>
                  <a:cubicBezTo>
                    <a:pt x="166" y="7"/>
                    <a:pt x="115" y="6"/>
                    <a:pt x="96" y="36"/>
                  </a:cubicBezTo>
                  <a:cubicBezTo>
                    <a:pt x="72" y="0"/>
                    <a:pt x="2" y="8"/>
                    <a:pt x="0" y="62"/>
                  </a:cubicBezTo>
                  <a:cubicBezTo>
                    <a:pt x="23" y="62"/>
                    <a:pt x="23" y="62"/>
                    <a:pt x="23" y="62"/>
                  </a:cubicBezTo>
                  <a:cubicBezTo>
                    <a:pt x="81" y="62"/>
                    <a:pt x="81" y="62"/>
                    <a:pt x="81" y="62"/>
                  </a:cubicBezTo>
                  <a:cubicBezTo>
                    <a:pt x="88" y="62"/>
                    <a:pt x="88" y="62"/>
                    <a:pt x="88" y="62"/>
                  </a:cubicBezTo>
                  <a:cubicBezTo>
                    <a:pt x="103" y="62"/>
                    <a:pt x="103" y="62"/>
                    <a:pt x="103" y="62"/>
                  </a:cubicBezTo>
                  <a:cubicBezTo>
                    <a:pt x="110" y="62"/>
                    <a:pt x="110" y="62"/>
                    <a:pt x="110" y="62"/>
                  </a:cubicBezTo>
                  <a:cubicBezTo>
                    <a:pt x="169" y="62"/>
                    <a:pt x="169" y="62"/>
                    <a:pt x="169" y="62"/>
                  </a:cubicBezTo>
                  <a:cubicBezTo>
                    <a:pt x="177" y="62"/>
                    <a:pt x="177" y="62"/>
                    <a:pt x="177" y="62"/>
                  </a:cubicBezTo>
                  <a:cubicBezTo>
                    <a:pt x="191" y="62"/>
                    <a:pt x="191" y="62"/>
                    <a:pt x="191" y="62"/>
                  </a:cubicBezTo>
                  <a:cubicBezTo>
                    <a:pt x="199" y="62"/>
                    <a:pt x="199" y="62"/>
                    <a:pt x="199" y="62"/>
                  </a:cubicBezTo>
                  <a:cubicBezTo>
                    <a:pt x="258" y="62"/>
                    <a:pt x="258" y="62"/>
                    <a:pt x="258" y="62"/>
                  </a:cubicBezTo>
                  <a:cubicBezTo>
                    <a:pt x="265" y="62"/>
                    <a:pt x="265" y="62"/>
                    <a:pt x="265" y="62"/>
                  </a:cubicBezTo>
                  <a:cubicBezTo>
                    <a:pt x="280" y="62"/>
                    <a:pt x="280" y="62"/>
                    <a:pt x="280" y="62"/>
                  </a:cubicBezTo>
                  <a:cubicBezTo>
                    <a:pt x="288" y="62"/>
                    <a:pt x="288" y="62"/>
                    <a:pt x="288" y="62"/>
                  </a:cubicBezTo>
                  <a:cubicBezTo>
                    <a:pt x="346" y="62"/>
                    <a:pt x="346" y="62"/>
                    <a:pt x="346" y="62"/>
                  </a:cubicBezTo>
                  <a:cubicBezTo>
                    <a:pt x="368" y="62"/>
                    <a:pt x="368" y="62"/>
                    <a:pt x="368" y="62"/>
                  </a:cubicBezTo>
                  <a:cubicBezTo>
                    <a:pt x="367" y="8"/>
                    <a:pt x="296" y="0"/>
                    <a:pt x="273" y="37"/>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22"/>
            <p:cNvSpPr/>
            <p:nvPr/>
          </p:nvSpPr>
          <p:spPr bwMode="auto">
            <a:xfrm>
              <a:off x="10227100" y="3910154"/>
              <a:ext cx="87424" cy="86201"/>
            </a:xfrm>
            <a:custGeom>
              <a:gdLst>
                <a:gd fmla="*/ 37 w 75" name="T0"/>
                <a:gd fmla="*/ 0 h 74" name="T1"/>
                <a:gd fmla="*/ 11 w 75" name="T2"/>
                <a:gd fmla="*/ 11 h 74" name="T3"/>
                <a:gd fmla="*/ 0 w 75" name="T4"/>
                <a:gd fmla="*/ 37 h 74" name="T5"/>
                <a:gd fmla="*/ 11 w 75" name="T6"/>
                <a:gd fmla="*/ 63 h 74" name="T7"/>
                <a:gd fmla="*/ 37 w 75" name="T8"/>
                <a:gd fmla="*/ 74 h 74" name="T9"/>
                <a:gd fmla="*/ 75 w 75" name="T10"/>
                <a:gd fmla="*/ 37 h 74" name="T11"/>
                <a:gd fmla="*/ 64 w 75" name="T12"/>
                <a:gd fmla="*/ 11 h 74" name="T13"/>
                <a:gd fmla="*/ 37 w 75" name="T14"/>
                <a:gd fmla="*/ 0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5">
                  <a:moveTo>
                    <a:pt x="37" y="0"/>
                  </a:moveTo>
                  <a:cubicBezTo>
                    <a:pt x="27" y="0"/>
                    <a:pt x="18" y="4"/>
                    <a:pt x="11" y="11"/>
                  </a:cubicBez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1" name="Rectangle 23"/>
            <p:cNvSpPr>
              <a:spLocks noChangeArrowheads="1"/>
            </p:cNvSpPr>
            <p:nvPr/>
          </p:nvSpPr>
          <p:spPr bwMode="auto">
            <a:xfrm>
              <a:off x="10348149" y="3855132"/>
              <a:ext cx="135110" cy="40961"/>
            </a:xfrm>
            <a:prstGeom prst="rect">
              <a:avLst/>
            </a:pr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24"/>
            <p:cNvSpPr/>
            <p:nvPr/>
          </p:nvSpPr>
          <p:spPr bwMode="auto">
            <a:xfrm>
              <a:off x="10124392" y="3910154"/>
              <a:ext cx="87424" cy="86201"/>
            </a:xfrm>
            <a:custGeom>
              <a:gdLst>
                <a:gd fmla="*/ 38 w 75" name="T0"/>
                <a:gd fmla="*/ 74 h 74" name="T1"/>
                <a:gd fmla="*/ 75 w 75" name="T2"/>
                <a:gd fmla="*/ 37 h 74" name="T3"/>
                <a:gd fmla="*/ 64 w 75" name="T4"/>
                <a:gd fmla="*/ 11 h 74" name="T5"/>
                <a:gd fmla="*/ 38 w 75" name="T6"/>
                <a:gd fmla="*/ 0 h 74" name="T7"/>
                <a:gd fmla="*/ 11 w 75" name="T8"/>
                <a:gd fmla="*/ 11 h 74" name="T9"/>
                <a:gd fmla="*/ 0 w 75" name="T10"/>
                <a:gd fmla="*/ 37 h 74" name="T11"/>
                <a:gd fmla="*/ 11 w 75" name="T12"/>
                <a:gd fmla="*/ 63 h 74" name="T13"/>
                <a:gd fmla="*/ 38 w 75" name="T14"/>
                <a:gd fmla="*/ 74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5">
                  <a:moveTo>
                    <a:pt x="38" y="74"/>
                  </a:moveTo>
                  <a:cubicBezTo>
                    <a:pt x="58" y="74"/>
                    <a:pt x="75" y="58"/>
                    <a:pt x="75" y="37"/>
                  </a:cubicBezTo>
                  <a:cubicBezTo>
                    <a:pt x="75" y="27"/>
                    <a:pt x="71" y="17"/>
                    <a:pt x="64" y="11"/>
                  </a:cubicBezTo>
                  <a:cubicBezTo>
                    <a:pt x="57" y="4"/>
                    <a:pt x="48" y="0"/>
                    <a:pt x="38" y="0"/>
                  </a:cubicBezTo>
                  <a:cubicBezTo>
                    <a:pt x="27" y="0"/>
                    <a:pt x="18" y="4"/>
                    <a:pt x="11" y="11"/>
                  </a:cubicBezTo>
                  <a:cubicBezTo>
                    <a:pt x="5" y="17"/>
                    <a:pt x="0" y="27"/>
                    <a:pt x="0" y="37"/>
                  </a:cubicBezTo>
                  <a:cubicBezTo>
                    <a:pt x="0" y="47"/>
                    <a:pt x="5" y="57"/>
                    <a:pt x="11" y="63"/>
                  </a:cubicBezTo>
                  <a:cubicBezTo>
                    <a:pt x="18" y="70"/>
                    <a:pt x="27" y="74"/>
                    <a:pt x="38" y="7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25"/>
            <p:cNvSpPr/>
            <p:nvPr/>
          </p:nvSpPr>
          <p:spPr bwMode="auto">
            <a:xfrm>
              <a:off x="10330420" y="3910154"/>
              <a:ext cx="87424" cy="86201"/>
            </a:xfrm>
            <a:custGeom>
              <a:gdLst>
                <a:gd fmla="*/ 11 w 75" name="T0"/>
                <a:gd fmla="*/ 11 h 74" name="T1"/>
                <a:gd fmla="*/ 0 w 75" name="T2"/>
                <a:gd fmla="*/ 37 h 74" name="T3"/>
                <a:gd fmla="*/ 11 w 75" name="T4"/>
                <a:gd fmla="*/ 63 h 74" name="T5"/>
                <a:gd fmla="*/ 37 w 75" name="T6"/>
                <a:gd fmla="*/ 74 h 74" name="T7"/>
                <a:gd fmla="*/ 75 w 75" name="T8"/>
                <a:gd fmla="*/ 37 h 74" name="T9"/>
                <a:gd fmla="*/ 64 w 75" name="T10"/>
                <a:gd fmla="*/ 11 h 74" name="T11"/>
                <a:gd fmla="*/ 37 w 75" name="T12"/>
                <a:gd fmla="*/ 0 h 74" name="T13"/>
                <a:gd fmla="*/ 11 w 75" name="T14"/>
                <a:gd fmla="*/ 11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5">
                  <a:moveTo>
                    <a:pt x="11" y="11"/>
                  </a:move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ubicBezTo>
                    <a:pt x="27" y="0"/>
                    <a:pt x="18" y="4"/>
                    <a:pt x="11" y="1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26"/>
            <p:cNvSpPr/>
            <p:nvPr/>
          </p:nvSpPr>
          <p:spPr bwMode="auto">
            <a:xfrm>
              <a:off x="10433127" y="3910154"/>
              <a:ext cx="87424" cy="86201"/>
            </a:xfrm>
            <a:custGeom>
              <a:gdLst>
                <a:gd fmla="*/ 11 w 75" name="T0"/>
                <a:gd fmla="*/ 11 h 74" name="T1"/>
                <a:gd fmla="*/ 0 w 75" name="T2"/>
                <a:gd fmla="*/ 37 h 74" name="T3"/>
                <a:gd fmla="*/ 11 w 75" name="T4"/>
                <a:gd fmla="*/ 63 h 74" name="T5"/>
                <a:gd fmla="*/ 38 w 75" name="T6"/>
                <a:gd fmla="*/ 74 h 74" name="T7"/>
                <a:gd fmla="*/ 75 w 75" name="T8"/>
                <a:gd fmla="*/ 37 h 74" name="T9"/>
                <a:gd fmla="*/ 64 w 75" name="T10"/>
                <a:gd fmla="*/ 11 h 74" name="T11"/>
                <a:gd fmla="*/ 38 w 75" name="T12"/>
                <a:gd fmla="*/ 0 h 74" name="T13"/>
                <a:gd fmla="*/ 11 w 75" name="T14"/>
                <a:gd fmla="*/ 11 h 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 w="75">
                  <a:moveTo>
                    <a:pt x="11" y="11"/>
                  </a:moveTo>
                  <a:cubicBezTo>
                    <a:pt x="5" y="17"/>
                    <a:pt x="0" y="27"/>
                    <a:pt x="0" y="37"/>
                  </a:cubicBezTo>
                  <a:cubicBezTo>
                    <a:pt x="0" y="47"/>
                    <a:pt x="5" y="57"/>
                    <a:pt x="11" y="63"/>
                  </a:cubicBezTo>
                  <a:cubicBezTo>
                    <a:pt x="18" y="70"/>
                    <a:pt x="27" y="74"/>
                    <a:pt x="38" y="74"/>
                  </a:cubicBezTo>
                  <a:cubicBezTo>
                    <a:pt x="58" y="74"/>
                    <a:pt x="75" y="58"/>
                    <a:pt x="75" y="37"/>
                  </a:cubicBezTo>
                  <a:cubicBezTo>
                    <a:pt x="75" y="27"/>
                    <a:pt x="71" y="17"/>
                    <a:pt x="64" y="11"/>
                  </a:cubicBezTo>
                  <a:cubicBezTo>
                    <a:pt x="57" y="4"/>
                    <a:pt x="48" y="0"/>
                    <a:pt x="38" y="0"/>
                  </a:cubicBezTo>
                  <a:cubicBezTo>
                    <a:pt x="27" y="0"/>
                    <a:pt x="18" y="4"/>
                    <a:pt x="11" y="11"/>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5" name="Oval 27"/>
            <p:cNvSpPr>
              <a:spLocks noChangeArrowheads="1"/>
            </p:cNvSpPr>
            <p:nvPr/>
          </p:nvSpPr>
          <p:spPr bwMode="auto">
            <a:xfrm>
              <a:off x="10371380" y="3641157"/>
              <a:ext cx="87424" cy="87424"/>
            </a:xfrm>
            <a:prstGeom prst="ellipse">
              <a:avLst/>
            </a:pr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28"/>
            <p:cNvSpPr>
              <a:spLocks noEditPoints="1"/>
            </p:cNvSpPr>
            <p:nvPr/>
          </p:nvSpPr>
          <p:spPr bwMode="auto">
            <a:xfrm>
              <a:off x="10323694" y="3734695"/>
              <a:ext cx="181573" cy="114324"/>
            </a:xfrm>
            <a:custGeom>
              <a:gdLst>
                <a:gd fmla="*/ 0 w 156" name="T0"/>
                <a:gd fmla="*/ 98 h 98" name="T1"/>
                <a:gd fmla="*/ 156 w 156" name="T2"/>
                <a:gd fmla="*/ 98 h 98" name="T3"/>
                <a:gd fmla="*/ 156 w 156" name="T4"/>
                <a:gd fmla="*/ 83 h 98" name="T5"/>
                <a:gd fmla="*/ 136 w 156" name="T6"/>
                <a:gd fmla="*/ 83 h 98" name="T7"/>
                <a:gd fmla="*/ 136 w 156" name="T8"/>
                <a:gd fmla="*/ 23 h 98" name="T9"/>
                <a:gd fmla="*/ 112 w 156" name="T10"/>
                <a:gd fmla="*/ 0 h 98" name="T11"/>
                <a:gd fmla="*/ 79 w 156" name="T12"/>
                <a:gd fmla="*/ 0 h 98" name="T13"/>
                <a:gd fmla="*/ 77 w 156" name="T14"/>
                <a:gd fmla="*/ 0 h 98" name="T15"/>
                <a:gd fmla="*/ 44 w 156" name="T16"/>
                <a:gd fmla="*/ 0 h 98" name="T17"/>
                <a:gd fmla="*/ 21 w 156" name="T18"/>
                <a:gd fmla="*/ 23 h 98" name="T19"/>
                <a:gd fmla="*/ 21 w 156" name="T20"/>
                <a:gd fmla="*/ 83 h 98" name="T21"/>
                <a:gd fmla="*/ 0 w 156" name="T22"/>
                <a:gd fmla="*/ 83 h 98" name="T23"/>
                <a:gd fmla="*/ 0 w 156" name="T24"/>
                <a:gd fmla="*/ 98 h 98" name="T25"/>
                <a:gd fmla="*/ 103 w 156" name="T26"/>
                <a:gd fmla="*/ 43 h 98" name="T27"/>
                <a:gd fmla="*/ 111 w 156" name="T28"/>
                <a:gd fmla="*/ 43 h 98" name="T29"/>
                <a:gd fmla="*/ 111 w 156" name="T30"/>
                <a:gd fmla="*/ 83 h 98" name="T31"/>
                <a:gd fmla="*/ 103 w 156" name="T32"/>
                <a:gd fmla="*/ 83 h 98" name="T33"/>
                <a:gd fmla="*/ 103 w 156" name="T34"/>
                <a:gd fmla="*/ 43 h 98" name="T35"/>
                <a:gd fmla="*/ 45 w 156" name="T36"/>
                <a:gd fmla="*/ 43 h 98" name="T37"/>
                <a:gd fmla="*/ 53 w 156" name="T38"/>
                <a:gd fmla="*/ 43 h 98" name="T39"/>
                <a:gd fmla="*/ 53 w 156" name="T40"/>
                <a:gd fmla="*/ 83 h 98" name="T41"/>
                <a:gd fmla="*/ 45 w 156" name="T42"/>
                <a:gd fmla="*/ 83 h 98" name="T43"/>
                <a:gd fmla="*/ 45 w 156" name="T44"/>
                <a:gd fmla="*/ 43 h 9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98" w="156">
                  <a:moveTo>
                    <a:pt x="0" y="98"/>
                  </a:moveTo>
                  <a:cubicBezTo>
                    <a:pt x="156" y="98"/>
                    <a:pt x="156" y="98"/>
                    <a:pt x="156" y="98"/>
                  </a:cubicBezTo>
                  <a:cubicBezTo>
                    <a:pt x="156" y="83"/>
                    <a:pt x="156" y="83"/>
                    <a:pt x="156" y="83"/>
                  </a:cubicBezTo>
                  <a:cubicBezTo>
                    <a:pt x="136" y="83"/>
                    <a:pt x="136" y="83"/>
                    <a:pt x="136" y="83"/>
                  </a:cubicBezTo>
                  <a:cubicBezTo>
                    <a:pt x="136" y="23"/>
                    <a:pt x="136" y="23"/>
                    <a:pt x="136" y="23"/>
                  </a:cubicBezTo>
                  <a:cubicBezTo>
                    <a:pt x="136" y="10"/>
                    <a:pt x="125" y="0"/>
                    <a:pt x="112" y="0"/>
                  </a:cubicBezTo>
                  <a:cubicBezTo>
                    <a:pt x="91" y="0"/>
                    <a:pt x="82" y="0"/>
                    <a:pt x="79" y="0"/>
                  </a:cubicBezTo>
                  <a:cubicBezTo>
                    <a:pt x="79" y="0"/>
                    <a:pt x="79" y="0"/>
                    <a:pt x="77" y="0"/>
                  </a:cubicBezTo>
                  <a:cubicBezTo>
                    <a:pt x="74" y="0"/>
                    <a:pt x="65" y="0"/>
                    <a:pt x="44" y="0"/>
                  </a:cubicBezTo>
                  <a:cubicBezTo>
                    <a:pt x="31" y="0"/>
                    <a:pt x="21" y="10"/>
                    <a:pt x="21" y="23"/>
                  </a:cubicBezTo>
                  <a:cubicBezTo>
                    <a:pt x="21" y="83"/>
                    <a:pt x="21" y="83"/>
                    <a:pt x="21" y="83"/>
                  </a:cubicBezTo>
                  <a:cubicBezTo>
                    <a:pt x="0" y="83"/>
                    <a:pt x="0" y="83"/>
                    <a:pt x="0" y="83"/>
                  </a:cubicBezTo>
                  <a:lnTo>
                    <a:pt x="0" y="98"/>
                  </a:lnTo>
                  <a:close/>
                  <a:moveTo>
                    <a:pt x="103" y="43"/>
                  </a:moveTo>
                  <a:cubicBezTo>
                    <a:pt x="111" y="43"/>
                    <a:pt x="111" y="43"/>
                    <a:pt x="111" y="43"/>
                  </a:cubicBezTo>
                  <a:cubicBezTo>
                    <a:pt x="111" y="83"/>
                    <a:pt x="111" y="83"/>
                    <a:pt x="111" y="83"/>
                  </a:cubicBezTo>
                  <a:cubicBezTo>
                    <a:pt x="103" y="83"/>
                    <a:pt x="103" y="83"/>
                    <a:pt x="103" y="83"/>
                  </a:cubicBezTo>
                  <a:lnTo>
                    <a:pt x="103" y="43"/>
                  </a:lnTo>
                  <a:close/>
                  <a:moveTo>
                    <a:pt x="45" y="43"/>
                  </a:moveTo>
                  <a:cubicBezTo>
                    <a:pt x="53" y="43"/>
                    <a:pt x="53" y="43"/>
                    <a:pt x="53" y="43"/>
                  </a:cubicBezTo>
                  <a:cubicBezTo>
                    <a:pt x="53" y="83"/>
                    <a:pt x="53" y="83"/>
                    <a:pt x="53" y="83"/>
                  </a:cubicBezTo>
                  <a:cubicBezTo>
                    <a:pt x="45" y="83"/>
                    <a:pt x="45" y="83"/>
                    <a:pt x="45" y="83"/>
                  </a:cubicBezTo>
                  <a:lnTo>
                    <a:pt x="45" y="4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29"/>
            <p:cNvSpPr>
              <a:spLocks noEditPoints="1"/>
            </p:cNvSpPr>
            <p:nvPr/>
          </p:nvSpPr>
          <p:spPr bwMode="auto">
            <a:xfrm>
              <a:off x="11753657" y="2562725"/>
              <a:ext cx="438343" cy="415111"/>
            </a:xfrm>
            <a:custGeom>
              <a:gdLst>
                <a:gd fmla="*/ 90 w 376" name="T0"/>
                <a:gd fmla="*/ 52 h 355" name="T1"/>
                <a:gd fmla="*/ 37 w 376" name="T2"/>
                <a:gd fmla="*/ 264 h 355" name="T3"/>
                <a:gd fmla="*/ 118 w 376" name="T4"/>
                <a:gd fmla="*/ 310 h 355" name="T5"/>
                <a:gd fmla="*/ 134 w 376" name="T6"/>
                <a:gd fmla="*/ 310 h 355" name="T7"/>
                <a:gd fmla="*/ 215 w 376" name="T8"/>
                <a:gd fmla="*/ 264 h 355" name="T9"/>
                <a:gd fmla="*/ 241 w 376" name="T10"/>
                <a:gd fmla="*/ 310 h 355" name="T11"/>
                <a:gd fmla="*/ 255 w 376" name="T12"/>
                <a:gd fmla="*/ 287 h 355" name="T13"/>
                <a:gd fmla="*/ 358 w 376" name="T14"/>
                <a:gd fmla="*/ 287 h 355" name="T15"/>
                <a:gd fmla="*/ 371 w 376" name="T16"/>
                <a:gd fmla="*/ 310 h 355" name="T17"/>
                <a:gd fmla="*/ 371 w 376" name="T18"/>
                <a:gd fmla="*/ 323 h 355" name="T19"/>
                <a:gd fmla="*/ 358 w 376" name="T20"/>
                <a:gd fmla="*/ 355 h 355" name="T21"/>
                <a:gd fmla="*/ 250 w 376" name="T22"/>
                <a:gd fmla="*/ 323 h 355" name="T23"/>
                <a:gd fmla="*/ 237 w 376" name="T24"/>
                <a:gd fmla="*/ 355 h 355" name="T25"/>
                <a:gd fmla="*/ 131 w 376" name="T26"/>
                <a:gd fmla="*/ 323 h 355" name="T27"/>
                <a:gd fmla="*/ 118 w 376" name="T28"/>
                <a:gd fmla="*/ 355 h 355" name="T29"/>
                <a:gd fmla="*/ 0 w 376" name="T30"/>
                <a:gd fmla="*/ 323 h 355" name="T31"/>
                <a:gd fmla="*/ 14 w 376" name="T32"/>
                <a:gd fmla="*/ 287 h 355" name="T33"/>
                <a:gd fmla="*/ 336 w 376" name="T34"/>
                <a:gd fmla="*/ 248 h 355" name="T35"/>
                <a:gd fmla="*/ 279 w 376" name="T36"/>
                <a:gd fmla="*/ 248 h 355" name="T37"/>
                <a:gd fmla="*/ 215 w 376" name="T38"/>
                <a:gd fmla="*/ 248 h 355" name="T39"/>
                <a:gd fmla="*/ 158 w 376" name="T40"/>
                <a:gd fmla="*/ 248 h 355" name="T41"/>
                <a:gd fmla="*/ 95 w 376" name="T42"/>
                <a:gd fmla="*/ 248 h 355" name="T43"/>
                <a:gd fmla="*/ 38 w 376" name="T44"/>
                <a:gd fmla="*/ 248 h 355" name="T45"/>
                <a:gd fmla="*/ 307 w 376" name="T46"/>
                <a:gd fmla="*/ 147 h 355" name="T47"/>
                <a:gd fmla="*/ 289 w 376" name="T48"/>
                <a:gd fmla="*/ 201 h 355" name="T49"/>
                <a:gd fmla="*/ 201 w 376" name="T50"/>
                <a:gd fmla="*/ 201 h 355" name="T51"/>
                <a:gd fmla="*/ 181 w 376" name="T52"/>
                <a:gd fmla="*/ 147 h 355" name="T53"/>
                <a:gd fmla="*/ 180 w 376" name="T54"/>
                <a:gd fmla="*/ 16 h 355" name="T55"/>
                <a:gd fmla="*/ 161 w 376" name="T56"/>
                <a:gd fmla="*/ 35 h 355" name="T57"/>
                <a:gd fmla="*/ 155 w 376" name="T58"/>
                <a:gd fmla="*/ 67 h 355" name="T59"/>
                <a:gd fmla="*/ 66 w 376" name="T60"/>
                <a:gd fmla="*/ 55 h 355" name="T61"/>
                <a:gd fmla="*/ 66 w 376" name="T62"/>
                <a:gd fmla="*/ 122 h 355" name="T63"/>
                <a:gd fmla="*/ 69 w 376" name="T64"/>
                <a:gd fmla="*/ 122 h 355" name="T65"/>
                <a:gd fmla="*/ 87 w 376" name="T66"/>
                <a:gd fmla="*/ 199 h 355" name="T67"/>
                <a:gd fmla="*/ 91 w 376" name="T68"/>
                <a:gd fmla="*/ 199 h 355" name="T69"/>
                <a:gd fmla="*/ 109 w 376" name="T70"/>
                <a:gd fmla="*/ 132 h 355" name="T71"/>
                <a:gd fmla="*/ 109 w 376" name="T72"/>
                <a:gd fmla="*/ 75 h 355" name="T73"/>
                <a:gd fmla="*/ 155 w 376" name="T74"/>
                <a:gd fmla="*/ 80 h 355" name="T75"/>
                <a:gd fmla="*/ 166 w 376" name="T76"/>
                <a:gd fmla="*/ 120 h 355" name="T77"/>
                <a:gd fmla="*/ 180 w 376" name="T78"/>
                <a:gd fmla="*/ 126 h 355" name="T79"/>
                <a:gd fmla="*/ 317 w 376" name="T80"/>
                <a:gd fmla="*/ 120 h 355" name="T81"/>
                <a:gd fmla="*/ 317 w 376" name="T82"/>
                <a:gd fmla="*/ 21 h 355" name="T83"/>
                <a:gd fmla="*/ 304 w 376" name="T84"/>
                <a:gd fmla="*/ 31 h 355" name="T85"/>
                <a:gd fmla="*/ 308 w 376" name="T86"/>
                <a:gd fmla="*/ 107 h 355" name="T87"/>
                <a:gd fmla="*/ 304 w 376" name="T88"/>
                <a:gd fmla="*/ 111 h 355" name="T89"/>
                <a:gd fmla="*/ 177 w 376" name="T90"/>
                <a:gd fmla="*/ 109 h 355" name="T91"/>
                <a:gd fmla="*/ 237 w 376" name="T92"/>
                <a:gd fmla="*/ 63 h 355" name="T93"/>
                <a:gd fmla="*/ 176 w 376" name="T94"/>
                <a:gd fmla="*/ 35 h 355" name="T95"/>
                <a:gd fmla="*/ 180 w 376" name="T96"/>
                <a:gd fmla="*/ 31 h 35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5" w="376">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7"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7" y="63"/>
                    <a:pt x="237" y="63"/>
                    <a:pt x="237"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30"/>
            <p:cNvSpPr>
              <a:spLocks noEditPoints="1"/>
            </p:cNvSpPr>
            <p:nvPr/>
          </p:nvSpPr>
          <p:spPr bwMode="auto">
            <a:xfrm>
              <a:off x="10689897" y="2034513"/>
              <a:ext cx="374150" cy="380264"/>
            </a:xfrm>
            <a:custGeom>
              <a:gdLst>
                <a:gd fmla="*/ 224 w 321" name="T0"/>
                <a:gd fmla="*/ 18 h 325" name="T1"/>
                <a:gd fmla="*/ 305 w 321" name="T2"/>
                <a:gd fmla="*/ 0 h 325" name="T3"/>
                <a:gd fmla="*/ 290 w 321" name="T4"/>
                <a:gd fmla="*/ 46 h 325" name="T5"/>
                <a:gd fmla="*/ 218 w 321" name="T6"/>
                <a:gd fmla="*/ 34 h 325" name="T7"/>
                <a:gd fmla="*/ 175 w 321" name="T8"/>
                <a:gd fmla="*/ 40 h 325" name="T9"/>
                <a:gd fmla="*/ 39 w 321" name="T10"/>
                <a:gd fmla="*/ 80 h 325" name="T11"/>
                <a:gd fmla="*/ 39 w 321" name="T12"/>
                <a:gd fmla="*/ 325 h 325" name="T13"/>
                <a:gd fmla="*/ 228 w 321" name="T14"/>
                <a:gd fmla="*/ 263 h 325" name="T15"/>
                <a:gd fmla="*/ 267 w 321" name="T16"/>
                <a:gd fmla="*/ 263 h 325" name="T17"/>
                <a:gd fmla="*/ 93 w 321" name="T18"/>
                <a:gd fmla="*/ 279 h 325" name="T19"/>
                <a:gd fmla="*/ 206 w 321" name="T20"/>
                <a:gd fmla="*/ 256 h 325" name="T21"/>
                <a:gd fmla="*/ 189 w 321" name="T22"/>
                <a:gd fmla="*/ 159 h 325" name="T23"/>
                <a:gd fmla="*/ 189 w 321" name="T24"/>
                <a:gd fmla="*/ 128 h 325" name="T25"/>
                <a:gd fmla="*/ 164 w 321" name="T26"/>
                <a:gd fmla="*/ 159 h 325" name="T27"/>
                <a:gd fmla="*/ 52 w 321" name="T28"/>
                <a:gd fmla="*/ 128 h 325" name="T29"/>
                <a:gd fmla="*/ 123 w 321" name="T30"/>
                <a:gd fmla="*/ 152 h 325" name="T31"/>
                <a:gd fmla="*/ 142 w 321" name="T32"/>
                <a:gd fmla="*/ 177 h 325" name="T33"/>
                <a:gd fmla="*/ 181 w 321" name="T34"/>
                <a:gd fmla="*/ 177 h 325" name="T35"/>
                <a:gd fmla="*/ 92 w 321" name="T36"/>
                <a:gd fmla="*/ 196 h 325" name="T37"/>
                <a:gd fmla="*/ 125 w 321" name="T38"/>
                <a:gd fmla="*/ 171 h 325" name="T39"/>
                <a:gd fmla="*/ 51 w 321" name="T40"/>
                <a:gd fmla="*/ 202 h 325" name="T41"/>
                <a:gd fmla="*/ 51 w 321" name="T42"/>
                <a:gd fmla="*/ 171 h 325" name="T43"/>
                <a:gd fmla="*/ 211 w 321" name="T44"/>
                <a:gd fmla="*/ 243 h 325" name="T45"/>
                <a:gd fmla="*/ 135 w 321" name="T46"/>
                <a:gd fmla="*/ 212 h 325" name="T47"/>
                <a:gd fmla="*/ 168 w 321" name="T48"/>
                <a:gd fmla="*/ 237 h 325" name="T49"/>
                <a:gd fmla="*/ 44 w 321" name="T50"/>
                <a:gd fmla="*/ 219 h 325" name="T51"/>
                <a:gd fmla="*/ 118 w 321" name="T52"/>
                <a:gd fmla="*/ 219 h 325" name="T53"/>
                <a:gd fmla="*/ 44 w 321" name="T54"/>
                <a:gd fmla="*/ 281 h 325" name="T55"/>
                <a:gd fmla="*/ 77 w 321" name="T56"/>
                <a:gd fmla="*/ 256 h 325" name="T57"/>
                <a:gd fmla="*/ 202 w 321" name="T58"/>
                <a:gd fmla="*/ 202 h 325" name="T59"/>
                <a:gd fmla="*/ 260 w 321" name="T60"/>
                <a:gd fmla="*/ 202 h 325" name="T61"/>
                <a:gd fmla="*/ 260 w 321" name="T62"/>
                <a:gd fmla="*/ 202 h 325" name="T63"/>
                <a:gd fmla="*/ 261 w 321" name="T64"/>
                <a:gd fmla="*/ 202 h 325" name="T65"/>
                <a:gd fmla="*/ 261 w 321" name="T66"/>
                <a:gd fmla="*/ 202 h 325" name="T67"/>
                <a:gd fmla="*/ 262 w 321" name="T68"/>
                <a:gd fmla="*/ 202 h 325" name="T69"/>
                <a:gd fmla="*/ 262 w 321" name="T70"/>
                <a:gd fmla="*/ 201 h 325" name="T71"/>
                <a:gd fmla="*/ 262 w 321" name="T72"/>
                <a:gd fmla="*/ 201 h 325" name="T73"/>
                <a:gd fmla="*/ 263 w 321" name="T74"/>
                <a:gd fmla="*/ 201 h 325" name="T75"/>
                <a:gd fmla="*/ 263 w 321" name="T76"/>
                <a:gd fmla="*/ 201 h 325" name="T77"/>
                <a:gd fmla="*/ 264 w 321" name="T78"/>
                <a:gd fmla="*/ 200 h 325" name="T79"/>
                <a:gd fmla="*/ 264 w 321" name="T80"/>
                <a:gd fmla="*/ 200 h 325" name="T81"/>
                <a:gd fmla="*/ 264 w 321" name="T82"/>
                <a:gd fmla="*/ 200 h 325" name="T83"/>
                <a:gd fmla="*/ 264 w 321" name="T84"/>
                <a:gd fmla="*/ 199 h 325" name="T85"/>
                <a:gd fmla="*/ 265 w 321" name="T86"/>
                <a:gd fmla="*/ 199 h 325" name="T87"/>
                <a:gd fmla="*/ 265 w 321" name="T88"/>
                <a:gd fmla="*/ 199 h 325" name="T89"/>
                <a:gd fmla="*/ 265 w 321" name="T90"/>
                <a:gd fmla="*/ 198 h 325" name="T91"/>
                <a:gd fmla="*/ 265 w 321" name="T92"/>
                <a:gd fmla="*/ 198 h 325" name="T93"/>
                <a:gd fmla="*/ 265 w 321" name="T94"/>
                <a:gd fmla="*/ 198 h 325" name="T95"/>
                <a:gd fmla="*/ 266 w 321" name="T96"/>
                <a:gd fmla="*/ 197 h 325" name="T97"/>
                <a:gd fmla="*/ 266 w 321" name="T98"/>
                <a:gd fmla="*/ 197 h 325" name="T99"/>
                <a:gd fmla="*/ 266 w 321" name="T100"/>
                <a:gd fmla="*/ 196 h 325" name="T101"/>
                <a:gd fmla="*/ 259 w 321" name="T102"/>
                <a:gd fmla="*/ 127 h 325" name="T103"/>
                <a:gd fmla="*/ 234 w 321" name="T104"/>
                <a:gd fmla="*/ 212 h 325" name="T105"/>
                <a:gd fmla="*/ 267 w 321" name="T106"/>
                <a:gd fmla="*/ 237 h 32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5" w="321">
                  <a:moveTo>
                    <a:pt x="154" y="40"/>
                  </a:moveTo>
                  <a:cubicBezTo>
                    <a:pt x="154" y="30"/>
                    <a:pt x="156" y="23"/>
                    <a:pt x="159" y="18"/>
                  </a:cubicBezTo>
                  <a:cubicBezTo>
                    <a:pt x="164" y="10"/>
                    <a:pt x="171" y="7"/>
                    <a:pt x="180" y="6"/>
                  </a:cubicBezTo>
                  <a:cubicBezTo>
                    <a:pt x="186" y="6"/>
                    <a:pt x="193" y="7"/>
                    <a:pt x="201" y="9"/>
                  </a:cubicBezTo>
                  <a:cubicBezTo>
                    <a:pt x="208" y="12"/>
                    <a:pt x="216" y="15"/>
                    <a:pt x="224" y="18"/>
                  </a:cubicBezTo>
                  <a:cubicBezTo>
                    <a:pt x="234" y="22"/>
                    <a:pt x="243" y="26"/>
                    <a:pt x="253" y="29"/>
                  </a:cubicBezTo>
                  <a:cubicBezTo>
                    <a:pt x="264" y="32"/>
                    <a:pt x="274" y="33"/>
                    <a:pt x="283" y="30"/>
                  </a:cubicBezTo>
                  <a:cubicBezTo>
                    <a:pt x="283" y="30"/>
                    <a:pt x="283" y="30"/>
                    <a:pt x="283" y="30"/>
                  </a:cubicBezTo>
                  <a:cubicBezTo>
                    <a:pt x="292" y="27"/>
                    <a:pt x="299" y="19"/>
                    <a:pt x="303" y="4"/>
                  </a:cubicBezTo>
                  <a:cubicBezTo>
                    <a:pt x="305" y="0"/>
                    <a:pt x="305" y="0"/>
                    <a:pt x="305" y="0"/>
                  </a:cubicBezTo>
                  <a:cubicBezTo>
                    <a:pt x="309" y="1"/>
                    <a:pt x="309" y="1"/>
                    <a:pt x="309" y="1"/>
                  </a:cubicBezTo>
                  <a:cubicBezTo>
                    <a:pt x="317" y="3"/>
                    <a:pt x="317" y="3"/>
                    <a:pt x="317" y="3"/>
                  </a:cubicBezTo>
                  <a:cubicBezTo>
                    <a:pt x="321" y="4"/>
                    <a:pt x="321" y="4"/>
                    <a:pt x="321" y="4"/>
                  </a:cubicBezTo>
                  <a:cubicBezTo>
                    <a:pt x="319" y="9"/>
                    <a:pt x="319" y="9"/>
                    <a:pt x="319" y="9"/>
                  </a:cubicBezTo>
                  <a:cubicBezTo>
                    <a:pt x="313" y="30"/>
                    <a:pt x="303" y="41"/>
                    <a:pt x="290" y="46"/>
                  </a:cubicBezTo>
                  <a:cubicBezTo>
                    <a:pt x="277" y="51"/>
                    <a:pt x="263" y="49"/>
                    <a:pt x="248" y="45"/>
                  </a:cubicBezTo>
                  <a:cubicBezTo>
                    <a:pt x="243" y="43"/>
                    <a:pt x="238" y="42"/>
                    <a:pt x="233" y="40"/>
                  </a:cubicBezTo>
                  <a:cubicBezTo>
                    <a:pt x="228" y="38"/>
                    <a:pt x="223" y="36"/>
                    <a:pt x="218" y="34"/>
                  </a:cubicBezTo>
                  <a:cubicBezTo>
                    <a:pt x="218" y="34"/>
                    <a:pt x="218" y="34"/>
                    <a:pt x="218" y="34"/>
                  </a:cubicBezTo>
                  <a:cubicBezTo>
                    <a:pt x="218" y="34"/>
                    <a:pt x="218" y="34"/>
                    <a:pt x="218" y="34"/>
                  </a:cubicBezTo>
                  <a:cubicBezTo>
                    <a:pt x="218" y="34"/>
                    <a:pt x="218" y="34"/>
                    <a:pt x="218" y="34"/>
                  </a:cubicBezTo>
                  <a:cubicBezTo>
                    <a:pt x="203" y="28"/>
                    <a:pt x="190" y="22"/>
                    <a:pt x="181" y="23"/>
                  </a:cubicBezTo>
                  <a:cubicBezTo>
                    <a:pt x="177" y="23"/>
                    <a:pt x="175" y="24"/>
                    <a:pt x="173" y="28"/>
                  </a:cubicBezTo>
                  <a:cubicBezTo>
                    <a:pt x="172" y="31"/>
                    <a:pt x="171" y="35"/>
                    <a:pt x="171" y="40"/>
                  </a:cubicBezTo>
                  <a:cubicBezTo>
                    <a:pt x="175" y="40"/>
                    <a:pt x="175" y="40"/>
                    <a:pt x="175" y="40"/>
                  </a:cubicBezTo>
                  <a:cubicBezTo>
                    <a:pt x="180" y="68"/>
                    <a:pt x="180" y="68"/>
                    <a:pt x="180" y="68"/>
                  </a:cubicBezTo>
                  <a:cubicBezTo>
                    <a:pt x="144" y="68"/>
                    <a:pt x="144" y="68"/>
                    <a:pt x="144" y="68"/>
                  </a:cubicBezTo>
                  <a:cubicBezTo>
                    <a:pt x="150" y="40"/>
                    <a:pt x="150" y="40"/>
                    <a:pt x="150" y="40"/>
                  </a:cubicBezTo>
                  <a:cubicBezTo>
                    <a:pt x="154" y="40"/>
                    <a:pt x="154" y="40"/>
                    <a:pt x="154" y="40"/>
                  </a:cubicBezTo>
                  <a:close/>
                  <a:moveTo>
                    <a:pt x="39" y="80"/>
                  </a:moveTo>
                  <a:cubicBezTo>
                    <a:pt x="272" y="80"/>
                    <a:pt x="272" y="80"/>
                    <a:pt x="272" y="80"/>
                  </a:cubicBezTo>
                  <a:cubicBezTo>
                    <a:pt x="294" y="80"/>
                    <a:pt x="311" y="98"/>
                    <a:pt x="311" y="119"/>
                  </a:cubicBezTo>
                  <a:cubicBezTo>
                    <a:pt x="311" y="286"/>
                    <a:pt x="311" y="286"/>
                    <a:pt x="311" y="286"/>
                  </a:cubicBezTo>
                  <a:cubicBezTo>
                    <a:pt x="311" y="308"/>
                    <a:pt x="294" y="325"/>
                    <a:pt x="272" y="325"/>
                  </a:cubicBezTo>
                  <a:cubicBezTo>
                    <a:pt x="39" y="325"/>
                    <a:pt x="39" y="325"/>
                    <a:pt x="39" y="325"/>
                  </a:cubicBezTo>
                  <a:cubicBezTo>
                    <a:pt x="17" y="325"/>
                    <a:pt x="0" y="308"/>
                    <a:pt x="0" y="286"/>
                  </a:cubicBezTo>
                  <a:cubicBezTo>
                    <a:pt x="0" y="119"/>
                    <a:pt x="0" y="119"/>
                    <a:pt x="0" y="119"/>
                  </a:cubicBezTo>
                  <a:cubicBezTo>
                    <a:pt x="0" y="98"/>
                    <a:pt x="17" y="80"/>
                    <a:pt x="39" y="80"/>
                  </a:cubicBezTo>
                  <a:close/>
                  <a:moveTo>
                    <a:pt x="234" y="256"/>
                  </a:moveTo>
                  <a:cubicBezTo>
                    <a:pt x="230" y="256"/>
                    <a:pt x="228" y="259"/>
                    <a:pt x="228" y="263"/>
                  </a:cubicBezTo>
                  <a:cubicBezTo>
                    <a:pt x="228" y="281"/>
                    <a:pt x="228" y="281"/>
                    <a:pt x="228" y="281"/>
                  </a:cubicBezTo>
                  <a:cubicBezTo>
                    <a:pt x="228" y="284"/>
                    <a:pt x="230" y="287"/>
                    <a:pt x="234" y="287"/>
                  </a:cubicBezTo>
                  <a:cubicBezTo>
                    <a:pt x="261" y="287"/>
                    <a:pt x="261" y="287"/>
                    <a:pt x="261" y="287"/>
                  </a:cubicBezTo>
                  <a:cubicBezTo>
                    <a:pt x="264" y="287"/>
                    <a:pt x="267" y="284"/>
                    <a:pt x="267" y="281"/>
                  </a:cubicBezTo>
                  <a:cubicBezTo>
                    <a:pt x="267" y="263"/>
                    <a:pt x="267" y="263"/>
                    <a:pt x="267" y="263"/>
                  </a:cubicBezTo>
                  <a:cubicBezTo>
                    <a:pt x="267" y="259"/>
                    <a:pt x="264" y="256"/>
                    <a:pt x="261" y="256"/>
                  </a:cubicBezTo>
                  <a:cubicBezTo>
                    <a:pt x="234" y="256"/>
                    <a:pt x="234" y="256"/>
                    <a:pt x="234" y="256"/>
                  </a:cubicBezTo>
                  <a:close/>
                  <a:moveTo>
                    <a:pt x="102" y="256"/>
                  </a:moveTo>
                  <a:cubicBezTo>
                    <a:pt x="97" y="256"/>
                    <a:pt x="93" y="260"/>
                    <a:pt x="93" y="265"/>
                  </a:cubicBezTo>
                  <a:cubicBezTo>
                    <a:pt x="93" y="279"/>
                    <a:pt x="93" y="279"/>
                    <a:pt x="93" y="279"/>
                  </a:cubicBezTo>
                  <a:cubicBezTo>
                    <a:pt x="93" y="283"/>
                    <a:pt x="97" y="287"/>
                    <a:pt x="102" y="287"/>
                  </a:cubicBezTo>
                  <a:cubicBezTo>
                    <a:pt x="206" y="287"/>
                    <a:pt x="206" y="287"/>
                    <a:pt x="206" y="287"/>
                  </a:cubicBezTo>
                  <a:cubicBezTo>
                    <a:pt x="210" y="287"/>
                    <a:pt x="214" y="283"/>
                    <a:pt x="214" y="279"/>
                  </a:cubicBezTo>
                  <a:cubicBezTo>
                    <a:pt x="214" y="265"/>
                    <a:pt x="214" y="265"/>
                    <a:pt x="214" y="265"/>
                  </a:cubicBezTo>
                  <a:cubicBezTo>
                    <a:pt x="214" y="260"/>
                    <a:pt x="210" y="256"/>
                    <a:pt x="206" y="256"/>
                  </a:cubicBezTo>
                  <a:cubicBezTo>
                    <a:pt x="102" y="256"/>
                    <a:pt x="102" y="256"/>
                    <a:pt x="102" y="256"/>
                  </a:cubicBezTo>
                  <a:close/>
                  <a:moveTo>
                    <a:pt x="189" y="128"/>
                  </a:moveTo>
                  <a:cubicBezTo>
                    <a:pt x="186" y="128"/>
                    <a:pt x="183" y="131"/>
                    <a:pt x="183" y="134"/>
                  </a:cubicBezTo>
                  <a:cubicBezTo>
                    <a:pt x="183" y="152"/>
                    <a:pt x="183" y="152"/>
                    <a:pt x="183" y="152"/>
                  </a:cubicBezTo>
                  <a:cubicBezTo>
                    <a:pt x="183" y="156"/>
                    <a:pt x="186" y="159"/>
                    <a:pt x="189" y="159"/>
                  </a:cubicBezTo>
                  <a:cubicBezTo>
                    <a:pt x="216" y="159"/>
                    <a:pt x="216" y="159"/>
                    <a:pt x="216" y="159"/>
                  </a:cubicBezTo>
                  <a:cubicBezTo>
                    <a:pt x="219" y="159"/>
                    <a:pt x="222" y="156"/>
                    <a:pt x="222" y="152"/>
                  </a:cubicBezTo>
                  <a:cubicBezTo>
                    <a:pt x="222" y="134"/>
                    <a:pt x="222" y="134"/>
                    <a:pt x="222" y="134"/>
                  </a:cubicBezTo>
                  <a:cubicBezTo>
                    <a:pt x="222" y="131"/>
                    <a:pt x="219" y="128"/>
                    <a:pt x="216" y="128"/>
                  </a:cubicBezTo>
                  <a:cubicBezTo>
                    <a:pt x="189" y="128"/>
                    <a:pt x="189" y="128"/>
                    <a:pt x="189" y="128"/>
                  </a:cubicBezTo>
                  <a:close/>
                  <a:moveTo>
                    <a:pt x="137" y="128"/>
                  </a:moveTo>
                  <a:cubicBezTo>
                    <a:pt x="134" y="128"/>
                    <a:pt x="131" y="131"/>
                    <a:pt x="131" y="134"/>
                  </a:cubicBezTo>
                  <a:cubicBezTo>
                    <a:pt x="131" y="152"/>
                    <a:pt x="131" y="152"/>
                    <a:pt x="131" y="152"/>
                  </a:cubicBezTo>
                  <a:cubicBezTo>
                    <a:pt x="131" y="156"/>
                    <a:pt x="134" y="159"/>
                    <a:pt x="137" y="159"/>
                  </a:cubicBezTo>
                  <a:cubicBezTo>
                    <a:pt x="164" y="159"/>
                    <a:pt x="164" y="159"/>
                    <a:pt x="164" y="159"/>
                  </a:cubicBezTo>
                  <a:cubicBezTo>
                    <a:pt x="168" y="159"/>
                    <a:pt x="171" y="156"/>
                    <a:pt x="171" y="152"/>
                  </a:cubicBezTo>
                  <a:cubicBezTo>
                    <a:pt x="171" y="134"/>
                    <a:pt x="171" y="134"/>
                    <a:pt x="171" y="134"/>
                  </a:cubicBezTo>
                  <a:cubicBezTo>
                    <a:pt x="171" y="131"/>
                    <a:pt x="168" y="128"/>
                    <a:pt x="164" y="128"/>
                  </a:cubicBezTo>
                  <a:cubicBezTo>
                    <a:pt x="137" y="128"/>
                    <a:pt x="137" y="128"/>
                    <a:pt x="137" y="128"/>
                  </a:cubicBezTo>
                  <a:close/>
                  <a:moveTo>
                    <a:pt x="52" y="128"/>
                  </a:moveTo>
                  <a:cubicBezTo>
                    <a:pt x="48" y="128"/>
                    <a:pt x="46" y="131"/>
                    <a:pt x="46" y="134"/>
                  </a:cubicBezTo>
                  <a:cubicBezTo>
                    <a:pt x="46" y="152"/>
                    <a:pt x="46" y="152"/>
                    <a:pt x="46" y="152"/>
                  </a:cubicBezTo>
                  <a:cubicBezTo>
                    <a:pt x="46" y="156"/>
                    <a:pt x="48" y="159"/>
                    <a:pt x="52" y="159"/>
                  </a:cubicBezTo>
                  <a:cubicBezTo>
                    <a:pt x="116" y="159"/>
                    <a:pt x="116" y="159"/>
                    <a:pt x="116" y="159"/>
                  </a:cubicBezTo>
                  <a:cubicBezTo>
                    <a:pt x="120" y="159"/>
                    <a:pt x="123" y="156"/>
                    <a:pt x="123" y="152"/>
                  </a:cubicBezTo>
                  <a:cubicBezTo>
                    <a:pt x="123" y="134"/>
                    <a:pt x="123" y="134"/>
                    <a:pt x="123" y="134"/>
                  </a:cubicBezTo>
                  <a:cubicBezTo>
                    <a:pt x="123" y="131"/>
                    <a:pt x="120" y="128"/>
                    <a:pt x="116" y="128"/>
                  </a:cubicBezTo>
                  <a:cubicBezTo>
                    <a:pt x="52" y="128"/>
                    <a:pt x="52" y="128"/>
                    <a:pt x="52" y="128"/>
                  </a:cubicBezTo>
                  <a:close/>
                  <a:moveTo>
                    <a:pt x="148" y="171"/>
                  </a:moveTo>
                  <a:cubicBezTo>
                    <a:pt x="144" y="171"/>
                    <a:pt x="142" y="174"/>
                    <a:pt x="142" y="177"/>
                  </a:cubicBezTo>
                  <a:cubicBezTo>
                    <a:pt x="142" y="196"/>
                    <a:pt x="142" y="196"/>
                    <a:pt x="142" y="196"/>
                  </a:cubicBezTo>
                  <a:cubicBezTo>
                    <a:pt x="142" y="199"/>
                    <a:pt x="144" y="202"/>
                    <a:pt x="148" y="202"/>
                  </a:cubicBezTo>
                  <a:cubicBezTo>
                    <a:pt x="175" y="202"/>
                    <a:pt x="175" y="202"/>
                    <a:pt x="175" y="202"/>
                  </a:cubicBezTo>
                  <a:cubicBezTo>
                    <a:pt x="178" y="202"/>
                    <a:pt x="181" y="199"/>
                    <a:pt x="181" y="196"/>
                  </a:cubicBezTo>
                  <a:cubicBezTo>
                    <a:pt x="181" y="177"/>
                    <a:pt x="181" y="177"/>
                    <a:pt x="181" y="177"/>
                  </a:cubicBezTo>
                  <a:cubicBezTo>
                    <a:pt x="181" y="174"/>
                    <a:pt x="178" y="171"/>
                    <a:pt x="175" y="171"/>
                  </a:cubicBezTo>
                  <a:cubicBezTo>
                    <a:pt x="148" y="171"/>
                    <a:pt x="148" y="171"/>
                    <a:pt x="148" y="171"/>
                  </a:cubicBezTo>
                  <a:close/>
                  <a:moveTo>
                    <a:pt x="99" y="171"/>
                  </a:moveTo>
                  <a:cubicBezTo>
                    <a:pt x="95" y="171"/>
                    <a:pt x="92" y="174"/>
                    <a:pt x="92" y="177"/>
                  </a:cubicBezTo>
                  <a:cubicBezTo>
                    <a:pt x="92" y="196"/>
                    <a:pt x="92" y="196"/>
                    <a:pt x="92" y="196"/>
                  </a:cubicBezTo>
                  <a:cubicBezTo>
                    <a:pt x="92" y="199"/>
                    <a:pt x="95" y="202"/>
                    <a:pt x="99" y="202"/>
                  </a:cubicBezTo>
                  <a:cubicBezTo>
                    <a:pt x="125" y="202"/>
                    <a:pt x="125" y="202"/>
                    <a:pt x="125" y="202"/>
                  </a:cubicBezTo>
                  <a:cubicBezTo>
                    <a:pt x="129" y="202"/>
                    <a:pt x="132" y="199"/>
                    <a:pt x="132" y="196"/>
                  </a:cubicBezTo>
                  <a:cubicBezTo>
                    <a:pt x="132" y="177"/>
                    <a:pt x="132" y="177"/>
                    <a:pt x="132" y="177"/>
                  </a:cubicBezTo>
                  <a:cubicBezTo>
                    <a:pt x="132" y="174"/>
                    <a:pt x="129" y="171"/>
                    <a:pt x="125" y="171"/>
                  </a:cubicBezTo>
                  <a:cubicBezTo>
                    <a:pt x="99" y="171"/>
                    <a:pt x="99" y="171"/>
                    <a:pt x="99" y="171"/>
                  </a:cubicBezTo>
                  <a:close/>
                  <a:moveTo>
                    <a:pt x="51" y="171"/>
                  </a:moveTo>
                  <a:cubicBezTo>
                    <a:pt x="47" y="171"/>
                    <a:pt x="44" y="174"/>
                    <a:pt x="44" y="177"/>
                  </a:cubicBezTo>
                  <a:cubicBezTo>
                    <a:pt x="44" y="196"/>
                    <a:pt x="44" y="196"/>
                    <a:pt x="44" y="196"/>
                  </a:cubicBezTo>
                  <a:cubicBezTo>
                    <a:pt x="44" y="199"/>
                    <a:pt x="47" y="202"/>
                    <a:pt x="51" y="202"/>
                  </a:cubicBezTo>
                  <a:cubicBezTo>
                    <a:pt x="77" y="202"/>
                    <a:pt x="77" y="202"/>
                    <a:pt x="77" y="202"/>
                  </a:cubicBezTo>
                  <a:cubicBezTo>
                    <a:pt x="81" y="202"/>
                    <a:pt x="84" y="199"/>
                    <a:pt x="84" y="196"/>
                  </a:cubicBezTo>
                  <a:cubicBezTo>
                    <a:pt x="84" y="177"/>
                    <a:pt x="84" y="177"/>
                    <a:pt x="84" y="177"/>
                  </a:cubicBezTo>
                  <a:cubicBezTo>
                    <a:pt x="84" y="174"/>
                    <a:pt x="81" y="171"/>
                    <a:pt x="77" y="171"/>
                  </a:cubicBezTo>
                  <a:cubicBezTo>
                    <a:pt x="51" y="171"/>
                    <a:pt x="51" y="171"/>
                    <a:pt x="51" y="171"/>
                  </a:cubicBezTo>
                  <a:close/>
                  <a:moveTo>
                    <a:pt x="184" y="212"/>
                  </a:moveTo>
                  <a:cubicBezTo>
                    <a:pt x="181" y="212"/>
                    <a:pt x="178" y="215"/>
                    <a:pt x="178" y="219"/>
                  </a:cubicBezTo>
                  <a:cubicBezTo>
                    <a:pt x="178" y="237"/>
                    <a:pt x="178" y="237"/>
                    <a:pt x="178" y="237"/>
                  </a:cubicBezTo>
                  <a:cubicBezTo>
                    <a:pt x="178" y="240"/>
                    <a:pt x="181" y="243"/>
                    <a:pt x="184" y="243"/>
                  </a:cubicBezTo>
                  <a:cubicBezTo>
                    <a:pt x="211" y="243"/>
                    <a:pt x="211" y="243"/>
                    <a:pt x="211" y="243"/>
                  </a:cubicBezTo>
                  <a:cubicBezTo>
                    <a:pt x="214" y="243"/>
                    <a:pt x="217" y="240"/>
                    <a:pt x="217" y="237"/>
                  </a:cubicBezTo>
                  <a:cubicBezTo>
                    <a:pt x="217" y="219"/>
                    <a:pt x="217" y="219"/>
                    <a:pt x="217" y="219"/>
                  </a:cubicBezTo>
                  <a:cubicBezTo>
                    <a:pt x="217" y="215"/>
                    <a:pt x="214" y="212"/>
                    <a:pt x="211" y="212"/>
                  </a:cubicBezTo>
                  <a:cubicBezTo>
                    <a:pt x="184" y="212"/>
                    <a:pt x="184" y="212"/>
                    <a:pt x="184" y="212"/>
                  </a:cubicBezTo>
                  <a:close/>
                  <a:moveTo>
                    <a:pt x="135" y="212"/>
                  </a:moveTo>
                  <a:cubicBezTo>
                    <a:pt x="131" y="212"/>
                    <a:pt x="128" y="215"/>
                    <a:pt x="128" y="219"/>
                  </a:cubicBezTo>
                  <a:cubicBezTo>
                    <a:pt x="128" y="237"/>
                    <a:pt x="128" y="237"/>
                    <a:pt x="128" y="237"/>
                  </a:cubicBezTo>
                  <a:cubicBezTo>
                    <a:pt x="128" y="240"/>
                    <a:pt x="131" y="243"/>
                    <a:pt x="135" y="243"/>
                  </a:cubicBezTo>
                  <a:cubicBezTo>
                    <a:pt x="161" y="243"/>
                    <a:pt x="161" y="243"/>
                    <a:pt x="161" y="243"/>
                  </a:cubicBezTo>
                  <a:cubicBezTo>
                    <a:pt x="165" y="243"/>
                    <a:pt x="168" y="240"/>
                    <a:pt x="168" y="237"/>
                  </a:cubicBezTo>
                  <a:cubicBezTo>
                    <a:pt x="168" y="219"/>
                    <a:pt x="168" y="219"/>
                    <a:pt x="168" y="219"/>
                  </a:cubicBezTo>
                  <a:cubicBezTo>
                    <a:pt x="168" y="215"/>
                    <a:pt x="165" y="212"/>
                    <a:pt x="161" y="212"/>
                  </a:cubicBezTo>
                  <a:cubicBezTo>
                    <a:pt x="135" y="212"/>
                    <a:pt x="135" y="212"/>
                    <a:pt x="135" y="212"/>
                  </a:cubicBezTo>
                  <a:close/>
                  <a:moveTo>
                    <a:pt x="50" y="212"/>
                  </a:moveTo>
                  <a:cubicBezTo>
                    <a:pt x="47" y="212"/>
                    <a:pt x="44" y="215"/>
                    <a:pt x="44" y="219"/>
                  </a:cubicBezTo>
                  <a:cubicBezTo>
                    <a:pt x="44" y="237"/>
                    <a:pt x="44" y="237"/>
                    <a:pt x="44" y="237"/>
                  </a:cubicBezTo>
                  <a:cubicBezTo>
                    <a:pt x="44" y="240"/>
                    <a:pt x="47" y="243"/>
                    <a:pt x="50" y="243"/>
                  </a:cubicBezTo>
                  <a:cubicBezTo>
                    <a:pt x="112" y="243"/>
                    <a:pt x="112" y="243"/>
                    <a:pt x="112" y="243"/>
                  </a:cubicBezTo>
                  <a:cubicBezTo>
                    <a:pt x="115" y="243"/>
                    <a:pt x="118" y="240"/>
                    <a:pt x="118" y="237"/>
                  </a:cubicBezTo>
                  <a:cubicBezTo>
                    <a:pt x="118" y="219"/>
                    <a:pt x="118" y="219"/>
                    <a:pt x="118" y="219"/>
                  </a:cubicBezTo>
                  <a:cubicBezTo>
                    <a:pt x="118" y="215"/>
                    <a:pt x="115" y="212"/>
                    <a:pt x="112" y="212"/>
                  </a:cubicBezTo>
                  <a:cubicBezTo>
                    <a:pt x="50" y="212"/>
                    <a:pt x="50" y="212"/>
                    <a:pt x="50" y="212"/>
                  </a:cubicBezTo>
                  <a:close/>
                  <a:moveTo>
                    <a:pt x="50" y="256"/>
                  </a:moveTo>
                  <a:cubicBezTo>
                    <a:pt x="47" y="256"/>
                    <a:pt x="44" y="259"/>
                    <a:pt x="44" y="263"/>
                  </a:cubicBezTo>
                  <a:cubicBezTo>
                    <a:pt x="44" y="281"/>
                    <a:pt x="44" y="281"/>
                    <a:pt x="44" y="281"/>
                  </a:cubicBezTo>
                  <a:cubicBezTo>
                    <a:pt x="44" y="284"/>
                    <a:pt x="47" y="287"/>
                    <a:pt x="50" y="287"/>
                  </a:cubicBezTo>
                  <a:cubicBezTo>
                    <a:pt x="77" y="287"/>
                    <a:pt x="77" y="287"/>
                    <a:pt x="77" y="287"/>
                  </a:cubicBezTo>
                  <a:cubicBezTo>
                    <a:pt x="80" y="287"/>
                    <a:pt x="83" y="284"/>
                    <a:pt x="83" y="281"/>
                  </a:cubicBezTo>
                  <a:cubicBezTo>
                    <a:pt x="83" y="263"/>
                    <a:pt x="83" y="263"/>
                    <a:pt x="83" y="263"/>
                  </a:cubicBezTo>
                  <a:cubicBezTo>
                    <a:pt x="83" y="259"/>
                    <a:pt x="80" y="256"/>
                    <a:pt x="77" y="256"/>
                  </a:cubicBezTo>
                  <a:cubicBezTo>
                    <a:pt x="50" y="256"/>
                    <a:pt x="50" y="256"/>
                    <a:pt x="50" y="256"/>
                  </a:cubicBezTo>
                  <a:close/>
                  <a:moveTo>
                    <a:pt x="202" y="171"/>
                  </a:moveTo>
                  <a:cubicBezTo>
                    <a:pt x="198" y="171"/>
                    <a:pt x="196" y="174"/>
                    <a:pt x="196" y="177"/>
                  </a:cubicBezTo>
                  <a:cubicBezTo>
                    <a:pt x="196" y="196"/>
                    <a:pt x="196" y="196"/>
                    <a:pt x="196" y="196"/>
                  </a:cubicBezTo>
                  <a:cubicBezTo>
                    <a:pt x="196" y="199"/>
                    <a:pt x="198" y="202"/>
                    <a:pt x="202" y="202"/>
                  </a:cubicBezTo>
                  <a:cubicBezTo>
                    <a:pt x="241" y="202"/>
                    <a:pt x="241" y="202"/>
                    <a:pt x="241" y="202"/>
                  </a:cubicBezTo>
                  <a:cubicBezTo>
                    <a:pt x="259" y="202"/>
                    <a:pt x="259" y="202"/>
                    <a:pt x="259"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2" y="202"/>
                    <a:pt x="262" y="202"/>
                    <a:pt x="262" y="202"/>
                  </a:cubicBezTo>
                  <a:cubicBezTo>
                    <a:pt x="262" y="202"/>
                    <a:pt x="262" y="202"/>
                    <a:pt x="262" y="202"/>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0"/>
                    <a:pt x="263" y="200"/>
                    <a:pt x="263" y="200"/>
                  </a:cubicBezTo>
                  <a:cubicBezTo>
                    <a:pt x="263" y="200"/>
                    <a:pt x="263" y="200"/>
                    <a:pt x="263"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199"/>
                    <a:pt x="264" y="199"/>
                    <a:pt x="264" y="199"/>
                  </a:cubicBezTo>
                  <a:cubicBezTo>
                    <a:pt x="264" y="199"/>
                    <a:pt x="264" y="199"/>
                    <a:pt x="264" y="199"/>
                  </a:cubicBezTo>
                  <a:cubicBezTo>
                    <a:pt x="264" y="199"/>
                    <a:pt x="264" y="199"/>
                    <a:pt x="264" y="199"/>
                  </a:cubicBezTo>
                  <a:cubicBezTo>
                    <a:pt x="264" y="199"/>
                    <a:pt x="264" y="199"/>
                    <a:pt x="264"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7"/>
                    <a:pt x="265" y="197"/>
                    <a:pt x="265" y="197"/>
                  </a:cubicBezTo>
                  <a:cubicBezTo>
                    <a:pt x="265" y="197"/>
                    <a:pt x="265" y="197"/>
                    <a:pt x="265" y="197"/>
                  </a:cubicBezTo>
                  <a:cubicBezTo>
                    <a:pt x="265" y="197"/>
                    <a:pt x="265" y="197"/>
                    <a:pt x="265"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77"/>
                    <a:pt x="266" y="177"/>
                    <a:pt x="266" y="177"/>
                  </a:cubicBezTo>
                  <a:cubicBezTo>
                    <a:pt x="266" y="133"/>
                    <a:pt x="266" y="133"/>
                    <a:pt x="266" y="133"/>
                  </a:cubicBezTo>
                  <a:cubicBezTo>
                    <a:pt x="266" y="130"/>
                    <a:pt x="263" y="127"/>
                    <a:pt x="259" y="127"/>
                  </a:cubicBezTo>
                  <a:cubicBezTo>
                    <a:pt x="241" y="127"/>
                    <a:pt x="241" y="127"/>
                    <a:pt x="241" y="127"/>
                  </a:cubicBezTo>
                  <a:cubicBezTo>
                    <a:pt x="238" y="127"/>
                    <a:pt x="235" y="130"/>
                    <a:pt x="235" y="133"/>
                  </a:cubicBezTo>
                  <a:cubicBezTo>
                    <a:pt x="235" y="171"/>
                    <a:pt x="235" y="171"/>
                    <a:pt x="235" y="171"/>
                  </a:cubicBezTo>
                  <a:cubicBezTo>
                    <a:pt x="202" y="171"/>
                    <a:pt x="202" y="171"/>
                    <a:pt x="202" y="171"/>
                  </a:cubicBezTo>
                  <a:close/>
                  <a:moveTo>
                    <a:pt x="234" y="212"/>
                  </a:moveTo>
                  <a:cubicBezTo>
                    <a:pt x="231" y="212"/>
                    <a:pt x="228" y="215"/>
                    <a:pt x="228" y="219"/>
                  </a:cubicBezTo>
                  <a:cubicBezTo>
                    <a:pt x="228" y="237"/>
                    <a:pt x="228" y="237"/>
                    <a:pt x="228" y="237"/>
                  </a:cubicBezTo>
                  <a:cubicBezTo>
                    <a:pt x="228" y="240"/>
                    <a:pt x="231" y="243"/>
                    <a:pt x="234" y="243"/>
                  </a:cubicBezTo>
                  <a:cubicBezTo>
                    <a:pt x="261" y="243"/>
                    <a:pt x="261" y="243"/>
                    <a:pt x="261" y="243"/>
                  </a:cubicBezTo>
                  <a:cubicBezTo>
                    <a:pt x="264" y="243"/>
                    <a:pt x="267" y="240"/>
                    <a:pt x="267" y="237"/>
                  </a:cubicBezTo>
                  <a:cubicBezTo>
                    <a:pt x="267" y="219"/>
                    <a:pt x="267" y="219"/>
                    <a:pt x="267" y="219"/>
                  </a:cubicBezTo>
                  <a:cubicBezTo>
                    <a:pt x="267" y="215"/>
                    <a:pt x="264" y="212"/>
                    <a:pt x="261" y="212"/>
                  </a:cubicBezTo>
                  <a:lnTo>
                    <a:pt x="234" y="21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931817182"/>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p:cNvPicPr>
            <a:picLocks noChangeAspect="1"/>
          </p:cNvPicPr>
          <p:nvPr/>
        </p:nvPicPr>
        <p:blipFill>
          <a:blip r:embed="rId3">
            <a:grayscl/>
            <a:extLst>
              <a:ext uri="{28A0092B-C50C-407E-A947-70E740481C1C}">
                <a14:useLocalDpi val="0"/>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784933" y="2800147"/>
            <a:ext cx="633795" cy="389960"/>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5" name="图片 24"/>
          <p:cNvPicPr>
            <a:picLocks noChangeAspect="1"/>
          </p:cNvPicPr>
          <p:nvPr/>
        </p:nvPicPr>
        <p:blipFill>
          <a:blip r:embed="rId4">
            <a:extLst>
              <a:ext uri="{28A0092B-C50C-407E-A947-70E740481C1C}">
                <a14:useLocalDpi val="0"/>
              </a:ext>
            </a:extLst>
          </a:blip>
          <a:srcRect b="38213" t="10860"/>
          <a:stretch>
            <a:fillRect/>
          </a:stretch>
        </p:blipFill>
        <p:spPr>
          <a:xfrm>
            <a:off x="975178" y="247222"/>
            <a:ext cx="10058400" cy="3997694"/>
          </a:xfrm>
          <a:prstGeom prst="rect">
            <a:avLst/>
          </a:prstGeom>
        </p:spPr>
      </p:pic>
      <p:sp>
        <p:nvSpPr>
          <p:cNvPr id="27" name="Freeform 6"/>
          <p:cNvSpPr/>
          <p:nvPr/>
        </p:nvSpPr>
        <p:spPr bwMode="auto">
          <a:xfrm rot="16200000">
            <a:off x="4520009" y="-725156"/>
            <a:ext cx="3111856" cy="12232133"/>
          </a:xfrm>
          <a:custGeom>
            <a:gdLst>
              <a:gd fmla="*/ 606 w 606" name="T0"/>
              <a:gd fmla="*/ 335 h 697" name="T1"/>
              <a:gd fmla="*/ 464 w 606" name="T2"/>
              <a:gd fmla="*/ 0 h 697" name="T3"/>
              <a:gd fmla="*/ 0 w 606" name="T4"/>
              <a:gd fmla="*/ 0 h 697" name="T5"/>
              <a:gd fmla="*/ 0 w 606" name="T6"/>
              <a:gd fmla="*/ 697 h 697" name="T7"/>
              <a:gd fmla="*/ 432 w 606" name="T8"/>
              <a:gd fmla="*/ 697 h 697" name="T9"/>
              <a:gd fmla="*/ 606 w 606" name="T10"/>
              <a:gd fmla="*/ 335 h 697" name="T11"/>
              <a:gd fmla="*/ 18423 w 18423" name="connsiteX0"/>
              <a:gd fmla="*/ 4827 h 10021" name="connsiteY0"/>
              <a:gd fmla="*/ 16080 w 18423" name="connsiteX1"/>
              <a:gd fmla="*/ 21 h 10021" name="connsiteY1"/>
              <a:gd fmla="*/ 8 w 18423" name="connsiteX2"/>
              <a:gd fmla="*/ 0 h 10021" name="connsiteY2"/>
              <a:gd fmla="*/ 214 w 18423" name="connsiteX3"/>
              <a:gd fmla="*/ 10021 h 10021" name="connsiteY3"/>
              <a:gd fmla="*/ 15552 w 18423" name="connsiteX4"/>
              <a:gd fmla="*/ 10021 h 10021" name="connsiteY4"/>
              <a:gd fmla="*/ 18423 w 18423" name="connsiteX5"/>
              <a:gd fmla="*/ 4827 h 1002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21" w="18423">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文本框 27"/>
          <p:cNvSpPr txBox="1"/>
          <p:nvPr/>
        </p:nvSpPr>
        <p:spPr>
          <a:xfrm>
            <a:off x="4469107" y="3923424"/>
            <a:ext cx="3070542" cy="457200"/>
          </a:xfrm>
          <a:prstGeom prst="rect">
            <a:avLst/>
          </a:prstGeom>
          <a:noFill/>
        </p:spPr>
        <p:txBody>
          <a:bodyPr rtlCol="0" wrap="none">
            <a:spAutoFit/>
          </a:bodyPr>
          <a:lstStyle/>
          <a:p>
            <a:pPr algn="ctr"/>
            <a:r>
              <a:rPr altLang="en-US" b="1" lang="zh-CN" smtClean="0" sz="2400">
                <a:solidFill>
                  <a:schemeClr val="bg1">
                    <a:lumMod val="95000"/>
                  </a:schemeClr>
                </a:solidFill>
                <a:latin charset="-122" panose="020b0503020204020204" pitchFamily="34" typeface="微软雅黑"/>
                <a:ea charset="-122" panose="020b0503020204020204" pitchFamily="34" typeface="微软雅黑"/>
              </a:rPr>
              <a:t>中国某家大学/某某系</a:t>
            </a:r>
          </a:p>
        </p:txBody>
      </p:sp>
      <p:sp>
        <p:nvSpPr>
          <p:cNvPr id="29" name="矩形 28"/>
          <p:cNvSpPr/>
          <p:nvPr/>
        </p:nvSpPr>
        <p:spPr>
          <a:xfrm>
            <a:off x="2785118" y="4294106"/>
            <a:ext cx="6621780" cy="640080"/>
          </a:xfrm>
          <a:prstGeom prst="rect">
            <a:avLst/>
          </a:prstGeom>
        </p:spPr>
        <p:txBody>
          <a:bodyPr wrap="none">
            <a:spAutoFit/>
          </a:bodyPr>
          <a:lstStyle/>
          <a:p>
            <a:pPr algn="ctr"/>
            <a:r>
              <a:rPr altLang="en-US" b="1" lang="zh-CN" smtClean="0" spc="300" sz="3600">
                <a:solidFill>
                  <a:schemeClr val="bg1">
                    <a:lumMod val="95000"/>
                  </a:schemeClr>
                </a:solidFill>
                <a:latin charset="-122" panose="020b0503020204020204" pitchFamily="34" typeface="微软雅黑"/>
                <a:ea charset="-122" panose="020b0503020204020204" pitchFamily="34" typeface="微软雅黑"/>
              </a:rPr>
              <a:t>谢谢各位专家领导的批评指正！</a:t>
            </a:r>
          </a:p>
        </p:txBody>
      </p:sp>
      <p:sp>
        <p:nvSpPr>
          <p:cNvPr id="30" name="矩形 29"/>
          <p:cNvSpPr/>
          <p:nvPr/>
        </p:nvSpPr>
        <p:spPr>
          <a:xfrm>
            <a:off x="2627170" y="4916981"/>
            <a:ext cx="6937660" cy="347472"/>
          </a:xfrm>
          <a:prstGeom prst="rect">
            <a:avLst/>
          </a:prstGeom>
        </p:spPr>
        <p:txBody>
          <a:bodyPr wrap="square">
            <a:spAutoFit/>
          </a:bodyPr>
          <a:lstStyle/>
          <a:p>
            <a:pPr algn="ctr">
              <a:lnSpc>
                <a:spcPct val="120000"/>
              </a:lnSpc>
            </a:pPr>
            <a:r>
              <a:rPr altLang="zh-CN" lang="en-US" smtClean="0" sz="1400">
                <a:solidFill>
                  <a:schemeClr val="bg1"/>
                </a:solidFill>
                <a:latin charset="-122" panose="020b0503020204020204" pitchFamily="34" typeface="微软雅黑"/>
                <a:ea charset="-122" panose="020b0503020204020204" pitchFamily="34" typeface="微软雅黑"/>
              </a:rPr>
              <a:t>The  XX  University  Academic  Report  &amp;  Thesis  Defense </a:t>
            </a:r>
          </a:p>
        </p:txBody>
      </p:sp>
      <p:sp>
        <p:nvSpPr>
          <p:cNvPr id="31" name="TextBox 25"/>
          <p:cNvSpPr txBox="1"/>
          <p:nvPr/>
        </p:nvSpPr>
        <p:spPr>
          <a:xfrm>
            <a:off x="4454870" y="5325339"/>
            <a:ext cx="3099772" cy="304800"/>
          </a:xfrm>
          <a:prstGeom prst="rect">
            <a:avLst/>
          </a:prstGeom>
          <a:solidFill>
            <a:schemeClr val="bg1"/>
          </a:solidFill>
        </p:spPr>
        <p:txBody>
          <a:bodyPr rtlCol="0" wrap="square">
            <a:spAutoFit/>
          </a:bodyPr>
          <a:lstStyle>
            <a:defPPr>
              <a:defRPr lang="zh-CN"/>
            </a:defPPr>
            <a:lvl1pPr>
              <a:defRPr>
                <a:solidFill>
                  <a:schemeClr val="bg1"/>
                </a:solidFill>
                <a:latin charset="-122" panose="020b0503020204020204" pitchFamily="34" typeface="微软雅黑"/>
                <a:ea charset="-122" panose="020b0503020204020204" pitchFamily="34" typeface="微软雅黑"/>
              </a:defRPr>
            </a:lvl1pPr>
          </a:lstStyle>
          <a:p>
            <a:pPr algn="ctr"/>
            <a:r>
              <a:rPr altLang="en-US" lang="zh-CN" sz="1400">
                <a:solidFill>
                  <a:srgbClr val="202A36"/>
                </a:solidFill>
              </a:rPr>
              <a:t>答辩人：吉田同学  导师：吉田教受</a:t>
            </a:r>
          </a:p>
        </p:txBody>
      </p:sp>
      <p:sp>
        <p:nvSpPr>
          <p:cNvPr id="33" name="任意多边形 32"/>
          <p:cNvSpPr/>
          <p:nvPr/>
        </p:nvSpPr>
        <p:spPr>
          <a:xfrm>
            <a:off x="9513834" y="1532979"/>
            <a:ext cx="835187" cy="513872"/>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a:off x="1791983" y="1567543"/>
            <a:ext cx="1525218" cy="938433"/>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a:off x="1302561" y="1327094"/>
            <a:ext cx="633795" cy="389960"/>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a:off x="7233993" y="318951"/>
            <a:ext cx="1525218" cy="938433"/>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a:off x="9442006" y="2605167"/>
            <a:ext cx="633795" cy="389960"/>
          </a:xfrm>
          <a:custGeom>
            <a:gdLst>
              <a:gd fmla="*/ 863600 w 1792827" name="connsiteX0"/>
              <a:gd fmla="*/ 0 h 1103086" name="connsiteY0"/>
              <a:gd fmla="*/ 1347060 w 1792827" name="connsiteX1"/>
              <a:gd fmla="*/ 370853 h 1103086" name="connsiteY1"/>
              <a:gd fmla="*/ 1351590 w 1792827" name="connsiteX2"/>
              <a:gd fmla="*/ 413148 h 1103086" name="connsiteY2"/>
              <a:gd fmla="*/ 1422712 w 1792827" name="connsiteX3"/>
              <a:gd fmla="*/ 406400 h 1103086" name="connsiteY3"/>
              <a:gd fmla="*/ 1792827 w 1792827" name="connsiteX4"/>
              <a:gd fmla="*/ 754743 h 1103086" name="connsiteY4"/>
              <a:gd fmla="*/ 1422712 w 1792827" name="connsiteX5"/>
              <a:gd fmla="*/ 1103086 h 1103086" name="connsiteY5"/>
              <a:gd fmla="*/ 450111 w 1792827" name="connsiteX6"/>
              <a:gd fmla="*/ 1103086 h 1103086" name="connsiteY6"/>
              <a:gd fmla="*/ 450111 w 1792827" name="connsiteX7"/>
              <a:gd fmla="*/ 1094430 h 1103086" name="connsiteY7"/>
              <a:gd fmla="*/ 444706 w 1792827" name="connsiteX8"/>
              <a:gd fmla="*/ 1096009 h 1103086" name="connsiteY8"/>
              <a:gd fmla="*/ 370115 w 1792827" name="connsiteX9"/>
              <a:gd fmla="*/ 1103086 h 1103086" name="connsiteY9"/>
              <a:gd fmla="*/ 0 w 1792827" name="connsiteX10"/>
              <a:gd fmla="*/ 754743 h 1103086" name="connsiteY10"/>
              <a:gd fmla="*/ 370115 w 1792827" name="connsiteX11"/>
              <a:gd fmla="*/ 406400 h 1103086" name="connsiteY11"/>
              <a:gd fmla="*/ 376270 w 1792827" name="connsiteX12"/>
              <a:gd fmla="*/ 406984 h 1103086" name="connsiteY12"/>
              <a:gd fmla="*/ 380140 w 1792827" name="connsiteX13"/>
              <a:gd fmla="*/ 370853 h 1103086" name="connsiteY13"/>
              <a:gd fmla="*/ 863600 w 1792827" name="connsiteX14"/>
              <a:gd fmla="*/ 0 h 1103086"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03086" w="1792827">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gradFill>
          <a:ln>
            <a:solidFill>
              <a:schemeClr val="bg1"/>
            </a:solidFill>
          </a:ln>
          <a:effectLst>
            <a:outerShdw algn="tr" blurRad="228600" dir="8100000" dist="165100"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2877229" y="5711856"/>
            <a:ext cx="6437542" cy="1051552"/>
          </a:xfrm>
          <a:prstGeom prst="rect">
            <a:avLst/>
          </a:prstGeom>
        </p:spPr>
        <p:txBody>
          <a:bodyPr bIns="45716" lIns="91432" rIns="91432" tIns="45716" wrap="square">
            <a:spAutoFit/>
          </a:bodyPr>
          <a:lstStyle/>
          <a:p>
            <a:pPr algn="ctr">
              <a:lnSpc>
                <a:spcPct val="150000"/>
              </a:lnSpc>
              <a:defRPr/>
            </a:pPr>
            <a:r>
              <a:rPr altLang="en-US" kern="0" lang="zh-CN" smtClean="0" sz="1400">
                <a:solidFill>
                  <a:schemeClr val="bg1"/>
                </a:solidFill>
                <a:latin charset="-122" panose="020b0503020204020204" pitchFamily="34" typeface="微软雅黑"/>
                <a:ea charset="-122" panose="020b0503020204020204" pitchFamily="34" typeface="微软雅黑"/>
              </a:rPr>
              <a:t>大学生活即将结束，在此，我要感谢所有教导我的老师和一齐成长的同学，他们在我的大学生涯给予了很大的帮助。本论文能够顺利完成，要特别感谢我的导师XXX老师，感谢各位老师的关心和帮助！</a:t>
            </a:r>
          </a:p>
        </p:txBody>
      </p:sp>
    </p:spTree>
    <p:extLst>
      <p:ext uri="{BB962C8B-B14F-4D97-AF65-F5344CB8AC3E}">
        <p14:creationId val="3481015500"/>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iterate type="lt">
                                    <p:tmPct val="30000"/>
                                  </p:iterate>
                                  <p:childTnLst>
                                    <p:set>
                                      <p:cBhvr>
                                        <p:cTn dur="1" fill="hold" id="6">
                                          <p:stCondLst>
                                            <p:cond delay="0"/>
                                          </p:stCondLst>
                                        </p:cTn>
                                        <p:tgtEl>
                                          <p:spTgt spid="26"/>
                                        </p:tgtEl>
                                        <p:attrNameLst>
                                          <p:attrName>style.visibility</p:attrName>
                                        </p:attrNameLst>
                                      </p:cBhvr>
                                      <p:to>
                                        <p:strVal val="visible"/>
                                      </p:to>
                                    </p:set>
                                    <p:animEffect filter="wipe(left)" transition="in">
                                      <p:cBhvr>
                                        <p:cTn dur="300" id="7"/>
                                        <p:tgtEl>
                                          <p:spTgt spid="26"/>
                                        </p:tgtEl>
                                      </p:cBhvr>
                                    </p:animEffect>
                                  </p:childTnLst>
                                </p:cTn>
                              </p:par>
                              <p:par>
                                <p:cTn fill="hold" grpId="1" id="8" nodeType="withEffect" presetClass="emph" presetID="36" presetSubtype="0">
                                  <p:stCondLst>
                                    <p:cond delay="0"/>
                                  </p:stCondLst>
                                  <p:iterate type="lt">
                                    <p:tmPct val="30000"/>
                                  </p:iterate>
                                  <p:childTnLst>
                                    <p:animScale>
                                      <p:cBhvr>
                                        <p:cTn autoRev="1" dur="150" fill="hold" id="9">
                                          <p:stCondLst>
                                            <p:cond delay="0"/>
                                          </p:stCondLst>
                                        </p:cTn>
                                        <p:tgtEl>
                                          <p:spTgt spid="26"/>
                                        </p:tgtEl>
                                      </p:cBhvr>
                                      <p:to x="80000" y="100000"/>
                                    </p:animScale>
                                    <p:anim by="(#ppt_w*0.10)" calcmode="lin" valueType="num">
                                      <p:cBhvr>
                                        <p:cTn autoRev="1" dur="150" fill="hold" id="10">
                                          <p:stCondLst>
                                            <p:cond delay="0"/>
                                          </p:stCondLst>
                                        </p:cTn>
                                        <p:tgtEl>
                                          <p:spTgt spid="26"/>
                                        </p:tgtEl>
                                        <p:attrNameLst>
                                          <p:attrName>ppt_x</p:attrName>
                                        </p:attrNameLst>
                                      </p:cBhvr>
                                    </p:anim>
                                    <p:anim by="(-#ppt_w*0.10)" calcmode="lin" valueType="num">
                                      <p:cBhvr>
                                        <p:cTn autoRev="1" dur="150" fill="hold" id="11">
                                          <p:stCondLst>
                                            <p:cond delay="0"/>
                                          </p:stCondLst>
                                        </p:cTn>
                                        <p:tgtEl>
                                          <p:spTgt spid="26"/>
                                        </p:tgtEl>
                                        <p:attrNameLst>
                                          <p:attrName>ppt_y</p:attrName>
                                        </p:attrNameLst>
                                      </p:cBhvr>
                                    </p:anim>
                                    <p:animRot by="-480000">
                                      <p:cBhvr>
                                        <p:cTn autoRev="1" dur="150" fill="hold" id="12">
                                          <p:stCondLst>
                                            <p:cond delay="0"/>
                                          </p:stCondLst>
                                        </p:cTn>
                                        <p:tgtEl>
                                          <p:spTgt spid="26"/>
                                        </p:tgtEl>
                                        <p:attrNameLst>
                                          <p:attrName>r</p:attrName>
                                        </p:attrNameLst>
                                      </p:cBhvr>
                                    </p:animRot>
                                  </p:childTnLst>
                                </p:cTn>
                              </p:par>
                            </p:childTnLst>
                          </p:cTn>
                        </p:par>
                        <p:par>
                          <p:cTn fill="hold" id="13" nodeType="afterGroup">
                            <p:stCondLst>
                              <p:cond delay="300"/>
                            </p:stCondLst>
                            <p:childTnLst>
                              <p:par>
                                <p:cTn fill="hold" grpId="0" id="14" nodeType="afterEffect" presetClass="entr" presetID="22" presetSubtype="4">
                                  <p:stCondLst>
                                    <p:cond delay="0"/>
                                  </p:stCondLst>
                                  <p:childTnLst>
                                    <p:set>
                                      <p:cBhvr>
                                        <p:cTn dur="1" fill="hold" id="15">
                                          <p:stCondLst>
                                            <p:cond delay="0"/>
                                          </p:stCondLst>
                                        </p:cTn>
                                        <p:tgtEl>
                                          <p:spTgt spid="27"/>
                                        </p:tgtEl>
                                        <p:attrNameLst>
                                          <p:attrName>style.visibility</p:attrName>
                                        </p:attrNameLst>
                                      </p:cBhvr>
                                      <p:to>
                                        <p:strVal val="visible"/>
                                      </p:to>
                                    </p:set>
                                    <p:animEffect filter="wipe(down)" transition="in">
                                      <p:cBhvr>
                                        <p:cTn dur="500" id="16"/>
                                        <p:tgtEl>
                                          <p:spTgt spid="27"/>
                                        </p:tgtEl>
                                      </p:cBhvr>
                                    </p:animEffect>
                                  </p:childTnLst>
                                </p:cTn>
                              </p:par>
                            </p:childTnLst>
                          </p:cTn>
                        </p:par>
                        <p:par>
                          <p:cTn fill="hold" id="17" nodeType="afterGroup">
                            <p:stCondLst>
                              <p:cond delay="800"/>
                            </p:stCondLst>
                            <p:childTnLst>
                              <p:par>
                                <p:cTn fill="hold" id="18" nodeType="afterEffect" presetClass="entr" presetID="42" presetSubtype="0">
                                  <p:stCondLst>
                                    <p:cond delay="0"/>
                                  </p:stCondLst>
                                  <p:childTnLst>
                                    <p:set>
                                      <p:cBhvr>
                                        <p:cTn dur="1" fill="hold" id="19">
                                          <p:stCondLst>
                                            <p:cond delay="0"/>
                                          </p:stCondLst>
                                        </p:cTn>
                                        <p:tgtEl>
                                          <p:spTgt spid="25"/>
                                        </p:tgtEl>
                                        <p:attrNameLst>
                                          <p:attrName>style.visibility</p:attrName>
                                        </p:attrNameLst>
                                      </p:cBhvr>
                                      <p:to>
                                        <p:strVal val="visible"/>
                                      </p:to>
                                    </p:set>
                                    <p:animEffect filter="fade" transition="in">
                                      <p:cBhvr>
                                        <p:cTn dur="1000" id="20"/>
                                        <p:tgtEl>
                                          <p:spTgt spid="25"/>
                                        </p:tgtEl>
                                      </p:cBhvr>
                                    </p:animEffect>
                                    <p:anim calcmode="lin" valueType="num">
                                      <p:cBhvr>
                                        <p:cTn dur="1000" fill="hold" id="21"/>
                                        <p:tgtEl>
                                          <p:spTgt spid="25"/>
                                        </p:tgtEl>
                                        <p:attrNameLst>
                                          <p:attrName>ppt_x</p:attrName>
                                        </p:attrNameLst>
                                      </p:cBhvr>
                                      <p:tavLst>
                                        <p:tav tm="0">
                                          <p:val>
                                            <p:strVal val="#ppt_x"/>
                                          </p:val>
                                        </p:tav>
                                        <p:tav tm="100000">
                                          <p:val>
                                            <p:strVal val="#ppt_x"/>
                                          </p:val>
                                        </p:tav>
                                      </p:tavLst>
                                    </p:anim>
                                    <p:anim calcmode="lin" valueType="num">
                                      <p:cBhvr>
                                        <p:cTn dur="1000" fill="hold" id="22"/>
                                        <p:tgtEl>
                                          <p:spTgt spid="25"/>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800"/>
                            </p:stCondLst>
                            <p:childTnLst>
                              <p:par>
                                <p:cTn accel="50000" decel="50000" fill="hold" grpId="0" id="24" nodeType="afterEffect" presetClass="path" presetID="63" presetSubtype="0" repeatCount="2000">
                                  <p:stCondLst>
                                    <p:cond delay="0"/>
                                  </p:stCondLst>
                                  <p:childTnLst>
                                    <p:animMotion origin="layout" path="M -3.54167E-06 4.07407E-06 L 1.12631 4.07407E-06" pathEditMode="relative" ptsTypes="AA" rAng="0">
                                      <p:cBhvr>
                                        <p:cTn dur="4250" fill="hold" id="25"/>
                                        <p:tgtEl>
                                          <p:spTgt spid="23"/>
                                        </p:tgtEl>
                                        <p:attrNameLst>
                                          <p:attrName>ppt_x</p:attrName>
                                          <p:attrName>ppt_y</p:attrName>
                                        </p:attrNameLst>
                                      </p:cBhvr>
                                      <p:rCtr x="56315" y="0"/>
                                    </p:animMotion>
                                  </p:childTnLst>
                                </p:cTn>
                              </p:par>
                              <p:par>
                                <p:cTn accel="50000" decel="50000" fill="hold" grpId="0" id="26" nodeType="withEffect" presetClass="path" presetID="63" presetSubtype="0">
                                  <p:stCondLst>
                                    <p:cond delay="3500"/>
                                  </p:stCondLst>
                                  <p:childTnLst>
                                    <p:animMotion origin="layout" path="M 1.25E-06 4.44444E-06 L 1.10482 4.44444E-06" pathEditMode="relative" ptsTypes="AA" rAng="0">
                                      <p:cBhvr>
                                        <p:cTn dur="5000" fill="hold" id="27"/>
                                        <p:tgtEl>
                                          <p:spTgt spid="24"/>
                                        </p:tgtEl>
                                        <p:attrNameLst>
                                          <p:attrName>ppt_x</p:attrName>
                                          <p:attrName>ppt_y</p:attrName>
                                        </p:attrNameLst>
                                      </p:cBhvr>
                                      <p:rCtr x="55234" y="0"/>
                                    </p:animMotion>
                                  </p:childTnLst>
                                </p:cTn>
                              </p:par>
                              <p:par>
                                <p:cTn fill="hold" grpId="0" id="28" nodeType="withEffect" presetClass="entr" presetID="12" presetSubtype="4">
                                  <p:stCondLst>
                                    <p:cond delay="500"/>
                                  </p:stCondLst>
                                  <p:childTnLst>
                                    <p:set>
                                      <p:cBhvr>
                                        <p:cTn dur="1" fill="hold" id="29">
                                          <p:stCondLst>
                                            <p:cond delay="0"/>
                                          </p:stCondLst>
                                        </p:cTn>
                                        <p:tgtEl>
                                          <p:spTgt spid="28"/>
                                        </p:tgtEl>
                                        <p:attrNameLst>
                                          <p:attrName>style.visibility</p:attrName>
                                        </p:attrNameLst>
                                      </p:cBhvr>
                                      <p:to>
                                        <p:strVal val="visible"/>
                                      </p:to>
                                    </p:set>
                                    <p:anim calcmode="lin" valueType="num">
                                      <p:cBhvr additive="base">
                                        <p:cTn dur="500" id="30"/>
                                        <p:tgtEl>
                                          <p:spTgt spid="28"/>
                                        </p:tgtEl>
                                        <p:attrNameLst>
                                          <p:attrName>ppt_y</p:attrName>
                                        </p:attrNameLst>
                                      </p:cBhvr>
                                      <p:tavLst>
                                        <p:tav tm="0">
                                          <p:val>
                                            <p:strVal val="#ppt_y+#ppt_h*1.125000"/>
                                          </p:val>
                                        </p:tav>
                                        <p:tav tm="100000">
                                          <p:val>
                                            <p:strVal val="#ppt_y"/>
                                          </p:val>
                                        </p:tav>
                                      </p:tavLst>
                                    </p:anim>
                                    <p:animEffect filter="wipe(up)" transition="in">
                                      <p:cBhvr>
                                        <p:cTn dur="500" id="31"/>
                                        <p:tgtEl>
                                          <p:spTgt spid="28"/>
                                        </p:tgtEl>
                                      </p:cBhvr>
                                    </p:animEffect>
                                  </p:childTnLst>
                                </p:cTn>
                              </p:par>
                              <p:par>
                                <p:cTn fill="hold" grpId="0" id="32" nodeType="withEffect" presetClass="entr" presetID="16" presetSubtype="37">
                                  <p:stCondLst>
                                    <p:cond delay="1000"/>
                                  </p:stCondLst>
                                  <p:childTnLst>
                                    <p:set>
                                      <p:cBhvr>
                                        <p:cTn dur="1" fill="hold" id="33">
                                          <p:stCondLst>
                                            <p:cond delay="0"/>
                                          </p:stCondLst>
                                        </p:cTn>
                                        <p:tgtEl>
                                          <p:spTgt spid="29"/>
                                        </p:tgtEl>
                                        <p:attrNameLst>
                                          <p:attrName>style.visibility</p:attrName>
                                        </p:attrNameLst>
                                      </p:cBhvr>
                                      <p:to>
                                        <p:strVal val="visible"/>
                                      </p:to>
                                    </p:set>
                                    <p:animEffect filter="barn(outVertical)" transition="in">
                                      <p:cBhvr>
                                        <p:cTn dur="1000" id="34"/>
                                        <p:tgtEl>
                                          <p:spTgt spid="29"/>
                                        </p:tgtEl>
                                      </p:cBhvr>
                                    </p:animEffect>
                                  </p:childTnLst>
                                </p:cTn>
                              </p:par>
                              <p:par>
                                <p:cTn fill="hold" grpId="0" id="35" nodeType="withEffect" presetClass="entr" presetID="9" presetSubtype="0">
                                  <p:stCondLst>
                                    <p:cond delay="2000"/>
                                  </p:stCondLst>
                                  <p:childTnLst>
                                    <p:set>
                                      <p:cBhvr>
                                        <p:cTn dur="1" fill="hold" id="36">
                                          <p:stCondLst>
                                            <p:cond delay="0"/>
                                          </p:stCondLst>
                                        </p:cTn>
                                        <p:tgtEl>
                                          <p:spTgt spid="30"/>
                                        </p:tgtEl>
                                        <p:attrNameLst>
                                          <p:attrName>style.visibility</p:attrName>
                                        </p:attrNameLst>
                                      </p:cBhvr>
                                      <p:to>
                                        <p:strVal val="visible"/>
                                      </p:to>
                                    </p:set>
                                    <p:animEffect filter="dissolve" transition="in">
                                      <p:cBhvr>
                                        <p:cTn dur="500" id="37"/>
                                        <p:tgtEl>
                                          <p:spTgt spid="30"/>
                                        </p:tgtEl>
                                      </p:cBhvr>
                                    </p:animEffect>
                                  </p:childTnLst>
                                </p:cTn>
                              </p:par>
                              <p:par>
                                <p:cTn decel="100000" fill="hold" grpId="0" id="38" nodeType="withEffect" presetClass="entr" presetID="49" presetSubtype="0">
                                  <p:stCondLst>
                                    <p:cond delay="2500"/>
                                  </p:stCondLst>
                                  <p:childTnLst>
                                    <p:set>
                                      <p:cBhvr>
                                        <p:cTn dur="1" fill="hold" id="39">
                                          <p:stCondLst>
                                            <p:cond delay="0"/>
                                          </p:stCondLst>
                                        </p:cTn>
                                        <p:tgtEl>
                                          <p:spTgt spid="31"/>
                                        </p:tgtEl>
                                        <p:attrNameLst>
                                          <p:attrName>style.visibility</p:attrName>
                                        </p:attrNameLst>
                                      </p:cBhvr>
                                      <p:to>
                                        <p:strVal val="visible"/>
                                      </p:to>
                                    </p:set>
                                    <p:anim calcmode="lin" valueType="num">
                                      <p:cBhvr>
                                        <p:cTn dur="500" fill="hold" id="40"/>
                                        <p:tgtEl>
                                          <p:spTgt spid="31"/>
                                        </p:tgtEl>
                                        <p:attrNameLst>
                                          <p:attrName>ppt_w</p:attrName>
                                        </p:attrNameLst>
                                      </p:cBhvr>
                                      <p:tavLst>
                                        <p:tav tm="0">
                                          <p:val>
                                            <p:fltVal val="0"/>
                                          </p:val>
                                        </p:tav>
                                        <p:tav tm="100000">
                                          <p:val>
                                            <p:strVal val="#ppt_w"/>
                                          </p:val>
                                        </p:tav>
                                      </p:tavLst>
                                    </p:anim>
                                    <p:anim calcmode="lin" valueType="num">
                                      <p:cBhvr>
                                        <p:cTn dur="500" fill="hold" id="41"/>
                                        <p:tgtEl>
                                          <p:spTgt spid="31"/>
                                        </p:tgtEl>
                                        <p:attrNameLst>
                                          <p:attrName>ppt_h</p:attrName>
                                        </p:attrNameLst>
                                      </p:cBhvr>
                                      <p:tavLst>
                                        <p:tav tm="0">
                                          <p:val>
                                            <p:fltVal val="0"/>
                                          </p:val>
                                        </p:tav>
                                        <p:tav tm="100000">
                                          <p:val>
                                            <p:strVal val="#ppt_h"/>
                                          </p:val>
                                        </p:tav>
                                      </p:tavLst>
                                    </p:anim>
                                    <p:anim calcmode="lin" valueType="num">
                                      <p:cBhvr>
                                        <p:cTn dur="500" fill="hold" id="42"/>
                                        <p:tgtEl>
                                          <p:spTgt spid="31"/>
                                        </p:tgtEl>
                                        <p:attrNameLst>
                                          <p:attrName>style.rotation</p:attrName>
                                        </p:attrNameLst>
                                      </p:cBhvr>
                                      <p:tavLst>
                                        <p:tav tm="0">
                                          <p:val>
                                            <p:fltVal val="360"/>
                                          </p:val>
                                        </p:tav>
                                        <p:tav tm="100000">
                                          <p:val>
                                            <p:fltVal val="0"/>
                                          </p:val>
                                        </p:tav>
                                      </p:tavLst>
                                    </p:anim>
                                    <p:animEffect filter="fade" transition="in">
                                      <p:cBhvr>
                                        <p:cTn dur="500" id="43"/>
                                        <p:tgtEl>
                                          <p:spTgt spid="31"/>
                                        </p:tgtEl>
                                      </p:cBhvr>
                                    </p:animEffect>
                                  </p:childTnLst>
                                </p:cTn>
                              </p:par>
                              <p:par>
                                <p:cTn fill="hold" grpId="0" id="44" nodeType="withEffect" presetClass="entr" presetID="2" presetSubtype="2">
                                  <p:stCondLst>
                                    <p:cond delay="2500"/>
                                  </p:stCondLst>
                                  <p:childTnLst>
                                    <p:set>
                                      <p:cBhvr>
                                        <p:cTn dur="1" fill="hold" id="45">
                                          <p:stCondLst>
                                            <p:cond delay="0"/>
                                          </p:stCondLst>
                                        </p:cTn>
                                        <p:tgtEl>
                                          <p:spTgt spid="35"/>
                                        </p:tgtEl>
                                        <p:attrNameLst>
                                          <p:attrName>style.visibility</p:attrName>
                                        </p:attrNameLst>
                                      </p:cBhvr>
                                      <p:to>
                                        <p:strVal val="visible"/>
                                      </p:to>
                                    </p:set>
                                    <p:anim calcmode="lin" valueType="num">
                                      <p:cBhvr additive="base">
                                        <p:cTn dur="1250" fill="hold" id="46"/>
                                        <p:tgtEl>
                                          <p:spTgt spid="35"/>
                                        </p:tgtEl>
                                        <p:attrNameLst>
                                          <p:attrName>ppt_x</p:attrName>
                                        </p:attrNameLst>
                                      </p:cBhvr>
                                      <p:tavLst>
                                        <p:tav tm="0">
                                          <p:val>
                                            <p:strVal val="1+#ppt_w/2"/>
                                          </p:val>
                                        </p:tav>
                                        <p:tav tm="100000">
                                          <p:val>
                                            <p:strVal val="#ppt_x"/>
                                          </p:val>
                                        </p:tav>
                                      </p:tavLst>
                                    </p:anim>
                                    <p:anim calcmode="lin" valueType="num">
                                      <p:cBhvr additive="base">
                                        <p:cTn dur="1250" fill="hold" id="47"/>
                                        <p:tgtEl>
                                          <p:spTgt spid="35"/>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2">
                                  <p:stCondLst>
                                    <p:cond delay="3000"/>
                                  </p:stCondLst>
                                  <p:childTnLst>
                                    <p:set>
                                      <p:cBhvr>
                                        <p:cTn dur="1" fill="hold" id="49">
                                          <p:stCondLst>
                                            <p:cond delay="0"/>
                                          </p:stCondLst>
                                        </p:cTn>
                                        <p:tgtEl>
                                          <p:spTgt spid="34"/>
                                        </p:tgtEl>
                                        <p:attrNameLst>
                                          <p:attrName>style.visibility</p:attrName>
                                        </p:attrNameLst>
                                      </p:cBhvr>
                                      <p:to>
                                        <p:strVal val="visible"/>
                                      </p:to>
                                    </p:set>
                                    <p:anim calcmode="lin" valueType="num">
                                      <p:cBhvr additive="base">
                                        <p:cTn dur="1250" fill="hold" id="50"/>
                                        <p:tgtEl>
                                          <p:spTgt spid="34"/>
                                        </p:tgtEl>
                                        <p:attrNameLst>
                                          <p:attrName>ppt_x</p:attrName>
                                        </p:attrNameLst>
                                      </p:cBhvr>
                                      <p:tavLst>
                                        <p:tav tm="0">
                                          <p:val>
                                            <p:strVal val="1+#ppt_w/2"/>
                                          </p:val>
                                        </p:tav>
                                        <p:tav tm="100000">
                                          <p:val>
                                            <p:strVal val="#ppt_x"/>
                                          </p:val>
                                        </p:tav>
                                      </p:tavLst>
                                    </p:anim>
                                    <p:anim calcmode="lin" valueType="num">
                                      <p:cBhvr additive="base">
                                        <p:cTn dur="1250" fill="hold" id="51"/>
                                        <p:tgtEl>
                                          <p:spTgt spid="34"/>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2">
                                  <p:stCondLst>
                                    <p:cond delay="2500"/>
                                  </p:stCondLst>
                                  <p:childTnLst>
                                    <p:set>
                                      <p:cBhvr>
                                        <p:cTn dur="1" fill="hold" id="53">
                                          <p:stCondLst>
                                            <p:cond delay="0"/>
                                          </p:stCondLst>
                                        </p:cTn>
                                        <p:tgtEl>
                                          <p:spTgt spid="36"/>
                                        </p:tgtEl>
                                        <p:attrNameLst>
                                          <p:attrName>style.visibility</p:attrName>
                                        </p:attrNameLst>
                                      </p:cBhvr>
                                      <p:to>
                                        <p:strVal val="visible"/>
                                      </p:to>
                                    </p:set>
                                    <p:anim calcmode="lin" valueType="num">
                                      <p:cBhvr additive="base">
                                        <p:cTn dur="1250" fill="hold" id="54"/>
                                        <p:tgtEl>
                                          <p:spTgt spid="36"/>
                                        </p:tgtEl>
                                        <p:attrNameLst>
                                          <p:attrName>ppt_x</p:attrName>
                                        </p:attrNameLst>
                                      </p:cBhvr>
                                      <p:tavLst>
                                        <p:tav tm="0">
                                          <p:val>
                                            <p:strVal val="1+#ppt_w/2"/>
                                          </p:val>
                                        </p:tav>
                                        <p:tav tm="100000">
                                          <p:val>
                                            <p:strVal val="#ppt_x"/>
                                          </p:val>
                                        </p:tav>
                                      </p:tavLst>
                                    </p:anim>
                                    <p:anim calcmode="lin" valueType="num">
                                      <p:cBhvr additive="base">
                                        <p:cTn dur="1250" fill="hold" id="55"/>
                                        <p:tgtEl>
                                          <p:spTgt spid="36"/>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2">
                                  <p:stCondLst>
                                    <p:cond delay="3000"/>
                                  </p:stCondLst>
                                  <p:childTnLst>
                                    <p:set>
                                      <p:cBhvr>
                                        <p:cTn dur="1" fill="hold" id="57">
                                          <p:stCondLst>
                                            <p:cond delay="0"/>
                                          </p:stCondLst>
                                        </p:cTn>
                                        <p:tgtEl>
                                          <p:spTgt spid="33"/>
                                        </p:tgtEl>
                                        <p:attrNameLst>
                                          <p:attrName>style.visibility</p:attrName>
                                        </p:attrNameLst>
                                      </p:cBhvr>
                                      <p:to>
                                        <p:strVal val="visible"/>
                                      </p:to>
                                    </p:set>
                                    <p:anim calcmode="lin" valueType="num">
                                      <p:cBhvr additive="base">
                                        <p:cTn dur="1250" fill="hold" id="58"/>
                                        <p:tgtEl>
                                          <p:spTgt spid="33"/>
                                        </p:tgtEl>
                                        <p:attrNameLst>
                                          <p:attrName>ppt_x</p:attrName>
                                        </p:attrNameLst>
                                      </p:cBhvr>
                                      <p:tavLst>
                                        <p:tav tm="0">
                                          <p:val>
                                            <p:strVal val="1+#ppt_w/2"/>
                                          </p:val>
                                        </p:tav>
                                        <p:tav tm="100000">
                                          <p:val>
                                            <p:strVal val="#ppt_x"/>
                                          </p:val>
                                        </p:tav>
                                      </p:tavLst>
                                    </p:anim>
                                    <p:anim calcmode="lin" valueType="num">
                                      <p:cBhvr additive="base">
                                        <p:cTn dur="1250" fill="hold" id="59"/>
                                        <p:tgtEl>
                                          <p:spTgt spid="33"/>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2500"/>
                                  </p:stCondLst>
                                  <p:childTnLst>
                                    <p:set>
                                      <p:cBhvr>
                                        <p:cTn dur="1" fill="hold" id="61">
                                          <p:stCondLst>
                                            <p:cond delay="0"/>
                                          </p:stCondLst>
                                        </p:cTn>
                                        <p:tgtEl>
                                          <p:spTgt spid="37"/>
                                        </p:tgtEl>
                                        <p:attrNameLst>
                                          <p:attrName>style.visibility</p:attrName>
                                        </p:attrNameLst>
                                      </p:cBhvr>
                                      <p:to>
                                        <p:strVal val="visible"/>
                                      </p:to>
                                    </p:set>
                                    <p:anim calcmode="lin" valueType="num">
                                      <p:cBhvr additive="base">
                                        <p:cTn dur="1250" fill="hold" id="62"/>
                                        <p:tgtEl>
                                          <p:spTgt spid="37"/>
                                        </p:tgtEl>
                                        <p:attrNameLst>
                                          <p:attrName>ppt_x</p:attrName>
                                        </p:attrNameLst>
                                      </p:cBhvr>
                                      <p:tavLst>
                                        <p:tav tm="0">
                                          <p:val>
                                            <p:strVal val="1+#ppt_w/2"/>
                                          </p:val>
                                        </p:tav>
                                        <p:tav tm="100000">
                                          <p:val>
                                            <p:strVal val="#ppt_x"/>
                                          </p:val>
                                        </p:tav>
                                      </p:tavLst>
                                    </p:anim>
                                    <p:anim calcmode="lin" valueType="num">
                                      <p:cBhvr additive="base">
                                        <p:cTn dur="1250" fill="hold" id="63"/>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7"/>
      <p:bldP grpId="0" spid="28"/>
      <p:bldP grpId="0" spid="29"/>
      <p:bldP grpId="0" spid="30"/>
      <p:bldP grpId="0" spid="31"/>
      <p:bldP grpId="0" spid="33"/>
      <p:bldP grpId="0" spid="34"/>
      <p:bldP grpId="0" spid="35"/>
      <p:bldP grpId="0" spid="36"/>
      <p:bldP grpId="0" spid="37"/>
      <p:bldP grpId="0" spid="26"/>
      <p:bldP grpId="1" spid="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3"/>
          <p:cNvSpPr>
            <a:spLocks noChangeArrowheads="1"/>
          </p:cNvSpPr>
          <p:nvPr/>
        </p:nvSpPr>
        <p:spPr bwMode="auto">
          <a:xfrm>
            <a:off x="2689642"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研究意义</a:t>
            </a:r>
          </a:p>
        </p:txBody>
      </p:sp>
      <p:sp>
        <p:nvSpPr>
          <p:cNvPr id="40" name="TextBox 498"/>
          <p:cNvSpPr txBox="1"/>
          <p:nvPr/>
        </p:nvSpPr>
        <p:spPr>
          <a:xfrm>
            <a:off x="2848271" y="2091768"/>
            <a:ext cx="1859280" cy="426720"/>
          </a:xfrm>
          <a:prstGeom prst="rect">
            <a:avLst/>
          </a:prstGeom>
          <a:noFill/>
        </p:spPr>
        <p:txBody>
          <a:bodyPr anchor="ctr" rtlCol="0" wrap="none">
            <a:spAutoFit/>
          </a:bodyPr>
          <a:lstStyle/>
          <a:p>
            <a:pPr algn="r" lvl="0"/>
            <a:r>
              <a:rPr altLang="en-US" b="1" lang="zh-CN" smtClean="0" sz="2200">
                <a:solidFill>
                  <a:schemeClr val="bg1"/>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41" name="TextBox 499"/>
          <p:cNvSpPr txBox="1"/>
          <p:nvPr/>
        </p:nvSpPr>
        <p:spPr>
          <a:xfrm>
            <a:off x="8912794" y="2091768"/>
            <a:ext cx="1859280" cy="426720"/>
          </a:xfrm>
          <a:prstGeom prst="rect">
            <a:avLst/>
          </a:prstGeom>
          <a:noFill/>
        </p:spPr>
        <p:txBody>
          <a:bodyPr anchor="ctr" rtlCol="0" wrap="none">
            <a:spAutoFit/>
          </a:bodyPr>
          <a:lstStyle/>
          <a:p>
            <a:pPr algn="r" lvl="0"/>
            <a:r>
              <a:rPr altLang="en-US" b="1" lang="zh-CN" sz="2200">
                <a:solidFill>
                  <a:schemeClr val="bg1"/>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42" name="TextBox 500"/>
          <p:cNvSpPr txBox="1"/>
          <p:nvPr/>
        </p:nvSpPr>
        <p:spPr>
          <a:xfrm>
            <a:off x="2906593" y="4416751"/>
            <a:ext cx="1859280" cy="426720"/>
          </a:xfrm>
          <a:prstGeom prst="rect">
            <a:avLst/>
          </a:prstGeom>
          <a:noFill/>
        </p:spPr>
        <p:txBody>
          <a:bodyPr anchor="ctr" rtlCol="0" wrap="none">
            <a:spAutoFit/>
          </a:bodyPr>
          <a:lstStyle/>
          <a:p>
            <a:pPr algn="r" lvl="0"/>
            <a:r>
              <a:rPr altLang="en-US" b="1" lang="zh-CN" sz="2200">
                <a:solidFill>
                  <a:schemeClr val="bg1"/>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43" name="TextBox 501"/>
          <p:cNvSpPr txBox="1"/>
          <p:nvPr/>
        </p:nvSpPr>
        <p:spPr>
          <a:xfrm>
            <a:off x="8912794" y="4416751"/>
            <a:ext cx="1859280" cy="426720"/>
          </a:xfrm>
          <a:prstGeom prst="rect">
            <a:avLst/>
          </a:prstGeom>
          <a:noFill/>
        </p:spPr>
        <p:txBody>
          <a:bodyPr anchor="ctr" rtlCol="0" wrap="none">
            <a:spAutoFit/>
          </a:bodyPr>
          <a:lstStyle/>
          <a:p>
            <a:pPr algn="r" lvl="0"/>
            <a:r>
              <a:rPr altLang="en-US" b="1" lang="zh-CN" sz="2200">
                <a:solidFill>
                  <a:schemeClr val="bg1"/>
                </a:solidFill>
                <a:latin charset="-122" panose="020b0503020204020204" pitchFamily="34" typeface="微软雅黑"/>
                <a:ea charset="-122" panose="020b0503020204020204" pitchFamily="34" typeface="微软雅黑"/>
                <a:cs charset="0" pitchFamily="18" typeface="UKIJ Qolyazma"/>
              </a:rPr>
              <a:t>点击添加内容</a:t>
            </a:r>
          </a:p>
        </p:txBody>
      </p:sp>
      <p:sp>
        <p:nvSpPr>
          <p:cNvPr id="44" name="TextBox 503"/>
          <p:cNvSpPr txBox="1"/>
          <p:nvPr/>
        </p:nvSpPr>
        <p:spPr>
          <a:xfrm>
            <a:off x="2883763" y="2553899"/>
            <a:ext cx="2141367" cy="883920"/>
          </a:xfrm>
          <a:prstGeom prst="rect">
            <a:avLst/>
          </a:prstGeom>
          <a:noFill/>
        </p:spPr>
        <p:txBody>
          <a:bodyPr rtlCol="0" wrap="square">
            <a:spAutoFit/>
          </a:bodyPr>
          <a:lstStyle/>
          <a:p>
            <a:pPr>
              <a:lnSpc>
                <a:spcPct val="130000"/>
              </a:lnSpc>
            </a:pPr>
            <a:r>
              <a:rPr altLang="en-US" lang="zh-CN" sz="1000">
                <a:solidFill>
                  <a:schemeClr val="bg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您的内容打在这里，或者通过复制您的文本后，在此框中选择粘贴，并选择只保留文字，在此录入上述图表的描述说明。</a:t>
            </a:r>
          </a:p>
        </p:txBody>
      </p:sp>
      <p:sp>
        <p:nvSpPr>
          <p:cNvPr id="45" name="TextBox 504"/>
          <p:cNvSpPr txBox="1"/>
          <p:nvPr/>
        </p:nvSpPr>
        <p:spPr>
          <a:xfrm>
            <a:off x="8792875" y="2740529"/>
            <a:ext cx="1979198" cy="883920"/>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000">
                <a:solidFill>
                  <a:schemeClr val="bg1"/>
                </a:solidFill>
              </a:rPr>
              <a:t>您的内容打在这里，或者通过复制您的文本后，在此框中选择粘贴，并选择只保留文字，在此录入上述图表的描述说明。</a:t>
            </a:r>
          </a:p>
        </p:txBody>
      </p:sp>
      <p:sp>
        <p:nvSpPr>
          <p:cNvPr id="46" name="TextBox 505"/>
          <p:cNvSpPr txBox="1"/>
          <p:nvPr/>
        </p:nvSpPr>
        <p:spPr>
          <a:xfrm>
            <a:off x="2888434" y="4863144"/>
            <a:ext cx="2036263" cy="883920"/>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000">
                <a:solidFill>
                  <a:schemeClr val="bg1"/>
                </a:solidFill>
              </a:rPr>
              <a:t>您的内容打在这里，或者通过复制您的文本后，在此框中选择粘贴，并选择只保留文字，在此录入上述图表的描述说明。</a:t>
            </a:r>
          </a:p>
        </p:txBody>
      </p:sp>
      <p:sp>
        <p:nvSpPr>
          <p:cNvPr id="47" name="TextBox 506"/>
          <p:cNvSpPr txBox="1"/>
          <p:nvPr/>
        </p:nvSpPr>
        <p:spPr>
          <a:xfrm>
            <a:off x="8792875" y="4947456"/>
            <a:ext cx="1979198" cy="883920"/>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000">
                <a:solidFill>
                  <a:schemeClr val="bg1"/>
                </a:solidFill>
              </a:rPr>
              <a:t>您的内容打在这里，或者通过复制您的文本后，在此框中选择粘贴，并选择只保留文字，在此录入上述图表的描述说明。</a:t>
            </a:r>
          </a:p>
        </p:txBody>
      </p:sp>
      <p:sp>
        <p:nvSpPr>
          <p:cNvPr id="26" name="Freeform 7"/>
          <p:cNvSpPr>
            <a:spLocks noEditPoints="1"/>
          </p:cNvSpPr>
          <p:nvPr/>
        </p:nvSpPr>
        <p:spPr bwMode="auto">
          <a:xfrm>
            <a:off x="7247310" y="4223530"/>
            <a:ext cx="1074505" cy="1447851"/>
          </a:xfrm>
          <a:custGeom>
            <a:gdLst>
              <a:gd fmla="*/ 107 w 243" name="T0"/>
              <a:gd fmla="*/ 147 h 327" name="T1"/>
              <a:gd fmla="*/ 152 w 243" name="T2"/>
              <a:gd fmla="*/ 6 h 327" name="T3"/>
              <a:gd fmla="*/ 84 w 243" name="T4"/>
              <a:gd fmla="*/ 300 h 327" name="T5"/>
              <a:gd fmla="*/ 120 w 243" name="T6"/>
              <a:gd fmla="*/ 154 h 327" name="T7"/>
              <a:gd fmla="*/ 187 w 243" name="T8"/>
              <a:gd fmla="*/ 170 h 327" name="T9"/>
              <a:gd fmla="*/ 107 w 243" name="T10"/>
              <a:gd fmla="*/ 206 h 327" name="T11"/>
              <a:gd fmla="*/ 134 w 243" name="T12"/>
              <a:gd fmla="*/ 186 h 327" name="T13"/>
              <a:gd fmla="*/ 161 w 243" name="T14"/>
              <a:gd fmla="*/ 186 h 327" name="T15"/>
              <a:gd fmla="*/ 156 w 243" name="T16"/>
              <a:gd fmla="*/ 106 h 327" name="T17"/>
              <a:gd fmla="*/ 125 w 243" name="T18"/>
              <a:gd fmla="*/ 110 h 327" name="T19"/>
              <a:gd fmla="*/ 132 w 243" name="T20"/>
              <a:gd fmla="*/ 108 h 327" name="T21"/>
              <a:gd fmla="*/ 93 w 243" name="T22"/>
              <a:gd fmla="*/ 129 h 327" name="T23"/>
              <a:gd fmla="*/ 105 w 243" name="T24"/>
              <a:gd fmla="*/ 126 h 327" name="T25"/>
              <a:gd fmla="*/ 95 w 243" name="T26"/>
              <a:gd fmla="*/ 127 h 327" name="T27"/>
              <a:gd fmla="*/ 110 w 243" name="T28"/>
              <a:gd fmla="*/ 112 h 327" name="T29"/>
              <a:gd fmla="*/ 117 w 243" name="T30"/>
              <a:gd fmla="*/ 120 h 327" name="T31"/>
              <a:gd fmla="*/ 129 w 243" name="T32"/>
              <a:gd fmla="*/ 116 h 327" name="T33"/>
              <a:gd fmla="*/ 136 w 243" name="T34"/>
              <a:gd fmla="*/ 123 h 327" name="T35"/>
              <a:gd fmla="*/ 140 w 243" name="T36"/>
              <a:gd fmla="*/ 115 h 327" name="T37"/>
              <a:gd fmla="*/ 158 w 243" name="T38"/>
              <a:gd fmla="*/ 110 h 327" name="T39"/>
              <a:gd fmla="*/ 167 w 243" name="T40"/>
              <a:gd fmla="*/ 163 h 327" name="T41"/>
              <a:gd fmla="*/ 158 w 243" name="T42"/>
              <a:gd fmla="*/ 178 h 327" name="T43"/>
              <a:gd fmla="*/ 150 w 243" name="T44"/>
              <a:gd fmla="*/ 188 h 327" name="T45"/>
              <a:gd fmla="*/ 148 w 243" name="T46"/>
              <a:gd fmla="*/ 201 h 327" name="T47"/>
              <a:gd fmla="*/ 143 w 243" name="T48"/>
              <a:gd fmla="*/ 175 h 327" name="T49"/>
              <a:gd fmla="*/ 130 w 243" name="T50"/>
              <a:gd fmla="*/ 174 h 327" name="T51"/>
              <a:gd fmla="*/ 117 w 243" name="T52"/>
              <a:gd fmla="*/ 168 h 327" name="T53"/>
              <a:gd fmla="*/ 107 w 243" name="T54"/>
              <a:gd fmla="*/ 166 h 327" name="T55"/>
              <a:gd fmla="*/ 112 w 243" name="T56"/>
              <a:gd fmla="*/ 187 h 327" name="T57"/>
              <a:gd fmla="*/ 99 w 243" name="T58"/>
              <a:gd fmla="*/ 212 h 327" name="T59"/>
              <a:gd fmla="*/ 88 w 243" name="T60"/>
              <a:gd fmla="*/ 192 h 327" name="T61"/>
              <a:gd fmla="*/ 72 w 243" name="T62"/>
              <a:gd fmla="*/ 172 h 327" name="T63"/>
              <a:gd fmla="*/ 83 w 243" name="T64"/>
              <a:gd fmla="*/ 152 h 327" name="T65"/>
              <a:gd fmla="*/ 106 w 243" name="T66"/>
              <a:gd fmla="*/ 160 h 327" name="T67"/>
              <a:gd fmla="*/ 98 w 243" name="T68"/>
              <a:gd fmla="*/ 150 h 327" name="T69"/>
              <a:gd fmla="*/ 90 w 243" name="T70"/>
              <a:gd fmla="*/ 145 h 327" name="T71"/>
              <a:gd fmla="*/ 85 w 243" name="T72"/>
              <a:gd fmla="*/ 141 h 327" name="T73"/>
              <a:gd fmla="*/ 82 w 243" name="T74"/>
              <a:gd fmla="*/ 112 h 327" name="T75"/>
              <a:gd fmla="*/ 83 w 243" name="T76"/>
              <a:gd fmla="*/ 135 h 327" name="T77"/>
              <a:gd fmla="*/ 86 w 243" name="T78"/>
              <a:gd fmla="*/ 125 h 327" name="T79"/>
              <a:gd fmla="*/ 80 w 243" name="T80"/>
              <a:gd fmla="*/ 83 h 327" name="T81"/>
              <a:gd fmla="*/ 80 w 243" name="T82"/>
              <a:gd fmla="*/ 98 h 327" name="T83"/>
              <a:gd fmla="*/ 70 w 243" name="T84"/>
              <a:gd fmla="*/ 108 h 327" name="T85"/>
              <a:gd fmla="*/ 55 w 243" name="T86"/>
              <a:gd fmla="*/ 105 h 327" name="T87"/>
              <a:gd fmla="*/ 48 w 243" name="T88"/>
              <a:gd fmla="*/ 130 h 327" name="T89"/>
              <a:gd fmla="*/ 45 w 243" name="T90"/>
              <a:gd fmla="*/ 96 h 327" name="T91"/>
              <a:gd fmla="*/ 45 w 243" name="T92"/>
              <a:gd fmla="*/ 108 h 327" name="T93"/>
              <a:gd fmla="*/ 31 w 243" name="T94"/>
              <a:gd fmla="*/ 114 h 327" name="T95"/>
              <a:gd fmla="*/ 44 w 243" name="T96"/>
              <a:gd fmla="*/ 115 h 327" name="T97"/>
              <a:gd fmla="*/ 43 w 243" name="T98"/>
              <a:gd fmla="*/ 126 h 327" name="T99"/>
              <a:gd fmla="*/ 31 w 243" name="T100"/>
              <a:gd fmla="*/ 142 h 327" name="T101"/>
              <a:gd fmla="*/ 47 w 243" name="T102"/>
              <a:gd fmla="*/ 132 h 327" name="T103"/>
              <a:gd fmla="*/ 31 w 243" name="T104"/>
              <a:gd fmla="*/ 155 h 327" name="T105"/>
              <a:gd fmla="*/ 30 w 243" name="T106"/>
              <a:gd fmla="*/ 164 h 327" name="T107"/>
              <a:gd fmla="*/ 43 w 243" name="T108"/>
              <a:gd fmla="*/ 169 h 327" name="T109"/>
              <a:gd fmla="*/ 54 w 243" name="T110"/>
              <a:gd fmla="*/ 190 h 327" name="T111"/>
              <a:gd fmla="*/ 27 w 243" name="T112"/>
              <a:gd fmla="*/ 171 h 32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7" w="243">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8"/>
          <p:cNvSpPr>
            <a:spLocks noEditPoints="1"/>
          </p:cNvSpPr>
          <p:nvPr/>
        </p:nvSpPr>
        <p:spPr bwMode="auto">
          <a:xfrm>
            <a:off x="7238889" y="2100077"/>
            <a:ext cx="1277290" cy="1202155"/>
          </a:xfrm>
          <a:custGeom>
            <a:gdLst>
              <a:gd fmla="*/ 246 w 327" name="T0"/>
              <a:gd fmla="*/ 11 h 307" name="T1"/>
              <a:gd fmla="*/ 246 w 327" name="T2"/>
              <a:gd fmla="*/ 307 h 307" name="T3"/>
              <a:gd fmla="*/ 327 w 327" name="T4"/>
              <a:gd fmla="*/ 307 h 307" name="T5"/>
              <a:gd fmla="*/ 327 w 327" name="T6"/>
              <a:gd fmla="*/ 11 h 307" name="T7"/>
              <a:gd fmla="*/ 246 w 327" name="T8"/>
              <a:gd fmla="*/ 11 h 307" name="T9"/>
              <a:gd fmla="*/ 261 w 327" name="T10"/>
              <a:gd fmla="*/ 30 h 307" name="T11"/>
              <a:gd fmla="*/ 312 w 327" name="T12"/>
              <a:gd fmla="*/ 30 h 307" name="T13"/>
              <a:gd fmla="*/ 312 w 327" name="T14"/>
              <a:gd fmla="*/ 49 h 307" name="T15"/>
              <a:gd fmla="*/ 261 w 327" name="T16"/>
              <a:gd fmla="*/ 49 h 307" name="T17"/>
              <a:gd fmla="*/ 261 w 327" name="T18"/>
              <a:gd fmla="*/ 30 h 307" name="T19"/>
              <a:gd fmla="*/ 312 w 327" name="T20"/>
              <a:gd fmla="*/ 283 h 307" name="T21"/>
              <a:gd fmla="*/ 261 w 327" name="T22"/>
              <a:gd fmla="*/ 283 h 307" name="T23"/>
              <a:gd fmla="*/ 261 w 327" name="T24"/>
              <a:gd fmla="*/ 265 h 307" name="T25"/>
              <a:gd fmla="*/ 312 w 327" name="T26"/>
              <a:gd fmla="*/ 265 h 307" name="T27"/>
              <a:gd fmla="*/ 312 w 327" name="T28"/>
              <a:gd fmla="*/ 283 h 307" name="T29"/>
              <a:gd fmla="*/ 286 w 327" name="T30"/>
              <a:gd fmla="*/ 236 h 307" name="T31"/>
              <a:gd fmla="*/ 260 w 327" name="T32"/>
              <a:gd fmla="*/ 209 h 307" name="T33"/>
              <a:gd fmla="*/ 286 w 327" name="T34"/>
              <a:gd fmla="*/ 182 h 307" name="T35"/>
              <a:gd fmla="*/ 313 w 327" name="T36"/>
              <a:gd fmla="*/ 209 h 307" name="T37"/>
              <a:gd fmla="*/ 286 w 327" name="T38"/>
              <a:gd fmla="*/ 236 h 307" name="T39"/>
              <a:gd fmla="*/ 150 w 327" name="T40"/>
              <a:gd fmla="*/ 307 h 307" name="T41"/>
              <a:gd fmla="*/ 224 w 327" name="T42"/>
              <a:gd fmla="*/ 307 h 307" name="T43"/>
              <a:gd fmla="*/ 224 w 327" name="T44"/>
              <a:gd fmla="*/ 58 h 307" name="T45"/>
              <a:gd fmla="*/ 150 w 327" name="T46"/>
              <a:gd fmla="*/ 58 h 307" name="T47"/>
              <a:gd fmla="*/ 150 w 327" name="T48"/>
              <a:gd fmla="*/ 307 h 307" name="T49"/>
              <a:gd fmla="*/ 166 w 327" name="T50"/>
              <a:gd fmla="*/ 78 h 307" name="T51"/>
              <a:gd fmla="*/ 208 w 327" name="T52"/>
              <a:gd fmla="*/ 78 h 307" name="T53"/>
              <a:gd fmla="*/ 208 w 327" name="T54"/>
              <a:gd fmla="*/ 96 h 307" name="T55"/>
              <a:gd fmla="*/ 166 w 327" name="T56"/>
              <a:gd fmla="*/ 96 h 307" name="T57"/>
              <a:gd fmla="*/ 166 w 327" name="T58"/>
              <a:gd fmla="*/ 78 h 307" name="T59"/>
              <a:gd fmla="*/ 166 w 327" name="T60"/>
              <a:gd fmla="*/ 265 h 307" name="T61"/>
              <a:gd fmla="*/ 208 w 327" name="T62"/>
              <a:gd fmla="*/ 265 h 307" name="T63"/>
              <a:gd fmla="*/ 208 w 327" name="T64"/>
              <a:gd fmla="*/ 283 h 307" name="T65"/>
              <a:gd fmla="*/ 166 w 327" name="T66"/>
              <a:gd fmla="*/ 283 h 307" name="T67"/>
              <a:gd fmla="*/ 166 w 327" name="T68"/>
              <a:gd fmla="*/ 265 h 307" name="T69"/>
              <a:gd fmla="*/ 286 w 327" name="T70"/>
              <a:gd fmla="*/ 197 h 307" name="T71"/>
              <a:gd fmla="*/ 275 w 327" name="T72"/>
              <a:gd fmla="*/ 209 h 307" name="T73"/>
              <a:gd fmla="*/ 286 w 327" name="T74"/>
              <a:gd fmla="*/ 220 h 307" name="T75"/>
              <a:gd fmla="*/ 298 w 327" name="T76"/>
              <a:gd fmla="*/ 209 h 307" name="T77"/>
              <a:gd fmla="*/ 286 w 327" name="T78"/>
              <a:gd fmla="*/ 197 h 307" name="T79"/>
              <a:gd fmla="*/ 74 w 327" name="T80"/>
              <a:gd fmla="*/ 0 h 307" name="T81"/>
              <a:gd fmla="*/ 0 w 327" name="T82"/>
              <a:gd fmla="*/ 287 h 307" name="T83"/>
              <a:gd fmla="*/ 79 w 327" name="T84"/>
              <a:gd fmla="*/ 307 h 307" name="T85"/>
              <a:gd fmla="*/ 153 w 327" name="T86"/>
              <a:gd fmla="*/ 20 h 307" name="T87"/>
              <a:gd fmla="*/ 74 w 327" name="T88"/>
              <a:gd fmla="*/ 0 h 307" name="T89"/>
              <a:gd fmla="*/ 71 w 327" name="T90"/>
              <a:gd fmla="*/ 280 h 307" name="T91"/>
              <a:gd fmla="*/ 21 w 327" name="T92"/>
              <a:gd fmla="*/ 267 h 307" name="T93"/>
              <a:gd fmla="*/ 26 w 327" name="T94"/>
              <a:gd fmla="*/ 249 h 307" name="T95"/>
              <a:gd fmla="*/ 75 w 327" name="T96"/>
              <a:gd fmla="*/ 262 h 307" name="T97"/>
              <a:gd fmla="*/ 71 w 327" name="T98"/>
              <a:gd fmla="*/ 280 h 307" name="T99"/>
              <a:gd fmla="*/ 80 w 327" name="T100"/>
              <a:gd fmla="*/ 40 h 307" name="T101"/>
              <a:gd fmla="*/ 84 w 327" name="T102"/>
              <a:gd fmla="*/ 23 h 307" name="T103"/>
              <a:gd fmla="*/ 133 w 327" name="T104"/>
              <a:gd fmla="*/ 35 h 307" name="T105"/>
              <a:gd fmla="*/ 129 w 327" name="T106"/>
              <a:gd fmla="*/ 53 h 307" name="T107"/>
              <a:gd fmla="*/ 80 w 327" name="T108"/>
              <a:gd fmla="*/ 40 h 30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7" w="32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9"/>
          <p:cNvSpPr>
            <a:spLocks noEditPoints="1"/>
          </p:cNvSpPr>
          <p:nvPr/>
        </p:nvSpPr>
        <p:spPr bwMode="auto">
          <a:xfrm>
            <a:off x="5256294" y="4414667"/>
            <a:ext cx="1178568" cy="1121500"/>
          </a:xfrm>
          <a:custGeom>
            <a:gdLst>
              <a:gd fmla="*/ 137 w 326" name="T0"/>
              <a:gd fmla="*/ 205 h 310" name="T1"/>
              <a:gd fmla="*/ 155 w 326" name="T2"/>
              <a:gd fmla="*/ 211 h 310" name="T3"/>
              <a:gd fmla="*/ 175 w 326" name="T4"/>
              <a:gd fmla="*/ 204 h 310" name="T5"/>
              <a:gd fmla="*/ 195 w 326" name="T6"/>
              <a:gd fmla="*/ 211 h 310" name="T7"/>
              <a:gd fmla="*/ 212 w 326" name="T8"/>
              <a:gd fmla="*/ 205 h 310" name="T9"/>
              <a:gd fmla="*/ 250 w 326" name="T10"/>
              <a:gd fmla="*/ 88 h 310" name="T11"/>
              <a:gd fmla="*/ 204 w 326" name="T12"/>
              <a:gd fmla="*/ 63 h 310" name="T13"/>
              <a:gd fmla="*/ 186 w 326" name="T14"/>
              <a:gd fmla="*/ 65 h 310" name="T15"/>
              <a:gd fmla="*/ 186 w 326" name="T16"/>
              <a:gd fmla="*/ 55 h 310" name="T17"/>
              <a:gd fmla="*/ 191 w 326" name="T18"/>
              <a:gd fmla="*/ 49 h 310" name="T19"/>
              <a:gd fmla="*/ 211 w 326" name="T20"/>
              <a:gd fmla="*/ 58 h 310" name="T21"/>
              <a:gd fmla="*/ 268 w 326" name="T22"/>
              <a:gd fmla="*/ 15 h 310" name="T23"/>
              <a:gd fmla="*/ 273 w 326" name="T24"/>
              <a:gd fmla="*/ 9 h 310" name="T25"/>
              <a:gd fmla="*/ 266 w 326" name="T26"/>
              <a:gd fmla="*/ 6 h 310" name="T27"/>
              <a:gd fmla="*/ 232 w 326" name="T28"/>
              <a:gd fmla="*/ 0 h 310" name="T29"/>
              <a:gd fmla="*/ 187 w 326" name="T30"/>
              <a:gd fmla="*/ 37 h 310" name="T31"/>
              <a:gd fmla="*/ 183 w 326" name="T32"/>
              <a:gd fmla="*/ 41 h 310" name="T33"/>
              <a:gd fmla="*/ 165 w 326" name="T34"/>
              <a:gd fmla="*/ 11 h 310" name="T35"/>
              <a:gd fmla="*/ 152 w 326" name="T36"/>
              <a:gd fmla="*/ 10 h 310" name="T37"/>
              <a:gd fmla="*/ 151 w 326" name="T38"/>
              <a:gd fmla="*/ 24 h 310" name="T39"/>
              <a:gd fmla="*/ 167 w 326" name="T40"/>
              <a:gd fmla="*/ 66 h 310" name="T41"/>
              <a:gd fmla="*/ 146 w 326" name="T42"/>
              <a:gd fmla="*/ 63 h 310" name="T43"/>
              <a:gd fmla="*/ 100 w 326" name="T44"/>
              <a:gd fmla="*/ 88 h 310" name="T45"/>
              <a:gd fmla="*/ 137 w 326" name="T46"/>
              <a:gd fmla="*/ 205 h 310" name="T47"/>
              <a:gd fmla="*/ 0 w 326" name="T48"/>
              <a:gd fmla="*/ 220 h 310" name="T49"/>
              <a:gd fmla="*/ 0 w 326" name="T50"/>
              <a:gd fmla="*/ 310 h 310" name="T51"/>
              <a:gd fmla="*/ 326 w 326" name="T52"/>
              <a:gd fmla="*/ 310 h 310" name="T53"/>
              <a:gd fmla="*/ 326 w 326" name="T54"/>
              <a:gd fmla="*/ 220 h 310" name="T55"/>
              <a:gd fmla="*/ 0 w 326" name="T56"/>
              <a:gd fmla="*/ 220 h 310" name="T57"/>
              <a:gd fmla="*/ 46 w 326" name="T58"/>
              <a:gd fmla="*/ 294 h 310" name="T59"/>
              <a:gd fmla="*/ 26 w 326" name="T60"/>
              <a:gd fmla="*/ 294 h 310" name="T61"/>
              <a:gd fmla="*/ 26 w 326" name="T62"/>
              <a:gd fmla="*/ 236 h 310" name="T63"/>
              <a:gd fmla="*/ 46 w 326" name="T64"/>
              <a:gd fmla="*/ 236 h 310" name="T65"/>
              <a:gd fmla="*/ 46 w 326" name="T66"/>
              <a:gd fmla="*/ 294 h 310" name="T67"/>
              <a:gd fmla="*/ 108 w 326" name="T68"/>
              <a:gd fmla="*/ 292 h 310" name="T69"/>
              <a:gd fmla="*/ 81 w 326" name="T70"/>
              <a:gd fmla="*/ 265 h 310" name="T71"/>
              <a:gd fmla="*/ 108 w 326" name="T72"/>
              <a:gd fmla="*/ 238 h 310" name="T73"/>
              <a:gd fmla="*/ 135 w 326" name="T74"/>
              <a:gd fmla="*/ 265 h 310" name="T75"/>
              <a:gd fmla="*/ 108 w 326" name="T76"/>
              <a:gd fmla="*/ 292 h 310" name="T77"/>
              <a:gd fmla="*/ 305 w 326" name="T78"/>
              <a:gd fmla="*/ 294 h 310" name="T79"/>
              <a:gd fmla="*/ 285 w 326" name="T80"/>
              <a:gd fmla="*/ 294 h 310" name="T81"/>
              <a:gd fmla="*/ 285 w 326" name="T82"/>
              <a:gd fmla="*/ 236 h 310" name="T83"/>
              <a:gd fmla="*/ 305 w 326" name="T84"/>
              <a:gd fmla="*/ 236 h 310" name="T85"/>
              <a:gd fmla="*/ 305 w 326" name="T86"/>
              <a:gd fmla="*/ 294 h 310" name="T87"/>
              <a:gd fmla="*/ 108 w 326" name="T88"/>
              <a:gd fmla="*/ 254 h 310" name="T89"/>
              <a:gd fmla="*/ 97 w 326" name="T90"/>
              <a:gd fmla="*/ 265 h 310" name="T91"/>
              <a:gd fmla="*/ 108 w 326" name="T92"/>
              <a:gd fmla="*/ 276 h 310" name="T93"/>
              <a:gd fmla="*/ 120 w 326" name="T94"/>
              <a:gd fmla="*/ 265 h 310" name="T95"/>
              <a:gd fmla="*/ 108 w 326" name="T96"/>
              <a:gd fmla="*/ 254 h 31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10" w="326">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15"/>
          <p:cNvSpPr>
            <a:spLocks noEditPoints="1"/>
          </p:cNvSpPr>
          <p:nvPr/>
        </p:nvSpPr>
        <p:spPr bwMode="auto">
          <a:xfrm>
            <a:off x="5244261" y="2031013"/>
            <a:ext cx="1286516" cy="1397877"/>
          </a:xfrm>
          <a:custGeom>
            <a:gdLst>
              <a:gd fmla="*/ 37 w 301" name="T0"/>
              <a:gd fmla="*/ 70 h 327" name="T1"/>
              <a:gd fmla="*/ 25 w 301" name="T2"/>
              <a:gd fmla="*/ 92 h 327" name="T3"/>
              <a:gd fmla="*/ 57 w 301" name="T4"/>
              <a:gd fmla="*/ 96 h 327" name="T5"/>
              <a:gd fmla="*/ 40 w 301" name="T6"/>
              <a:gd fmla="*/ 199 h 327" name="T7"/>
              <a:gd fmla="*/ 20 w 301" name="T8"/>
              <a:gd fmla="*/ 225 h 327" name="T9"/>
              <a:gd fmla="*/ 53 w 301" name="T10"/>
              <a:gd fmla="*/ 221 h 327" name="T11"/>
              <a:gd fmla="*/ 40 w 301" name="T12"/>
              <a:gd fmla="*/ 199 h 327" name="T13"/>
              <a:gd fmla="*/ 276 w 301" name="T14"/>
              <a:gd fmla="*/ 92 h 327" name="T15"/>
              <a:gd fmla="*/ 264 w 301" name="T16"/>
              <a:gd fmla="*/ 70 h 327" name="T17"/>
              <a:gd fmla="*/ 244 w 301" name="T18"/>
              <a:gd fmla="*/ 96 h 327" name="T19"/>
              <a:gd fmla="*/ 43 w 301" name="T20"/>
              <a:gd fmla="*/ 150 h 327" name="T21"/>
              <a:gd fmla="*/ 13 w 301" name="T22"/>
              <a:gd fmla="*/ 138 h 327" name="T23"/>
              <a:gd fmla="*/ 13 w 301" name="T24"/>
              <a:gd fmla="*/ 163 h 327" name="T25"/>
              <a:gd fmla="*/ 43 w 301" name="T26"/>
              <a:gd fmla="*/ 150 h 327" name="T27"/>
              <a:gd fmla="*/ 163 w 301" name="T28"/>
              <a:gd fmla="*/ 30 h 327" name="T29"/>
              <a:gd fmla="*/ 150 w 301" name="T30"/>
              <a:gd fmla="*/ 0 h 327" name="T31"/>
              <a:gd fmla="*/ 138 w 301" name="T32"/>
              <a:gd fmla="*/ 30 h 327" name="T33"/>
              <a:gd fmla="*/ 97 w 301" name="T34"/>
              <a:gd fmla="*/ 57 h 327" name="T35"/>
              <a:gd fmla="*/ 92 w 301" name="T36"/>
              <a:gd fmla="*/ 24 h 327" name="T37"/>
              <a:gd fmla="*/ 71 w 301" name="T38"/>
              <a:gd fmla="*/ 37 h 327" name="T39"/>
              <a:gd fmla="*/ 97 w 301" name="T40"/>
              <a:gd fmla="*/ 57 h 327" name="T41"/>
              <a:gd fmla="*/ 270 w 301" name="T42"/>
              <a:gd fmla="*/ 138 h 327" name="T43"/>
              <a:gd fmla="*/ 270 w 301" name="T44"/>
              <a:gd fmla="*/ 163 h 327" name="T45"/>
              <a:gd fmla="*/ 301 w 301" name="T46"/>
              <a:gd fmla="*/ 150 h 327" name="T47"/>
              <a:gd fmla="*/ 276 w 301" name="T48"/>
              <a:gd fmla="*/ 208 h 327" name="T49"/>
              <a:gd fmla="*/ 244 w 301" name="T50"/>
              <a:gd fmla="*/ 204 h 327" name="T51"/>
              <a:gd fmla="*/ 264 w 301" name="T52"/>
              <a:gd fmla="*/ 230 h 327" name="T53"/>
              <a:gd fmla="*/ 276 w 301" name="T54"/>
              <a:gd fmla="*/ 208 h 327" name="T55"/>
              <a:gd fmla="*/ 209 w 301" name="T56"/>
              <a:gd fmla="*/ 24 h 327" name="T57"/>
              <a:gd fmla="*/ 204 w 301" name="T58"/>
              <a:gd fmla="*/ 57 h 327" name="T59"/>
              <a:gd fmla="*/ 230 w 301" name="T60"/>
              <a:gd fmla="*/ 37 h 327" name="T61"/>
              <a:gd fmla="*/ 173 w 301" name="T62"/>
              <a:gd fmla="*/ 292 h 327" name="T63"/>
              <a:gd fmla="*/ 123 w 301" name="T64"/>
              <a:gd fmla="*/ 297 h 327" name="T65"/>
              <a:gd fmla="*/ 124 w 301" name="T66"/>
              <a:gd fmla="*/ 310 h 327" name="T67"/>
              <a:gd fmla="*/ 130 w 301" name="T68"/>
              <a:gd fmla="*/ 315 h 327" name="T69"/>
              <a:gd fmla="*/ 133 w 301" name="T70"/>
              <a:gd fmla="*/ 316 h 327" name="T71"/>
              <a:gd fmla="*/ 142 w 301" name="T72"/>
              <a:gd fmla="*/ 326 h 327" name="T73"/>
              <a:gd fmla="*/ 150 w 301" name="T74"/>
              <a:gd fmla="*/ 327 h 327" name="T75"/>
              <a:gd fmla="*/ 160 w 301" name="T76"/>
              <a:gd fmla="*/ 324 h 327" name="T77"/>
              <a:gd fmla="*/ 170 w 301" name="T78"/>
              <a:gd fmla="*/ 316 h 327" name="T79"/>
              <a:gd fmla="*/ 174 w 301" name="T80"/>
              <a:gd fmla="*/ 314 h 327" name="T81"/>
              <a:gd fmla="*/ 178 w 301" name="T82"/>
              <a:gd fmla="*/ 307 h 327" name="T83"/>
              <a:gd fmla="*/ 173 w 301" name="T84"/>
              <a:gd fmla="*/ 292 h 327" name="T85"/>
              <a:gd fmla="*/ 71 w 301" name="T86"/>
              <a:gd fmla="*/ 151 h 327" name="T87"/>
              <a:gd fmla="*/ 95 w 301" name="T88"/>
              <a:gd fmla="*/ 211 h 327" name="T89"/>
              <a:gd fmla="*/ 116 w 301" name="T90"/>
              <a:gd fmla="*/ 275 h 327" name="T91"/>
              <a:gd fmla="*/ 176 w 301" name="T92"/>
              <a:gd fmla="*/ 284 h 327" name="T93"/>
              <a:gd fmla="*/ 181 w 301" name="T94"/>
              <a:gd fmla="*/ 268 h 327" name="T95"/>
              <a:gd fmla="*/ 215 w 301" name="T96"/>
              <a:gd fmla="*/ 201 h 327" name="T97"/>
              <a:gd fmla="*/ 207 w 301" name="T98"/>
              <a:gd fmla="*/ 93 h 32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27" w="301">
                <a:moveTo>
                  <a:pt x="53" y="79"/>
                </a:moveTo>
                <a:cubicBezTo>
                  <a:pt x="37" y="70"/>
                  <a:pt x="37" y="70"/>
                  <a:pt x="37" y="70"/>
                </a:cubicBezTo>
                <a:cubicBezTo>
                  <a:pt x="31" y="67"/>
                  <a:pt x="24" y="69"/>
                  <a:pt x="20" y="75"/>
                </a:cubicBezTo>
                <a:cubicBezTo>
                  <a:pt x="17" y="81"/>
                  <a:pt x="19" y="88"/>
                  <a:pt x="25" y="92"/>
                </a:cubicBezTo>
                <a:cubicBezTo>
                  <a:pt x="40" y="101"/>
                  <a:pt x="40" y="101"/>
                  <a:pt x="40" y="101"/>
                </a:cubicBezTo>
                <a:cubicBezTo>
                  <a:pt x="46" y="104"/>
                  <a:pt x="54" y="102"/>
                  <a:pt x="57" y="96"/>
                </a:cubicBezTo>
                <a:cubicBezTo>
                  <a:pt x="61" y="90"/>
                  <a:pt x="59" y="83"/>
                  <a:pt x="53" y="79"/>
                </a:cubicBezTo>
                <a:close/>
                <a:moveTo>
                  <a:pt x="40" y="199"/>
                </a:moveTo>
                <a:cubicBezTo>
                  <a:pt x="25" y="208"/>
                  <a:pt x="25" y="208"/>
                  <a:pt x="25" y="208"/>
                </a:cubicBezTo>
                <a:cubicBezTo>
                  <a:pt x="19" y="212"/>
                  <a:pt x="17" y="219"/>
                  <a:pt x="20" y="225"/>
                </a:cubicBezTo>
                <a:cubicBezTo>
                  <a:pt x="24" y="231"/>
                  <a:pt x="31" y="233"/>
                  <a:pt x="37" y="230"/>
                </a:cubicBezTo>
                <a:cubicBezTo>
                  <a:pt x="53" y="221"/>
                  <a:pt x="53" y="221"/>
                  <a:pt x="53" y="221"/>
                </a:cubicBezTo>
                <a:cubicBezTo>
                  <a:pt x="59" y="217"/>
                  <a:pt x="61" y="210"/>
                  <a:pt x="57" y="204"/>
                </a:cubicBezTo>
                <a:cubicBezTo>
                  <a:pt x="54" y="198"/>
                  <a:pt x="46" y="196"/>
                  <a:pt x="40" y="199"/>
                </a:cubicBezTo>
                <a:close/>
                <a:moveTo>
                  <a:pt x="261" y="101"/>
                </a:moveTo>
                <a:cubicBezTo>
                  <a:pt x="276" y="92"/>
                  <a:pt x="276" y="92"/>
                  <a:pt x="276" y="92"/>
                </a:cubicBezTo>
                <a:cubicBezTo>
                  <a:pt x="282" y="88"/>
                  <a:pt x="284" y="81"/>
                  <a:pt x="281" y="75"/>
                </a:cubicBezTo>
                <a:cubicBezTo>
                  <a:pt x="277" y="69"/>
                  <a:pt x="270" y="67"/>
                  <a:pt x="264" y="70"/>
                </a:cubicBezTo>
                <a:cubicBezTo>
                  <a:pt x="248" y="79"/>
                  <a:pt x="248" y="79"/>
                  <a:pt x="248" y="79"/>
                </a:cubicBezTo>
                <a:cubicBezTo>
                  <a:pt x="242" y="83"/>
                  <a:pt x="240" y="90"/>
                  <a:pt x="244" y="96"/>
                </a:cubicBezTo>
                <a:cubicBezTo>
                  <a:pt x="247" y="102"/>
                  <a:pt x="255" y="104"/>
                  <a:pt x="261" y="101"/>
                </a:cubicBezTo>
                <a:close/>
                <a:moveTo>
                  <a:pt x="43" y="150"/>
                </a:moveTo>
                <a:cubicBezTo>
                  <a:pt x="43" y="143"/>
                  <a:pt x="37" y="138"/>
                  <a:pt x="31" y="138"/>
                </a:cubicBezTo>
                <a:cubicBezTo>
                  <a:pt x="13" y="138"/>
                  <a:pt x="13" y="138"/>
                  <a:pt x="13" y="138"/>
                </a:cubicBezTo>
                <a:cubicBezTo>
                  <a:pt x="6" y="138"/>
                  <a:pt x="0" y="143"/>
                  <a:pt x="0" y="150"/>
                </a:cubicBezTo>
                <a:cubicBezTo>
                  <a:pt x="0" y="157"/>
                  <a:pt x="6" y="163"/>
                  <a:pt x="13" y="163"/>
                </a:cubicBezTo>
                <a:cubicBezTo>
                  <a:pt x="31" y="163"/>
                  <a:pt x="31" y="163"/>
                  <a:pt x="31" y="163"/>
                </a:cubicBezTo>
                <a:cubicBezTo>
                  <a:pt x="37" y="163"/>
                  <a:pt x="43" y="157"/>
                  <a:pt x="43" y="150"/>
                </a:cubicBezTo>
                <a:close/>
                <a:moveTo>
                  <a:pt x="150" y="43"/>
                </a:moveTo>
                <a:cubicBezTo>
                  <a:pt x="157" y="43"/>
                  <a:pt x="163" y="37"/>
                  <a:pt x="163" y="30"/>
                </a:cubicBezTo>
                <a:cubicBezTo>
                  <a:pt x="163" y="12"/>
                  <a:pt x="163" y="12"/>
                  <a:pt x="163" y="12"/>
                </a:cubicBezTo>
                <a:cubicBezTo>
                  <a:pt x="163" y="5"/>
                  <a:pt x="157" y="0"/>
                  <a:pt x="150" y="0"/>
                </a:cubicBezTo>
                <a:cubicBezTo>
                  <a:pt x="144" y="0"/>
                  <a:pt x="138" y="5"/>
                  <a:pt x="138" y="12"/>
                </a:cubicBezTo>
                <a:cubicBezTo>
                  <a:pt x="138" y="30"/>
                  <a:pt x="138" y="30"/>
                  <a:pt x="138" y="30"/>
                </a:cubicBezTo>
                <a:cubicBezTo>
                  <a:pt x="138" y="37"/>
                  <a:pt x="144" y="43"/>
                  <a:pt x="150" y="43"/>
                </a:cubicBezTo>
                <a:close/>
                <a:moveTo>
                  <a:pt x="97" y="57"/>
                </a:moveTo>
                <a:cubicBezTo>
                  <a:pt x="103" y="53"/>
                  <a:pt x="105" y="46"/>
                  <a:pt x="101" y="40"/>
                </a:cubicBezTo>
                <a:cubicBezTo>
                  <a:pt x="92" y="24"/>
                  <a:pt x="92" y="24"/>
                  <a:pt x="92" y="24"/>
                </a:cubicBezTo>
                <a:cubicBezTo>
                  <a:pt x="89" y="18"/>
                  <a:pt x="81" y="16"/>
                  <a:pt x="75" y="20"/>
                </a:cubicBezTo>
                <a:cubicBezTo>
                  <a:pt x="69" y="23"/>
                  <a:pt x="67" y="31"/>
                  <a:pt x="71" y="37"/>
                </a:cubicBezTo>
                <a:cubicBezTo>
                  <a:pt x="80" y="52"/>
                  <a:pt x="80" y="52"/>
                  <a:pt x="80" y="52"/>
                </a:cubicBezTo>
                <a:cubicBezTo>
                  <a:pt x="83" y="58"/>
                  <a:pt x="91" y="60"/>
                  <a:pt x="97" y="57"/>
                </a:cubicBezTo>
                <a:close/>
                <a:moveTo>
                  <a:pt x="288" y="138"/>
                </a:moveTo>
                <a:cubicBezTo>
                  <a:pt x="270" y="138"/>
                  <a:pt x="270" y="138"/>
                  <a:pt x="270" y="138"/>
                </a:cubicBezTo>
                <a:cubicBezTo>
                  <a:pt x="264" y="138"/>
                  <a:pt x="258" y="143"/>
                  <a:pt x="258" y="150"/>
                </a:cubicBezTo>
                <a:cubicBezTo>
                  <a:pt x="258" y="157"/>
                  <a:pt x="264" y="163"/>
                  <a:pt x="270" y="163"/>
                </a:cubicBezTo>
                <a:cubicBezTo>
                  <a:pt x="288" y="163"/>
                  <a:pt x="288" y="163"/>
                  <a:pt x="288" y="163"/>
                </a:cubicBezTo>
                <a:cubicBezTo>
                  <a:pt x="295" y="163"/>
                  <a:pt x="301" y="157"/>
                  <a:pt x="301" y="150"/>
                </a:cubicBezTo>
                <a:cubicBezTo>
                  <a:pt x="301" y="143"/>
                  <a:pt x="295" y="138"/>
                  <a:pt x="288" y="138"/>
                </a:cubicBezTo>
                <a:close/>
                <a:moveTo>
                  <a:pt x="276" y="208"/>
                </a:moveTo>
                <a:cubicBezTo>
                  <a:pt x="261" y="199"/>
                  <a:pt x="261" y="199"/>
                  <a:pt x="261" y="199"/>
                </a:cubicBezTo>
                <a:cubicBezTo>
                  <a:pt x="255" y="196"/>
                  <a:pt x="247" y="198"/>
                  <a:pt x="244" y="204"/>
                </a:cubicBezTo>
                <a:cubicBezTo>
                  <a:pt x="240" y="210"/>
                  <a:pt x="242" y="217"/>
                  <a:pt x="248" y="221"/>
                </a:cubicBezTo>
                <a:cubicBezTo>
                  <a:pt x="264" y="230"/>
                  <a:pt x="264" y="230"/>
                  <a:pt x="264" y="230"/>
                </a:cubicBezTo>
                <a:cubicBezTo>
                  <a:pt x="270" y="233"/>
                  <a:pt x="277" y="231"/>
                  <a:pt x="281" y="225"/>
                </a:cubicBezTo>
                <a:cubicBezTo>
                  <a:pt x="284" y="219"/>
                  <a:pt x="282" y="212"/>
                  <a:pt x="276" y="208"/>
                </a:cubicBezTo>
                <a:close/>
                <a:moveTo>
                  <a:pt x="226" y="20"/>
                </a:moveTo>
                <a:cubicBezTo>
                  <a:pt x="220" y="16"/>
                  <a:pt x="212" y="18"/>
                  <a:pt x="209" y="24"/>
                </a:cubicBezTo>
                <a:cubicBezTo>
                  <a:pt x="200" y="40"/>
                  <a:pt x="200" y="40"/>
                  <a:pt x="200" y="40"/>
                </a:cubicBezTo>
                <a:cubicBezTo>
                  <a:pt x="196" y="46"/>
                  <a:pt x="198" y="53"/>
                  <a:pt x="204" y="57"/>
                </a:cubicBezTo>
                <a:cubicBezTo>
                  <a:pt x="210" y="60"/>
                  <a:pt x="218" y="58"/>
                  <a:pt x="221" y="52"/>
                </a:cubicBezTo>
                <a:cubicBezTo>
                  <a:pt x="230" y="37"/>
                  <a:pt x="230" y="37"/>
                  <a:pt x="230" y="37"/>
                </a:cubicBezTo>
                <a:cubicBezTo>
                  <a:pt x="234" y="31"/>
                  <a:pt x="232" y="23"/>
                  <a:pt x="226" y="20"/>
                </a:cubicBezTo>
                <a:close/>
                <a:moveTo>
                  <a:pt x="173" y="292"/>
                </a:moveTo>
                <a:cubicBezTo>
                  <a:pt x="128" y="292"/>
                  <a:pt x="128" y="292"/>
                  <a:pt x="128" y="292"/>
                </a:cubicBezTo>
                <a:cubicBezTo>
                  <a:pt x="126" y="292"/>
                  <a:pt x="123" y="294"/>
                  <a:pt x="123" y="297"/>
                </a:cubicBezTo>
                <a:cubicBezTo>
                  <a:pt x="123" y="307"/>
                  <a:pt x="123" y="307"/>
                  <a:pt x="123" y="307"/>
                </a:cubicBezTo>
                <a:cubicBezTo>
                  <a:pt x="123" y="308"/>
                  <a:pt x="124" y="309"/>
                  <a:pt x="124" y="310"/>
                </a:cubicBezTo>
                <a:cubicBezTo>
                  <a:pt x="128" y="314"/>
                  <a:pt x="128" y="314"/>
                  <a:pt x="128" y="314"/>
                </a:cubicBezTo>
                <a:cubicBezTo>
                  <a:pt x="129" y="315"/>
                  <a:pt x="129" y="315"/>
                  <a:pt x="130" y="315"/>
                </a:cubicBezTo>
                <a:cubicBezTo>
                  <a:pt x="131" y="316"/>
                  <a:pt x="131" y="316"/>
                  <a:pt x="132" y="316"/>
                </a:cubicBezTo>
                <a:cubicBezTo>
                  <a:pt x="132" y="316"/>
                  <a:pt x="133" y="316"/>
                  <a:pt x="133" y="316"/>
                </a:cubicBezTo>
                <a:cubicBezTo>
                  <a:pt x="141" y="324"/>
                  <a:pt x="141" y="324"/>
                  <a:pt x="141" y="324"/>
                </a:cubicBezTo>
                <a:cubicBezTo>
                  <a:pt x="141" y="325"/>
                  <a:pt x="142" y="325"/>
                  <a:pt x="142" y="326"/>
                </a:cubicBezTo>
                <a:cubicBezTo>
                  <a:pt x="144" y="326"/>
                  <a:pt x="147" y="327"/>
                  <a:pt x="150" y="327"/>
                </a:cubicBezTo>
                <a:cubicBezTo>
                  <a:pt x="150" y="327"/>
                  <a:pt x="150" y="327"/>
                  <a:pt x="150" y="327"/>
                </a:cubicBezTo>
                <a:cubicBezTo>
                  <a:pt x="155" y="326"/>
                  <a:pt x="158" y="326"/>
                  <a:pt x="159" y="325"/>
                </a:cubicBezTo>
                <a:cubicBezTo>
                  <a:pt x="160" y="325"/>
                  <a:pt x="160" y="325"/>
                  <a:pt x="160" y="324"/>
                </a:cubicBezTo>
                <a:cubicBezTo>
                  <a:pt x="160" y="324"/>
                  <a:pt x="168" y="316"/>
                  <a:pt x="169" y="316"/>
                </a:cubicBezTo>
                <a:cubicBezTo>
                  <a:pt x="169" y="316"/>
                  <a:pt x="169" y="316"/>
                  <a:pt x="170" y="316"/>
                </a:cubicBezTo>
                <a:cubicBezTo>
                  <a:pt x="170" y="316"/>
                  <a:pt x="170" y="316"/>
                  <a:pt x="171" y="316"/>
                </a:cubicBezTo>
                <a:cubicBezTo>
                  <a:pt x="172" y="316"/>
                  <a:pt x="173" y="315"/>
                  <a:pt x="174" y="314"/>
                </a:cubicBezTo>
                <a:cubicBezTo>
                  <a:pt x="177" y="310"/>
                  <a:pt x="177" y="310"/>
                  <a:pt x="177" y="310"/>
                </a:cubicBezTo>
                <a:cubicBezTo>
                  <a:pt x="178" y="309"/>
                  <a:pt x="178" y="308"/>
                  <a:pt x="178" y="307"/>
                </a:cubicBezTo>
                <a:cubicBezTo>
                  <a:pt x="178" y="297"/>
                  <a:pt x="178" y="297"/>
                  <a:pt x="178" y="297"/>
                </a:cubicBezTo>
                <a:cubicBezTo>
                  <a:pt x="178" y="294"/>
                  <a:pt x="176" y="292"/>
                  <a:pt x="173" y="292"/>
                </a:cubicBezTo>
                <a:close/>
                <a:moveTo>
                  <a:pt x="151" y="68"/>
                </a:moveTo>
                <a:cubicBezTo>
                  <a:pt x="107" y="68"/>
                  <a:pt x="71" y="105"/>
                  <a:pt x="71" y="151"/>
                </a:cubicBezTo>
                <a:cubicBezTo>
                  <a:pt x="71" y="169"/>
                  <a:pt x="76" y="186"/>
                  <a:pt x="87" y="201"/>
                </a:cubicBezTo>
                <a:cubicBezTo>
                  <a:pt x="87" y="201"/>
                  <a:pt x="92" y="208"/>
                  <a:pt x="95" y="211"/>
                </a:cubicBezTo>
                <a:cubicBezTo>
                  <a:pt x="113" y="234"/>
                  <a:pt x="122" y="252"/>
                  <a:pt x="122" y="266"/>
                </a:cubicBezTo>
                <a:cubicBezTo>
                  <a:pt x="119" y="268"/>
                  <a:pt x="116" y="271"/>
                  <a:pt x="116" y="275"/>
                </a:cubicBezTo>
                <a:cubicBezTo>
                  <a:pt x="116" y="280"/>
                  <a:pt x="120" y="284"/>
                  <a:pt x="125" y="284"/>
                </a:cubicBezTo>
                <a:cubicBezTo>
                  <a:pt x="176" y="284"/>
                  <a:pt x="176" y="284"/>
                  <a:pt x="176" y="284"/>
                </a:cubicBezTo>
                <a:cubicBezTo>
                  <a:pt x="181" y="284"/>
                  <a:pt x="185" y="280"/>
                  <a:pt x="185" y="275"/>
                </a:cubicBezTo>
                <a:cubicBezTo>
                  <a:pt x="185" y="272"/>
                  <a:pt x="184" y="269"/>
                  <a:pt x="181" y="268"/>
                </a:cubicBezTo>
                <a:cubicBezTo>
                  <a:pt x="181" y="251"/>
                  <a:pt x="189" y="232"/>
                  <a:pt x="207" y="211"/>
                </a:cubicBezTo>
                <a:cubicBezTo>
                  <a:pt x="209" y="208"/>
                  <a:pt x="214" y="201"/>
                  <a:pt x="215" y="201"/>
                </a:cubicBezTo>
                <a:cubicBezTo>
                  <a:pt x="225" y="187"/>
                  <a:pt x="230" y="170"/>
                  <a:pt x="231" y="152"/>
                </a:cubicBezTo>
                <a:cubicBezTo>
                  <a:pt x="231" y="129"/>
                  <a:pt x="222" y="109"/>
                  <a:pt x="207" y="93"/>
                </a:cubicBezTo>
                <a:cubicBezTo>
                  <a:pt x="192" y="77"/>
                  <a:pt x="172" y="68"/>
                  <a:pt x="151" y="68"/>
                </a:cubicBezTo>
                <a:close/>
              </a:path>
            </a:pathLst>
          </a:custGeom>
          <a:solidFill>
            <a:srgbClr val="FCB00F"/>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339812990"/>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wipe(left)"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31"/>
                                        </p:tgtEl>
                                        <p:attrNameLst>
                                          <p:attrName>style.visibility</p:attrName>
                                        </p:attrNameLst>
                                      </p:cBhvr>
                                      <p:to>
                                        <p:strVal val="visible"/>
                                      </p:to>
                                    </p:set>
                                    <p:animEffect filter="fade" transition="in">
                                      <p:cBhvr>
                                        <p:cTn dur="500" id="19"/>
                                        <p:tgtEl>
                                          <p:spTgt spid="31"/>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2"/>
                                        </p:tgtEl>
                                        <p:attrNameLst>
                                          <p:attrName>style.visibility</p:attrName>
                                        </p:attrNameLst>
                                      </p:cBhvr>
                                      <p:to>
                                        <p:strVal val="visible"/>
                                      </p:to>
                                    </p:set>
                                    <p:animEffect filter="fade" transition="in">
                                      <p:cBhvr>
                                        <p:cTn dur="500" id="23"/>
                                        <p:tgtEl>
                                          <p:spTgt spid="32"/>
                                        </p:tgtEl>
                                      </p:cBhvr>
                                    </p:animEffect>
                                  </p:childTnLst>
                                </p:cTn>
                              </p:par>
                            </p:childTnLst>
                          </p:cTn>
                        </p:par>
                        <p:par>
                          <p:cTn fill="hold" id="24" nodeType="afterGroup">
                            <p:stCondLst>
                              <p:cond delay="2500"/>
                            </p:stCondLst>
                            <p:childTnLst>
                              <p:par>
                                <p:cTn fill="hold" grpId="0" id="25" nodeType="afterEffect" presetClass="entr" presetID="42" presetSubtype="0">
                                  <p:stCondLst>
                                    <p:cond delay="0"/>
                                  </p:stCondLst>
                                  <p:childTnLst>
                                    <p:set>
                                      <p:cBhvr>
                                        <p:cTn dur="1" fill="hold" id="26">
                                          <p:stCondLst>
                                            <p:cond delay="0"/>
                                          </p:stCondLst>
                                        </p:cTn>
                                        <p:tgtEl>
                                          <p:spTgt spid="29"/>
                                        </p:tgtEl>
                                        <p:attrNameLst>
                                          <p:attrName>style.visibility</p:attrName>
                                        </p:attrNameLst>
                                      </p:cBhvr>
                                      <p:to>
                                        <p:strVal val="visible"/>
                                      </p:to>
                                    </p:set>
                                    <p:animEffect filter="fade" transition="in">
                                      <p:cBhvr>
                                        <p:cTn dur="500" id="27"/>
                                        <p:tgtEl>
                                          <p:spTgt spid="29"/>
                                        </p:tgtEl>
                                      </p:cBhvr>
                                    </p:animEffect>
                                    <p:anim calcmode="lin" valueType="num">
                                      <p:cBhvr>
                                        <p:cTn dur="500" fill="hold" id="28"/>
                                        <p:tgtEl>
                                          <p:spTgt spid="29"/>
                                        </p:tgtEl>
                                        <p:attrNameLst>
                                          <p:attrName>ppt_x</p:attrName>
                                        </p:attrNameLst>
                                      </p:cBhvr>
                                      <p:tavLst>
                                        <p:tav tm="0">
                                          <p:val>
                                            <p:strVal val="#ppt_x"/>
                                          </p:val>
                                        </p:tav>
                                        <p:tav tm="100000">
                                          <p:val>
                                            <p:strVal val="#ppt_x"/>
                                          </p:val>
                                        </p:tav>
                                      </p:tavLst>
                                    </p:anim>
                                    <p:anim calcmode="lin" valueType="num">
                                      <p:cBhvr>
                                        <p:cTn dur="500" fill="hold" id="29"/>
                                        <p:tgtEl>
                                          <p:spTgt spid="29"/>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000"/>
                            </p:stCondLst>
                            <p:childTnLst>
                              <p:par>
                                <p:cTn fill="hold" grpId="0" id="31" nodeType="afterEffect" presetClass="entr" presetID="42" presetSubtype="0">
                                  <p:stCondLst>
                                    <p:cond delay="0"/>
                                  </p:stCondLst>
                                  <p:childTnLst>
                                    <p:set>
                                      <p:cBhvr>
                                        <p:cTn dur="1" fill="hold" id="32">
                                          <p:stCondLst>
                                            <p:cond delay="0"/>
                                          </p:stCondLst>
                                        </p:cTn>
                                        <p:tgtEl>
                                          <p:spTgt spid="27"/>
                                        </p:tgtEl>
                                        <p:attrNameLst>
                                          <p:attrName>style.visibility</p:attrName>
                                        </p:attrNameLst>
                                      </p:cBhvr>
                                      <p:to>
                                        <p:strVal val="visible"/>
                                      </p:to>
                                    </p:set>
                                    <p:animEffect filter="fade" transition="in">
                                      <p:cBhvr>
                                        <p:cTn dur="500" id="33"/>
                                        <p:tgtEl>
                                          <p:spTgt spid="27"/>
                                        </p:tgtEl>
                                      </p:cBhvr>
                                    </p:animEffect>
                                    <p:anim calcmode="lin" valueType="num">
                                      <p:cBhvr>
                                        <p:cTn dur="500" fill="hold" id="34"/>
                                        <p:tgtEl>
                                          <p:spTgt spid="27"/>
                                        </p:tgtEl>
                                        <p:attrNameLst>
                                          <p:attrName>ppt_x</p:attrName>
                                        </p:attrNameLst>
                                      </p:cBhvr>
                                      <p:tavLst>
                                        <p:tav tm="0">
                                          <p:val>
                                            <p:strVal val="#ppt_x"/>
                                          </p:val>
                                        </p:tav>
                                        <p:tav tm="100000">
                                          <p:val>
                                            <p:strVal val="#ppt_x"/>
                                          </p:val>
                                        </p:tav>
                                      </p:tavLst>
                                    </p:anim>
                                    <p:anim calcmode="lin" valueType="num">
                                      <p:cBhvr>
                                        <p:cTn dur="500" fill="hold" id="35"/>
                                        <p:tgtEl>
                                          <p:spTgt spid="27"/>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42"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500" id="39"/>
                                        <p:tgtEl>
                                          <p:spTgt spid="28"/>
                                        </p:tgtEl>
                                      </p:cBhvr>
                                    </p:animEffect>
                                    <p:anim calcmode="lin" valueType="num">
                                      <p:cBhvr>
                                        <p:cTn dur="500" fill="hold" id="40"/>
                                        <p:tgtEl>
                                          <p:spTgt spid="28"/>
                                        </p:tgtEl>
                                        <p:attrNameLst>
                                          <p:attrName>ppt_x</p:attrName>
                                        </p:attrNameLst>
                                      </p:cBhvr>
                                      <p:tavLst>
                                        <p:tav tm="0">
                                          <p:val>
                                            <p:strVal val="#ppt_x"/>
                                          </p:val>
                                        </p:tav>
                                        <p:tav tm="100000">
                                          <p:val>
                                            <p:strVal val="#ppt_x"/>
                                          </p:val>
                                        </p:tav>
                                      </p:tavLst>
                                    </p:anim>
                                    <p:anim calcmode="lin" valueType="num">
                                      <p:cBhvr>
                                        <p:cTn dur="500" fill="hold" id="41"/>
                                        <p:tgtEl>
                                          <p:spTgt spid="28"/>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4000"/>
                            </p:stCondLst>
                            <p:childTnLst>
                              <p:par>
                                <p:cTn fill="hold" grpId="0" id="43" nodeType="afterEffect" presetClass="entr" presetID="42" presetSubtype="0">
                                  <p:stCondLst>
                                    <p:cond delay="0"/>
                                  </p:stCondLst>
                                  <p:childTnLst>
                                    <p:set>
                                      <p:cBhvr>
                                        <p:cTn dur="1" fill="hold" id="44">
                                          <p:stCondLst>
                                            <p:cond delay="0"/>
                                          </p:stCondLst>
                                        </p:cTn>
                                        <p:tgtEl>
                                          <p:spTgt spid="26"/>
                                        </p:tgtEl>
                                        <p:attrNameLst>
                                          <p:attrName>style.visibility</p:attrName>
                                        </p:attrNameLst>
                                      </p:cBhvr>
                                      <p:to>
                                        <p:strVal val="visible"/>
                                      </p:to>
                                    </p:set>
                                    <p:animEffect filter="fade" transition="in">
                                      <p:cBhvr>
                                        <p:cTn dur="500" id="45"/>
                                        <p:tgtEl>
                                          <p:spTgt spid="26"/>
                                        </p:tgtEl>
                                      </p:cBhvr>
                                    </p:animEffect>
                                    <p:anim calcmode="lin" valueType="num">
                                      <p:cBhvr>
                                        <p:cTn dur="500" fill="hold" id="46"/>
                                        <p:tgtEl>
                                          <p:spTgt spid="26"/>
                                        </p:tgtEl>
                                        <p:attrNameLst>
                                          <p:attrName>ppt_x</p:attrName>
                                        </p:attrNameLst>
                                      </p:cBhvr>
                                      <p:tavLst>
                                        <p:tav tm="0">
                                          <p:val>
                                            <p:strVal val="#ppt_x"/>
                                          </p:val>
                                        </p:tav>
                                        <p:tav tm="100000">
                                          <p:val>
                                            <p:strVal val="#ppt_x"/>
                                          </p:val>
                                        </p:tav>
                                      </p:tavLst>
                                    </p:anim>
                                    <p:anim calcmode="lin" valueType="num">
                                      <p:cBhvr>
                                        <p:cTn dur="500" fill="hold" id="47"/>
                                        <p:tgtEl>
                                          <p:spTgt spid="26"/>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12" presetSubtype="4">
                                  <p:stCondLst>
                                    <p:cond delay="0"/>
                                  </p:stCondLst>
                                  <p:iterate type="lt">
                                    <p:tmPct val="50000"/>
                                  </p:iterate>
                                  <p:childTnLst>
                                    <p:set>
                                      <p:cBhvr>
                                        <p:cTn dur="1" fill="hold" id="50">
                                          <p:stCondLst>
                                            <p:cond delay="0"/>
                                          </p:stCondLst>
                                        </p:cTn>
                                        <p:tgtEl>
                                          <p:spTgt spid="40"/>
                                        </p:tgtEl>
                                        <p:attrNameLst>
                                          <p:attrName>style.visibility</p:attrName>
                                        </p:attrNameLst>
                                      </p:cBhvr>
                                      <p:to>
                                        <p:strVal val="visible"/>
                                      </p:to>
                                    </p:set>
                                    <p:anim calcmode="lin" valueType="num">
                                      <p:cBhvr additive="base">
                                        <p:cTn dur="300" id="51"/>
                                        <p:tgtEl>
                                          <p:spTgt spid="40"/>
                                        </p:tgtEl>
                                        <p:attrNameLst>
                                          <p:attrName>ppt_y</p:attrName>
                                        </p:attrNameLst>
                                      </p:cBhvr>
                                      <p:tavLst>
                                        <p:tav tm="0">
                                          <p:val>
                                            <p:strVal val="#ppt_y+#ppt_h*1.125000"/>
                                          </p:val>
                                        </p:tav>
                                        <p:tav tm="100000">
                                          <p:val>
                                            <p:strVal val="#ppt_y"/>
                                          </p:val>
                                        </p:tav>
                                      </p:tavLst>
                                    </p:anim>
                                    <p:animEffect filter="wipe(up)" transition="in">
                                      <p:cBhvr>
                                        <p:cTn dur="300" id="52"/>
                                        <p:tgtEl>
                                          <p:spTgt spid="40"/>
                                        </p:tgtEl>
                                      </p:cBhvr>
                                    </p:animEffect>
                                  </p:childTnLst>
                                </p:cTn>
                              </p:par>
                              <p:par>
                                <p:cTn fill="hold" grpId="0" id="53" nodeType="withEffect" presetClass="entr" presetID="12" presetSubtype="4">
                                  <p:stCondLst>
                                    <p:cond delay="0"/>
                                  </p:stCondLst>
                                  <p:iterate type="lt">
                                    <p:tmPct val="50000"/>
                                  </p:iterate>
                                  <p:childTnLst>
                                    <p:set>
                                      <p:cBhvr>
                                        <p:cTn dur="1" fill="hold" id="54">
                                          <p:stCondLst>
                                            <p:cond delay="0"/>
                                          </p:stCondLst>
                                        </p:cTn>
                                        <p:tgtEl>
                                          <p:spTgt spid="41"/>
                                        </p:tgtEl>
                                        <p:attrNameLst>
                                          <p:attrName>style.visibility</p:attrName>
                                        </p:attrNameLst>
                                      </p:cBhvr>
                                      <p:to>
                                        <p:strVal val="visible"/>
                                      </p:to>
                                    </p:set>
                                    <p:anim calcmode="lin" valueType="num">
                                      <p:cBhvr additive="base">
                                        <p:cTn dur="300" id="55"/>
                                        <p:tgtEl>
                                          <p:spTgt spid="41"/>
                                        </p:tgtEl>
                                        <p:attrNameLst>
                                          <p:attrName>ppt_y</p:attrName>
                                        </p:attrNameLst>
                                      </p:cBhvr>
                                      <p:tavLst>
                                        <p:tav tm="0">
                                          <p:val>
                                            <p:strVal val="#ppt_y+#ppt_h*1.125000"/>
                                          </p:val>
                                        </p:tav>
                                        <p:tav tm="100000">
                                          <p:val>
                                            <p:strVal val="#ppt_y"/>
                                          </p:val>
                                        </p:tav>
                                      </p:tavLst>
                                    </p:anim>
                                    <p:animEffect filter="wipe(up)" transition="in">
                                      <p:cBhvr>
                                        <p:cTn dur="300" id="56"/>
                                        <p:tgtEl>
                                          <p:spTgt spid="41"/>
                                        </p:tgtEl>
                                      </p:cBhvr>
                                    </p:animEffect>
                                  </p:childTnLst>
                                </p:cTn>
                              </p:par>
                              <p:par>
                                <p:cTn fill="hold" grpId="0" id="57" nodeType="withEffect" presetClass="entr" presetID="12" presetSubtype="4">
                                  <p:stCondLst>
                                    <p:cond delay="0"/>
                                  </p:stCondLst>
                                  <p:iterate type="lt">
                                    <p:tmPct val="50000"/>
                                  </p:iterate>
                                  <p:childTnLst>
                                    <p:set>
                                      <p:cBhvr>
                                        <p:cTn dur="1" fill="hold" id="58">
                                          <p:stCondLst>
                                            <p:cond delay="0"/>
                                          </p:stCondLst>
                                        </p:cTn>
                                        <p:tgtEl>
                                          <p:spTgt spid="42"/>
                                        </p:tgtEl>
                                        <p:attrNameLst>
                                          <p:attrName>style.visibility</p:attrName>
                                        </p:attrNameLst>
                                      </p:cBhvr>
                                      <p:to>
                                        <p:strVal val="visible"/>
                                      </p:to>
                                    </p:set>
                                    <p:anim calcmode="lin" valueType="num">
                                      <p:cBhvr additive="base">
                                        <p:cTn dur="300" id="59"/>
                                        <p:tgtEl>
                                          <p:spTgt spid="42"/>
                                        </p:tgtEl>
                                        <p:attrNameLst>
                                          <p:attrName>ppt_y</p:attrName>
                                        </p:attrNameLst>
                                      </p:cBhvr>
                                      <p:tavLst>
                                        <p:tav tm="0">
                                          <p:val>
                                            <p:strVal val="#ppt_y+#ppt_h*1.125000"/>
                                          </p:val>
                                        </p:tav>
                                        <p:tav tm="100000">
                                          <p:val>
                                            <p:strVal val="#ppt_y"/>
                                          </p:val>
                                        </p:tav>
                                      </p:tavLst>
                                    </p:anim>
                                    <p:animEffect filter="wipe(up)" transition="in">
                                      <p:cBhvr>
                                        <p:cTn dur="300" id="60"/>
                                        <p:tgtEl>
                                          <p:spTgt spid="42"/>
                                        </p:tgtEl>
                                      </p:cBhvr>
                                    </p:animEffect>
                                  </p:childTnLst>
                                </p:cTn>
                              </p:par>
                              <p:par>
                                <p:cTn fill="hold" grpId="0" id="61" nodeType="withEffect" presetClass="entr" presetID="12" presetSubtype="4">
                                  <p:stCondLst>
                                    <p:cond delay="0"/>
                                  </p:stCondLst>
                                  <p:iterate type="lt">
                                    <p:tmPct val="50000"/>
                                  </p:iterate>
                                  <p:childTnLst>
                                    <p:set>
                                      <p:cBhvr>
                                        <p:cTn dur="1" fill="hold" id="62">
                                          <p:stCondLst>
                                            <p:cond delay="0"/>
                                          </p:stCondLst>
                                        </p:cTn>
                                        <p:tgtEl>
                                          <p:spTgt spid="43"/>
                                        </p:tgtEl>
                                        <p:attrNameLst>
                                          <p:attrName>style.visibility</p:attrName>
                                        </p:attrNameLst>
                                      </p:cBhvr>
                                      <p:to>
                                        <p:strVal val="visible"/>
                                      </p:to>
                                    </p:set>
                                    <p:anim calcmode="lin" valueType="num">
                                      <p:cBhvr additive="base">
                                        <p:cTn dur="300" id="63"/>
                                        <p:tgtEl>
                                          <p:spTgt spid="43"/>
                                        </p:tgtEl>
                                        <p:attrNameLst>
                                          <p:attrName>ppt_y</p:attrName>
                                        </p:attrNameLst>
                                      </p:cBhvr>
                                      <p:tavLst>
                                        <p:tav tm="0">
                                          <p:val>
                                            <p:strVal val="#ppt_y+#ppt_h*1.125000"/>
                                          </p:val>
                                        </p:tav>
                                        <p:tav tm="100000">
                                          <p:val>
                                            <p:strVal val="#ppt_y"/>
                                          </p:val>
                                        </p:tav>
                                      </p:tavLst>
                                    </p:anim>
                                    <p:animEffect filter="wipe(up)" transition="in">
                                      <p:cBhvr>
                                        <p:cTn dur="300" id="64"/>
                                        <p:tgtEl>
                                          <p:spTgt spid="43"/>
                                        </p:tgtEl>
                                      </p:cBhvr>
                                    </p:animEffect>
                                  </p:childTnLst>
                                </p:cTn>
                              </p:par>
                              <p:par>
                                <p:cTn fill="hold" grpId="0" id="65" nodeType="withEffect" presetClass="entr" presetID="10" presetSubtype="0">
                                  <p:stCondLst>
                                    <p:cond delay="1000"/>
                                  </p:stCondLst>
                                  <p:iterate type="lt">
                                    <p:tmPct val="10000"/>
                                  </p:iterate>
                                  <p:childTnLst>
                                    <p:set>
                                      <p:cBhvr>
                                        <p:cTn dur="1" fill="hold" id="66">
                                          <p:stCondLst>
                                            <p:cond delay="0"/>
                                          </p:stCondLst>
                                        </p:cTn>
                                        <p:tgtEl>
                                          <p:spTgt spid="44"/>
                                        </p:tgtEl>
                                        <p:attrNameLst>
                                          <p:attrName>style.visibility</p:attrName>
                                        </p:attrNameLst>
                                      </p:cBhvr>
                                      <p:to>
                                        <p:strVal val="visible"/>
                                      </p:to>
                                    </p:set>
                                    <p:animEffect filter="fade" transition="in">
                                      <p:cBhvr>
                                        <p:cTn dur="100" id="67"/>
                                        <p:tgtEl>
                                          <p:spTgt spid="44"/>
                                        </p:tgtEl>
                                      </p:cBhvr>
                                    </p:animEffect>
                                  </p:childTnLst>
                                </p:cTn>
                              </p:par>
                              <p:par>
                                <p:cTn fill="hold" grpId="0" id="68" nodeType="withEffect" presetClass="entr" presetID="10" presetSubtype="0">
                                  <p:stCondLst>
                                    <p:cond delay="1000"/>
                                  </p:stCondLst>
                                  <p:iterate type="lt">
                                    <p:tmPct val="10000"/>
                                  </p:iterate>
                                  <p:childTnLst>
                                    <p:set>
                                      <p:cBhvr>
                                        <p:cTn dur="1" fill="hold" id="69">
                                          <p:stCondLst>
                                            <p:cond delay="0"/>
                                          </p:stCondLst>
                                        </p:cTn>
                                        <p:tgtEl>
                                          <p:spTgt spid="45"/>
                                        </p:tgtEl>
                                        <p:attrNameLst>
                                          <p:attrName>style.visibility</p:attrName>
                                        </p:attrNameLst>
                                      </p:cBhvr>
                                      <p:to>
                                        <p:strVal val="visible"/>
                                      </p:to>
                                    </p:set>
                                    <p:animEffect filter="fade" transition="in">
                                      <p:cBhvr>
                                        <p:cTn dur="100" id="70"/>
                                        <p:tgtEl>
                                          <p:spTgt spid="45"/>
                                        </p:tgtEl>
                                      </p:cBhvr>
                                    </p:animEffect>
                                  </p:childTnLst>
                                </p:cTn>
                              </p:par>
                              <p:par>
                                <p:cTn fill="hold" grpId="0" id="71" nodeType="withEffect" presetClass="entr" presetID="10" presetSubtype="0">
                                  <p:stCondLst>
                                    <p:cond delay="1000"/>
                                  </p:stCondLst>
                                  <p:iterate type="lt">
                                    <p:tmPct val="10000"/>
                                  </p:iterate>
                                  <p:childTnLst>
                                    <p:set>
                                      <p:cBhvr>
                                        <p:cTn dur="1" fill="hold" id="72">
                                          <p:stCondLst>
                                            <p:cond delay="0"/>
                                          </p:stCondLst>
                                        </p:cTn>
                                        <p:tgtEl>
                                          <p:spTgt spid="46"/>
                                        </p:tgtEl>
                                        <p:attrNameLst>
                                          <p:attrName>style.visibility</p:attrName>
                                        </p:attrNameLst>
                                      </p:cBhvr>
                                      <p:to>
                                        <p:strVal val="visible"/>
                                      </p:to>
                                    </p:set>
                                    <p:animEffect filter="fade" transition="in">
                                      <p:cBhvr>
                                        <p:cTn dur="100" id="73"/>
                                        <p:tgtEl>
                                          <p:spTgt spid="46"/>
                                        </p:tgtEl>
                                      </p:cBhvr>
                                    </p:animEffect>
                                  </p:childTnLst>
                                </p:cTn>
                              </p:par>
                              <p:par>
                                <p:cTn fill="hold" grpId="0" id="74" nodeType="withEffect" presetClass="entr" presetID="10" presetSubtype="0">
                                  <p:stCondLst>
                                    <p:cond delay="1000"/>
                                  </p:stCondLst>
                                  <p:iterate type="lt">
                                    <p:tmPct val="10000"/>
                                  </p:iterate>
                                  <p:childTnLst>
                                    <p:set>
                                      <p:cBhvr>
                                        <p:cTn dur="1" fill="hold" id="75">
                                          <p:stCondLst>
                                            <p:cond delay="0"/>
                                          </p:stCondLst>
                                        </p:cTn>
                                        <p:tgtEl>
                                          <p:spTgt spid="47"/>
                                        </p:tgtEl>
                                        <p:attrNameLst>
                                          <p:attrName>style.visibility</p:attrName>
                                        </p:attrNameLst>
                                      </p:cBhvr>
                                      <p:to>
                                        <p:strVal val="visible"/>
                                      </p:to>
                                    </p:set>
                                    <p:animEffect filter="fade" transition="in">
                                      <p:cBhvr>
                                        <p:cTn dur="100" id="76"/>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P grpId="0" spid="31"/>
      <p:bldP grpId="0" spid="32"/>
      <p:bldP grpId="0" spid="15"/>
      <p:bldP grpId="0" spid="40"/>
      <p:bldP grpId="0" spid="41"/>
      <p:bldP grpId="0" spid="42"/>
      <p:bldP grpId="0" spid="43"/>
      <p:bldP grpId="0" spid="44"/>
      <p:bldP grpId="0" spid="45"/>
      <p:bldP grpId="0" spid="46"/>
      <p:bldP grpId="0" spid="47"/>
      <p:bldP grpId="0" spid="26"/>
      <p:bldP grpId="0" spid="27"/>
      <p:bldP grpId="0" spid="28"/>
      <p:bldP grpId="0" spid="2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矩形 3"/>
          <p:cNvSpPr>
            <a:spLocks noChangeArrowheads="1"/>
          </p:cNvSpPr>
          <p:nvPr/>
        </p:nvSpPr>
        <p:spPr bwMode="auto">
          <a:xfrm>
            <a:off x="2669806" y="515424"/>
            <a:ext cx="316736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国外相关研究综述</a:t>
            </a:r>
          </a:p>
        </p:txBody>
      </p:sp>
      <p:sp>
        <p:nvSpPr>
          <p:cNvPr id="32" name="TextBox 2"/>
          <p:cNvSpPr txBox="1"/>
          <p:nvPr/>
        </p:nvSpPr>
        <p:spPr>
          <a:xfrm>
            <a:off x="2669806" y="2040510"/>
            <a:ext cx="2562970" cy="2285946"/>
          </a:xfrm>
          <a:prstGeom prst="rect">
            <a:avLst/>
          </a:prstGeom>
          <a:noFill/>
        </p:spPr>
        <p:txBody>
          <a:bodyPr bIns="45693" lIns="91386" rIns="91386" rtlCol="0" tIns="45693" wrap="square">
            <a:spAutoFit/>
          </a:bodyPr>
          <a:lstStyle/>
          <a:p>
            <a:pPr lvl="0"/>
            <a:r>
              <a:rPr altLang="en-US" b="1" lang="zh-CN">
                <a:solidFill>
                  <a:srgbClr val="202A36"/>
                </a:solidFill>
                <a:latin charset="-122" panose="020b0503020204020204" pitchFamily="34" typeface="微软雅黑"/>
                <a:ea charset="-122" panose="020b0503020204020204" pitchFamily="34" typeface="微软雅黑"/>
                <a:cs charset="0" pitchFamily="18" typeface="UKIJ Qolyazma"/>
              </a:rPr>
              <a:t>点击添加内容</a:t>
            </a:r>
          </a:p>
          <a:p>
            <a:pPr lvl="0"/>
            <a:endParaRPr altLang="en-US" b="1" lang="zh-CN">
              <a:solidFill>
                <a:srgbClr val="202A36"/>
              </a:solidFill>
              <a:latin charset="-122" panose="020b0503020204020204" pitchFamily="34" typeface="微软雅黑"/>
              <a:ea charset="-122" panose="020b0503020204020204" pitchFamily="34" typeface="微软雅黑"/>
              <a:cs charset="0" pitchFamily="18" typeface="UKIJ Qolyazma"/>
            </a:endParaRPr>
          </a:p>
          <a:p>
            <a:pPr lvl="0"/>
            <a:r>
              <a:rPr altLang="en-US" b="1" lang="zh-CN">
                <a:solidFill>
                  <a:srgbClr val="202A36"/>
                </a:solidFill>
                <a:latin charset="-122" panose="020b0503020204020204" pitchFamily="34" typeface="微软雅黑"/>
                <a:ea charset="-122" panose="020b0503020204020204" pitchFamily="34" typeface="微软雅黑"/>
                <a:cs charset="0" pitchFamily="18" typeface="UKIJ Qolyazma"/>
              </a:rPr>
              <a:t>您的内容打在这里，或者通过复制您的文本后，在此框中选择粘贴，并选择只保留文字，在此录入上述图表的描述说明。</a:t>
            </a:r>
          </a:p>
        </p:txBody>
      </p:sp>
      <p:grpSp>
        <p:nvGrpSpPr>
          <p:cNvPr id="33" name="组合 32"/>
          <p:cNvGrpSpPr/>
          <p:nvPr/>
        </p:nvGrpSpPr>
        <p:grpSpPr>
          <a:xfrm>
            <a:off x="5232776" y="2350556"/>
            <a:ext cx="6199015" cy="3050675"/>
            <a:chOff x="776287" y="706437"/>
            <a:chExt cx="7658101" cy="3768726"/>
          </a:xfrm>
          <a:solidFill>
            <a:srgbClr val="202A36"/>
          </a:solidFill>
        </p:grpSpPr>
        <p:sp>
          <p:nvSpPr>
            <p:cNvPr id="34" name="Freeform 10"/>
            <p:cNvSpPr/>
            <p:nvPr/>
          </p:nvSpPr>
          <p:spPr bwMode="auto">
            <a:xfrm>
              <a:off x="5540375" y="830262"/>
              <a:ext cx="55563" cy="30163"/>
            </a:xfrm>
            <a:custGeom>
              <a:gdLst>
                <a:gd fmla="*/ 8 w 15" name="T0"/>
                <a:gd fmla="*/ 0 h 8" name="T1"/>
                <a:gd fmla="*/ 9 w 15" name="T2"/>
                <a:gd fmla="*/ 1 h 8" name="T3"/>
                <a:gd fmla="*/ 12 w 15" name="T4"/>
                <a:gd fmla="*/ 7 h 8" name="T5"/>
                <a:gd fmla="*/ 5 w 15" name="T6"/>
                <a:gd fmla="*/ 4 h 8" name="T7"/>
                <a:gd fmla="*/ 8 w 15" name="T8"/>
                <a:gd fmla="*/ 0 h 8" name="T9"/>
              </a:gdLst>
              <a:cxnLst>
                <a:cxn ang="0">
                  <a:pos x="T0" y="T1"/>
                </a:cxn>
                <a:cxn ang="0">
                  <a:pos x="T2" y="T3"/>
                </a:cxn>
                <a:cxn ang="0">
                  <a:pos x="T4" y="T5"/>
                </a:cxn>
                <a:cxn ang="0">
                  <a:pos x="T6" y="T7"/>
                </a:cxn>
                <a:cxn ang="0">
                  <a:pos x="T8" y="T9"/>
                </a:cxn>
              </a:cxnLst>
              <a:rect b="b" l="0" r="r" t="0"/>
              <a:pathLst>
                <a:path h="8" w="15">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35" name="Freeform 11"/>
            <p:cNvSpPr/>
            <p:nvPr/>
          </p:nvSpPr>
          <p:spPr bwMode="auto">
            <a:xfrm>
              <a:off x="6342062" y="830262"/>
              <a:ext cx="109538" cy="55563"/>
            </a:xfrm>
            <a:custGeom>
              <a:gdLst>
                <a:gd fmla="*/ 28 w 29" name="T0"/>
                <a:gd fmla="*/ 11 h 15" name="T1"/>
                <a:gd fmla="*/ 17 w 29" name="T2"/>
                <a:gd fmla="*/ 14 h 15" name="T3"/>
                <a:gd fmla="*/ 3 w 29" name="T4"/>
                <a:gd fmla="*/ 14 h 15" name="T5"/>
                <a:gd fmla="*/ 0 w 29" name="T6"/>
                <a:gd fmla="*/ 11 h 15" name="T7"/>
                <a:gd fmla="*/ 22 w 29" name="T8"/>
                <a:gd fmla="*/ 0 h 15" name="T9"/>
                <a:gd fmla="*/ 27 w 29" name="T10"/>
                <a:gd fmla="*/ 3 h 15" name="T11"/>
                <a:gd fmla="*/ 24 w 29" name="T12"/>
                <a:gd fmla="*/ 4 h 15" name="T13"/>
                <a:gd fmla="*/ 28 w 29" name="T14"/>
                <a:gd fmla="*/ 11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28">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36" name="Freeform 12"/>
            <p:cNvSpPr/>
            <p:nvPr/>
          </p:nvSpPr>
          <p:spPr bwMode="auto">
            <a:xfrm>
              <a:off x="5711825" y="833437"/>
              <a:ext cx="57150" cy="33338"/>
            </a:xfrm>
            <a:custGeom>
              <a:gdLst>
                <a:gd fmla="*/ 15 w 15" name="T0"/>
                <a:gd fmla="*/ 2 h 9" name="T1"/>
                <a:gd fmla="*/ 14 w 15" name="T2"/>
                <a:gd fmla="*/ 7 h 9" name="T3"/>
                <a:gd fmla="*/ 8 w 15" name="T4"/>
                <a:gd fmla="*/ 9 h 9" name="T5"/>
                <a:gd fmla="*/ 1 w 15" name="T6"/>
                <a:gd fmla="*/ 4 h 9" name="T7"/>
                <a:gd fmla="*/ 9 w 15" name="T8"/>
                <a:gd fmla="*/ 4 h 9" name="T9"/>
                <a:gd fmla="*/ 15 w 15" name="T10"/>
                <a:gd fmla="*/ 2 h 9" name="T11"/>
              </a:gdLst>
              <a:cxnLst>
                <a:cxn ang="0">
                  <a:pos x="T0" y="T1"/>
                </a:cxn>
                <a:cxn ang="0">
                  <a:pos x="T2" y="T3"/>
                </a:cxn>
                <a:cxn ang="0">
                  <a:pos x="T4" y="T5"/>
                </a:cxn>
                <a:cxn ang="0">
                  <a:pos x="T6" y="T7"/>
                </a:cxn>
                <a:cxn ang="0">
                  <a:pos x="T8" y="T9"/>
                </a:cxn>
                <a:cxn ang="0">
                  <a:pos x="T10" y="T11"/>
                </a:cxn>
              </a:cxnLst>
              <a:rect b="b" l="0" r="r" t="0"/>
              <a:pathLst>
                <a:path h="9" w="15">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37" name="Freeform 13"/>
            <p:cNvSpPr/>
            <p:nvPr/>
          </p:nvSpPr>
          <p:spPr bwMode="auto">
            <a:xfrm>
              <a:off x="5375275" y="849312"/>
              <a:ext cx="71438" cy="36513"/>
            </a:xfrm>
            <a:custGeom>
              <a:gdLst>
                <a:gd fmla="*/ 18 w 19" name="T0"/>
                <a:gd fmla="*/ 0 h 10" name="T1"/>
                <a:gd fmla="*/ 15 w 19" name="T2"/>
                <a:gd fmla="*/ 5 h 10" name="T3"/>
                <a:gd fmla="*/ 11 w 19" name="T4"/>
                <a:gd fmla="*/ 9 h 10" name="T5"/>
                <a:gd fmla="*/ 8 w 19" name="T6"/>
                <a:gd fmla="*/ 6 h 10" name="T7"/>
                <a:gd fmla="*/ 4 w 19" name="T8"/>
                <a:gd fmla="*/ 7 h 10" name="T9"/>
                <a:gd fmla="*/ 1 w 19" name="T10"/>
                <a:gd fmla="*/ 5 h 10" name="T11"/>
                <a:gd fmla="*/ 8 w 19" name="T12"/>
                <a:gd fmla="*/ 3 h 10" name="T13"/>
                <a:gd fmla="*/ 8 w 19" name="T14"/>
                <a:gd fmla="*/ 2 h 10" name="T15"/>
                <a:gd fmla="*/ 18 w 19" name="T16"/>
                <a:gd fmla="*/ 0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9">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38" name="Freeform 14"/>
            <p:cNvSpPr/>
            <p:nvPr/>
          </p:nvSpPr>
          <p:spPr bwMode="auto">
            <a:xfrm>
              <a:off x="5648325" y="849312"/>
              <a:ext cx="57150" cy="17463"/>
            </a:xfrm>
            <a:custGeom>
              <a:gdLst>
                <a:gd fmla="*/ 14 w 15" name="T0"/>
                <a:gd fmla="*/ 5 h 5" name="T1"/>
                <a:gd fmla="*/ 3 w 15" name="T2"/>
                <a:gd fmla="*/ 5 h 5" name="T3"/>
                <a:gd fmla="*/ 7 w 15" name="T4"/>
                <a:gd fmla="*/ 0 h 5" name="T5"/>
                <a:gd fmla="*/ 14 w 15" name="T6"/>
                <a:gd fmla="*/ 5 h 5" name="T7"/>
              </a:gdLst>
              <a:cxnLst>
                <a:cxn ang="0">
                  <a:pos x="T0" y="T1"/>
                </a:cxn>
                <a:cxn ang="0">
                  <a:pos x="T2" y="T3"/>
                </a:cxn>
                <a:cxn ang="0">
                  <a:pos x="T4" y="T5"/>
                </a:cxn>
                <a:cxn ang="0">
                  <a:pos x="T6" y="T7"/>
                </a:cxn>
              </a:cxnLst>
              <a:rect b="b" l="0" r="r" t="0"/>
              <a:pathLst>
                <a:path h="5" w="1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39" name="Freeform 15"/>
            <p:cNvSpPr/>
            <p:nvPr/>
          </p:nvSpPr>
          <p:spPr bwMode="auto">
            <a:xfrm>
              <a:off x="5568950" y="871537"/>
              <a:ext cx="68263" cy="25400"/>
            </a:xfrm>
            <a:custGeom>
              <a:gdLst>
                <a:gd fmla="*/ 12 w 18" name="T0"/>
                <a:gd fmla="*/ 0 h 7" name="T1"/>
                <a:gd fmla="*/ 12 w 18" name="T2"/>
                <a:gd fmla="*/ 6 h 7" name="T3"/>
                <a:gd fmla="*/ 0 w 18" name="T4"/>
                <a:gd fmla="*/ 4 h 7" name="T5"/>
                <a:gd fmla="*/ 12 w 18" name="T6"/>
                <a:gd fmla="*/ 0 h 7" name="T7"/>
              </a:gdLst>
              <a:cxnLst>
                <a:cxn ang="0">
                  <a:pos x="T0" y="T1"/>
                </a:cxn>
                <a:cxn ang="0">
                  <a:pos x="T2" y="T3"/>
                </a:cxn>
                <a:cxn ang="0">
                  <a:pos x="T4" y="T5"/>
                </a:cxn>
                <a:cxn ang="0">
                  <a:pos x="T6" y="T7"/>
                </a:cxn>
              </a:cxnLst>
              <a:rect b="b" l="0" r="r" t="0"/>
              <a:pathLst>
                <a:path h="7" w="18">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0" name="Freeform 16"/>
            <p:cNvSpPr/>
            <p:nvPr/>
          </p:nvSpPr>
          <p:spPr bwMode="auto">
            <a:xfrm>
              <a:off x="2220912" y="893762"/>
              <a:ext cx="30163" cy="19050"/>
            </a:xfrm>
            <a:custGeom>
              <a:gdLst>
                <a:gd fmla="*/ 0 w 8" name="T0"/>
                <a:gd fmla="*/ 0 h 5" name="T1"/>
                <a:gd fmla="*/ 8 w 8" name="T2"/>
                <a:gd fmla="*/ 5 h 5" name="T3"/>
                <a:gd fmla="*/ 0 w 8" name="T4"/>
                <a:gd fmla="*/ 0 h 5" name="T5"/>
              </a:gdLst>
              <a:cxnLst>
                <a:cxn ang="0">
                  <a:pos x="T0" y="T1"/>
                </a:cxn>
                <a:cxn ang="0">
                  <a:pos x="T2" y="T3"/>
                </a:cxn>
                <a:cxn ang="0">
                  <a:pos x="T4" y="T5"/>
                </a:cxn>
              </a:cxnLst>
              <a:rect b="b" l="0" r="r" t="0"/>
              <a:pathLst>
                <a:path h="5" w="8">
                  <a:moveTo>
                    <a:pt x="0" y="0"/>
                  </a:moveTo>
                  <a:cubicBezTo>
                    <a:pt x="5" y="0"/>
                    <a:pt x="8" y="0"/>
                    <a:pt x="8" y="5"/>
                  </a:cubicBezTo>
                  <a:cubicBezTo>
                    <a:pt x="5" y="3"/>
                    <a:pt x="0" y="4"/>
                    <a:pt x="0"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1" name="Freeform 17"/>
            <p:cNvSpPr/>
            <p:nvPr/>
          </p:nvSpPr>
          <p:spPr bwMode="auto">
            <a:xfrm>
              <a:off x="6380162" y="890587"/>
              <a:ext cx="123825" cy="58738"/>
            </a:xfrm>
            <a:custGeom>
              <a:gdLst>
                <a:gd fmla="*/ 29 w 33" name="T0"/>
                <a:gd fmla="*/ 3 h 16" name="T1"/>
                <a:gd fmla="*/ 32 w 33" name="T2"/>
                <a:gd fmla="*/ 10 h 16" name="T3"/>
                <a:gd fmla="*/ 18 w 33" name="T4"/>
                <a:gd fmla="*/ 15 h 16" name="T5"/>
                <a:gd fmla="*/ 15 w 33" name="T6"/>
                <a:gd fmla="*/ 13 h 16" name="T7"/>
                <a:gd fmla="*/ 10 w 33" name="T8"/>
                <a:gd fmla="*/ 13 h 16" name="T9"/>
                <a:gd fmla="*/ 10 w 33" name="T10"/>
                <a:gd fmla="*/ 10 h 16" name="T11"/>
                <a:gd fmla="*/ 5 w 33" name="T12"/>
                <a:gd fmla="*/ 12 h 16" name="T13"/>
                <a:gd fmla="*/ 7 w 33" name="T14"/>
                <a:gd fmla="*/ 9 h 16" name="T15"/>
                <a:gd fmla="*/ 1 w 33" name="T16"/>
                <a:gd fmla="*/ 8 h 16" name="T17"/>
                <a:gd fmla="*/ 4 w 33" name="T18"/>
                <a:gd fmla="*/ 5 h 16" name="T19"/>
                <a:gd fmla="*/ 8 w 33" name="T20"/>
                <a:gd fmla="*/ 2 h 16" name="T21"/>
                <a:gd fmla="*/ 21 w 33" name="T22"/>
                <a:gd fmla="*/ 1 h 16" name="T23"/>
                <a:gd fmla="*/ 21 w 33" name="T24"/>
                <a:gd fmla="*/ 3 h 16" name="T25"/>
                <a:gd fmla="*/ 29 w 33" name="T26"/>
                <a:gd fmla="*/ 3 h 1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 w="33">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2" name="Freeform 18"/>
            <p:cNvSpPr/>
            <p:nvPr/>
          </p:nvSpPr>
          <p:spPr bwMode="auto">
            <a:xfrm>
              <a:off x="6330950" y="890587"/>
              <a:ext cx="49213" cy="33338"/>
            </a:xfrm>
            <a:custGeom>
              <a:gdLst>
                <a:gd fmla="*/ 13 w 13" name="T0"/>
                <a:gd fmla="*/ 5 h 9" name="T1"/>
                <a:gd fmla="*/ 9 w 13" name="T2"/>
                <a:gd fmla="*/ 5 h 9" name="T3"/>
                <a:gd fmla="*/ 7 w 13" name="T4"/>
                <a:gd fmla="*/ 8 h 9" name="T5"/>
                <a:gd fmla="*/ 0 w 13" name="T6"/>
                <a:gd fmla="*/ 5 h 9" name="T7"/>
                <a:gd fmla="*/ 13 w 13" name="T8"/>
                <a:gd fmla="*/ 5 h 9" name="T9"/>
              </a:gdLst>
              <a:cxnLst>
                <a:cxn ang="0">
                  <a:pos x="T0" y="T1"/>
                </a:cxn>
                <a:cxn ang="0">
                  <a:pos x="T2" y="T3"/>
                </a:cxn>
                <a:cxn ang="0">
                  <a:pos x="T4" y="T5"/>
                </a:cxn>
                <a:cxn ang="0">
                  <a:pos x="T6" y="T7"/>
                </a:cxn>
                <a:cxn ang="0">
                  <a:pos x="T8" y="T9"/>
                </a:cxn>
              </a:cxnLst>
              <a:rect b="b" l="0" r="r" t="0"/>
              <a:pathLst>
                <a:path h="9" w="13">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3" name="Freeform 19"/>
            <p:cNvSpPr/>
            <p:nvPr/>
          </p:nvSpPr>
          <p:spPr bwMode="auto">
            <a:xfrm>
              <a:off x="2111375" y="927100"/>
              <a:ext cx="123825" cy="68263"/>
            </a:xfrm>
            <a:custGeom>
              <a:gdLst>
                <a:gd fmla="*/ 24 w 33" name="T0"/>
                <a:gd fmla="*/ 5 h 18" name="T1"/>
                <a:gd fmla="*/ 28 w 33" name="T2"/>
                <a:gd fmla="*/ 10 h 18" name="T3"/>
                <a:gd fmla="*/ 32 w 33" name="T4"/>
                <a:gd fmla="*/ 17 h 18" name="T5"/>
                <a:gd fmla="*/ 28 w 33" name="T6"/>
                <a:gd fmla="*/ 17 h 18" name="T7"/>
                <a:gd fmla="*/ 28 w 33" name="T8"/>
                <a:gd fmla="*/ 15 h 18" name="T9"/>
                <a:gd fmla="*/ 25 w 33" name="T10"/>
                <a:gd fmla="*/ 13 h 18" name="T11"/>
                <a:gd fmla="*/ 7 w 33" name="T12"/>
                <a:gd fmla="*/ 12 h 18" name="T13"/>
                <a:gd fmla="*/ 11 w 33" name="T14"/>
                <a:gd fmla="*/ 9 h 18" name="T15"/>
                <a:gd fmla="*/ 8 w 33" name="T16"/>
                <a:gd fmla="*/ 6 h 18" name="T17"/>
                <a:gd fmla="*/ 0 w 33" name="T18"/>
                <a:gd fmla="*/ 2 h 18" name="T19"/>
                <a:gd fmla="*/ 11 w 33" name="T20"/>
                <a:gd fmla="*/ 2 h 18" name="T21"/>
                <a:gd fmla="*/ 14 w 33" name="T22"/>
                <a:gd fmla="*/ 5 h 18" name="T23"/>
                <a:gd fmla="*/ 20 w 33" name="T24"/>
                <a:gd fmla="*/ 5 h 18" name="T25"/>
                <a:gd fmla="*/ 24 w 33" name="T26"/>
                <a:gd fmla="*/ 5 h 1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 w="33">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4" name="Freeform 20"/>
            <p:cNvSpPr/>
            <p:nvPr/>
          </p:nvSpPr>
          <p:spPr bwMode="auto">
            <a:xfrm>
              <a:off x="6507162" y="927100"/>
              <a:ext cx="123825" cy="63500"/>
            </a:xfrm>
            <a:custGeom>
              <a:gdLst>
                <a:gd fmla="*/ 13 w 33" name="T0"/>
                <a:gd fmla="*/ 0 h 17" name="T1"/>
                <a:gd fmla="*/ 19 w 33" name="T2"/>
                <a:gd fmla="*/ 5 h 17" name="T3"/>
                <a:gd fmla="*/ 20 w 33" name="T4"/>
                <a:gd fmla="*/ 2 h 17" name="T5"/>
                <a:gd fmla="*/ 23 w 33" name="T6"/>
                <a:gd fmla="*/ 5 h 17" name="T7"/>
                <a:gd fmla="*/ 26 w 33" name="T8"/>
                <a:gd fmla="*/ 5 h 17" name="T9"/>
                <a:gd fmla="*/ 26 w 33" name="T10"/>
                <a:gd fmla="*/ 6 h 17" name="T11"/>
                <a:gd fmla="*/ 32 w 33" name="T12"/>
                <a:gd fmla="*/ 7 h 17" name="T13"/>
                <a:gd fmla="*/ 22 w 33" name="T14"/>
                <a:gd fmla="*/ 10 h 17" name="T15"/>
                <a:gd fmla="*/ 20 w 33" name="T16"/>
                <a:gd fmla="*/ 13 h 17" name="T17"/>
                <a:gd fmla="*/ 8 w 33" name="T18"/>
                <a:gd fmla="*/ 13 h 17" name="T19"/>
                <a:gd fmla="*/ 6 w 33" name="T20"/>
                <a:gd fmla="*/ 16 h 17" name="T21"/>
                <a:gd fmla="*/ 1 w 33" name="T22"/>
                <a:gd fmla="*/ 15 h 17" name="T23"/>
                <a:gd fmla="*/ 1 w 33" name="T24"/>
                <a:gd fmla="*/ 10 h 17" name="T25"/>
                <a:gd fmla="*/ 4 w 33" name="T26"/>
                <a:gd fmla="*/ 10 h 17" name="T27"/>
                <a:gd fmla="*/ 5 w 33" name="T28"/>
                <a:gd fmla="*/ 6 h 17" name="T29"/>
                <a:gd fmla="*/ 8 w 33" name="T30"/>
                <a:gd fmla="*/ 6 h 17" name="T31"/>
                <a:gd fmla="*/ 13 w 33" name="T32"/>
                <a:gd fmla="*/ 0 h 1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 w="33">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5" name="Freeform 21"/>
            <p:cNvSpPr/>
            <p:nvPr/>
          </p:nvSpPr>
          <p:spPr bwMode="auto">
            <a:xfrm>
              <a:off x="1893887" y="973137"/>
              <a:ext cx="23813" cy="36513"/>
            </a:xfrm>
            <a:custGeom>
              <a:gdLst>
                <a:gd fmla="*/ 6 w 6" name="T0"/>
                <a:gd fmla="*/ 5 h 10" name="T1"/>
                <a:gd fmla="*/ 6 w 6" name="T2"/>
                <a:gd fmla="*/ 5 h 10" name="T3"/>
              </a:gdLst>
              <a:cxnLst>
                <a:cxn ang="0">
                  <a:pos x="T0" y="T1"/>
                </a:cxn>
                <a:cxn ang="0">
                  <a:pos x="T2" y="T3"/>
                </a:cxn>
              </a:cxnLst>
              <a:rect b="b" l="0" r="r" t="0"/>
              <a:pathLst>
                <a:path h="10" w="6">
                  <a:moveTo>
                    <a:pt x="6" y="5"/>
                  </a:moveTo>
                  <a:cubicBezTo>
                    <a:pt x="3" y="10"/>
                    <a:pt x="0" y="0"/>
                    <a:pt x="6"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6" name="Freeform 22"/>
            <p:cNvSpPr/>
            <p:nvPr/>
          </p:nvSpPr>
          <p:spPr bwMode="auto">
            <a:xfrm>
              <a:off x="1943100" y="979487"/>
              <a:ext cx="68263" cy="41275"/>
            </a:xfrm>
            <a:custGeom>
              <a:gdLst>
                <a:gd fmla="*/ 17 w 18" name="T0"/>
                <a:gd fmla="*/ 3 h 11" name="T1"/>
                <a:gd fmla="*/ 4 w 18" name="T2"/>
                <a:gd fmla="*/ 10 h 11" name="T3"/>
                <a:gd fmla="*/ 0 w 18" name="T4"/>
                <a:gd fmla="*/ 6 h 11" name="T5"/>
                <a:gd fmla="*/ 9 w 18" name="T6"/>
                <a:gd fmla="*/ 3 h 11" name="T7"/>
                <a:gd fmla="*/ 17 w 18" name="T8"/>
                <a:gd fmla="*/ 3 h 11" name="T9"/>
              </a:gdLst>
              <a:cxnLst>
                <a:cxn ang="0">
                  <a:pos x="T0" y="T1"/>
                </a:cxn>
                <a:cxn ang="0">
                  <a:pos x="T2" y="T3"/>
                </a:cxn>
                <a:cxn ang="0">
                  <a:pos x="T4" y="T5"/>
                </a:cxn>
                <a:cxn ang="0">
                  <a:pos x="T6" y="T7"/>
                </a:cxn>
                <a:cxn ang="0">
                  <a:pos x="T8" y="T9"/>
                </a:cxn>
              </a:cxnLst>
              <a:rect b="b" l="0" r="r" t="0"/>
              <a:pathLst>
                <a:path h="11" w="18">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7" name="Freeform 23"/>
            <p:cNvSpPr/>
            <p:nvPr/>
          </p:nvSpPr>
          <p:spPr bwMode="auto">
            <a:xfrm>
              <a:off x="2317750" y="987425"/>
              <a:ext cx="60325" cy="30163"/>
            </a:xfrm>
            <a:custGeom>
              <a:gdLst>
                <a:gd fmla="*/ 14 w 16" name="T0"/>
                <a:gd fmla="*/ 3 h 8" name="T1"/>
                <a:gd fmla="*/ 14 w 16" name="T2"/>
                <a:gd fmla="*/ 5 h 8" name="T3"/>
                <a:gd fmla="*/ 10 w 16" name="T4"/>
                <a:gd fmla="*/ 7 h 8" name="T5"/>
                <a:gd fmla="*/ 8 w 16" name="T6"/>
                <a:gd fmla="*/ 8 h 8" name="T7"/>
                <a:gd fmla="*/ 4 w 16" name="T8"/>
                <a:gd fmla="*/ 7 h 8" name="T9"/>
                <a:gd fmla="*/ 3 w 16" name="T10"/>
                <a:gd fmla="*/ 8 h 8" name="T11"/>
                <a:gd fmla="*/ 1 w 16" name="T12"/>
                <a:gd fmla="*/ 7 h 8" name="T13"/>
                <a:gd fmla="*/ 14 w 16" name="T14"/>
                <a:gd fmla="*/ 3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6">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8" name="Freeform 24"/>
            <p:cNvSpPr/>
            <p:nvPr/>
          </p:nvSpPr>
          <p:spPr bwMode="auto">
            <a:xfrm>
              <a:off x="2097087" y="1001712"/>
              <a:ext cx="33338" cy="19050"/>
            </a:xfrm>
            <a:custGeom>
              <a:gdLst>
                <a:gd fmla="*/ 0 w 9" name="T0"/>
                <a:gd fmla="*/ 3 h 5" name="T1"/>
                <a:gd fmla="*/ 7 w 9" name="T2"/>
                <a:gd fmla="*/ 4 h 5" name="T3"/>
                <a:gd fmla="*/ 0 w 9" name="T4"/>
                <a:gd fmla="*/ 3 h 5" name="T5"/>
              </a:gdLst>
              <a:cxnLst>
                <a:cxn ang="0">
                  <a:pos x="T0" y="T1"/>
                </a:cxn>
                <a:cxn ang="0">
                  <a:pos x="T2" y="T3"/>
                </a:cxn>
                <a:cxn ang="0">
                  <a:pos x="T4" y="T5"/>
                </a:cxn>
              </a:cxnLst>
              <a:rect b="b" l="0" r="r" t="0"/>
              <a:pathLst>
                <a:path h="5" w="9">
                  <a:moveTo>
                    <a:pt x="0" y="3"/>
                  </a:moveTo>
                  <a:cubicBezTo>
                    <a:pt x="0" y="1"/>
                    <a:pt x="9" y="0"/>
                    <a:pt x="7" y="4"/>
                  </a:cubicBezTo>
                  <a:cubicBezTo>
                    <a:pt x="4" y="3"/>
                    <a:pt x="4" y="5"/>
                    <a:pt x="0"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49" name="Freeform 25"/>
            <p:cNvSpPr/>
            <p:nvPr/>
          </p:nvSpPr>
          <p:spPr bwMode="auto">
            <a:xfrm>
              <a:off x="2427287" y="1006475"/>
              <a:ext cx="19050" cy="19050"/>
            </a:xfrm>
            <a:custGeom>
              <a:gdLst>
                <a:gd fmla="*/ 0 w 5" name="T0"/>
                <a:gd fmla="*/ 0 h 5" name="T1"/>
                <a:gd fmla="*/ 4 w 5" name="T2"/>
                <a:gd fmla="*/ 5 h 5" name="T3"/>
                <a:gd fmla="*/ 0 w 5" name="T4"/>
                <a:gd fmla="*/ 5 h 5" name="T5"/>
                <a:gd fmla="*/ 0 w 5" name="T6"/>
                <a:gd fmla="*/ 0 h 5" name="T7"/>
              </a:gdLst>
              <a:cxnLst>
                <a:cxn ang="0">
                  <a:pos x="T0" y="T1"/>
                </a:cxn>
                <a:cxn ang="0">
                  <a:pos x="T2" y="T3"/>
                </a:cxn>
                <a:cxn ang="0">
                  <a:pos x="T4" y="T5"/>
                </a:cxn>
                <a:cxn ang="0">
                  <a:pos x="T6" y="T7"/>
                </a:cxn>
              </a:cxnLst>
              <a:rect b="b" l="0" r="r" t="0"/>
              <a:pathLst>
                <a:path h="5" w="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0" name="Freeform 26"/>
            <p:cNvSpPr/>
            <p:nvPr/>
          </p:nvSpPr>
          <p:spPr bwMode="auto">
            <a:xfrm>
              <a:off x="2284412" y="1036637"/>
              <a:ext cx="374650" cy="112713"/>
            </a:xfrm>
            <a:custGeom>
              <a:gdLst>
                <a:gd fmla="*/ 100 w 100" name="T0"/>
                <a:gd fmla="*/ 16 h 30" name="T1"/>
                <a:gd fmla="*/ 100 w 100" name="T2"/>
                <a:gd fmla="*/ 23 h 30" name="T3"/>
                <a:gd fmla="*/ 96 w 100" name="T4"/>
                <a:gd fmla="*/ 26 h 30" name="T5"/>
                <a:gd fmla="*/ 79 w 100" name="T6"/>
                <a:gd fmla="*/ 26 h 30" name="T7"/>
                <a:gd fmla="*/ 73 w 100" name="T8"/>
                <a:gd fmla="*/ 29 h 30" name="T9"/>
                <a:gd fmla="*/ 69 w 100" name="T10"/>
                <a:gd fmla="*/ 28 h 30" name="T11"/>
                <a:gd fmla="*/ 68 w 100" name="T12"/>
                <a:gd fmla="*/ 29 h 30" name="T13"/>
                <a:gd fmla="*/ 62 w 100" name="T14"/>
                <a:gd fmla="*/ 29 h 30" name="T15"/>
                <a:gd fmla="*/ 62 w 100" name="T16"/>
                <a:gd fmla="*/ 28 h 30" name="T17"/>
                <a:gd fmla="*/ 59 w 100" name="T18"/>
                <a:gd fmla="*/ 29 h 30" name="T19"/>
                <a:gd fmla="*/ 54 w 100" name="T20"/>
                <a:gd fmla="*/ 26 h 30" name="T21"/>
                <a:gd fmla="*/ 33 w 100" name="T22"/>
                <a:gd fmla="*/ 26 h 30" name="T23"/>
                <a:gd fmla="*/ 34 w 100" name="T24"/>
                <a:gd fmla="*/ 23 h 30" name="T25"/>
                <a:gd fmla="*/ 31 w 100" name="T26"/>
                <a:gd fmla="*/ 22 h 30" name="T27"/>
                <a:gd fmla="*/ 28 w 100" name="T28"/>
                <a:gd fmla="*/ 16 h 30" name="T29"/>
                <a:gd fmla="*/ 31 w 100" name="T30"/>
                <a:gd fmla="*/ 14 h 30" name="T31"/>
                <a:gd fmla="*/ 28 w 100" name="T32"/>
                <a:gd fmla="*/ 8 h 30" name="T33"/>
                <a:gd fmla="*/ 16 w 100" name="T34"/>
                <a:gd fmla="*/ 9 h 30" name="T35"/>
                <a:gd fmla="*/ 13 w 100" name="T36"/>
                <a:gd fmla="*/ 7 h 30" name="T37"/>
                <a:gd fmla="*/ 10 w 100" name="T38"/>
                <a:gd fmla="*/ 5 h 30" name="T39"/>
                <a:gd fmla="*/ 5 w 100" name="T40"/>
                <a:gd fmla="*/ 7 h 30" name="T41"/>
                <a:gd fmla="*/ 2 w 100" name="T42"/>
                <a:gd fmla="*/ 1 h 30" name="T43"/>
                <a:gd fmla="*/ 17 w 100" name="T44"/>
                <a:gd fmla="*/ 0 h 30" name="T45"/>
                <a:gd fmla="*/ 20 w 100" name="T46"/>
                <a:gd fmla="*/ 1 h 30" name="T47"/>
                <a:gd fmla="*/ 20 w 100" name="T48"/>
                <a:gd fmla="*/ 4 h 30" name="T49"/>
                <a:gd fmla="*/ 24 w 100" name="T50"/>
                <a:gd fmla="*/ 7 h 30" name="T51"/>
                <a:gd fmla="*/ 37 w 100" name="T52"/>
                <a:gd fmla="*/ 7 h 30" name="T53"/>
                <a:gd fmla="*/ 37 w 100" name="T54"/>
                <a:gd fmla="*/ 14 h 30" name="T55"/>
                <a:gd fmla="*/ 47 w 100" name="T56"/>
                <a:gd fmla="*/ 15 h 30" name="T57"/>
                <a:gd fmla="*/ 47 w 100" name="T58"/>
                <a:gd fmla="*/ 18 h 30" name="T59"/>
                <a:gd fmla="*/ 49 w 100" name="T60"/>
                <a:gd fmla="*/ 16 h 30" name="T61"/>
                <a:gd fmla="*/ 66 w 100" name="T62"/>
                <a:gd fmla="*/ 16 h 30" name="T63"/>
                <a:gd fmla="*/ 69 w 100" name="T64"/>
                <a:gd fmla="*/ 18 h 30" name="T65"/>
                <a:gd fmla="*/ 73 w 100" name="T66"/>
                <a:gd fmla="*/ 15 h 30" name="T67"/>
                <a:gd fmla="*/ 77 w 100" name="T68"/>
                <a:gd fmla="*/ 15 h 30" name="T69"/>
                <a:gd fmla="*/ 100 w 100" name="T70"/>
                <a:gd fmla="*/ 16 h 3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 w="10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1" name="Freeform 27"/>
            <p:cNvSpPr/>
            <p:nvPr/>
          </p:nvSpPr>
          <p:spPr bwMode="auto">
            <a:xfrm>
              <a:off x="5475287" y="1031875"/>
              <a:ext cx="376238" cy="269875"/>
            </a:xfrm>
            <a:custGeom>
              <a:gdLst>
                <a:gd fmla="*/ 82 w 100" name="T0"/>
                <a:gd fmla="*/ 2 h 72" name="T1"/>
                <a:gd fmla="*/ 99 w 100" name="T2"/>
                <a:gd fmla="*/ 1 h 72" name="T3"/>
                <a:gd fmla="*/ 98 w 100" name="T4"/>
                <a:gd fmla="*/ 8 h 72" name="T5"/>
                <a:gd fmla="*/ 79 w 100" name="T6"/>
                <a:gd fmla="*/ 10 h 72" name="T7"/>
                <a:gd fmla="*/ 77 w 100" name="T8"/>
                <a:gd fmla="*/ 13 h 72" name="T9"/>
                <a:gd fmla="*/ 74 w 100" name="T10"/>
                <a:gd fmla="*/ 13 h 72" name="T11"/>
                <a:gd fmla="*/ 71 w 100" name="T12"/>
                <a:gd fmla="*/ 16 h 72" name="T13"/>
                <a:gd fmla="*/ 68 w 100" name="T14"/>
                <a:gd fmla="*/ 15 h 72" name="T15"/>
                <a:gd fmla="*/ 63 w 100" name="T16"/>
                <a:gd fmla="*/ 16 h 72" name="T17"/>
                <a:gd fmla="*/ 57 w 100" name="T18"/>
                <a:gd fmla="*/ 17 h 72" name="T19"/>
                <a:gd fmla="*/ 56 w 100" name="T20"/>
                <a:gd fmla="*/ 20 h 72" name="T21"/>
                <a:gd fmla="*/ 49 w 100" name="T22"/>
                <a:gd fmla="*/ 24 h 72" name="T23"/>
                <a:gd fmla="*/ 44 w 100" name="T24"/>
                <a:gd fmla="*/ 27 h 72" name="T25"/>
                <a:gd fmla="*/ 42 w 100" name="T26"/>
                <a:gd fmla="*/ 30 h 72" name="T27"/>
                <a:gd fmla="*/ 40 w 100" name="T28"/>
                <a:gd fmla="*/ 33 h 72" name="T29"/>
                <a:gd fmla="*/ 33 w 100" name="T30"/>
                <a:gd fmla="*/ 36 h 72" name="T31"/>
                <a:gd fmla="*/ 32 w 100" name="T32"/>
                <a:gd fmla="*/ 37 h 72" name="T33"/>
                <a:gd fmla="*/ 26 w 100" name="T34"/>
                <a:gd fmla="*/ 40 h 72" name="T35"/>
                <a:gd fmla="*/ 23 w 100" name="T36"/>
                <a:gd fmla="*/ 45 h 72" name="T37"/>
                <a:gd fmla="*/ 25 w 100" name="T38"/>
                <a:gd fmla="*/ 54 h 72" name="T39"/>
                <a:gd fmla="*/ 20 w 100" name="T40"/>
                <a:gd fmla="*/ 57 h 72" name="T41"/>
                <a:gd fmla="*/ 23 w 100" name="T42"/>
                <a:gd fmla="*/ 62 h 72" name="T43"/>
                <a:gd fmla="*/ 22 w 100" name="T44"/>
                <a:gd fmla="*/ 64 h 72" name="T45"/>
                <a:gd fmla="*/ 23 w 100" name="T46"/>
                <a:gd fmla="*/ 65 h 72" name="T47"/>
                <a:gd fmla="*/ 25 w 100" name="T48"/>
                <a:gd fmla="*/ 64 h 72" name="T49"/>
                <a:gd fmla="*/ 29 w 100" name="T50"/>
                <a:gd fmla="*/ 66 h 72" name="T51"/>
                <a:gd fmla="*/ 27 w 100" name="T52"/>
                <a:gd fmla="*/ 72 h 72" name="T53"/>
                <a:gd fmla="*/ 15 w 100" name="T54"/>
                <a:gd fmla="*/ 72 h 72" name="T55"/>
                <a:gd fmla="*/ 16 w 100" name="T56"/>
                <a:gd fmla="*/ 69 h 72" name="T57"/>
                <a:gd fmla="*/ 12 w 100" name="T58"/>
                <a:gd fmla="*/ 68 h 72" name="T59"/>
                <a:gd fmla="*/ 9 w 100" name="T60"/>
                <a:gd fmla="*/ 65 h 72" name="T61"/>
                <a:gd fmla="*/ 6 w 100" name="T62"/>
                <a:gd fmla="*/ 65 h 72" name="T63"/>
                <a:gd fmla="*/ 2 w 100" name="T64"/>
                <a:gd fmla="*/ 65 h 72" name="T65"/>
                <a:gd fmla="*/ 1 w 100" name="T66"/>
                <a:gd fmla="*/ 55 h 72" name="T67"/>
                <a:gd fmla="*/ 8 w 100" name="T68"/>
                <a:gd fmla="*/ 52 h 72" name="T69"/>
                <a:gd fmla="*/ 6 w 100" name="T70"/>
                <a:gd fmla="*/ 51 h 72" name="T71"/>
                <a:gd fmla="*/ 8 w 100" name="T72"/>
                <a:gd fmla="*/ 48 h 72" name="T73"/>
                <a:gd fmla="*/ 15 w 100" name="T74"/>
                <a:gd fmla="*/ 45 h 72" name="T75"/>
                <a:gd fmla="*/ 15 w 100" name="T76"/>
                <a:gd fmla="*/ 40 h 72" name="T77"/>
                <a:gd fmla="*/ 19 w 100" name="T78"/>
                <a:gd fmla="*/ 38 h 72" name="T79"/>
                <a:gd fmla="*/ 22 w 100" name="T80"/>
                <a:gd fmla="*/ 34 h 72" name="T81"/>
                <a:gd fmla="*/ 22 w 100" name="T82"/>
                <a:gd fmla="*/ 27 h 72" name="T83"/>
                <a:gd fmla="*/ 33 w 100" name="T84"/>
                <a:gd fmla="*/ 23 h 72" name="T85"/>
                <a:gd fmla="*/ 35 w 100" name="T86"/>
                <a:gd fmla="*/ 20 h 72" name="T87"/>
                <a:gd fmla="*/ 36 w 100" name="T88"/>
                <a:gd fmla="*/ 22 h 72" name="T89"/>
                <a:gd fmla="*/ 39 w 100" name="T90"/>
                <a:gd fmla="*/ 19 h 72" name="T91"/>
                <a:gd fmla="*/ 40 w 100" name="T92"/>
                <a:gd fmla="*/ 16 h 72" name="T93"/>
                <a:gd fmla="*/ 47 w 100" name="T94"/>
                <a:gd fmla="*/ 15 h 72" name="T95"/>
                <a:gd fmla="*/ 56 w 100" name="T96"/>
                <a:gd fmla="*/ 13 h 72" name="T97"/>
                <a:gd fmla="*/ 57 w 100" name="T98"/>
                <a:gd fmla="*/ 12 h 72" name="T99"/>
                <a:gd fmla="*/ 60 w 100" name="T100"/>
                <a:gd fmla="*/ 13 h 72" name="T101"/>
                <a:gd fmla="*/ 61 w 100" name="T102"/>
                <a:gd fmla="*/ 10 h 72" name="T103"/>
                <a:gd fmla="*/ 63 w 100" name="T104"/>
                <a:gd fmla="*/ 10 h 72" name="T105"/>
                <a:gd fmla="*/ 72 w 100" name="T106"/>
                <a:gd fmla="*/ 9 h 72" name="T107"/>
                <a:gd fmla="*/ 75 w 100" name="T108"/>
                <a:gd fmla="*/ 8 h 72" name="T109"/>
                <a:gd fmla="*/ 77 w 100" name="T110"/>
                <a:gd fmla="*/ 6 h 72" name="T111"/>
                <a:gd fmla="*/ 82 w 100" name="T112"/>
                <a:gd fmla="*/ 2 h 7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 w="100">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2" name="Freeform 28"/>
            <p:cNvSpPr/>
            <p:nvPr/>
          </p:nvSpPr>
          <p:spPr bwMode="auto">
            <a:xfrm>
              <a:off x="2187575" y="1047750"/>
              <a:ext cx="41275" cy="19050"/>
            </a:xfrm>
            <a:custGeom>
              <a:gdLst>
                <a:gd fmla="*/ 8 w 11" name="T0"/>
                <a:gd fmla="*/ 1 h 5" name="T1"/>
                <a:gd fmla="*/ 11 w 11" name="T2"/>
                <a:gd fmla="*/ 1 h 5" name="T3"/>
                <a:gd fmla="*/ 8 w 11" name="T4"/>
                <a:gd fmla="*/ 1 h 5" name="T5"/>
              </a:gdLst>
              <a:cxnLst>
                <a:cxn ang="0">
                  <a:pos x="T0" y="T1"/>
                </a:cxn>
                <a:cxn ang="0">
                  <a:pos x="T2" y="T3"/>
                </a:cxn>
                <a:cxn ang="0">
                  <a:pos x="T4" y="T5"/>
                </a:cxn>
              </a:cxnLst>
              <a:rect b="b" l="0" r="r" t="0"/>
              <a:pathLst>
                <a:path h="5" w="11">
                  <a:moveTo>
                    <a:pt x="8" y="1"/>
                  </a:moveTo>
                  <a:cubicBezTo>
                    <a:pt x="11" y="1"/>
                    <a:pt x="11" y="1"/>
                    <a:pt x="11" y="1"/>
                  </a:cubicBezTo>
                  <a:cubicBezTo>
                    <a:pt x="11" y="5"/>
                    <a:pt x="0" y="0"/>
                    <a:pt x="8"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3" name="Freeform 29"/>
            <p:cNvSpPr/>
            <p:nvPr/>
          </p:nvSpPr>
          <p:spPr bwMode="auto">
            <a:xfrm>
              <a:off x="7310437" y="1069975"/>
              <a:ext cx="115888" cy="90488"/>
            </a:xfrm>
            <a:custGeom>
              <a:gdLst>
                <a:gd fmla="*/ 8 w 31" name="T0"/>
                <a:gd fmla="*/ 0 h 24" name="T1"/>
                <a:gd fmla="*/ 10 w 31" name="T2"/>
                <a:gd fmla="*/ 2 h 24" name="T3"/>
                <a:gd fmla="*/ 18 w 31" name="T4"/>
                <a:gd fmla="*/ 6 h 24" name="T5"/>
                <a:gd fmla="*/ 22 w 31" name="T6"/>
                <a:gd fmla="*/ 3 h 24" name="T7"/>
                <a:gd fmla="*/ 31 w 31" name="T8"/>
                <a:gd fmla="*/ 5 h 24" name="T9"/>
                <a:gd fmla="*/ 28 w 31" name="T10"/>
                <a:gd fmla="*/ 12 h 24" name="T11"/>
                <a:gd fmla="*/ 17 w 31" name="T12"/>
                <a:gd fmla="*/ 14 h 24" name="T13"/>
                <a:gd fmla="*/ 17 w 31" name="T14"/>
                <a:gd fmla="*/ 16 h 24" name="T15"/>
                <a:gd fmla="*/ 14 w 31" name="T16"/>
                <a:gd fmla="*/ 19 h 24" name="T17"/>
                <a:gd fmla="*/ 10 w 31" name="T18"/>
                <a:gd fmla="*/ 20 h 24" name="T19"/>
                <a:gd fmla="*/ 4 w 31" name="T20"/>
                <a:gd fmla="*/ 17 h 24" name="T21"/>
                <a:gd fmla="*/ 0 w 31" name="T22"/>
                <a:gd fmla="*/ 6 h 24" name="T23"/>
                <a:gd fmla="*/ 8 w 31" name="T24"/>
                <a:gd fmla="*/ 0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31">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4" name="Freeform 30"/>
            <p:cNvSpPr/>
            <p:nvPr/>
          </p:nvSpPr>
          <p:spPr bwMode="auto">
            <a:xfrm>
              <a:off x="1808162" y="1081087"/>
              <a:ext cx="30163" cy="22225"/>
            </a:xfrm>
            <a:custGeom>
              <a:gdLst>
                <a:gd fmla="*/ 4 w 8" name="T0"/>
                <a:gd fmla="*/ 0 h 6" name="T1"/>
                <a:gd fmla="*/ 5 w 8" name="T2"/>
                <a:gd fmla="*/ 6 h 6" name="T3"/>
                <a:gd fmla="*/ 0 w 8" name="T4"/>
                <a:gd fmla="*/ 4 h 6" name="T5"/>
                <a:gd fmla="*/ 4 w 8" name="T6"/>
                <a:gd fmla="*/ 0 h 6" name="T7"/>
              </a:gdLst>
              <a:cxnLst>
                <a:cxn ang="0">
                  <a:pos x="T0" y="T1"/>
                </a:cxn>
                <a:cxn ang="0">
                  <a:pos x="T2" y="T3"/>
                </a:cxn>
                <a:cxn ang="0">
                  <a:pos x="T4" y="T5"/>
                </a:cxn>
                <a:cxn ang="0">
                  <a:pos x="T6" y="T7"/>
                </a:cxn>
              </a:cxnLst>
              <a:rect b="b" l="0" r="r" t="0"/>
              <a:pathLst>
                <a:path h="6" w="8">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5" name="Freeform 31"/>
            <p:cNvSpPr/>
            <p:nvPr/>
          </p:nvSpPr>
          <p:spPr bwMode="auto">
            <a:xfrm>
              <a:off x="7437437" y="1081087"/>
              <a:ext cx="52388" cy="49213"/>
            </a:xfrm>
            <a:custGeom>
              <a:gdLst>
                <a:gd fmla="*/ 0 w 14" name="T0"/>
                <a:gd fmla="*/ 4 h 13" name="T1"/>
                <a:gd fmla="*/ 14 w 14" name="T2"/>
                <a:gd fmla="*/ 7 h 13" name="T3"/>
                <a:gd fmla="*/ 8 w 14" name="T4"/>
                <a:gd fmla="*/ 13 h 13" name="T5"/>
                <a:gd fmla="*/ 5 w 14" name="T6"/>
                <a:gd fmla="*/ 10 h 13" name="T7"/>
                <a:gd fmla="*/ 3 w 14" name="T8"/>
                <a:gd fmla="*/ 10 h 13" name="T9"/>
                <a:gd fmla="*/ 0 w 14" name="T10"/>
                <a:gd fmla="*/ 4 h 13" name="T11"/>
              </a:gdLst>
              <a:cxnLst>
                <a:cxn ang="0">
                  <a:pos x="T0" y="T1"/>
                </a:cxn>
                <a:cxn ang="0">
                  <a:pos x="T2" y="T3"/>
                </a:cxn>
                <a:cxn ang="0">
                  <a:pos x="T4" y="T5"/>
                </a:cxn>
                <a:cxn ang="0">
                  <a:pos x="T6" y="T7"/>
                </a:cxn>
                <a:cxn ang="0">
                  <a:pos x="T8" y="T9"/>
                </a:cxn>
                <a:cxn ang="0">
                  <a:pos x="T10" y="T11"/>
                </a:cxn>
              </a:cxnLst>
              <a:rect b="b" l="0" r="r" t="0"/>
              <a:pathLst>
                <a:path h="13" w="14">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6" name="Freeform 32"/>
            <p:cNvSpPr/>
            <p:nvPr/>
          </p:nvSpPr>
          <p:spPr bwMode="auto">
            <a:xfrm>
              <a:off x="7504112" y="1096962"/>
              <a:ext cx="79375" cy="44450"/>
            </a:xfrm>
            <a:custGeom>
              <a:gdLst>
                <a:gd fmla="*/ 1 w 21" name="T0"/>
                <a:gd fmla="*/ 2 h 12" name="T1"/>
                <a:gd fmla="*/ 4 w 21" name="T2"/>
                <a:gd fmla="*/ 2 h 12" name="T3"/>
                <a:gd fmla="*/ 11 w 21" name="T4"/>
                <a:gd fmla="*/ 5 h 12" name="T5"/>
                <a:gd fmla="*/ 18 w 21" name="T6"/>
                <a:gd fmla="*/ 7 h 12" name="T7"/>
                <a:gd fmla="*/ 21 w 21" name="T8"/>
                <a:gd fmla="*/ 10 h 12" name="T9"/>
                <a:gd fmla="*/ 4 w 21" name="T10"/>
                <a:gd fmla="*/ 7 h 12" name="T11"/>
                <a:gd fmla="*/ 1 w 21" name="T12"/>
                <a:gd fmla="*/ 2 h 12" name="T13"/>
              </a:gdLst>
              <a:cxnLst>
                <a:cxn ang="0">
                  <a:pos x="T0" y="T1"/>
                </a:cxn>
                <a:cxn ang="0">
                  <a:pos x="T2" y="T3"/>
                </a:cxn>
                <a:cxn ang="0">
                  <a:pos x="T4" y="T5"/>
                </a:cxn>
                <a:cxn ang="0">
                  <a:pos x="T6" y="T7"/>
                </a:cxn>
                <a:cxn ang="0">
                  <a:pos x="T8" y="T9"/>
                </a:cxn>
                <a:cxn ang="0">
                  <a:pos x="T10" y="T11"/>
                </a:cxn>
                <a:cxn ang="0">
                  <a:pos x="T12" y="T13"/>
                </a:cxn>
              </a:cxnLst>
              <a:rect b="b" l="0" r="r" t="0"/>
              <a:pathLst>
                <a:path h="12" w="21">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7" name="Freeform 33"/>
            <p:cNvSpPr/>
            <p:nvPr/>
          </p:nvSpPr>
          <p:spPr bwMode="auto">
            <a:xfrm>
              <a:off x="2165350" y="1166812"/>
              <a:ext cx="130175" cy="109538"/>
            </a:xfrm>
            <a:custGeom>
              <a:gdLst>
                <a:gd fmla="*/ 11 w 35" name="T0"/>
                <a:gd fmla="*/ 5 h 29" name="T1"/>
                <a:gd fmla="*/ 11 w 35" name="T2"/>
                <a:gd fmla="*/ 4 h 29" name="T3"/>
                <a:gd fmla="*/ 27 w 35" name="T4"/>
                <a:gd fmla="*/ 0 h 29" name="T5"/>
                <a:gd fmla="*/ 30 w 35" name="T6"/>
                <a:gd fmla="*/ 5 h 29" name="T7"/>
                <a:gd fmla="*/ 27 w 35" name="T8"/>
                <a:gd fmla="*/ 9 h 29" name="T9"/>
                <a:gd fmla="*/ 34 w 35" name="T10"/>
                <a:gd fmla="*/ 11 h 29" name="T11"/>
                <a:gd fmla="*/ 35 w 35" name="T12"/>
                <a:gd fmla="*/ 22 h 29" name="T13"/>
                <a:gd fmla="*/ 31 w 35" name="T14"/>
                <a:gd fmla="*/ 22 h 29" name="T15"/>
                <a:gd fmla="*/ 31 w 35" name="T16"/>
                <a:gd fmla="*/ 25 h 29" name="T17"/>
                <a:gd fmla="*/ 27 w 35" name="T18"/>
                <a:gd fmla="*/ 25 h 29" name="T19"/>
                <a:gd fmla="*/ 23 w 35" name="T20"/>
                <a:gd fmla="*/ 28 h 29" name="T21"/>
                <a:gd fmla="*/ 18 w 35" name="T22"/>
                <a:gd fmla="*/ 23 h 29" name="T23"/>
                <a:gd fmla="*/ 14 w 35" name="T24"/>
                <a:gd fmla="*/ 19 h 29" name="T25"/>
                <a:gd fmla="*/ 11 w 35" name="T26"/>
                <a:gd fmla="*/ 16 h 29" name="T27"/>
                <a:gd fmla="*/ 4 w 35" name="T28"/>
                <a:gd fmla="*/ 15 h 29" name="T29"/>
                <a:gd fmla="*/ 0 w 35" name="T30"/>
                <a:gd fmla="*/ 12 h 29" name="T31"/>
                <a:gd fmla="*/ 14 w 35" name="T32"/>
                <a:gd fmla="*/ 14 h 29" name="T33"/>
                <a:gd fmla="*/ 15 w 35" name="T34"/>
                <a:gd fmla="*/ 8 h 29" name="T35"/>
                <a:gd fmla="*/ 10 w 35" name="T36"/>
                <a:gd fmla="*/ 4 h 29" name="T37"/>
                <a:gd fmla="*/ 11 w 35" name="T38"/>
                <a:gd fmla="*/ 5 h 2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 w="35">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8" name="Freeform 34"/>
            <p:cNvSpPr/>
            <p:nvPr/>
          </p:nvSpPr>
          <p:spPr bwMode="auto">
            <a:xfrm>
              <a:off x="2636837" y="1174750"/>
              <a:ext cx="82550" cy="38100"/>
            </a:xfrm>
            <a:custGeom>
              <a:gdLst>
                <a:gd fmla="*/ 0 w 22" name="T0"/>
                <a:gd fmla="*/ 2 h 10" name="T1"/>
                <a:gd fmla="*/ 6 w 22" name="T2"/>
                <a:gd fmla="*/ 0 h 10" name="T3"/>
                <a:gd fmla="*/ 21 w 22" name="T4"/>
                <a:gd fmla="*/ 5 h 10" name="T5"/>
                <a:gd fmla="*/ 20 w 22" name="T6"/>
                <a:gd fmla="*/ 10 h 10" name="T7"/>
                <a:gd fmla="*/ 5 w 22" name="T8"/>
                <a:gd fmla="*/ 5 h 10" name="T9"/>
                <a:gd fmla="*/ 0 w 22" name="T10"/>
                <a:gd fmla="*/ 2 h 10" name="T11"/>
              </a:gdLst>
              <a:cxnLst>
                <a:cxn ang="0">
                  <a:pos x="T0" y="T1"/>
                </a:cxn>
                <a:cxn ang="0">
                  <a:pos x="T2" y="T3"/>
                </a:cxn>
                <a:cxn ang="0">
                  <a:pos x="T4" y="T5"/>
                </a:cxn>
                <a:cxn ang="0">
                  <a:pos x="T6" y="T7"/>
                </a:cxn>
                <a:cxn ang="0">
                  <a:pos x="T8" y="T9"/>
                </a:cxn>
                <a:cxn ang="0">
                  <a:pos x="T10" y="T11"/>
                </a:cxn>
              </a:cxnLst>
              <a:rect b="b" l="0" r="r" t="0"/>
              <a:pathLst>
                <a:path h="10" w="22">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59" name="Freeform 35"/>
            <p:cNvSpPr/>
            <p:nvPr/>
          </p:nvSpPr>
          <p:spPr bwMode="auto">
            <a:xfrm>
              <a:off x="7385050" y="1174750"/>
              <a:ext cx="52388" cy="22225"/>
            </a:xfrm>
            <a:custGeom>
              <a:gdLst>
                <a:gd fmla="*/ 14 w 14" name="T0"/>
                <a:gd fmla="*/ 5 h 6" name="T1"/>
                <a:gd fmla="*/ 0 w 14" name="T2"/>
                <a:gd fmla="*/ 3 h 6" name="T3"/>
                <a:gd fmla="*/ 4 w 14" name="T4"/>
                <a:gd fmla="*/ 0 h 6" name="T5"/>
                <a:gd fmla="*/ 14 w 14" name="T6"/>
                <a:gd fmla="*/ 5 h 6" name="T7"/>
              </a:gdLst>
              <a:cxnLst>
                <a:cxn ang="0">
                  <a:pos x="T0" y="T1"/>
                </a:cxn>
                <a:cxn ang="0">
                  <a:pos x="T2" y="T3"/>
                </a:cxn>
                <a:cxn ang="0">
                  <a:pos x="T4" y="T5"/>
                </a:cxn>
                <a:cxn ang="0">
                  <a:pos x="T6" y="T7"/>
                </a:cxn>
              </a:cxnLst>
              <a:rect b="b" l="0" r="r" t="0"/>
              <a:pathLst>
                <a:path h="6" w="14">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86" name="Freeform 36"/>
            <p:cNvSpPr/>
            <p:nvPr/>
          </p:nvSpPr>
          <p:spPr bwMode="auto">
            <a:xfrm>
              <a:off x="3217862" y="1290637"/>
              <a:ext cx="41275" cy="30163"/>
            </a:xfrm>
            <a:custGeom>
              <a:gdLst>
                <a:gd fmla="*/ 11 w 11" name="T0"/>
                <a:gd fmla="*/ 6 h 8" name="T1"/>
                <a:gd fmla="*/ 0 w 11" name="T2"/>
                <a:gd fmla="*/ 3 h 8" name="T3"/>
                <a:gd fmla="*/ 11 w 11" name="T4"/>
                <a:gd fmla="*/ 6 h 8" name="T5"/>
              </a:gdLst>
              <a:cxnLst>
                <a:cxn ang="0">
                  <a:pos x="T0" y="T1"/>
                </a:cxn>
                <a:cxn ang="0">
                  <a:pos x="T2" y="T3"/>
                </a:cxn>
                <a:cxn ang="0">
                  <a:pos x="T4" y="T5"/>
                </a:cxn>
              </a:cxnLst>
              <a:rect b="b" l="0" r="r" t="0"/>
              <a:pathLst>
                <a:path h="8" w="11">
                  <a:moveTo>
                    <a:pt x="11" y="6"/>
                  </a:moveTo>
                  <a:cubicBezTo>
                    <a:pt x="4" y="8"/>
                    <a:pt x="5" y="2"/>
                    <a:pt x="0" y="3"/>
                  </a:cubicBezTo>
                  <a:cubicBezTo>
                    <a:pt x="2" y="0"/>
                    <a:pt x="11" y="2"/>
                    <a:pt x="11" y="6"/>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87" name="Freeform 37"/>
            <p:cNvSpPr/>
            <p:nvPr/>
          </p:nvSpPr>
          <p:spPr bwMode="auto">
            <a:xfrm>
              <a:off x="3187700" y="1320800"/>
              <a:ext cx="60325" cy="34925"/>
            </a:xfrm>
            <a:custGeom>
              <a:gdLst>
                <a:gd fmla="*/ 16 w 16" name="T0"/>
                <a:gd fmla="*/ 5 h 9" name="T1"/>
                <a:gd fmla="*/ 2 w 16" name="T2"/>
                <a:gd fmla="*/ 5 h 9" name="T3"/>
                <a:gd fmla="*/ 6 w 16" name="T4"/>
                <a:gd fmla="*/ 1 h 9" name="T5"/>
                <a:gd fmla="*/ 16 w 16" name="T6"/>
                <a:gd fmla="*/ 5 h 9" name="T7"/>
              </a:gdLst>
              <a:cxnLst>
                <a:cxn ang="0">
                  <a:pos x="T0" y="T1"/>
                </a:cxn>
                <a:cxn ang="0">
                  <a:pos x="T2" y="T3"/>
                </a:cxn>
                <a:cxn ang="0">
                  <a:pos x="T4" y="T5"/>
                </a:cxn>
                <a:cxn ang="0">
                  <a:pos x="T6" y="T7"/>
                </a:cxn>
              </a:cxnLst>
              <a:rect b="b" l="0" r="r" t="0"/>
              <a:pathLst>
                <a:path h="9" w="16">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88" name="Freeform 38"/>
            <p:cNvSpPr/>
            <p:nvPr/>
          </p:nvSpPr>
          <p:spPr bwMode="auto">
            <a:xfrm>
              <a:off x="5400675" y="1343025"/>
              <a:ext cx="38100" cy="34925"/>
            </a:xfrm>
            <a:custGeom>
              <a:gdLst>
                <a:gd fmla="*/ 4 w 10" name="T0"/>
                <a:gd fmla="*/ 0 h 9" name="T1"/>
                <a:gd fmla="*/ 10 w 10" name="T2"/>
                <a:gd fmla="*/ 6 h 9" name="T3"/>
                <a:gd fmla="*/ 3 w 10" name="T4"/>
                <a:gd fmla="*/ 9 h 9" name="T5"/>
                <a:gd fmla="*/ 1 w 10" name="T6"/>
                <a:gd fmla="*/ 2 h 9" name="T7"/>
                <a:gd fmla="*/ 4 w 10" name="T8"/>
                <a:gd fmla="*/ 0 h 9" name="T9"/>
              </a:gdLst>
              <a:cxnLst>
                <a:cxn ang="0">
                  <a:pos x="T0" y="T1"/>
                </a:cxn>
                <a:cxn ang="0">
                  <a:pos x="T2" y="T3"/>
                </a:cxn>
                <a:cxn ang="0">
                  <a:pos x="T4" y="T5"/>
                </a:cxn>
                <a:cxn ang="0">
                  <a:pos x="T6" y="T7"/>
                </a:cxn>
                <a:cxn ang="0">
                  <a:pos x="T8" y="T9"/>
                </a:cxn>
              </a:cxnLst>
              <a:rect b="b" l="0" r="r" t="0"/>
              <a:pathLst>
                <a:path h="9" w="10">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89" name="Freeform 39"/>
            <p:cNvSpPr/>
            <p:nvPr/>
          </p:nvSpPr>
          <p:spPr bwMode="auto">
            <a:xfrm>
              <a:off x="2044700" y="1366837"/>
              <a:ext cx="38100" cy="25400"/>
            </a:xfrm>
            <a:custGeom>
              <a:gdLst>
                <a:gd fmla="*/ 10 w 10" name="T0"/>
                <a:gd fmla="*/ 6 h 7" name="T1"/>
                <a:gd fmla="*/ 0 w 10" name="T2"/>
                <a:gd fmla="*/ 7 h 7" name="T3"/>
                <a:gd fmla="*/ 10 w 10" name="T4"/>
                <a:gd fmla="*/ 6 h 7" name="T5"/>
              </a:gdLst>
              <a:cxnLst>
                <a:cxn ang="0">
                  <a:pos x="T0" y="T1"/>
                </a:cxn>
                <a:cxn ang="0">
                  <a:pos x="T2" y="T3"/>
                </a:cxn>
                <a:cxn ang="0">
                  <a:pos x="T4" y="T5"/>
                </a:cxn>
              </a:cxnLst>
              <a:rect b="b" l="0" r="r" t="0"/>
              <a:pathLst>
                <a:path h="7" w="10">
                  <a:moveTo>
                    <a:pt x="10" y="6"/>
                  </a:moveTo>
                  <a:cubicBezTo>
                    <a:pt x="5" y="5"/>
                    <a:pt x="3" y="6"/>
                    <a:pt x="0" y="7"/>
                  </a:cubicBezTo>
                  <a:cubicBezTo>
                    <a:pt x="0" y="4"/>
                    <a:pt x="10" y="0"/>
                    <a:pt x="10" y="6"/>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0" name="Freeform 40"/>
            <p:cNvSpPr/>
            <p:nvPr/>
          </p:nvSpPr>
          <p:spPr bwMode="auto">
            <a:xfrm>
              <a:off x="2705100" y="1384300"/>
              <a:ext cx="66675" cy="41275"/>
            </a:xfrm>
            <a:custGeom>
              <a:gdLst>
                <a:gd fmla="*/ 15 w 18" name="T0"/>
                <a:gd fmla="*/ 2 h 11" name="T1"/>
                <a:gd fmla="*/ 16 w 18" name="T2"/>
                <a:gd fmla="*/ 10 h 11" name="T3"/>
                <a:gd fmla="*/ 2 w 18" name="T4"/>
                <a:gd fmla="*/ 8 h 11" name="T5"/>
                <a:gd fmla="*/ 5 w 18" name="T6"/>
                <a:gd fmla="*/ 2 h 11" name="T7"/>
                <a:gd fmla="*/ 15 w 18" name="T8"/>
                <a:gd fmla="*/ 2 h 11" name="T9"/>
              </a:gdLst>
              <a:cxnLst>
                <a:cxn ang="0">
                  <a:pos x="T0" y="T1"/>
                </a:cxn>
                <a:cxn ang="0">
                  <a:pos x="T2" y="T3"/>
                </a:cxn>
                <a:cxn ang="0">
                  <a:pos x="T4" y="T5"/>
                </a:cxn>
                <a:cxn ang="0">
                  <a:pos x="T6" y="T7"/>
                </a:cxn>
                <a:cxn ang="0">
                  <a:pos x="T8" y="T9"/>
                </a:cxn>
              </a:cxnLst>
              <a:rect b="b" l="0" r="r" t="0"/>
              <a:pathLst>
                <a:path h="11" w="18">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1" name="Freeform 41"/>
            <p:cNvSpPr/>
            <p:nvPr/>
          </p:nvSpPr>
          <p:spPr bwMode="auto">
            <a:xfrm>
              <a:off x="2682875" y="1497012"/>
              <a:ext cx="77788" cy="38100"/>
            </a:xfrm>
            <a:custGeom>
              <a:gdLst>
                <a:gd fmla="*/ 19 w 21" name="T0"/>
                <a:gd fmla="*/ 4 h 10" name="T1"/>
                <a:gd fmla="*/ 14 w 21" name="T2"/>
                <a:gd fmla="*/ 7 h 10" name="T3"/>
                <a:gd fmla="*/ 8 w 21" name="T4"/>
                <a:gd fmla="*/ 8 h 10" name="T5"/>
                <a:gd fmla="*/ 2 w 21" name="T6"/>
                <a:gd fmla="*/ 7 h 10" name="T7"/>
                <a:gd fmla="*/ 4 w 21" name="T8"/>
                <a:gd fmla="*/ 3 h 10" name="T9"/>
                <a:gd fmla="*/ 8 w 21" name="T10"/>
                <a:gd fmla="*/ 0 h 10" name="T11"/>
                <a:gd fmla="*/ 19 w 21" name="T12"/>
                <a:gd fmla="*/ 4 h 10" name="T13"/>
              </a:gdLst>
              <a:cxnLst>
                <a:cxn ang="0">
                  <a:pos x="T0" y="T1"/>
                </a:cxn>
                <a:cxn ang="0">
                  <a:pos x="T2" y="T3"/>
                </a:cxn>
                <a:cxn ang="0">
                  <a:pos x="T4" y="T5"/>
                </a:cxn>
                <a:cxn ang="0">
                  <a:pos x="T6" y="T7"/>
                </a:cxn>
                <a:cxn ang="0">
                  <a:pos x="T8" y="T9"/>
                </a:cxn>
                <a:cxn ang="0">
                  <a:pos x="T10" y="T11"/>
                </a:cxn>
                <a:cxn ang="0">
                  <a:pos x="T12" y="T13"/>
                </a:cxn>
              </a:cxnLst>
              <a:rect b="b" l="0" r="r" t="0"/>
              <a:pathLst>
                <a:path h="10" w="21">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2" name="Freeform 42"/>
            <p:cNvSpPr/>
            <p:nvPr/>
          </p:nvSpPr>
          <p:spPr bwMode="auto">
            <a:xfrm>
              <a:off x="2682875" y="1554162"/>
              <a:ext cx="36513" cy="19050"/>
            </a:xfrm>
            <a:custGeom>
              <a:gdLst>
                <a:gd fmla="*/ 8 w 10" name="T0"/>
                <a:gd fmla="*/ 5 h 5" name="T1"/>
                <a:gd fmla="*/ 2 w 10" name="T2"/>
                <a:gd fmla="*/ 5 h 5" name="T3"/>
                <a:gd fmla="*/ 8 w 10" name="T4"/>
                <a:gd fmla="*/ 5 h 5" name="T5"/>
              </a:gdLst>
              <a:cxnLst>
                <a:cxn ang="0">
                  <a:pos x="T0" y="T1"/>
                </a:cxn>
                <a:cxn ang="0">
                  <a:pos x="T2" y="T3"/>
                </a:cxn>
                <a:cxn ang="0">
                  <a:pos x="T4" y="T5"/>
                </a:cxn>
              </a:cxnLst>
              <a:rect b="b" l="0" r="r" t="0"/>
              <a:pathLst>
                <a:path h="5" w="10">
                  <a:moveTo>
                    <a:pt x="8" y="5"/>
                  </a:moveTo>
                  <a:cubicBezTo>
                    <a:pt x="5" y="2"/>
                    <a:pt x="6" y="5"/>
                    <a:pt x="2" y="5"/>
                  </a:cubicBezTo>
                  <a:cubicBezTo>
                    <a:pt x="0" y="0"/>
                    <a:pt x="10" y="0"/>
                    <a:pt x="8"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3" name="Freeform 43"/>
            <p:cNvSpPr/>
            <p:nvPr/>
          </p:nvSpPr>
          <p:spPr bwMode="auto">
            <a:xfrm>
              <a:off x="2565400" y="1579562"/>
              <a:ext cx="41275" cy="22225"/>
            </a:xfrm>
            <a:custGeom>
              <a:gdLst>
                <a:gd fmla="*/ 9 w 11" name="T0"/>
                <a:gd fmla="*/ 0 h 6" name="T1"/>
                <a:gd fmla="*/ 11 w 11" name="T2"/>
                <a:gd fmla="*/ 3 h 6" name="T3"/>
                <a:gd fmla="*/ 5 w 11" name="T4"/>
                <a:gd fmla="*/ 5 h 6" name="T5"/>
                <a:gd fmla="*/ 0 w 11" name="T6"/>
                <a:gd fmla="*/ 5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4" name="Freeform 44"/>
            <p:cNvSpPr/>
            <p:nvPr/>
          </p:nvSpPr>
          <p:spPr bwMode="auto">
            <a:xfrm>
              <a:off x="2644775" y="1601787"/>
              <a:ext cx="14288" cy="26988"/>
            </a:xfrm>
            <a:custGeom>
              <a:gdLst>
                <a:gd fmla="*/ 1 w 4" name="T0"/>
                <a:gd fmla="*/ 0 h 7" name="T1"/>
                <a:gd fmla="*/ 4 w 4" name="T2"/>
                <a:gd fmla="*/ 6 h 7" name="T3"/>
                <a:gd fmla="*/ 1 w 4" name="T4"/>
                <a:gd fmla="*/ 0 h 7" name="T5"/>
              </a:gdLst>
              <a:cxnLst>
                <a:cxn ang="0">
                  <a:pos x="T0" y="T1"/>
                </a:cxn>
                <a:cxn ang="0">
                  <a:pos x="T2" y="T3"/>
                </a:cxn>
                <a:cxn ang="0">
                  <a:pos x="T4" y="T5"/>
                </a:cxn>
              </a:cxnLst>
              <a:rect b="b" l="0" r="r" t="0"/>
              <a:pathLst>
                <a:path h="7" w="4">
                  <a:moveTo>
                    <a:pt x="1" y="0"/>
                  </a:moveTo>
                  <a:cubicBezTo>
                    <a:pt x="4" y="0"/>
                    <a:pt x="4" y="2"/>
                    <a:pt x="4" y="6"/>
                  </a:cubicBezTo>
                  <a:cubicBezTo>
                    <a:pt x="0" y="7"/>
                    <a:pt x="1" y="2"/>
                    <a:pt x="1"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5" name="Freeform 45"/>
            <p:cNvSpPr/>
            <p:nvPr/>
          </p:nvSpPr>
          <p:spPr bwMode="auto">
            <a:xfrm>
              <a:off x="4148137" y="1824037"/>
              <a:ext cx="93663" cy="107950"/>
            </a:xfrm>
            <a:custGeom>
              <a:gdLst>
                <a:gd fmla="*/ 10 w 25" name="T0"/>
                <a:gd fmla="*/ 0 h 29" name="T1"/>
                <a:gd fmla="*/ 11 w 25" name="T2"/>
                <a:gd fmla="*/ 1 h 29" name="T3"/>
                <a:gd fmla="*/ 21 w 25" name="T4"/>
                <a:gd fmla="*/ 1 h 29" name="T5"/>
                <a:gd fmla="*/ 25 w 25" name="T6"/>
                <a:gd fmla="*/ 4 h 29" name="T7"/>
                <a:gd fmla="*/ 24 w 25" name="T8"/>
                <a:gd fmla="*/ 7 h 29" name="T9"/>
                <a:gd fmla="*/ 21 w 25" name="T10"/>
                <a:gd fmla="*/ 8 h 29" name="T11"/>
                <a:gd fmla="*/ 24 w 25" name="T12"/>
                <a:gd fmla="*/ 15 h 29" name="T13"/>
                <a:gd fmla="*/ 22 w 25" name="T14"/>
                <a:gd fmla="*/ 22 h 29" name="T15"/>
                <a:gd fmla="*/ 15 w 25" name="T16"/>
                <a:gd fmla="*/ 22 h 29" name="T17"/>
                <a:gd fmla="*/ 14 w 25" name="T18"/>
                <a:gd fmla="*/ 27 h 29" name="T19"/>
                <a:gd fmla="*/ 11 w 25" name="T20"/>
                <a:gd fmla="*/ 29 h 29" name="T21"/>
                <a:gd fmla="*/ 3 w 25" name="T22"/>
                <a:gd fmla="*/ 29 h 29" name="T23"/>
                <a:gd fmla="*/ 6 w 25" name="T24"/>
                <a:gd fmla="*/ 21 h 29" name="T25"/>
                <a:gd fmla="*/ 6 w 25" name="T26"/>
                <a:gd fmla="*/ 15 h 29" name="T27"/>
                <a:gd fmla="*/ 3 w 25" name="T28"/>
                <a:gd fmla="*/ 8 h 29" name="T29"/>
                <a:gd fmla="*/ 8 w 25" name="T30"/>
                <a:gd fmla="*/ 10 h 29" name="T31"/>
                <a:gd fmla="*/ 10 w 25" name="T32"/>
                <a:gd fmla="*/ 0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25">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6" name="Freeform 46"/>
            <p:cNvSpPr/>
            <p:nvPr/>
          </p:nvSpPr>
          <p:spPr bwMode="auto">
            <a:xfrm>
              <a:off x="833437" y="1827212"/>
              <a:ext cx="30163" cy="26988"/>
            </a:xfrm>
            <a:custGeom>
              <a:gdLst>
                <a:gd fmla="*/ 7 w 8" name="T0"/>
                <a:gd fmla="*/ 0 h 7" name="T1"/>
                <a:gd fmla="*/ 6 w 8" name="T2"/>
                <a:gd fmla="*/ 3 h 7" name="T3"/>
                <a:gd fmla="*/ 0 w 8" name="T4"/>
                <a:gd fmla="*/ 5 h 7" name="T5"/>
                <a:gd fmla="*/ 7 w 8" name="T6"/>
                <a:gd fmla="*/ 0 h 7" name="T7"/>
              </a:gdLst>
              <a:cxnLst>
                <a:cxn ang="0">
                  <a:pos x="T0" y="T1"/>
                </a:cxn>
                <a:cxn ang="0">
                  <a:pos x="T2" y="T3"/>
                </a:cxn>
                <a:cxn ang="0">
                  <a:pos x="T4" y="T5"/>
                </a:cxn>
                <a:cxn ang="0">
                  <a:pos x="T6" y="T7"/>
                </a:cxn>
              </a:cxnLst>
              <a:rect b="b" l="0" r="r" t="0"/>
              <a:pathLst>
                <a:path h="7" w="8">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7" name="Freeform 47"/>
            <p:cNvSpPr/>
            <p:nvPr/>
          </p:nvSpPr>
          <p:spPr bwMode="auto">
            <a:xfrm>
              <a:off x="1519237" y="1849437"/>
              <a:ext cx="33338" cy="52388"/>
            </a:xfrm>
            <a:custGeom>
              <a:gdLst>
                <a:gd fmla="*/ 2 w 9" name="T0"/>
                <a:gd fmla="*/ 0 h 14" name="T1"/>
                <a:gd fmla="*/ 9 w 9" name="T2"/>
                <a:gd fmla="*/ 10 h 14" name="T3"/>
                <a:gd fmla="*/ 4 w 9" name="T4"/>
                <a:gd fmla="*/ 7 h 14" name="T5"/>
                <a:gd fmla="*/ 2 w 9" name="T6"/>
                <a:gd fmla="*/ 0 h 14" name="T7"/>
              </a:gdLst>
              <a:cxnLst>
                <a:cxn ang="0">
                  <a:pos x="T0" y="T1"/>
                </a:cxn>
                <a:cxn ang="0">
                  <a:pos x="T2" y="T3"/>
                </a:cxn>
                <a:cxn ang="0">
                  <a:pos x="T4" y="T5"/>
                </a:cxn>
                <a:cxn ang="0">
                  <a:pos x="T6" y="T7"/>
                </a:cxn>
              </a:cxnLst>
              <a:rect b="b" l="0" r="r" t="0"/>
              <a:pathLst>
                <a:path h="14" w="9">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8" name="Freeform 48"/>
            <p:cNvSpPr/>
            <p:nvPr/>
          </p:nvSpPr>
          <p:spPr bwMode="auto">
            <a:xfrm>
              <a:off x="7407275" y="1827212"/>
              <a:ext cx="55563" cy="244475"/>
            </a:xfrm>
            <a:custGeom>
              <a:gdLst>
                <a:gd fmla="*/ 5 w 15" name="T0"/>
                <a:gd fmla="*/ 7 h 65" name="T1"/>
                <a:gd fmla="*/ 8 w 15" name="T2"/>
                <a:gd fmla="*/ 17 h 65" name="T3"/>
                <a:gd fmla="*/ 9 w 15" name="T4"/>
                <a:gd fmla="*/ 23 h 65" name="T5"/>
                <a:gd fmla="*/ 9 w 15" name="T6"/>
                <a:gd fmla="*/ 27 h 65" name="T7"/>
                <a:gd fmla="*/ 11 w 15" name="T8"/>
                <a:gd fmla="*/ 38 h 65" name="T9"/>
                <a:gd fmla="*/ 15 w 15" name="T10"/>
                <a:gd fmla="*/ 44 h 65" name="T11"/>
                <a:gd fmla="*/ 9 w 15" name="T12"/>
                <a:gd fmla="*/ 45 h 65" name="T13"/>
                <a:gd fmla="*/ 9 w 15" name="T14"/>
                <a:gd fmla="*/ 55 h 65" name="T15"/>
                <a:gd fmla="*/ 6 w 15" name="T16"/>
                <a:gd fmla="*/ 55 h 65" name="T17"/>
                <a:gd fmla="*/ 9 w 15" name="T18"/>
                <a:gd fmla="*/ 65 h 65" name="T19"/>
                <a:gd fmla="*/ 2 w 15" name="T20"/>
                <a:gd fmla="*/ 63 h 65" name="T21"/>
                <a:gd fmla="*/ 4 w 15" name="T22"/>
                <a:gd fmla="*/ 55 h 65" name="T23"/>
                <a:gd fmla="*/ 1 w 15" name="T24"/>
                <a:gd fmla="*/ 51 h 65" name="T25"/>
                <a:gd fmla="*/ 4 w 15" name="T26"/>
                <a:gd fmla="*/ 34 h 65" name="T27"/>
                <a:gd fmla="*/ 1 w 15" name="T28"/>
                <a:gd fmla="*/ 27 h 65" name="T29"/>
                <a:gd fmla="*/ 1 w 15" name="T30"/>
                <a:gd fmla="*/ 17 h 65" name="T31"/>
                <a:gd fmla="*/ 5 w 15" name="T32"/>
                <a:gd fmla="*/ 13 h 65" name="T33"/>
                <a:gd fmla="*/ 6 w 15" name="T34"/>
                <a:gd fmla="*/ 9 h 65" name="T35"/>
                <a:gd fmla="*/ 5 w 15" name="T36"/>
                <a:gd fmla="*/ 7 h 6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5" w="1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99" name="Freeform 49"/>
            <p:cNvSpPr/>
            <p:nvPr/>
          </p:nvSpPr>
          <p:spPr bwMode="auto">
            <a:xfrm>
              <a:off x="792162" y="1854200"/>
              <a:ext cx="14288" cy="25400"/>
            </a:xfrm>
            <a:custGeom>
              <a:gdLst>
                <a:gd fmla="*/ 1 w 4" name="T0"/>
                <a:gd fmla="*/ 0 h 7" name="T1"/>
                <a:gd fmla="*/ 0 w 4" name="T2"/>
                <a:gd fmla="*/ 5 h 7" name="T3"/>
                <a:gd fmla="*/ 0 w 4" name="T4"/>
                <a:gd fmla="*/ 2 h 7" name="T5"/>
                <a:gd fmla="*/ 1 w 4" name="T6"/>
                <a:gd fmla="*/ 0 h 7" name="T7"/>
              </a:gdLst>
              <a:cxnLst>
                <a:cxn ang="0">
                  <a:pos x="T0" y="T1"/>
                </a:cxn>
                <a:cxn ang="0">
                  <a:pos x="T2" y="T3"/>
                </a:cxn>
                <a:cxn ang="0">
                  <a:pos x="T4" y="T5"/>
                </a:cxn>
                <a:cxn ang="0">
                  <a:pos x="T6" y="T7"/>
                </a:cxn>
              </a:cxnLst>
              <a:rect b="b" l="0" r="r" t="0"/>
              <a:pathLst>
                <a:path h="7" w="4">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0" name="Freeform 50"/>
            <p:cNvSpPr/>
            <p:nvPr/>
          </p:nvSpPr>
          <p:spPr bwMode="auto">
            <a:xfrm>
              <a:off x="3090862" y="1939925"/>
              <a:ext cx="157163" cy="131763"/>
            </a:xfrm>
            <a:custGeom>
              <a:gdLst>
                <a:gd fmla="*/ 18 w 42" name="T0"/>
                <a:gd fmla="*/ 0 h 35" name="T1"/>
                <a:gd fmla="*/ 22 w 42" name="T2"/>
                <a:gd fmla="*/ 3 h 35" name="T3"/>
                <a:gd fmla="*/ 21 w 42" name="T4"/>
                <a:gd fmla="*/ 8 h 35" name="T5"/>
                <a:gd fmla="*/ 27 w 42" name="T6"/>
                <a:gd fmla="*/ 11 h 35" name="T7"/>
                <a:gd fmla="*/ 35 w 42" name="T8"/>
                <a:gd fmla="*/ 14 h 35" name="T9"/>
                <a:gd fmla="*/ 34 w 42" name="T10"/>
                <a:gd fmla="*/ 19 h 35" name="T11"/>
                <a:gd fmla="*/ 38 w 42" name="T12"/>
                <a:gd fmla="*/ 21 h 35" name="T13"/>
                <a:gd fmla="*/ 41 w 42" name="T14"/>
                <a:gd fmla="*/ 25 h 35" name="T15"/>
                <a:gd fmla="*/ 38 w 42" name="T16"/>
                <a:gd fmla="*/ 32 h 35" name="T17"/>
                <a:gd fmla="*/ 36 w 42" name="T18"/>
                <a:gd fmla="*/ 29 h 35" name="T19"/>
                <a:gd fmla="*/ 28 w 42" name="T20"/>
                <a:gd fmla="*/ 29 h 35" name="T21"/>
                <a:gd fmla="*/ 22 w 42" name="T22"/>
                <a:gd fmla="*/ 35 h 35" name="T23"/>
                <a:gd fmla="*/ 20 w 42" name="T24"/>
                <a:gd fmla="*/ 31 h 35" name="T25"/>
                <a:gd fmla="*/ 15 w 42" name="T26"/>
                <a:gd fmla="*/ 29 h 35" name="T27"/>
                <a:gd fmla="*/ 10 w 42" name="T28"/>
                <a:gd fmla="*/ 25 h 35" name="T29"/>
                <a:gd fmla="*/ 0 w 42" name="T30"/>
                <a:gd fmla="*/ 26 h 35" name="T31"/>
                <a:gd fmla="*/ 1 w 42" name="T32"/>
                <a:gd fmla="*/ 21 h 35" name="T33"/>
                <a:gd fmla="*/ 7 w 42" name="T34"/>
                <a:gd fmla="*/ 18 h 35" name="T35"/>
                <a:gd fmla="*/ 10 w 42" name="T36"/>
                <a:gd fmla="*/ 12 h 35" name="T37"/>
                <a:gd fmla="*/ 11 w 42" name="T38"/>
                <a:gd fmla="*/ 5 h 35" name="T39"/>
                <a:gd fmla="*/ 14 w 42" name="T40"/>
                <a:gd fmla="*/ 5 h 35" name="T41"/>
                <a:gd fmla="*/ 14 w 42" name="T42"/>
                <a:gd fmla="*/ 3 h 35" name="T43"/>
                <a:gd fmla="*/ 18 w 42" name="T44"/>
                <a:gd fmla="*/ 0 h 3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5" w="42">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1" name="Freeform 51"/>
            <p:cNvSpPr/>
            <p:nvPr/>
          </p:nvSpPr>
          <p:spPr bwMode="auto">
            <a:xfrm>
              <a:off x="3008312" y="1981200"/>
              <a:ext cx="33338" cy="33338"/>
            </a:xfrm>
            <a:custGeom>
              <a:gdLst>
                <a:gd fmla="*/ 0 w 9" name="T0"/>
                <a:gd fmla="*/ 0 h 9" name="T1"/>
                <a:gd fmla="*/ 9 w 9" name="T2"/>
                <a:gd fmla="*/ 4 h 9" name="T3"/>
                <a:gd fmla="*/ 0 w 9" name="T4"/>
                <a:gd fmla="*/ 0 h 9" name="T5"/>
              </a:gdLst>
              <a:cxnLst>
                <a:cxn ang="0">
                  <a:pos x="T0" y="T1"/>
                </a:cxn>
                <a:cxn ang="0">
                  <a:pos x="T2" y="T3"/>
                </a:cxn>
                <a:cxn ang="0">
                  <a:pos x="T4" y="T5"/>
                </a:cxn>
              </a:cxnLst>
              <a:rect b="b" l="0" r="r" t="0"/>
              <a:pathLst>
                <a:path h="9" w="9">
                  <a:moveTo>
                    <a:pt x="0" y="0"/>
                  </a:moveTo>
                  <a:cubicBezTo>
                    <a:pt x="5" y="0"/>
                    <a:pt x="5" y="4"/>
                    <a:pt x="9" y="4"/>
                  </a:cubicBezTo>
                  <a:cubicBezTo>
                    <a:pt x="8" y="9"/>
                    <a:pt x="0" y="5"/>
                    <a:pt x="0"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2" name="Freeform 52"/>
            <p:cNvSpPr/>
            <p:nvPr/>
          </p:nvSpPr>
          <p:spPr bwMode="auto">
            <a:xfrm>
              <a:off x="7388225" y="2112962"/>
              <a:ext cx="112713" cy="77788"/>
            </a:xfrm>
            <a:custGeom>
              <a:gdLst>
                <a:gd fmla="*/ 9 w 30" name="T0"/>
                <a:gd fmla="*/ 0 h 21" name="T1"/>
                <a:gd fmla="*/ 10 w 30" name="T2"/>
                <a:gd fmla="*/ 2 h 21" name="T3"/>
                <a:gd fmla="*/ 16 w 30" name="T4"/>
                <a:gd fmla="*/ 7 h 21" name="T5"/>
                <a:gd fmla="*/ 30 w 30" name="T6"/>
                <a:gd fmla="*/ 6 h 21" name="T7"/>
                <a:gd fmla="*/ 24 w 30" name="T8"/>
                <a:gd fmla="*/ 14 h 21" name="T9"/>
                <a:gd fmla="*/ 20 w 30" name="T10"/>
                <a:gd fmla="*/ 13 h 21" name="T11"/>
                <a:gd fmla="*/ 14 w 30" name="T12"/>
                <a:gd fmla="*/ 16 h 21" name="T13"/>
                <a:gd fmla="*/ 13 w 30" name="T14"/>
                <a:gd fmla="*/ 20 h 21" name="T15"/>
                <a:gd fmla="*/ 6 w 30" name="T16"/>
                <a:gd fmla="*/ 17 h 21" name="T17"/>
                <a:gd fmla="*/ 9 w 30" name="T18"/>
                <a:gd fmla="*/ 0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30">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3" name="Freeform 53"/>
            <p:cNvSpPr/>
            <p:nvPr/>
          </p:nvSpPr>
          <p:spPr bwMode="auto">
            <a:xfrm>
              <a:off x="7192962" y="2206625"/>
              <a:ext cx="214313" cy="184150"/>
            </a:xfrm>
            <a:custGeom>
              <a:gdLst>
                <a:gd fmla="*/ 51 w 57" name="T0"/>
                <a:gd fmla="*/ 0 h 49" name="T1"/>
                <a:gd fmla="*/ 55 w 57" name="T2"/>
                <a:gd fmla="*/ 2 h 49" name="T3"/>
                <a:gd fmla="*/ 55 w 57" name="T4"/>
                <a:gd fmla="*/ 23 h 49" name="T5"/>
                <a:gd fmla="*/ 53 w 57" name="T6"/>
                <a:gd fmla="*/ 20 h 49" name="T7"/>
                <a:gd fmla="*/ 53 w 57" name="T8"/>
                <a:gd fmla="*/ 28 h 49" name="T9"/>
                <a:gd fmla="*/ 51 w 57" name="T10"/>
                <a:gd fmla="*/ 27 h 49" name="T11"/>
                <a:gd fmla="*/ 51 w 57" name="T12"/>
                <a:gd fmla="*/ 41 h 49" name="T13"/>
                <a:gd fmla="*/ 48 w 57" name="T14"/>
                <a:gd fmla="*/ 40 h 49" name="T15"/>
                <a:gd fmla="*/ 44 w 57" name="T16"/>
                <a:gd fmla="*/ 42 h 49" name="T17"/>
                <a:gd fmla="*/ 41 w 57" name="T18"/>
                <a:gd fmla="*/ 41 h 49" name="T19"/>
                <a:gd fmla="*/ 35 w 57" name="T20"/>
                <a:gd fmla="*/ 42 h 49" name="T21"/>
                <a:gd fmla="*/ 28 w 57" name="T22"/>
                <a:gd fmla="*/ 44 h 49" name="T23"/>
                <a:gd fmla="*/ 25 w 57" name="T24"/>
                <a:gd fmla="*/ 49 h 49" name="T25"/>
                <a:gd fmla="*/ 20 w 57" name="T26"/>
                <a:gd fmla="*/ 42 h 49" name="T27"/>
                <a:gd fmla="*/ 17 w 57" name="T28"/>
                <a:gd fmla="*/ 45 h 49" name="T29"/>
                <a:gd fmla="*/ 14 w 57" name="T30"/>
                <a:gd fmla="*/ 44 h 49" name="T31"/>
                <a:gd fmla="*/ 0 w 57" name="T32"/>
                <a:gd fmla="*/ 47 h 49" name="T33"/>
                <a:gd fmla="*/ 2 w 57" name="T34"/>
                <a:gd fmla="*/ 41 h 49" name="T35"/>
                <a:gd fmla="*/ 4 w 57" name="T36"/>
                <a:gd fmla="*/ 42 h 49" name="T37"/>
                <a:gd fmla="*/ 6 w 57" name="T38"/>
                <a:gd fmla="*/ 40 h 49" name="T39"/>
                <a:gd fmla="*/ 25 w 57" name="T40"/>
                <a:gd fmla="*/ 38 h 49" name="T41"/>
                <a:gd fmla="*/ 28 w 57" name="T42"/>
                <a:gd fmla="*/ 28 h 49" name="T43"/>
                <a:gd fmla="*/ 31 w 57" name="T44"/>
                <a:gd fmla="*/ 26 h 49" name="T45"/>
                <a:gd fmla="*/ 39 w 57" name="T46"/>
                <a:gd fmla="*/ 27 h 49" name="T47"/>
                <a:gd fmla="*/ 39 w 57" name="T48"/>
                <a:gd fmla="*/ 21 h 49" name="T49"/>
                <a:gd fmla="*/ 41 w 57" name="T50"/>
                <a:gd fmla="*/ 24 h 49" name="T51"/>
                <a:gd fmla="*/ 42 w 57" name="T52"/>
                <a:gd fmla="*/ 17 h 49" name="T53"/>
                <a:gd fmla="*/ 46 w 57" name="T54"/>
                <a:gd fmla="*/ 6 h 49" name="T55"/>
                <a:gd fmla="*/ 51 w 57" name="T56"/>
                <a:gd fmla="*/ 0 h 4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9" w="57">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4" name="Freeform 54"/>
            <p:cNvSpPr/>
            <p:nvPr/>
          </p:nvSpPr>
          <p:spPr bwMode="auto">
            <a:xfrm>
              <a:off x="4549775" y="2217737"/>
              <a:ext cx="38100" cy="41275"/>
            </a:xfrm>
            <a:custGeom>
              <a:gdLst>
                <a:gd fmla="*/ 4 w 10" name="T0"/>
                <a:gd fmla="*/ 0 h 11" name="T1"/>
                <a:gd fmla="*/ 1 w 10" name="T2"/>
                <a:gd fmla="*/ 10 h 11" name="T3"/>
                <a:gd fmla="*/ 4 w 10" name="T4"/>
                <a:gd fmla="*/ 0 h 11" name="T5"/>
              </a:gdLst>
              <a:cxnLst>
                <a:cxn ang="0">
                  <a:pos x="T0" y="T1"/>
                </a:cxn>
                <a:cxn ang="0">
                  <a:pos x="T2" y="T3"/>
                </a:cxn>
                <a:cxn ang="0">
                  <a:pos x="T4" y="T5"/>
                </a:cxn>
              </a:cxnLst>
              <a:rect b="b" l="0" r="r" t="0"/>
              <a:pathLst>
                <a:path h="11" w="10">
                  <a:moveTo>
                    <a:pt x="4" y="0"/>
                  </a:moveTo>
                  <a:cubicBezTo>
                    <a:pt x="10" y="0"/>
                    <a:pt x="8" y="11"/>
                    <a:pt x="1" y="10"/>
                  </a:cubicBezTo>
                  <a:cubicBezTo>
                    <a:pt x="4" y="9"/>
                    <a:pt x="0" y="1"/>
                    <a:pt x="4"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5" name="Freeform 55"/>
            <p:cNvSpPr/>
            <p:nvPr/>
          </p:nvSpPr>
          <p:spPr bwMode="auto">
            <a:xfrm>
              <a:off x="4640262" y="2278062"/>
              <a:ext cx="55563" cy="41275"/>
            </a:xfrm>
            <a:custGeom>
              <a:gdLst>
                <a:gd fmla="*/ 12 w 15" name="T0"/>
                <a:gd fmla="*/ 2 h 11" name="T1"/>
                <a:gd fmla="*/ 15 w 15" name="T2"/>
                <a:gd fmla="*/ 9 h 11" name="T3"/>
                <a:gd fmla="*/ 8 w 15" name="T4"/>
                <a:gd fmla="*/ 9 h 11" name="T5"/>
                <a:gd fmla="*/ 8 w 15" name="T6"/>
                <a:gd fmla="*/ 8 h 11" name="T7"/>
                <a:gd fmla="*/ 2 w 15" name="T8"/>
                <a:gd fmla="*/ 7 h 11" name="T9"/>
                <a:gd fmla="*/ 12 w 15" name="T10"/>
                <a:gd fmla="*/ 2 h 11" name="T11"/>
              </a:gdLst>
              <a:cxnLst>
                <a:cxn ang="0">
                  <a:pos x="T0" y="T1"/>
                </a:cxn>
                <a:cxn ang="0">
                  <a:pos x="T2" y="T3"/>
                </a:cxn>
                <a:cxn ang="0">
                  <a:pos x="T4" y="T5"/>
                </a:cxn>
                <a:cxn ang="0">
                  <a:pos x="T6" y="T7"/>
                </a:cxn>
                <a:cxn ang="0">
                  <a:pos x="T8" y="T9"/>
                </a:cxn>
                <a:cxn ang="0">
                  <a:pos x="T10" y="T11"/>
                </a:cxn>
              </a:cxnLst>
              <a:rect b="b" l="0" r="r" t="0"/>
              <a:pathLst>
                <a:path h="11" w="15">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6" name="Freeform 56"/>
            <p:cNvSpPr/>
            <p:nvPr/>
          </p:nvSpPr>
          <p:spPr bwMode="auto">
            <a:xfrm>
              <a:off x="5067300" y="2352675"/>
              <a:ext cx="41275" cy="19050"/>
            </a:xfrm>
            <a:custGeom>
              <a:gdLst>
                <a:gd fmla="*/ 0 w 11" name="T0"/>
                <a:gd fmla="*/ 5 h 5" name="T1"/>
                <a:gd fmla="*/ 6 w 11" name="T2"/>
                <a:gd fmla="*/ 1 h 5" name="T3"/>
                <a:gd fmla="*/ 5 w 11" name="T4"/>
                <a:gd fmla="*/ 2 h 5" name="T5"/>
                <a:gd fmla="*/ 0 w 11" name="T6"/>
                <a:gd fmla="*/ 5 h 5" name="T7"/>
              </a:gdLst>
              <a:cxnLst>
                <a:cxn ang="0">
                  <a:pos x="T0" y="T1"/>
                </a:cxn>
                <a:cxn ang="0">
                  <a:pos x="T2" y="T3"/>
                </a:cxn>
                <a:cxn ang="0">
                  <a:pos x="T4" y="T5"/>
                </a:cxn>
                <a:cxn ang="0">
                  <a:pos x="T6" y="T7"/>
                </a:cxn>
              </a:cxnLst>
              <a:rect b="b" l="0" r="r" t="0"/>
              <a:pathLst>
                <a:path h="5" w="11">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7" name="Freeform 57"/>
            <p:cNvSpPr/>
            <p:nvPr/>
          </p:nvSpPr>
          <p:spPr bwMode="auto">
            <a:xfrm>
              <a:off x="7212012" y="2386012"/>
              <a:ext cx="41275" cy="22225"/>
            </a:xfrm>
            <a:custGeom>
              <a:gdLst>
                <a:gd fmla="*/ 9 w 11" name="T0"/>
                <a:gd fmla="*/ 0 h 6" name="T1"/>
                <a:gd fmla="*/ 6 w 11" name="T2"/>
                <a:gd fmla="*/ 6 h 6" name="T3"/>
                <a:gd fmla="*/ 1 w 11" name="T4"/>
                <a:gd fmla="*/ 1 h 6" name="T5"/>
                <a:gd fmla="*/ 9 w 11" name="T6"/>
                <a:gd fmla="*/ 0 h 6" name="T7"/>
              </a:gdLst>
              <a:cxnLst>
                <a:cxn ang="0">
                  <a:pos x="T0" y="T1"/>
                </a:cxn>
                <a:cxn ang="0">
                  <a:pos x="T2" y="T3"/>
                </a:cxn>
                <a:cxn ang="0">
                  <a:pos x="T4" y="T5"/>
                </a:cxn>
                <a:cxn ang="0">
                  <a:pos x="T6" y="T7"/>
                </a:cxn>
              </a:cxnLst>
              <a:rect b="b" l="0" r="r" t="0"/>
              <a:pathLst>
                <a:path h="6" w="11">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8" name="Freeform 58"/>
            <p:cNvSpPr/>
            <p:nvPr/>
          </p:nvSpPr>
          <p:spPr bwMode="auto">
            <a:xfrm>
              <a:off x="7145337" y="2386012"/>
              <a:ext cx="55563" cy="60325"/>
            </a:xfrm>
            <a:custGeom>
              <a:gdLst>
                <a:gd fmla="*/ 13 w 15" name="T0"/>
                <a:gd fmla="*/ 3 h 16" name="T1"/>
                <a:gd fmla="*/ 13 w 15" name="T2"/>
                <a:gd fmla="*/ 13 h 16" name="T3"/>
                <a:gd fmla="*/ 5 w 15" name="T4"/>
                <a:gd fmla="*/ 14 h 16" name="T5"/>
                <a:gd fmla="*/ 1 w 15" name="T6"/>
                <a:gd fmla="*/ 8 h 16" name="T7"/>
                <a:gd fmla="*/ 13 w 15" name="T8"/>
                <a:gd fmla="*/ 3 h 16" name="T9"/>
              </a:gdLst>
              <a:cxnLst>
                <a:cxn ang="0">
                  <a:pos x="T0" y="T1"/>
                </a:cxn>
                <a:cxn ang="0">
                  <a:pos x="T2" y="T3"/>
                </a:cxn>
                <a:cxn ang="0">
                  <a:pos x="T4" y="T5"/>
                </a:cxn>
                <a:cxn ang="0">
                  <a:pos x="T6" y="T7"/>
                </a:cxn>
                <a:cxn ang="0">
                  <a:pos x="T8" y="T9"/>
                </a:cxn>
              </a:cxnLst>
              <a:rect b="b" l="0" r="r" t="0"/>
              <a:pathLst>
                <a:path h="16" w="15">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09" name="Freeform 59"/>
            <p:cNvSpPr/>
            <p:nvPr/>
          </p:nvSpPr>
          <p:spPr bwMode="auto">
            <a:xfrm>
              <a:off x="6945312" y="2597150"/>
              <a:ext cx="34925" cy="52388"/>
            </a:xfrm>
            <a:custGeom>
              <a:gdLst>
                <a:gd fmla="*/ 9 w 9" name="T0"/>
                <a:gd fmla="*/ 6 h 14" name="T1"/>
                <a:gd fmla="*/ 6 w 9" name="T2"/>
                <a:gd fmla="*/ 14 h 14" name="T3"/>
                <a:gd fmla="*/ 0 w 9" name="T4"/>
                <a:gd fmla="*/ 14 h 14" name="T5"/>
                <a:gd fmla="*/ 2 w 9" name="T6"/>
                <a:gd fmla="*/ 4 h 14" name="T7"/>
                <a:gd fmla="*/ 9 w 9" name="T8"/>
                <a:gd fmla="*/ 6 h 14" name="T9"/>
              </a:gdLst>
              <a:cxnLst>
                <a:cxn ang="0">
                  <a:pos x="T0" y="T1"/>
                </a:cxn>
                <a:cxn ang="0">
                  <a:pos x="T2" y="T3"/>
                </a:cxn>
                <a:cxn ang="0">
                  <a:pos x="T4" y="T5"/>
                </a:cxn>
                <a:cxn ang="0">
                  <a:pos x="T6" y="T7"/>
                </a:cxn>
                <a:cxn ang="0">
                  <a:pos x="T8" y="T9"/>
                </a:cxn>
              </a:cxnLst>
              <a:rect b="b" l="0" r="r" t="0"/>
              <a:pathLst>
                <a:path h="14" w="9">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0" name="Freeform 60"/>
            <p:cNvSpPr/>
            <p:nvPr/>
          </p:nvSpPr>
          <p:spPr bwMode="auto">
            <a:xfrm>
              <a:off x="1995487" y="2622550"/>
              <a:ext cx="22225" cy="15875"/>
            </a:xfrm>
            <a:custGeom>
              <a:gdLst>
                <a:gd fmla="*/ 0 w 6" name="T0"/>
                <a:gd fmla="*/ 2 h 4" name="T1"/>
                <a:gd fmla="*/ 6 w 6" name="T2"/>
                <a:gd fmla="*/ 0 h 4" name="T3"/>
                <a:gd fmla="*/ 4 w 6" name="T4"/>
                <a:gd fmla="*/ 4 h 4" name="T5"/>
                <a:gd fmla="*/ 2 w 6" name="T6"/>
                <a:gd fmla="*/ 4 h 4" name="T7"/>
                <a:gd fmla="*/ 0 w 6" name="T8"/>
                <a:gd fmla="*/ 2 h 4" name="T9"/>
              </a:gdLst>
              <a:cxnLst>
                <a:cxn ang="0">
                  <a:pos x="T0" y="T1"/>
                </a:cxn>
                <a:cxn ang="0">
                  <a:pos x="T2" y="T3"/>
                </a:cxn>
                <a:cxn ang="0">
                  <a:pos x="T4" y="T5"/>
                </a:cxn>
                <a:cxn ang="0">
                  <a:pos x="T6" y="T7"/>
                </a:cxn>
                <a:cxn ang="0">
                  <a:pos x="T8" y="T9"/>
                </a:cxn>
              </a:cxnLst>
              <a:rect b="b" l="0" r="r" t="0"/>
              <a:pathLst>
                <a:path h="4" w="6">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1" name="Freeform 61"/>
            <p:cNvSpPr/>
            <p:nvPr/>
          </p:nvSpPr>
          <p:spPr bwMode="auto">
            <a:xfrm>
              <a:off x="2554287" y="2638425"/>
              <a:ext cx="214313" cy="85725"/>
            </a:xfrm>
            <a:custGeom>
              <a:gdLst>
                <a:gd fmla="*/ 56 w 57" name="T0"/>
                <a:gd fmla="*/ 16 h 23" name="T1"/>
                <a:gd fmla="*/ 43 w 57" name="T2"/>
                <a:gd fmla="*/ 20 h 23" name="T3"/>
                <a:gd fmla="*/ 41 w 57" name="T4"/>
                <a:gd fmla="*/ 13 h 23" name="T5"/>
                <a:gd fmla="*/ 25 w 57" name="T6"/>
                <a:gd fmla="*/ 10 h 23" name="T7"/>
                <a:gd fmla="*/ 24 w 57" name="T8"/>
                <a:gd fmla="*/ 6 h 23" name="T9"/>
                <a:gd fmla="*/ 10 w 57" name="T10"/>
                <a:gd fmla="*/ 6 h 23" name="T11"/>
                <a:gd fmla="*/ 0 w 57" name="T12"/>
                <a:gd fmla="*/ 9 h 23" name="T13"/>
                <a:gd fmla="*/ 5 w 57" name="T14"/>
                <a:gd fmla="*/ 2 h 23" name="T15"/>
                <a:gd fmla="*/ 18 w 57" name="T16"/>
                <a:gd fmla="*/ 0 h 23" name="T17"/>
                <a:gd fmla="*/ 22 w 57" name="T18"/>
                <a:gd fmla="*/ 3 h 23" name="T19"/>
                <a:gd fmla="*/ 27 w 57" name="T20"/>
                <a:gd fmla="*/ 5 h 23" name="T21"/>
                <a:gd fmla="*/ 38 w 57" name="T22"/>
                <a:gd fmla="*/ 6 h 23" name="T23"/>
                <a:gd fmla="*/ 42 w 57" name="T24"/>
                <a:gd fmla="*/ 13 h 23" name="T25"/>
                <a:gd fmla="*/ 46 w 57" name="T26"/>
                <a:gd fmla="*/ 14 h 23" name="T27"/>
                <a:gd fmla="*/ 56 w 57" name="T28"/>
                <a:gd fmla="*/ 16 h 2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 w="57">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2" name="Freeform 62"/>
            <p:cNvSpPr/>
            <p:nvPr/>
          </p:nvSpPr>
          <p:spPr bwMode="auto">
            <a:xfrm>
              <a:off x="2805112" y="2713038"/>
              <a:ext cx="90488" cy="49213"/>
            </a:xfrm>
            <a:custGeom>
              <a:gdLst>
                <a:gd fmla="*/ 2 w 24" name="T0"/>
                <a:gd fmla="*/ 0 h 13" name="T1"/>
                <a:gd fmla="*/ 13 w 24" name="T2"/>
                <a:gd fmla="*/ 1 h 13" name="T3"/>
                <a:gd fmla="*/ 18 w 24" name="T4"/>
                <a:gd fmla="*/ 3 h 13" name="T5"/>
                <a:gd fmla="*/ 24 w 24" name="T6"/>
                <a:gd fmla="*/ 6 h 13" name="T7"/>
                <a:gd fmla="*/ 4 w 24" name="T8"/>
                <a:gd fmla="*/ 8 h 13" name="T9"/>
                <a:gd fmla="*/ 7 w 24" name="T10"/>
                <a:gd fmla="*/ 7 h 13" name="T11"/>
                <a:gd fmla="*/ 2 w 24" name="T12"/>
                <a:gd fmla="*/ 0 h 13" name="T13"/>
              </a:gdLst>
              <a:cxnLst>
                <a:cxn ang="0">
                  <a:pos x="T0" y="T1"/>
                </a:cxn>
                <a:cxn ang="0">
                  <a:pos x="T2" y="T3"/>
                </a:cxn>
                <a:cxn ang="0">
                  <a:pos x="T4" y="T5"/>
                </a:cxn>
                <a:cxn ang="0">
                  <a:pos x="T6" y="T7"/>
                </a:cxn>
                <a:cxn ang="0">
                  <a:pos x="T8" y="T9"/>
                </a:cxn>
                <a:cxn ang="0">
                  <a:pos x="T10" y="T11"/>
                </a:cxn>
                <a:cxn ang="0">
                  <a:pos x="T12" y="T13"/>
                </a:cxn>
              </a:cxnLst>
              <a:rect b="b" l="0" r="r" t="0"/>
              <a:pathLst>
                <a:path h="13" w="24">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3" name="Freeform 63"/>
            <p:cNvSpPr/>
            <p:nvPr/>
          </p:nvSpPr>
          <p:spPr bwMode="auto">
            <a:xfrm>
              <a:off x="6699250" y="2716213"/>
              <a:ext cx="44450" cy="33338"/>
            </a:xfrm>
            <a:custGeom>
              <a:gdLst>
                <a:gd fmla="*/ 10 w 12" name="T0"/>
                <a:gd fmla="*/ 0 h 9" name="T1"/>
                <a:gd fmla="*/ 7 w 12" name="T2"/>
                <a:gd fmla="*/ 9 h 9" name="T3"/>
                <a:gd fmla="*/ 0 w 12" name="T4"/>
                <a:gd fmla="*/ 3 h 9" name="T5"/>
                <a:gd fmla="*/ 3 w 12" name="T6"/>
                <a:gd fmla="*/ 0 h 9" name="T7"/>
                <a:gd fmla="*/ 10 w 12" name="T8"/>
                <a:gd fmla="*/ 0 h 9" name="T9"/>
              </a:gdLst>
              <a:cxnLst>
                <a:cxn ang="0">
                  <a:pos x="T0" y="T1"/>
                </a:cxn>
                <a:cxn ang="0">
                  <a:pos x="T2" y="T3"/>
                </a:cxn>
                <a:cxn ang="0">
                  <a:pos x="T4" y="T5"/>
                </a:cxn>
                <a:cxn ang="0">
                  <a:pos x="T6" y="T7"/>
                </a:cxn>
                <a:cxn ang="0">
                  <a:pos x="T8" y="T9"/>
                </a:cxn>
              </a:cxnLst>
              <a:rect b="b" l="0" r="r" t="0"/>
              <a:pathLst>
                <a:path h="9" w="12">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4" name="Freeform 64"/>
            <p:cNvSpPr/>
            <p:nvPr/>
          </p:nvSpPr>
          <p:spPr bwMode="auto">
            <a:xfrm>
              <a:off x="2776537" y="2727325"/>
              <a:ext cx="33338" cy="26988"/>
            </a:xfrm>
            <a:custGeom>
              <a:gdLst>
                <a:gd fmla="*/ 7 w 9" name="T0"/>
                <a:gd fmla="*/ 7 h 7" name="T1"/>
                <a:gd fmla="*/ 0 w 9" name="T2"/>
                <a:gd fmla="*/ 6 h 7" name="T3"/>
                <a:gd fmla="*/ 7 w 9" name="T4"/>
                <a:gd fmla="*/ 7 h 7" name="T5"/>
              </a:gdLst>
              <a:cxnLst>
                <a:cxn ang="0">
                  <a:pos x="T0" y="T1"/>
                </a:cxn>
                <a:cxn ang="0">
                  <a:pos x="T2" y="T3"/>
                </a:cxn>
                <a:cxn ang="0">
                  <a:pos x="T4" y="T5"/>
                </a:cxn>
              </a:cxnLst>
              <a:rect b="b" l="0" r="r" t="0"/>
              <a:pathLst>
                <a:path h="7" w="9">
                  <a:moveTo>
                    <a:pt x="7" y="7"/>
                  </a:moveTo>
                  <a:cubicBezTo>
                    <a:pt x="5" y="6"/>
                    <a:pt x="3" y="5"/>
                    <a:pt x="0" y="6"/>
                  </a:cubicBezTo>
                  <a:cubicBezTo>
                    <a:pt x="1" y="3"/>
                    <a:pt x="9" y="0"/>
                    <a:pt x="7" y="7"/>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5" name="Freeform 65"/>
            <p:cNvSpPr/>
            <p:nvPr/>
          </p:nvSpPr>
          <p:spPr bwMode="auto">
            <a:xfrm>
              <a:off x="2686050" y="2735263"/>
              <a:ext cx="41275" cy="26988"/>
            </a:xfrm>
            <a:custGeom>
              <a:gdLst>
                <a:gd fmla="*/ 1 w 11" name="T0"/>
                <a:gd fmla="*/ 2 h 7" name="T1"/>
                <a:gd fmla="*/ 10 w 11" name="T2"/>
                <a:gd fmla="*/ 5 h 7" name="T3"/>
                <a:gd fmla="*/ 1 w 11" name="T4"/>
                <a:gd fmla="*/ 2 h 7" name="T5"/>
              </a:gdLst>
              <a:cxnLst>
                <a:cxn ang="0">
                  <a:pos x="T0" y="T1"/>
                </a:cxn>
                <a:cxn ang="0">
                  <a:pos x="T2" y="T3"/>
                </a:cxn>
                <a:cxn ang="0">
                  <a:pos x="T4" y="T5"/>
                </a:cxn>
              </a:cxnLst>
              <a:rect b="b" l="0" r="r" t="0"/>
              <a:pathLst>
                <a:path h="7" w="11">
                  <a:moveTo>
                    <a:pt x="1" y="2"/>
                  </a:moveTo>
                  <a:cubicBezTo>
                    <a:pt x="4" y="3"/>
                    <a:pt x="11" y="0"/>
                    <a:pt x="10" y="5"/>
                  </a:cubicBezTo>
                  <a:cubicBezTo>
                    <a:pt x="7" y="4"/>
                    <a:pt x="0" y="7"/>
                    <a:pt x="1"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6" name="Freeform 66"/>
            <p:cNvSpPr/>
            <p:nvPr/>
          </p:nvSpPr>
          <p:spPr bwMode="auto">
            <a:xfrm>
              <a:off x="6934200" y="2749550"/>
              <a:ext cx="60325" cy="101600"/>
            </a:xfrm>
            <a:custGeom>
              <a:gdLst>
                <a:gd fmla="*/ 7 w 16" name="T0"/>
                <a:gd fmla="*/ 0 h 27" name="T1"/>
                <a:gd fmla="*/ 13 w 16" name="T2"/>
                <a:gd fmla="*/ 0 h 27" name="T3"/>
                <a:gd fmla="*/ 16 w 16" name="T4"/>
                <a:gd fmla="*/ 10 h 27" name="T5"/>
                <a:gd fmla="*/ 12 w 16" name="T6"/>
                <a:gd fmla="*/ 14 h 27" name="T7"/>
                <a:gd fmla="*/ 10 w 16" name="T8"/>
                <a:gd fmla="*/ 18 h 27" name="T9"/>
                <a:gd fmla="*/ 9 w 16" name="T10"/>
                <a:gd fmla="*/ 25 h 27" name="T11"/>
                <a:gd fmla="*/ 5 w 16" name="T12"/>
                <a:gd fmla="*/ 21 h 27" name="T13"/>
                <a:gd fmla="*/ 0 w 16" name="T14"/>
                <a:gd fmla="*/ 15 h 27" name="T15"/>
                <a:gd fmla="*/ 3 w 16" name="T16"/>
                <a:gd fmla="*/ 7 h 27" name="T17"/>
                <a:gd fmla="*/ 7 w 16" name="T18"/>
                <a:gd fmla="*/ 0 h 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 w="16">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7" name="Freeform 67"/>
            <p:cNvSpPr/>
            <p:nvPr/>
          </p:nvSpPr>
          <p:spPr bwMode="auto">
            <a:xfrm>
              <a:off x="6994525" y="2836863"/>
              <a:ext cx="79375" cy="82550"/>
            </a:xfrm>
            <a:custGeom>
              <a:gdLst>
                <a:gd fmla="*/ 11 w 21" name="T0"/>
                <a:gd fmla="*/ 2 h 22" name="T1"/>
                <a:gd fmla="*/ 15 w 21" name="T2"/>
                <a:gd fmla="*/ 6 h 22" name="T3"/>
                <a:gd fmla="*/ 14 w 21" name="T4"/>
                <a:gd fmla="*/ 8 h 22" name="T5"/>
                <a:gd fmla="*/ 15 w 21" name="T6"/>
                <a:gd fmla="*/ 11 h 22" name="T7"/>
                <a:gd fmla="*/ 21 w 21" name="T8"/>
                <a:gd fmla="*/ 18 h 22" name="T9"/>
                <a:gd fmla="*/ 18 w 21" name="T10"/>
                <a:gd fmla="*/ 22 h 22" name="T11"/>
                <a:gd fmla="*/ 14 w 21" name="T12"/>
                <a:gd fmla="*/ 22 h 22" name="T13"/>
                <a:gd fmla="*/ 7 w 21" name="T14"/>
                <a:gd fmla="*/ 15 h 22" name="T15"/>
                <a:gd fmla="*/ 10 w 21" name="T16"/>
                <a:gd fmla="*/ 12 h 22" name="T17"/>
                <a:gd fmla="*/ 0 w 21" name="T18"/>
                <a:gd fmla="*/ 4 h 22" name="T19"/>
                <a:gd fmla="*/ 11 w 21" name="T20"/>
                <a:gd fmla="*/ 2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21">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19" name="Freeform 69"/>
            <p:cNvSpPr/>
            <p:nvPr/>
          </p:nvSpPr>
          <p:spPr bwMode="auto">
            <a:xfrm>
              <a:off x="6986587" y="2884488"/>
              <a:ext cx="46038" cy="65088"/>
            </a:xfrm>
            <a:custGeom>
              <a:gdLst>
                <a:gd fmla="*/ 12 w 12" name="T0"/>
                <a:gd fmla="*/ 14 h 17" name="T1"/>
                <a:gd fmla="*/ 5 w 12" name="T2"/>
                <a:gd fmla="*/ 16 h 17" name="T3"/>
                <a:gd fmla="*/ 0 w 12" name="T4"/>
                <a:gd fmla="*/ 9 h 17" name="T5"/>
                <a:gd fmla="*/ 12 w 12" name="T6"/>
                <a:gd fmla="*/ 14 h 17" name="T7"/>
              </a:gdLst>
              <a:cxnLst>
                <a:cxn ang="0">
                  <a:pos x="T0" y="T1"/>
                </a:cxn>
                <a:cxn ang="0">
                  <a:pos x="T2" y="T3"/>
                </a:cxn>
                <a:cxn ang="0">
                  <a:pos x="T4" y="T5"/>
                </a:cxn>
                <a:cxn ang="0">
                  <a:pos x="T6" y="T7"/>
                </a:cxn>
              </a:cxnLst>
              <a:rect b="b" l="0" r="r" t="0"/>
              <a:pathLst>
                <a:path h="17" w="12">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0" name="Freeform 70"/>
            <p:cNvSpPr/>
            <p:nvPr/>
          </p:nvSpPr>
          <p:spPr bwMode="auto">
            <a:xfrm>
              <a:off x="6080125" y="2938463"/>
              <a:ext cx="44450" cy="77788"/>
            </a:xfrm>
            <a:custGeom>
              <a:gdLst>
                <a:gd fmla="*/ 3 w 12" name="T0"/>
                <a:gd fmla="*/ 2 h 21" name="T1"/>
                <a:gd fmla="*/ 7 w 12" name="T2"/>
                <a:gd fmla="*/ 6 h 21" name="T3"/>
                <a:gd fmla="*/ 8 w 12" name="T4"/>
                <a:gd fmla="*/ 7 h 21" name="T5"/>
                <a:gd fmla="*/ 11 w 12" name="T6"/>
                <a:gd fmla="*/ 10 h 21" name="T7"/>
                <a:gd fmla="*/ 10 w 12" name="T8"/>
                <a:gd fmla="*/ 12 h 21" name="T9"/>
                <a:gd fmla="*/ 11 w 12" name="T10"/>
                <a:gd fmla="*/ 19 h 21" name="T11"/>
                <a:gd fmla="*/ 8 w 12" name="T12"/>
                <a:gd fmla="*/ 21 h 21" name="T13"/>
                <a:gd fmla="*/ 3 w 12" name="T14"/>
                <a:gd fmla="*/ 2 h 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 w="12">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1" name="Freeform 71"/>
            <p:cNvSpPr/>
            <p:nvPr/>
          </p:nvSpPr>
          <p:spPr bwMode="auto">
            <a:xfrm>
              <a:off x="7027862" y="2941638"/>
              <a:ext cx="57150" cy="85725"/>
            </a:xfrm>
            <a:custGeom>
              <a:gdLst>
                <a:gd fmla="*/ 12 w 15" name="T0"/>
                <a:gd fmla="*/ 1 h 23" name="T1"/>
                <a:gd fmla="*/ 15 w 15" name="T2"/>
                <a:gd fmla="*/ 12 h 23" name="T3"/>
                <a:gd fmla="*/ 11 w 15" name="T4"/>
                <a:gd fmla="*/ 13 h 23" name="T5"/>
                <a:gd fmla="*/ 11 w 15" name="T6"/>
                <a:gd fmla="*/ 23 h 23" name="T7"/>
                <a:gd fmla="*/ 3 w 15" name="T8"/>
                <a:gd fmla="*/ 19 h 23" name="T9"/>
                <a:gd fmla="*/ 5 w 15" name="T10"/>
                <a:gd fmla="*/ 13 h 23" name="T11"/>
                <a:gd fmla="*/ 5 w 15" name="T12"/>
                <a:gd fmla="*/ 11 h 23" name="T13"/>
                <a:gd fmla="*/ 3 w 15" name="T14"/>
                <a:gd fmla="*/ 11 h 23" name="T15"/>
                <a:gd fmla="*/ 6 w 15" name="T16"/>
                <a:gd fmla="*/ 6 h 23" name="T17"/>
                <a:gd fmla="*/ 9 w 15" name="T18"/>
                <a:gd fmla="*/ 2 h 23" name="T19"/>
                <a:gd fmla="*/ 12 w 15" name="T20"/>
                <a:gd fmla="*/ 1 h 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 w="15">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2" name="Freeform 72"/>
            <p:cNvSpPr/>
            <p:nvPr/>
          </p:nvSpPr>
          <p:spPr bwMode="auto">
            <a:xfrm>
              <a:off x="6986587" y="2960688"/>
              <a:ext cx="41275" cy="36513"/>
            </a:xfrm>
            <a:custGeom>
              <a:gdLst>
                <a:gd fmla="*/ 6 w 11" name="T0"/>
                <a:gd fmla="*/ 0 h 10" name="T1"/>
                <a:gd fmla="*/ 10 w 11" name="T2"/>
                <a:gd fmla="*/ 4 h 10" name="T3"/>
                <a:gd fmla="*/ 9 w 11" name="T4"/>
                <a:gd fmla="*/ 6 h 10" name="T5"/>
                <a:gd fmla="*/ 0 w 11" name="T6"/>
                <a:gd fmla="*/ 10 h 10" name="T7"/>
                <a:gd fmla="*/ 6 w 11" name="T8"/>
                <a:gd fmla="*/ 0 h 10" name="T9"/>
              </a:gdLst>
              <a:cxnLst>
                <a:cxn ang="0">
                  <a:pos x="T0" y="T1"/>
                </a:cxn>
                <a:cxn ang="0">
                  <a:pos x="T2" y="T3"/>
                </a:cxn>
                <a:cxn ang="0">
                  <a:pos x="T4" y="T5"/>
                </a:cxn>
                <a:cxn ang="0">
                  <a:pos x="T6" y="T7"/>
                </a:cxn>
                <a:cxn ang="0">
                  <a:pos x="T8" y="T9"/>
                </a:cxn>
              </a:cxnLst>
              <a:rect b="b" l="0" r="r" t="0"/>
              <a:pathLst>
                <a:path h="10" w="11">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3" name="Freeform 73"/>
            <p:cNvSpPr/>
            <p:nvPr/>
          </p:nvSpPr>
          <p:spPr bwMode="auto">
            <a:xfrm>
              <a:off x="7104062" y="3095625"/>
              <a:ext cx="25400" cy="52388"/>
            </a:xfrm>
            <a:custGeom>
              <a:gdLst>
                <a:gd fmla="*/ 2 w 7" name="T0"/>
                <a:gd fmla="*/ 0 h 14" name="T1"/>
                <a:gd fmla="*/ 7 w 7" name="T2"/>
                <a:gd fmla="*/ 5 h 14" name="T3"/>
                <a:gd fmla="*/ 0 w 7" name="T4"/>
                <a:gd fmla="*/ 13 h 14" name="T5"/>
                <a:gd fmla="*/ 3 w 7" name="T6"/>
                <a:gd fmla="*/ 12 h 14" name="T7"/>
                <a:gd fmla="*/ 2 w 7" name="T8"/>
                <a:gd fmla="*/ 0 h 14" name="T9"/>
              </a:gdLst>
              <a:cxnLst>
                <a:cxn ang="0">
                  <a:pos x="T0" y="T1"/>
                </a:cxn>
                <a:cxn ang="0">
                  <a:pos x="T2" y="T3"/>
                </a:cxn>
                <a:cxn ang="0">
                  <a:pos x="T4" y="T5"/>
                </a:cxn>
                <a:cxn ang="0">
                  <a:pos x="T6" y="T7"/>
                </a:cxn>
                <a:cxn ang="0">
                  <a:pos x="T8" y="T9"/>
                </a:cxn>
              </a:cxnLst>
              <a:rect b="b" l="0" r="r" t="0"/>
              <a:pathLst>
                <a:path h="14" w="7">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4" name="Freeform 74"/>
            <p:cNvSpPr/>
            <p:nvPr/>
          </p:nvSpPr>
          <p:spPr bwMode="auto">
            <a:xfrm>
              <a:off x="6942137" y="3109913"/>
              <a:ext cx="104775" cy="34925"/>
            </a:xfrm>
            <a:custGeom>
              <a:gdLst>
                <a:gd fmla="*/ 28 w 28" name="T0"/>
                <a:gd fmla="*/ 3 h 9" name="T1"/>
                <a:gd fmla="*/ 19 w 28" name="T2"/>
                <a:gd fmla="*/ 8 h 9" name="T3"/>
                <a:gd fmla="*/ 0 w 28" name="T4"/>
                <a:gd fmla="*/ 9 h 9" name="T5"/>
                <a:gd fmla="*/ 24 w 28" name="T6"/>
                <a:gd fmla="*/ 2 h 9" name="T7"/>
                <a:gd fmla="*/ 28 w 28" name="T8"/>
                <a:gd fmla="*/ 3 h 9" name="T9"/>
              </a:gdLst>
              <a:cxnLst>
                <a:cxn ang="0">
                  <a:pos x="T0" y="T1"/>
                </a:cxn>
                <a:cxn ang="0">
                  <a:pos x="T2" y="T3"/>
                </a:cxn>
                <a:cxn ang="0">
                  <a:pos x="T4" y="T5"/>
                </a:cxn>
                <a:cxn ang="0">
                  <a:pos x="T6" y="T7"/>
                </a:cxn>
                <a:cxn ang="0">
                  <a:pos x="T8" y="T9"/>
                </a:cxn>
              </a:cxnLst>
              <a:rect b="b" l="0" r="r" t="0"/>
              <a:pathLst>
                <a:path h="9" w="28">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5" name="Freeform 75"/>
            <p:cNvSpPr/>
            <p:nvPr/>
          </p:nvSpPr>
          <p:spPr bwMode="auto">
            <a:xfrm>
              <a:off x="7175500" y="3151188"/>
              <a:ext cx="66675" cy="46038"/>
            </a:xfrm>
            <a:custGeom>
              <a:gdLst>
                <a:gd fmla="*/ 18 w 18" name="T0"/>
                <a:gd fmla="*/ 8 h 12" name="T1"/>
                <a:gd fmla="*/ 15 w 18" name="T2"/>
                <a:gd fmla="*/ 11 h 12" name="T3"/>
                <a:gd fmla="*/ 7 w 18" name="T4"/>
                <a:gd fmla="*/ 11 h 12" name="T5"/>
                <a:gd fmla="*/ 5 w 18" name="T6"/>
                <a:gd fmla="*/ 9 h 12" name="T7"/>
                <a:gd fmla="*/ 0 w 18" name="T8"/>
                <a:gd fmla="*/ 5 h 12" name="T9"/>
                <a:gd fmla="*/ 7 w 18" name="T10"/>
                <a:gd fmla="*/ 2 h 12" name="T11"/>
                <a:gd fmla="*/ 11 w 18" name="T12"/>
                <a:gd fmla="*/ 1 h 12" name="T13"/>
                <a:gd fmla="*/ 11 w 18" name="T14"/>
                <a:gd fmla="*/ 2 h 12" name="T15"/>
                <a:gd fmla="*/ 12 w 18" name="T16"/>
                <a:gd fmla="*/ 1 h 12" name="T17"/>
                <a:gd fmla="*/ 18 w 18"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8">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6" name="Freeform 76"/>
            <p:cNvSpPr/>
            <p:nvPr/>
          </p:nvSpPr>
          <p:spPr bwMode="auto">
            <a:xfrm>
              <a:off x="7208837" y="3173413"/>
              <a:ext cx="385763" cy="206375"/>
            </a:xfrm>
            <a:custGeom>
              <a:gdLst>
                <a:gd fmla="*/ 34 w 103" name="T0"/>
                <a:gd fmla="*/ 27 h 55" name="T1"/>
                <a:gd fmla="*/ 28 w 103" name="T2"/>
                <a:gd fmla="*/ 24 h 55" name="T3"/>
                <a:gd fmla="*/ 26 w 103" name="T4"/>
                <a:gd fmla="*/ 19 h 55" name="T5"/>
                <a:gd fmla="*/ 10 w 103" name="T6"/>
                <a:gd fmla="*/ 15 h 55" name="T7"/>
                <a:gd fmla="*/ 2 w 103" name="T8"/>
                <a:gd fmla="*/ 15 h 55" name="T9"/>
                <a:gd fmla="*/ 0 w 103" name="T10"/>
                <a:gd fmla="*/ 9 h 55" name="T11"/>
                <a:gd fmla="*/ 5 w 103" name="T12"/>
                <a:gd fmla="*/ 9 h 55" name="T13"/>
                <a:gd fmla="*/ 9 w 103" name="T14"/>
                <a:gd fmla="*/ 7 h 55" name="T15"/>
                <a:gd fmla="*/ 16 w 103" name="T16"/>
                <a:gd fmla="*/ 10 h 55" name="T17"/>
                <a:gd fmla="*/ 21 w 103" name="T18"/>
                <a:gd fmla="*/ 6 h 55" name="T19"/>
                <a:gd fmla="*/ 33 w 103" name="T20"/>
                <a:gd fmla="*/ 2 h 55" name="T21"/>
                <a:gd fmla="*/ 35 w 103" name="T22"/>
                <a:gd fmla="*/ 5 h 55" name="T23"/>
                <a:gd fmla="*/ 47 w 103" name="T24"/>
                <a:gd fmla="*/ 9 h 55" name="T25"/>
                <a:gd fmla="*/ 49 w 103" name="T26"/>
                <a:gd fmla="*/ 7 h 55" name="T27"/>
                <a:gd fmla="*/ 52 w 103" name="T28"/>
                <a:gd fmla="*/ 10 h 55" name="T29"/>
                <a:gd fmla="*/ 59 w 103" name="T30"/>
                <a:gd fmla="*/ 10 h 55" name="T31"/>
                <a:gd fmla="*/ 65 w 103" name="T32"/>
                <a:gd fmla="*/ 13 h 55" name="T33"/>
                <a:gd fmla="*/ 65 w 103" name="T34"/>
                <a:gd fmla="*/ 17 h 55" name="T35"/>
                <a:gd fmla="*/ 68 w 103" name="T36"/>
                <a:gd fmla="*/ 16 h 55" name="T37"/>
                <a:gd fmla="*/ 69 w 103" name="T38"/>
                <a:gd fmla="*/ 20 h 55" name="T39"/>
                <a:gd fmla="*/ 76 w 103" name="T40"/>
                <a:gd fmla="*/ 24 h 55" name="T41"/>
                <a:gd fmla="*/ 87 w 103" name="T42"/>
                <a:gd fmla="*/ 29 h 55" name="T43"/>
                <a:gd fmla="*/ 86 w 103" name="T44"/>
                <a:gd fmla="*/ 33 h 55" name="T45"/>
                <a:gd fmla="*/ 90 w 103" name="T46"/>
                <a:gd fmla="*/ 36 h 55" name="T47"/>
                <a:gd fmla="*/ 90 w 103" name="T48"/>
                <a:gd fmla="*/ 38 h 55" name="T49"/>
                <a:gd fmla="*/ 96 w 103" name="T50"/>
                <a:gd fmla="*/ 44 h 55" name="T51"/>
                <a:gd fmla="*/ 103 w 103" name="T52"/>
                <a:gd fmla="*/ 51 h 55" name="T53"/>
                <a:gd fmla="*/ 93 w 103" name="T54"/>
                <a:gd fmla="*/ 51 h 55" name="T55"/>
                <a:gd fmla="*/ 85 w 103" name="T56"/>
                <a:gd fmla="*/ 45 h 55" name="T57"/>
                <a:gd fmla="*/ 82 w 103" name="T58"/>
                <a:gd fmla="*/ 43 h 55" name="T59"/>
                <a:gd fmla="*/ 80 w 103" name="T60"/>
                <a:gd fmla="*/ 41 h 55" name="T61"/>
                <a:gd fmla="*/ 76 w 103" name="T62"/>
                <a:gd fmla="*/ 37 h 55" name="T63"/>
                <a:gd fmla="*/ 65 w 103" name="T64"/>
                <a:gd fmla="*/ 36 h 55" name="T65"/>
                <a:gd fmla="*/ 59 w 103" name="T66"/>
                <a:gd fmla="*/ 48 h 55" name="T67"/>
                <a:gd fmla="*/ 51 w 103" name="T68"/>
                <a:gd fmla="*/ 45 h 55" name="T69"/>
                <a:gd fmla="*/ 47 w 103" name="T70"/>
                <a:gd fmla="*/ 44 h 55" name="T71"/>
                <a:gd fmla="*/ 41 w 103" name="T72"/>
                <a:gd fmla="*/ 37 h 55" name="T73"/>
                <a:gd fmla="*/ 35 w 103" name="T74"/>
                <a:gd fmla="*/ 43 h 55" name="T75"/>
                <a:gd fmla="*/ 31 w 103" name="T76"/>
                <a:gd fmla="*/ 40 h 55" name="T77"/>
                <a:gd fmla="*/ 35 w 103" name="T78"/>
                <a:gd fmla="*/ 36 h 55" name="T79"/>
                <a:gd fmla="*/ 38 w 103" name="T80"/>
                <a:gd fmla="*/ 30 h 55" name="T81"/>
                <a:gd fmla="*/ 37 w 103" name="T82"/>
                <a:gd fmla="*/ 33 h 55" name="T83"/>
                <a:gd fmla="*/ 34 w 103" name="T84"/>
                <a:gd fmla="*/ 27 h 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5" w="103">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7" name="Freeform 77"/>
            <p:cNvSpPr/>
            <p:nvPr/>
          </p:nvSpPr>
          <p:spPr bwMode="auto">
            <a:xfrm>
              <a:off x="7123112" y="3200400"/>
              <a:ext cx="36513" cy="33338"/>
            </a:xfrm>
            <a:custGeom>
              <a:gdLst>
                <a:gd fmla="*/ 9 w 10" name="T0"/>
                <a:gd fmla="*/ 3 h 9" name="T1"/>
                <a:gd fmla="*/ 0 w 10" name="T2"/>
                <a:gd fmla="*/ 5 h 9" name="T3"/>
                <a:gd fmla="*/ 9 w 10" name="T4"/>
                <a:gd fmla="*/ 3 h 9" name="T5"/>
              </a:gdLst>
              <a:cxnLst>
                <a:cxn ang="0">
                  <a:pos x="T0" y="T1"/>
                </a:cxn>
                <a:cxn ang="0">
                  <a:pos x="T2" y="T3"/>
                </a:cxn>
                <a:cxn ang="0">
                  <a:pos x="T4" y="T5"/>
                </a:cxn>
              </a:cxnLst>
              <a:rect b="b" l="0" r="r" t="0"/>
              <a:pathLst>
                <a:path h="9" w="10">
                  <a:moveTo>
                    <a:pt x="9" y="3"/>
                  </a:moveTo>
                  <a:cubicBezTo>
                    <a:pt x="10" y="9"/>
                    <a:pt x="2" y="5"/>
                    <a:pt x="0" y="5"/>
                  </a:cubicBezTo>
                  <a:cubicBezTo>
                    <a:pt x="1" y="3"/>
                    <a:pt x="8" y="0"/>
                    <a:pt x="9"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8" name="Freeform 78"/>
            <p:cNvSpPr/>
            <p:nvPr/>
          </p:nvSpPr>
          <p:spPr bwMode="auto">
            <a:xfrm>
              <a:off x="7069137" y="3208338"/>
              <a:ext cx="26988" cy="14288"/>
            </a:xfrm>
            <a:custGeom>
              <a:gdLst>
                <a:gd fmla="*/ 1 w 7" name="T0"/>
                <a:gd fmla="*/ 3 h 4" name="T1"/>
                <a:gd fmla="*/ 5 w 7" name="T2"/>
                <a:gd fmla="*/ 4 h 4" name="T3"/>
                <a:gd fmla="*/ 2 w 7" name="T4"/>
                <a:gd fmla="*/ 4 h 4" name="T5"/>
                <a:gd fmla="*/ 1 w 7" name="T6"/>
                <a:gd fmla="*/ 3 h 4" name="T7"/>
              </a:gdLst>
              <a:cxnLst>
                <a:cxn ang="0">
                  <a:pos x="T0" y="T1"/>
                </a:cxn>
                <a:cxn ang="0">
                  <a:pos x="T2" y="T3"/>
                </a:cxn>
                <a:cxn ang="0">
                  <a:pos x="T4" y="T5"/>
                </a:cxn>
                <a:cxn ang="0">
                  <a:pos x="T6" y="T7"/>
                </a:cxn>
              </a:cxnLst>
              <a:rect b="b" l="0" r="r" t="0"/>
              <a:pathLst>
                <a:path h="4" w="7">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29" name="Freeform 79"/>
            <p:cNvSpPr/>
            <p:nvPr/>
          </p:nvSpPr>
          <p:spPr bwMode="auto">
            <a:xfrm>
              <a:off x="7561262" y="3238500"/>
              <a:ext cx="79375" cy="55563"/>
            </a:xfrm>
            <a:custGeom>
              <a:gdLst>
                <a:gd fmla="*/ 16 w 21" name="T0"/>
                <a:gd fmla="*/ 0 h 15" name="T1"/>
                <a:gd fmla="*/ 20 w 21" name="T2"/>
                <a:gd fmla="*/ 0 h 15" name="T3"/>
                <a:gd fmla="*/ 20 w 21" name="T4"/>
                <a:gd fmla="*/ 5 h 15" name="T5"/>
                <a:gd fmla="*/ 17 w 21" name="T6"/>
                <a:gd fmla="*/ 6 h 15" name="T7"/>
                <a:gd fmla="*/ 17 w 21" name="T8"/>
                <a:gd fmla="*/ 10 h 15" name="T9"/>
                <a:gd fmla="*/ 14 w 21" name="T10"/>
                <a:gd fmla="*/ 12 h 15" name="T11"/>
                <a:gd fmla="*/ 2 w 21" name="T12"/>
                <a:gd fmla="*/ 7 h 15" name="T13"/>
                <a:gd fmla="*/ 16 w 21"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21">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0" name="Freeform 80"/>
            <p:cNvSpPr/>
            <p:nvPr/>
          </p:nvSpPr>
          <p:spPr bwMode="auto">
            <a:xfrm>
              <a:off x="6878637" y="3321050"/>
              <a:ext cx="41275" cy="22225"/>
            </a:xfrm>
            <a:custGeom>
              <a:gdLst>
                <a:gd fmla="*/ 11 w 11" name="T0"/>
                <a:gd fmla="*/ 1 h 6" name="T1"/>
                <a:gd fmla="*/ 0 w 11" name="T2"/>
                <a:gd fmla="*/ 5 h 6" name="T3"/>
                <a:gd fmla="*/ 11 w 11" name="T4"/>
                <a:gd fmla="*/ 1 h 6" name="T5"/>
              </a:gdLst>
              <a:cxnLst>
                <a:cxn ang="0">
                  <a:pos x="T0" y="T1"/>
                </a:cxn>
                <a:cxn ang="0">
                  <a:pos x="T2" y="T3"/>
                </a:cxn>
                <a:cxn ang="0">
                  <a:pos x="T4" y="T5"/>
                </a:cxn>
              </a:cxnLst>
              <a:rect b="b" l="0" r="r" t="0"/>
              <a:pathLst>
                <a:path h="6" w="11">
                  <a:moveTo>
                    <a:pt x="11" y="1"/>
                  </a:moveTo>
                  <a:cubicBezTo>
                    <a:pt x="9" y="3"/>
                    <a:pt x="6" y="6"/>
                    <a:pt x="0" y="5"/>
                  </a:cubicBezTo>
                  <a:cubicBezTo>
                    <a:pt x="0" y="0"/>
                    <a:pt x="6" y="1"/>
                    <a:pt x="11"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1" name="Freeform 81"/>
            <p:cNvSpPr/>
            <p:nvPr/>
          </p:nvSpPr>
          <p:spPr bwMode="auto">
            <a:xfrm>
              <a:off x="6942137" y="3321050"/>
              <a:ext cx="41275" cy="14288"/>
            </a:xfrm>
            <a:custGeom>
              <a:gdLst>
                <a:gd fmla="*/ 11 w 11" name="T0"/>
                <a:gd fmla="*/ 1 h 4" name="T1"/>
                <a:gd fmla="*/ 0 w 11" name="T2"/>
                <a:gd fmla="*/ 4 h 4" name="T3"/>
                <a:gd fmla="*/ 11 w 11" name="T4"/>
                <a:gd fmla="*/ 1 h 4" name="T5"/>
              </a:gdLst>
              <a:cxnLst>
                <a:cxn ang="0">
                  <a:pos x="T0" y="T1"/>
                </a:cxn>
                <a:cxn ang="0">
                  <a:pos x="T2" y="T3"/>
                </a:cxn>
                <a:cxn ang="0">
                  <a:pos x="T4" y="T5"/>
                </a:cxn>
              </a:cxnLst>
              <a:rect b="b" l="0" r="r" t="0"/>
              <a:pathLst>
                <a:path h="4" w="11">
                  <a:moveTo>
                    <a:pt x="11" y="1"/>
                  </a:moveTo>
                  <a:cubicBezTo>
                    <a:pt x="10" y="4"/>
                    <a:pt x="5" y="4"/>
                    <a:pt x="0" y="4"/>
                  </a:cubicBezTo>
                  <a:cubicBezTo>
                    <a:pt x="1" y="0"/>
                    <a:pt x="6" y="1"/>
                    <a:pt x="11"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2" name="Freeform 82"/>
            <p:cNvSpPr/>
            <p:nvPr/>
          </p:nvSpPr>
          <p:spPr bwMode="auto">
            <a:xfrm>
              <a:off x="7021512" y="3321050"/>
              <a:ext cx="71438" cy="47625"/>
            </a:xfrm>
            <a:custGeom>
              <a:gdLst>
                <a:gd fmla="*/ 18 w 19" name="T0"/>
                <a:gd fmla="*/ 1 h 13" name="T1"/>
                <a:gd fmla="*/ 17 w 19" name="T2"/>
                <a:gd fmla="*/ 6 h 13" name="T3"/>
                <a:gd fmla="*/ 14 w 19" name="T4"/>
                <a:gd fmla="*/ 6 h 13" name="T5"/>
                <a:gd fmla="*/ 1 w 19" name="T6"/>
                <a:gd fmla="*/ 12 h 13" name="T7"/>
                <a:gd fmla="*/ 6 w 19" name="T8"/>
                <a:gd fmla="*/ 8 h 13" name="T9"/>
                <a:gd fmla="*/ 8 w 19" name="T10"/>
                <a:gd fmla="*/ 5 h 13" name="T11"/>
                <a:gd fmla="*/ 11 w 19" name="T12"/>
                <a:gd fmla="*/ 2 h 13" name="T13"/>
                <a:gd fmla="*/ 18 w 19" name="T14"/>
                <a:gd fmla="*/ 1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9">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3" name="Freeform 83"/>
            <p:cNvSpPr/>
            <p:nvPr/>
          </p:nvSpPr>
          <p:spPr bwMode="auto">
            <a:xfrm>
              <a:off x="8089900" y="3924300"/>
              <a:ext cx="38100" cy="52388"/>
            </a:xfrm>
            <a:custGeom>
              <a:gdLst>
                <a:gd fmla="*/ 1 w 10" name="T0"/>
                <a:gd fmla="*/ 0 h 14" name="T1"/>
                <a:gd fmla="*/ 2 w 10" name="T2"/>
                <a:gd fmla="*/ 2 h 14" name="T3"/>
                <a:gd fmla="*/ 7 w 10" name="T4"/>
                <a:gd fmla="*/ 7 h 14" name="T5"/>
                <a:gd fmla="*/ 8 w 10" name="T6"/>
                <a:gd fmla="*/ 14 h 14" name="T7"/>
                <a:gd fmla="*/ 4 w 10" name="T8"/>
                <a:gd fmla="*/ 14 h 14" name="T9"/>
                <a:gd fmla="*/ 0 w 10" name="T10"/>
                <a:gd fmla="*/ 2 h 14" name="T11"/>
                <a:gd fmla="*/ 1 w 10"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10">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4" name="Freeform 84"/>
            <p:cNvSpPr/>
            <p:nvPr/>
          </p:nvSpPr>
          <p:spPr bwMode="auto">
            <a:xfrm>
              <a:off x="8097837" y="3968750"/>
              <a:ext cx="85725" cy="117475"/>
            </a:xfrm>
            <a:custGeom>
              <a:gdLst>
                <a:gd fmla="*/ 7 w 23" name="T0"/>
                <a:gd fmla="*/ 0 h 31" name="T1"/>
                <a:gd fmla="*/ 9 w 23" name="T2"/>
                <a:gd fmla="*/ 2 h 31" name="T3"/>
                <a:gd fmla="*/ 12 w 23" name="T4"/>
                <a:gd fmla="*/ 2 h 31" name="T5"/>
                <a:gd fmla="*/ 23 w 23" name="T6"/>
                <a:gd fmla="*/ 7 h 31" name="T7"/>
                <a:gd fmla="*/ 23 w 23" name="T8"/>
                <a:gd fmla="*/ 14 h 31" name="T9"/>
                <a:gd fmla="*/ 19 w 23" name="T10"/>
                <a:gd fmla="*/ 14 h 31" name="T11"/>
                <a:gd fmla="*/ 17 w 23" name="T12"/>
                <a:gd fmla="*/ 17 h 31" name="T13"/>
                <a:gd fmla="*/ 16 w 23" name="T14"/>
                <a:gd fmla="*/ 26 h 31" name="T15"/>
                <a:gd fmla="*/ 14 w 23" name="T16"/>
                <a:gd fmla="*/ 28 h 31" name="T17"/>
                <a:gd fmla="*/ 7 w 23" name="T18"/>
                <a:gd fmla="*/ 30 h 31" name="T19"/>
                <a:gd fmla="*/ 6 w 23" name="T20"/>
                <a:gd fmla="*/ 26 h 31" name="T21"/>
                <a:gd fmla="*/ 9 w 23" name="T22"/>
                <a:gd fmla="*/ 23 h 31" name="T23"/>
                <a:gd fmla="*/ 0 w 23" name="T24"/>
                <a:gd fmla="*/ 19 h 31" name="T25"/>
                <a:gd fmla="*/ 6 w 23" name="T26"/>
                <a:gd fmla="*/ 13 h 31" name="T27"/>
                <a:gd fmla="*/ 7 w 23" name="T28"/>
                <a:gd fmla="*/ 0 h 3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1" w="23">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5" name="Freeform 85"/>
            <p:cNvSpPr/>
            <p:nvPr/>
          </p:nvSpPr>
          <p:spPr bwMode="auto">
            <a:xfrm>
              <a:off x="7481887" y="4067175"/>
              <a:ext cx="76200" cy="77788"/>
            </a:xfrm>
            <a:custGeom>
              <a:gdLst>
                <a:gd fmla="*/ 19 w 20" name="T0"/>
                <a:gd fmla="*/ 1 h 21" name="T1"/>
                <a:gd fmla="*/ 19 w 20" name="T2"/>
                <a:gd fmla="*/ 9 h 21" name="T3"/>
                <a:gd fmla="*/ 17 w 20" name="T4"/>
                <a:gd fmla="*/ 7 h 21" name="T5"/>
                <a:gd fmla="*/ 16 w 20" name="T6"/>
                <a:gd fmla="*/ 8 h 21" name="T7"/>
                <a:gd fmla="*/ 16 w 20" name="T8"/>
                <a:gd fmla="*/ 15 h 21" name="T9"/>
                <a:gd fmla="*/ 13 w 20" name="T10"/>
                <a:gd fmla="*/ 15 h 21" name="T11"/>
                <a:gd fmla="*/ 13 w 20" name="T12"/>
                <a:gd fmla="*/ 18 h 21" name="T13"/>
                <a:gd fmla="*/ 9 w 20" name="T14"/>
                <a:gd fmla="*/ 21 h 21" name="T15"/>
                <a:gd fmla="*/ 6 w 20" name="T16"/>
                <a:gd fmla="*/ 16 h 21" name="T17"/>
                <a:gd fmla="*/ 3 w 20" name="T18"/>
                <a:gd fmla="*/ 14 h 21" name="T19"/>
                <a:gd fmla="*/ 0 w 20" name="T20"/>
                <a:gd fmla="*/ 5 h 21" name="T21"/>
                <a:gd fmla="*/ 12 w 20" name="T22"/>
                <a:gd fmla="*/ 2 h 21" name="T23"/>
                <a:gd fmla="*/ 19 w 20" name="T24"/>
                <a:gd fmla="*/ 1 h 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 w="20">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6" name="Freeform 86"/>
            <p:cNvSpPr/>
            <p:nvPr/>
          </p:nvSpPr>
          <p:spPr bwMode="auto">
            <a:xfrm>
              <a:off x="2813050" y="706437"/>
              <a:ext cx="1290638" cy="963613"/>
            </a:xfrm>
            <a:custGeom>
              <a:gdLst>
                <a:gd fmla="*/ 244 w 344" name="T0"/>
                <a:gd fmla="*/ 29 h 257" name="T1"/>
                <a:gd fmla="*/ 258 w 344" name="T2"/>
                <a:gd fmla="*/ 30 h 257" name="T3"/>
                <a:gd fmla="*/ 277 w 344" name="T4"/>
                <a:gd fmla="*/ 26 h 257" name="T5"/>
                <a:gd fmla="*/ 289 w 344" name="T6"/>
                <a:gd fmla="*/ 27 h 257" name="T7"/>
                <a:gd fmla="*/ 287 w 344" name="T8"/>
                <a:gd fmla="*/ 31 h 257" name="T9"/>
                <a:gd fmla="*/ 324 w 344" name="T10"/>
                <a:gd fmla="*/ 24 h 257" name="T11"/>
                <a:gd fmla="*/ 343 w 344" name="T12"/>
                <a:gd fmla="*/ 29 h 257" name="T13"/>
                <a:gd fmla="*/ 318 w 344" name="T14"/>
                <a:gd fmla="*/ 41 h 257" name="T15"/>
                <a:gd fmla="*/ 311 w 344" name="T16"/>
                <a:gd fmla="*/ 51 h 257" name="T17"/>
                <a:gd fmla="*/ 298 w 344" name="T18"/>
                <a:gd fmla="*/ 65 h 257" name="T19"/>
                <a:gd fmla="*/ 301 w 344" name="T20"/>
                <a:gd fmla="*/ 78 h 257" name="T21"/>
                <a:gd fmla="*/ 293 w 344" name="T22"/>
                <a:gd fmla="*/ 90 h 257" name="T23"/>
                <a:gd fmla="*/ 303 w 344" name="T24"/>
                <a:gd fmla="*/ 107 h 257" name="T25"/>
                <a:gd fmla="*/ 294 w 344" name="T26"/>
                <a:gd fmla="*/ 120 h 257" name="T27"/>
                <a:gd fmla="*/ 284 w 344" name="T28"/>
                <a:gd fmla="*/ 131 h 257" name="T29"/>
                <a:gd fmla="*/ 298 w 344" name="T30"/>
                <a:gd fmla="*/ 156 h 257" name="T31"/>
                <a:gd fmla="*/ 276 w 344" name="T32"/>
                <a:gd fmla="*/ 153 h 257" name="T33"/>
                <a:gd fmla="*/ 275 w 344" name="T34"/>
                <a:gd fmla="*/ 162 h 257" name="T35"/>
                <a:gd fmla="*/ 265 w 344" name="T36"/>
                <a:gd fmla="*/ 176 h 257" name="T37"/>
                <a:gd fmla="*/ 242 w 344" name="T38"/>
                <a:gd fmla="*/ 182 h 257" name="T39"/>
                <a:gd fmla="*/ 231 w 344" name="T40"/>
                <a:gd fmla="*/ 189 h 257" name="T41"/>
                <a:gd fmla="*/ 224 w 344" name="T42"/>
                <a:gd fmla="*/ 197 h 257" name="T43"/>
                <a:gd fmla="*/ 193 w 344" name="T44"/>
                <a:gd fmla="*/ 205 h 257" name="T45"/>
                <a:gd fmla="*/ 185 w 344" name="T46"/>
                <a:gd fmla="*/ 218 h 257" name="T47"/>
                <a:gd fmla="*/ 176 w 344" name="T48"/>
                <a:gd fmla="*/ 229 h 257" name="T49"/>
                <a:gd fmla="*/ 174 w 344" name="T50"/>
                <a:gd fmla="*/ 240 h 257" name="T51"/>
                <a:gd fmla="*/ 155 w 344" name="T52"/>
                <a:gd fmla="*/ 252 h 257" name="T53"/>
                <a:gd fmla="*/ 136 w 344" name="T54"/>
                <a:gd fmla="*/ 242 h 257" name="T55"/>
                <a:gd fmla="*/ 124 w 344" name="T56"/>
                <a:gd fmla="*/ 228 h 257" name="T57"/>
                <a:gd fmla="*/ 117 w 344" name="T58"/>
                <a:gd fmla="*/ 218 h 257" name="T59"/>
                <a:gd fmla="*/ 112 w 344" name="T60"/>
                <a:gd fmla="*/ 197 h 257" name="T61"/>
                <a:gd fmla="*/ 115 w 344" name="T62"/>
                <a:gd fmla="*/ 190 h 257" name="T63"/>
                <a:gd fmla="*/ 124 w 344" name="T64"/>
                <a:gd fmla="*/ 179 h 257" name="T65"/>
                <a:gd fmla="*/ 119 w 344" name="T66"/>
                <a:gd fmla="*/ 165 h 257" name="T67"/>
                <a:gd fmla="*/ 122 w 344" name="T68"/>
                <a:gd fmla="*/ 153 h 257" name="T69"/>
                <a:gd fmla="*/ 108 w 344" name="T70"/>
                <a:gd fmla="*/ 149 h 257" name="T71"/>
                <a:gd fmla="*/ 98 w 344" name="T72"/>
                <a:gd fmla="*/ 131 h 257" name="T73"/>
                <a:gd fmla="*/ 88 w 344" name="T74"/>
                <a:gd fmla="*/ 111 h 257" name="T75"/>
                <a:gd fmla="*/ 63 w 344" name="T76"/>
                <a:gd fmla="*/ 99 h 257" name="T77"/>
                <a:gd fmla="*/ 28 w 344" name="T78"/>
                <a:gd fmla="*/ 100 h 257" name="T79"/>
                <a:gd fmla="*/ 28 w 344" name="T80"/>
                <a:gd fmla="*/ 92 h 257" name="T81"/>
                <a:gd fmla="*/ 14 w 344" name="T82"/>
                <a:gd fmla="*/ 79 h 257" name="T83"/>
                <a:gd fmla="*/ 21 w 344" name="T84"/>
                <a:gd fmla="*/ 66 h 257" name="T85"/>
                <a:gd fmla="*/ 37 w 344" name="T86"/>
                <a:gd fmla="*/ 59 h 257" name="T87"/>
                <a:gd fmla="*/ 40 w 344" name="T88"/>
                <a:gd fmla="*/ 51 h 257" name="T89"/>
                <a:gd fmla="*/ 36 w 344" name="T90"/>
                <a:gd fmla="*/ 45 h 257" name="T91"/>
                <a:gd fmla="*/ 49 w 344" name="T92"/>
                <a:gd fmla="*/ 41 h 257" name="T93"/>
                <a:gd fmla="*/ 63 w 344" name="T94"/>
                <a:gd fmla="*/ 27 h 257" name="T95"/>
                <a:gd fmla="*/ 105 w 344" name="T96"/>
                <a:gd fmla="*/ 22 h 257" name="T97"/>
                <a:gd fmla="*/ 124 w 344" name="T98"/>
                <a:gd fmla="*/ 27 h 257" name="T99"/>
                <a:gd fmla="*/ 143 w 344" name="T100"/>
                <a:gd fmla="*/ 17 h 257" name="T101"/>
                <a:gd fmla="*/ 160 w 344" name="T102"/>
                <a:gd fmla="*/ 19 h 257" name="T103"/>
                <a:gd fmla="*/ 165 w 344" name="T104"/>
                <a:gd fmla="*/ 9 h 257" name="T105"/>
                <a:gd fmla="*/ 197 w 344" name="T106"/>
                <a:gd fmla="*/ 2 h 257" name="T107"/>
                <a:gd fmla="*/ 242 w 344" name="T108"/>
                <a:gd fmla="*/ 1 h 257" name="T109"/>
                <a:gd fmla="*/ 276 w 344" name="T110"/>
                <a:gd fmla="*/ 12 h 257" name="T111"/>
                <a:gd fmla="*/ 287 w 344" name="T112"/>
                <a:gd fmla="*/ 20 h 257" name="T113"/>
                <a:gd fmla="*/ 239 w 344" name="T114"/>
                <a:gd fmla="*/ 22 h 25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7" w="344">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7" name="Freeform 87"/>
            <p:cNvSpPr/>
            <p:nvPr/>
          </p:nvSpPr>
          <p:spPr bwMode="auto">
            <a:xfrm>
              <a:off x="2419350" y="731837"/>
              <a:ext cx="633413" cy="346075"/>
            </a:xfrm>
            <a:custGeom>
              <a:gdLst>
                <a:gd fmla="*/ 158 w 169" name="T0"/>
                <a:gd fmla="*/ 9 h 92" name="T1"/>
                <a:gd fmla="*/ 168 w 169" name="T2"/>
                <a:gd fmla="*/ 15 h 92" name="T3"/>
                <a:gd fmla="*/ 164 w 169" name="T4"/>
                <a:gd fmla="*/ 17 h 92" name="T5"/>
                <a:gd fmla="*/ 157 w 169" name="T6"/>
                <a:gd fmla="*/ 20 h 92" name="T7"/>
                <a:gd fmla="*/ 137 w 169" name="T8"/>
                <a:gd fmla="*/ 24 h 92" name="T9"/>
                <a:gd fmla="*/ 145 w 169" name="T10"/>
                <a:gd fmla="*/ 27 h 92" name="T11"/>
                <a:gd fmla="*/ 128 w 169" name="T12"/>
                <a:gd fmla="*/ 34 h 92" name="T13"/>
                <a:gd fmla="*/ 123 w 169" name="T14"/>
                <a:gd fmla="*/ 37 h 92" name="T15"/>
                <a:gd fmla="*/ 114 w 169" name="T16"/>
                <a:gd fmla="*/ 41 h 92" name="T17"/>
                <a:gd fmla="*/ 100 w 169" name="T18"/>
                <a:gd fmla="*/ 47 h 92" name="T19"/>
                <a:gd fmla="*/ 96 w 169" name="T20"/>
                <a:gd fmla="*/ 51 h 92" name="T21"/>
                <a:gd fmla="*/ 86 w 169" name="T22"/>
                <a:gd fmla="*/ 52 h 92" name="T23"/>
                <a:gd fmla="*/ 92 w 169" name="T24"/>
                <a:gd fmla="*/ 61 h 92" name="T25"/>
                <a:gd fmla="*/ 82 w 169" name="T26"/>
                <a:gd fmla="*/ 68 h 92" name="T27"/>
                <a:gd fmla="*/ 75 w 169" name="T28"/>
                <a:gd fmla="*/ 72 h 92" name="T29"/>
                <a:gd fmla="*/ 63 w 169" name="T30"/>
                <a:gd fmla="*/ 81 h 92" name="T31"/>
                <a:gd fmla="*/ 67 w 169" name="T32"/>
                <a:gd fmla="*/ 88 h 92" name="T33"/>
                <a:gd fmla="*/ 55 w 169" name="T34"/>
                <a:gd fmla="*/ 90 h 92" name="T35"/>
                <a:gd fmla="*/ 34 w 169" name="T36"/>
                <a:gd fmla="*/ 86 h 92" name="T37"/>
                <a:gd fmla="*/ 27 w 169" name="T38"/>
                <a:gd fmla="*/ 88 h 92" name="T39"/>
                <a:gd fmla="*/ 18 w 169" name="T40"/>
                <a:gd fmla="*/ 81 h 92" name="T41"/>
                <a:gd fmla="*/ 27 w 169" name="T42"/>
                <a:gd fmla="*/ 72 h 92" name="T43"/>
                <a:gd fmla="*/ 39 w 169" name="T44"/>
                <a:gd fmla="*/ 72 h 92" name="T45"/>
                <a:gd fmla="*/ 19 w 169" name="T46"/>
                <a:gd fmla="*/ 68 h 92" name="T47"/>
                <a:gd fmla="*/ 30 w 169" name="T48"/>
                <a:gd fmla="*/ 59 h 92" name="T49"/>
                <a:gd fmla="*/ 40 w 169" name="T50"/>
                <a:gd fmla="*/ 59 h 92" name="T51"/>
                <a:gd fmla="*/ 40 w 169" name="T52"/>
                <a:gd fmla="*/ 54 h 92" name="T53"/>
                <a:gd fmla="*/ 37 w 169" name="T54"/>
                <a:gd fmla="*/ 47 h 92" name="T55"/>
                <a:gd fmla="*/ 30 w 169" name="T56"/>
                <a:gd fmla="*/ 44 h 92" name="T57"/>
                <a:gd fmla="*/ 46 w 169" name="T58"/>
                <a:gd fmla="*/ 43 h 92" name="T59"/>
                <a:gd fmla="*/ 51 w 169" name="T60"/>
                <a:gd fmla="*/ 40 h 92" name="T61"/>
                <a:gd fmla="*/ 63 w 169" name="T62"/>
                <a:gd fmla="*/ 31 h 92" name="T63"/>
                <a:gd fmla="*/ 39 w 169" name="T64"/>
                <a:gd fmla="*/ 36 h 92" name="T65"/>
                <a:gd fmla="*/ 22 w 169" name="T66"/>
                <a:gd fmla="*/ 31 h 92" name="T67"/>
                <a:gd fmla="*/ 5 w 169" name="T68"/>
                <a:gd fmla="*/ 27 h 92" name="T69"/>
                <a:gd fmla="*/ 2 w 169" name="T70"/>
                <a:gd fmla="*/ 19 h 92" name="T71"/>
                <a:gd fmla="*/ 30 w 169" name="T72"/>
                <a:gd fmla="*/ 12 h 92" name="T73"/>
                <a:gd fmla="*/ 50 w 169" name="T74"/>
                <a:gd fmla="*/ 8 h 92" name="T75"/>
                <a:gd fmla="*/ 74 w 169" name="T76"/>
                <a:gd fmla="*/ 3 h 92" name="T77"/>
                <a:gd fmla="*/ 98 w 169" name="T78"/>
                <a:gd fmla="*/ 2 h 92" name="T79"/>
                <a:gd fmla="*/ 110 w 169" name="T80"/>
                <a:gd fmla="*/ 2 h 92" name="T81"/>
                <a:gd fmla="*/ 134 w 169" name="T82"/>
                <a:gd fmla="*/ 2 h 92" name="T83"/>
                <a:gd fmla="*/ 158 w 169" name="T84"/>
                <a:gd fmla="*/ 3 h 9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2" w="169">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8" name="Freeform 88"/>
            <p:cNvSpPr/>
            <p:nvPr/>
          </p:nvSpPr>
          <p:spPr bwMode="auto">
            <a:xfrm>
              <a:off x="4767262" y="863600"/>
              <a:ext cx="184150" cy="63500"/>
            </a:xfrm>
            <a:custGeom>
              <a:gdLst>
                <a:gd fmla="*/ 13 w 49" name="T0"/>
                <a:gd fmla="*/ 2 h 17" name="T1"/>
                <a:gd fmla="*/ 13 w 49" name="T2"/>
                <a:gd fmla="*/ 3 h 17" name="T3"/>
                <a:gd fmla="*/ 17 w 49" name="T4"/>
                <a:gd fmla="*/ 8 h 17" name="T5"/>
                <a:gd fmla="*/ 22 w 49" name="T6"/>
                <a:gd fmla="*/ 5 h 17" name="T7"/>
                <a:gd fmla="*/ 29 w 49" name="T8"/>
                <a:gd fmla="*/ 8 h 17" name="T9"/>
                <a:gd fmla="*/ 41 w 49" name="T10"/>
                <a:gd fmla="*/ 5 h 17" name="T11"/>
                <a:gd fmla="*/ 47 w 49" name="T12"/>
                <a:gd fmla="*/ 8 h 17" name="T13"/>
                <a:gd fmla="*/ 44 w 49" name="T14"/>
                <a:gd fmla="*/ 13 h 17" name="T15"/>
                <a:gd fmla="*/ 31 w 49" name="T16"/>
                <a:gd fmla="*/ 15 h 17" name="T17"/>
                <a:gd fmla="*/ 23 w 49" name="T18"/>
                <a:gd fmla="*/ 17 h 17" name="T19"/>
                <a:gd fmla="*/ 9 w 49" name="T20"/>
                <a:gd fmla="*/ 8 h 17" name="T21"/>
                <a:gd fmla="*/ 2 w 49" name="T22"/>
                <a:gd fmla="*/ 6 h 17" name="T23"/>
                <a:gd fmla="*/ 13 w 49" name="T24"/>
                <a:gd fmla="*/ 2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49">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39" name="Freeform 89"/>
            <p:cNvSpPr/>
            <p:nvPr/>
          </p:nvSpPr>
          <p:spPr bwMode="auto">
            <a:xfrm>
              <a:off x="1931987" y="954087"/>
              <a:ext cx="82550" cy="22225"/>
            </a:xfrm>
            <a:custGeom>
              <a:gdLst>
                <a:gd fmla="*/ 21 w 22" name="T0"/>
                <a:gd fmla="*/ 0 h 6" name="T1"/>
                <a:gd fmla="*/ 13 w 22" name="T2"/>
                <a:gd fmla="*/ 5 h 6" name="T3"/>
                <a:gd fmla="*/ 10 w 22" name="T4"/>
                <a:gd fmla="*/ 6 h 6" name="T5"/>
                <a:gd fmla="*/ 5 w 22" name="T6"/>
                <a:gd fmla="*/ 6 h 6" name="T7"/>
                <a:gd fmla="*/ 7 w 22" name="T8"/>
                <a:gd fmla="*/ 2 h 6" name="T9"/>
                <a:gd fmla="*/ 21 w 22" name="T10"/>
                <a:gd fmla="*/ 0 h 6" name="T11"/>
              </a:gdLst>
              <a:cxnLst>
                <a:cxn ang="0">
                  <a:pos x="T0" y="T1"/>
                </a:cxn>
                <a:cxn ang="0">
                  <a:pos x="T2" y="T3"/>
                </a:cxn>
                <a:cxn ang="0">
                  <a:pos x="T4" y="T5"/>
                </a:cxn>
                <a:cxn ang="0">
                  <a:pos x="T6" y="T7"/>
                </a:cxn>
                <a:cxn ang="0">
                  <a:pos x="T8" y="T9"/>
                </a:cxn>
                <a:cxn ang="0">
                  <a:pos x="T10" y="T11"/>
                </a:cxn>
              </a:cxnLst>
              <a:rect b="b" l="0" r="r" t="0"/>
              <a:pathLst>
                <a:path h="6" w="22">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0" name="Freeform 90"/>
            <p:cNvSpPr/>
            <p:nvPr/>
          </p:nvSpPr>
          <p:spPr bwMode="auto">
            <a:xfrm>
              <a:off x="2265362" y="954087"/>
              <a:ext cx="76200" cy="47625"/>
            </a:xfrm>
            <a:custGeom>
              <a:gdLst>
                <a:gd fmla="*/ 10 w 20" name="T0"/>
                <a:gd fmla="*/ 0 h 13" name="T1"/>
                <a:gd fmla="*/ 7 w 20" name="T2"/>
                <a:gd fmla="*/ 2 h 13" name="T3"/>
                <a:gd fmla="*/ 14 w 20" name="T4"/>
                <a:gd fmla="*/ 6 h 13" name="T5"/>
                <a:gd fmla="*/ 17 w 20" name="T6"/>
                <a:gd fmla="*/ 5 h 13" name="T7"/>
                <a:gd fmla="*/ 8 w 20" name="T8"/>
                <a:gd fmla="*/ 13 h 13" name="T9"/>
                <a:gd fmla="*/ 0 w 20" name="T10"/>
                <a:gd fmla="*/ 3 h 13" name="T11"/>
                <a:gd fmla="*/ 10 w 20" name="T12"/>
                <a:gd fmla="*/ 0 h 13" name="T13"/>
              </a:gdLst>
              <a:cxnLst>
                <a:cxn ang="0">
                  <a:pos x="T0" y="T1"/>
                </a:cxn>
                <a:cxn ang="0">
                  <a:pos x="T2" y="T3"/>
                </a:cxn>
                <a:cxn ang="0">
                  <a:pos x="T4" y="T5"/>
                </a:cxn>
                <a:cxn ang="0">
                  <a:pos x="T6" y="T7"/>
                </a:cxn>
                <a:cxn ang="0">
                  <a:pos x="T8" y="T9"/>
                </a:cxn>
                <a:cxn ang="0">
                  <a:pos x="T10" y="T11"/>
                </a:cxn>
                <a:cxn ang="0">
                  <a:pos x="T12" y="T13"/>
                </a:cxn>
              </a:cxnLst>
              <a:rect b="b" l="0" r="r" t="0"/>
              <a:pathLst>
                <a:path h="13" w="20">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1" name="Freeform 91"/>
            <p:cNvSpPr>
              <a:spLocks noEditPoints="1"/>
            </p:cNvSpPr>
            <p:nvPr/>
          </p:nvSpPr>
          <p:spPr bwMode="auto">
            <a:xfrm>
              <a:off x="3990975" y="1009651"/>
              <a:ext cx="4443413" cy="2914651"/>
            </a:xfrm>
            <a:custGeom>
              <a:gdLst>
                <a:gd fmla="*/ 704 w 1185" name="T0"/>
                <a:gd fmla="*/ 54 h 777" name="T1"/>
                <a:gd fmla="*/ 832 w 1185" name="T2"/>
                <a:gd fmla="*/ 54 h 777" name="T3"/>
                <a:gd fmla="*/ 938 w 1185" name="T4"/>
                <a:gd fmla="*/ 64 h 777" name="T5"/>
                <a:gd fmla="*/ 1077 w 1185" name="T6"/>
                <a:gd fmla="*/ 86 h 777" name="T7"/>
                <a:gd fmla="*/ 1185 w 1185" name="T8"/>
                <a:gd fmla="*/ 122 h 777" name="T9"/>
                <a:gd fmla="*/ 1117 w 1185" name="T10"/>
                <a:gd fmla="*/ 138 h 777" name="T11"/>
                <a:gd fmla="*/ 1028 w 1185" name="T12"/>
                <a:gd fmla="*/ 206 h 777" name="T13"/>
                <a:gd fmla="*/ 993 w 1185" name="T14"/>
                <a:gd fmla="*/ 227 h 777" name="T15"/>
                <a:gd fmla="*/ 1039 w 1185" name="T16"/>
                <a:gd fmla="*/ 157 h 777" name="T17"/>
                <a:gd fmla="*/ 938 w 1185" name="T18"/>
                <a:gd fmla="*/ 186 h 777" name="T19"/>
                <a:gd fmla="*/ 906 w 1185" name="T20"/>
                <a:gd fmla="*/ 235 h 777" name="T21"/>
                <a:gd fmla="*/ 850 w 1185" name="T22"/>
                <a:gd fmla="*/ 312 h 777" name="T23"/>
                <a:gd fmla="*/ 814 w 1185" name="T24"/>
                <a:gd fmla="*/ 331 h 777" name="T25"/>
                <a:gd fmla="*/ 798 w 1185" name="T26"/>
                <a:gd fmla="*/ 349 h 777" name="T27"/>
                <a:gd fmla="*/ 748 w 1185" name="T28"/>
                <a:gd fmla="*/ 441 h 777" name="T29"/>
                <a:gd fmla="*/ 720 w 1185" name="T30"/>
                <a:gd fmla="*/ 507 h 777" name="T31"/>
                <a:gd fmla="*/ 673 w 1185" name="T32"/>
                <a:gd fmla="*/ 516 h 777" name="T33"/>
                <a:gd fmla="*/ 663 w 1185" name="T34"/>
                <a:gd fmla="*/ 519 h 777" name="T35"/>
                <a:gd fmla="*/ 638 w 1185" name="T36"/>
                <a:gd fmla="*/ 453 h 777" name="T37"/>
                <a:gd fmla="*/ 558 w 1185" name="T38"/>
                <a:gd fmla="*/ 495 h 777" name="T39"/>
                <a:gd fmla="*/ 501 w 1185" name="T40"/>
                <a:gd fmla="*/ 436 h 777" name="T41"/>
                <a:gd fmla="*/ 394 w 1185" name="T42"/>
                <a:gd fmla="*/ 419 h 777" name="T43"/>
                <a:gd fmla="*/ 419 w 1185" name="T44"/>
                <a:gd fmla="*/ 464 h 777" name="T45"/>
                <a:gd fmla="*/ 341 w 1185" name="T46"/>
                <a:gd fmla="*/ 468 h 777" name="T47"/>
                <a:gd fmla="*/ 294 w 1185" name="T48"/>
                <a:gd fmla="*/ 411 h 777" name="T49"/>
                <a:gd fmla="*/ 331 w 1185" name="T50"/>
                <a:gd fmla="*/ 486 h 777" name="T51"/>
                <a:gd fmla="*/ 353 w 1185" name="T52"/>
                <a:gd fmla="*/ 563 h 777" name="T53"/>
                <a:gd fmla="*/ 310 w 1185" name="T54"/>
                <a:gd fmla="*/ 676 h 777" name="T55"/>
                <a:gd fmla="*/ 265 w 1185" name="T56"/>
                <a:gd fmla="*/ 763 h 777" name="T57"/>
                <a:gd fmla="*/ 178 w 1185" name="T58"/>
                <a:gd fmla="*/ 695 h 777" name="T59"/>
                <a:gd fmla="*/ 168 w 1185" name="T60"/>
                <a:gd fmla="*/ 593 h 777" name="T61"/>
                <a:gd fmla="*/ 35 w 1185" name="T62"/>
                <a:gd fmla="*/ 528 h 777" name="T63"/>
                <a:gd fmla="*/ 4 w 1185" name="T64"/>
                <a:gd fmla="*/ 443 h 777" name="T65"/>
                <a:gd fmla="*/ 122 w 1185" name="T66"/>
                <a:gd fmla="*/ 350 h 777" name="T67"/>
                <a:gd fmla="*/ 198 w 1185" name="T68"/>
                <a:gd fmla="*/ 385 h 777" name="T69"/>
                <a:gd fmla="*/ 285 w 1185" name="T70"/>
                <a:gd fmla="*/ 385 h 777" name="T71"/>
                <a:gd fmla="*/ 233 w 1185" name="T72"/>
                <a:gd fmla="*/ 328 h 777" name="T73"/>
                <a:gd fmla="*/ 192 w 1185" name="T74"/>
                <a:gd fmla="*/ 303 h 777" name="T75"/>
                <a:gd fmla="*/ 195 w 1185" name="T76"/>
                <a:gd fmla="*/ 325 h 777" name="T77"/>
                <a:gd fmla="*/ 119 w 1185" name="T78"/>
                <a:gd fmla="*/ 307 h 777" name="T79"/>
                <a:gd fmla="*/ 87 w 1185" name="T80"/>
                <a:gd fmla="*/ 305 h 777" name="T81"/>
                <a:gd fmla="*/ 119 w 1185" name="T82"/>
                <a:gd fmla="*/ 248 h 777" name="T83"/>
                <a:gd fmla="*/ 161 w 1185" name="T84"/>
                <a:gd fmla="*/ 220 h 777" name="T85"/>
                <a:gd fmla="*/ 238 w 1185" name="T86"/>
                <a:gd fmla="*/ 186 h 777" name="T87"/>
                <a:gd fmla="*/ 236 w 1185" name="T88"/>
                <a:gd fmla="*/ 148 h 777" name="T89"/>
                <a:gd fmla="*/ 209 w 1185" name="T90"/>
                <a:gd fmla="*/ 179 h 777" name="T91"/>
                <a:gd fmla="*/ 137 w 1185" name="T92"/>
                <a:gd fmla="*/ 189 h 777" name="T93"/>
                <a:gd fmla="*/ 171 w 1185" name="T94"/>
                <a:gd fmla="*/ 126 h 777" name="T95"/>
                <a:gd fmla="*/ 266 w 1185" name="T96"/>
                <a:gd fmla="*/ 79 h 777" name="T97"/>
                <a:gd fmla="*/ 299 w 1185" name="T98"/>
                <a:gd fmla="*/ 116 h 777" name="T99"/>
                <a:gd fmla="*/ 353 w 1185" name="T100"/>
                <a:gd fmla="*/ 101 h 777" name="T101"/>
                <a:gd fmla="*/ 449 w 1185" name="T102"/>
                <a:gd fmla="*/ 95 h 777" name="T103"/>
                <a:gd fmla="*/ 496 w 1185" name="T104"/>
                <a:gd fmla="*/ 63 h 777" name="T105"/>
                <a:gd fmla="*/ 530 w 1185" name="T106"/>
                <a:gd fmla="*/ 98 h 777" name="T107"/>
                <a:gd fmla="*/ 553 w 1185" name="T108"/>
                <a:gd fmla="*/ 61 h 777" name="T109"/>
                <a:gd fmla="*/ 669 w 1185" name="T110"/>
                <a:gd fmla="*/ 14 h 777" name="T111"/>
                <a:gd fmla="*/ 280 w 1185" name="T112"/>
                <a:gd fmla="*/ 281 h 777" name="T113"/>
                <a:gd fmla="*/ 338 w 1185" name="T114"/>
                <a:gd fmla="*/ 319 h 777" name="T115"/>
                <a:gd fmla="*/ 400 w 1185" name="T116"/>
                <a:gd fmla="*/ 310 h 777" name="T117"/>
                <a:gd fmla="*/ 380 w 1185" name="T118"/>
                <a:gd fmla="*/ 339 h 777" name="T119"/>
                <a:gd fmla="*/ 282 w 1185" name="T120"/>
                <a:gd fmla="*/ 573 h 7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77" w="1185">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2" name="Freeform 92"/>
            <p:cNvSpPr/>
            <p:nvPr/>
          </p:nvSpPr>
          <p:spPr bwMode="auto">
            <a:xfrm>
              <a:off x="2303462" y="1103312"/>
              <a:ext cx="63500" cy="34925"/>
            </a:xfrm>
            <a:custGeom>
              <a:gdLst>
                <a:gd fmla="*/ 12 w 17" name="T0"/>
                <a:gd fmla="*/ 0 h 9" name="T1"/>
                <a:gd fmla="*/ 15 w 17" name="T2"/>
                <a:gd fmla="*/ 8 h 9" name="T3"/>
                <a:gd fmla="*/ 0 w 17" name="T4"/>
                <a:gd fmla="*/ 4 h 9" name="T5"/>
                <a:gd fmla="*/ 12 w 17" name="T6"/>
                <a:gd fmla="*/ 0 h 9" name="T7"/>
              </a:gdLst>
              <a:cxnLst>
                <a:cxn ang="0">
                  <a:pos x="T0" y="T1"/>
                </a:cxn>
                <a:cxn ang="0">
                  <a:pos x="T2" y="T3"/>
                </a:cxn>
                <a:cxn ang="0">
                  <a:pos x="T4" y="T5"/>
                </a:cxn>
                <a:cxn ang="0">
                  <a:pos x="T6" y="T7"/>
                </a:cxn>
              </a:cxnLst>
              <a:rect b="b" l="0" r="r" t="0"/>
              <a:pathLst>
                <a:path h="9" w="17">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3" name="Freeform 93"/>
            <p:cNvSpPr>
              <a:spLocks noEditPoints="1"/>
            </p:cNvSpPr>
            <p:nvPr/>
          </p:nvSpPr>
          <p:spPr bwMode="auto">
            <a:xfrm>
              <a:off x="2435225" y="1166812"/>
              <a:ext cx="633413" cy="442913"/>
            </a:xfrm>
            <a:custGeom>
              <a:gdLst>
                <a:gd fmla="*/ 16 w 169" name="T0"/>
                <a:gd fmla="*/ 7 h 118" name="T1"/>
                <a:gd fmla="*/ 22 w 169" name="T2"/>
                <a:gd fmla="*/ 5 h 118" name="T3"/>
                <a:gd fmla="*/ 22 w 169" name="T4"/>
                <a:gd fmla="*/ 8 h 118" name="T5"/>
                <a:gd fmla="*/ 22 w 169" name="T6"/>
                <a:gd fmla="*/ 14 h 118" name="T7"/>
                <a:gd fmla="*/ 26 w 169" name="T8"/>
                <a:gd fmla="*/ 25 h 118" name="T9"/>
                <a:gd fmla="*/ 36 w 169" name="T10"/>
                <a:gd fmla="*/ 7 h 118" name="T11"/>
                <a:gd fmla="*/ 49 w 169" name="T12"/>
                <a:gd fmla="*/ 5 h 118" name="T13"/>
                <a:gd fmla="*/ 57 w 169" name="T14"/>
                <a:gd fmla="*/ 19 h 118" name="T15"/>
                <a:gd fmla="*/ 67 w 169" name="T16"/>
                <a:gd fmla="*/ 16 h 118" name="T17"/>
                <a:gd fmla="*/ 81 w 169" name="T18"/>
                <a:gd fmla="*/ 15 h 118" name="T19"/>
                <a:gd fmla="*/ 87 w 169" name="T20"/>
                <a:gd fmla="*/ 21 h 118" name="T21"/>
                <a:gd fmla="*/ 92 w 169" name="T22"/>
                <a:gd fmla="*/ 23 h 118" name="T23"/>
                <a:gd fmla="*/ 95 w 169" name="T24"/>
                <a:gd fmla="*/ 25 h 118" name="T25"/>
                <a:gd fmla="*/ 108 w 169" name="T26"/>
                <a:gd fmla="*/ 28 h 118" name="T27"/>
                <a:gd fmla="*/ 119 w 169" name="T28"/>
                <a:gd fmla="*/ 33 h 118" name="T29"/>
                <a:gd fmla="*/ 123 w 169" name="T30"/>
                <a:gd fmla="*/ 37 h 118" name="T31"/>
                <a:gd fmla="*/ 131 w 169" name="T32"/>
                <a:gd fmla="*/ 44 h 118" name="T33"/>
                <a:gd fmla="*/ 126 w 169" name="T34"/>
                <a:gd fmla="*/ 56 h 118" name="T35"/>
                <a:gd fmla="*/ 138 w 169" name="T36"/>
                <a:gd fmla="*/ 57 h 118" name="T37"/>
                <a:gd fmla="*/ 141 w 169" name="T38"/>
                <a:gd fmla="*/ 64 h 118" name="T39"/>
                <a:gd fmla="*/ 153 w 169" name="T40"/>
                <a:gd fmla="*/ 66 h 118" name="T41"/>
                <a:gd fmla="*/ 160 w 169" name="T42"/>
                <a:gd fmla="*/ 73 h 118" name="T43"/>
                <a:gd fmla="*/ 162 w 169" name="T44"/>
                <a:gd fmla="*/ 78 h 118" name="T45"/>
                <a:gd fmla="*/ 155 w 169" name="T46"/>
                <a:gd fmla="*/ 88 h 118" name="T47"/>
                <a:gd fmla="*/ 146 w 169" name="T48"/>
                <a:gd fmla="*/ 87 h 118" name="T49"/>
                <a:gd fmla="*/ 137 w 169" name="T50"/>
                <a:gd fmla="*/ 78 h 118" name="T51"/>
                <a:gd fmla="*/ 130 w 169" name="T52"/>
                <a:gd fmla="*/ 85 h 118" name="T53"/>
                <a:gd fmla="*/ 140 w 169" name="T54"/>
                <a:gd fmla="*/ 91 h 118" name="T55"/>
                <a:gd fmla="*/ 146 w 169" name="T56"/>
                <a:gd fmla="*/ 101 h 118" name="T57"/>
                <a:gd fmla="*/ 141 w 169" name="T58"/>
                <a:gd fmla="*/ 110 h 118" name="T59"/>
                <a:gd fmla="*/ 123 w 169" name="T60"/>
                <a:gd fmla="*/ 103 h 118" name="T61"/>
                <a:gd fmla="*/ 129 w 169" name="T62"/>
                <a:gd fmla="*/ 110 h 118" name="T63"/>
                <a:gd fmla="*/ 136 w 169" name="T64"/>
                <a:gd fmla="*/ 115 h 118" name="T65"/>
                <a:gd fmla="*/ 129 w 169" name="T66"/>
                <a:gd fmla="*/ 115 h 118" name="T67"/>
                <a:gd fmla="*/ 113 w 169" name="T68"/>
                <a:gd fmla="*/ 109 h 118" name="T69"/>
                <a:gd fmla="*/ 105 w 169" name="T70"/>
                <a:gd fmla="*/ 105 h 118" name="T71"/>
                <a:gd fmla="*/ 101 w 169" name="T72"/>
                <a:gd fmla="*/ 98 h 118" name="T73"/>
                <a:gd fmla="*/ 92 w 169" name="T74"/>
                <a:gd fmla="*/ 82 h 118" name="T75"/>
                <a:gd fmla="*/ 94 w 169" name="T76"/>
                <a:gd fmla="*/ 78 h 118" name="T77"/>
                <a:gd fmla="*/ 96 w 169" name="T78"/>
                <a:gd fmla="*/ 73 h 118" name="T79"/>
                <a:gd fmla="*/ 101 w 169" name="T80"/>
                <a:gd fmla="*/ 66 h 118" name="T81"/>
                <a:gd fmla="*/ 96 w 169" name="T82"/>
                <a:gd fmla="*/ 57 h 118" name="T83"/>
                <a:gd fmla="*/ 91 w 169" name="T84"/>
                <a:gd fmla="*/ 53 h 118" name="T85"/>
                <a:gd fmla="*/ 87 w 169" name="T86"/>
                <a:gd fmla="*/ 53 h 118" name="T87"/>
                <a:gd fmla="*/ 81 w 169" name="T88"/>
                <a:gd fmla="*/ 52 h 118" name="T89"/>
                <a:gd fmla="*/ 70 w 169" name="T90"/>
                <a:gd fmla="*/ 39 h 118" name="T91"/>
                <a:gd fmla="*/ 59 w 169" name="T92"/>
                <a:gd fmla="*/ 42 h 118" name="T93"/>
                <a:gd fmla="*/ 49 w 169" name="T94"/>
                <a:gd fmla="*/ 42 h 118" name="T95"/>
                <a:gd fmla="*/ 37 w 169" name="T96"/>
                <a:gd fmla="*/ 42 h 118" name="T97"/>
                <a:gd fmla="*/ 16 w 169" name="T98"/>
                <a:gd fmla="*/ 37 h 118" name="T99"/>
                <a:gd fmla="*/ 7 w 169" name="T100"/>
                <a:gd fmla="*/ 32 h 118" name="T101"/>
                <a:gd fmla="*/ 4 w 169" name="T102"/>
                <a:gd fmla="*/ 25 h 118" name="T103"/>
                <a:gd fmla="*/ 5 w 169" name="T104"/>
                <a:gd fmla="*/ 19 h 118" name="T105"/>
                <a:gd fmla="*/ 109 w 169" name="T106"/>
                <a:gd fmla="*/ 81 h 118" name="T107"/>
                <a:gd fmla="*/ 116 w 169" name="T108"/>
                <a:gd fmla="*/ 75 h 118" name="T109"/>
                <a:gd fmla="*/ 109 w 169" name="T110"/>
                <a:gd fmla="*/ 81 h 1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8" w="169">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4" name="Freeform 94"/>
            <p:cNvSpPr/>
            <p:nvPr/>
          </p:nvSpPr>
          <p:spPr bwMode="auto">
            <a:xfrm>
              <a:off x="1816100" y="1190625"/>
              <a:ext cx="388938" cy="193675"/>
            </a:xfrm>
            <a:custGeom>
              <a:gdLst>
                <a:gd fmla="*/ 12 w 104" name="T0"/>
                <a:gd fmla="*/ 40 h 52" name="T1"/>
                <a:gd fmla="*/ 13 w 104" name="T2"/>
                <a:gd fmla="*/ 36 h 52" name="T3"/>
                <a:gd fmla="*/ 19 w 104" name="T4"/>
                <a:gd fmla="*/ 34 h 52" name="T5"/>
                <a:gd fmla="*/ 22 w 104" name="T6"/>
                <a:gd fmla="*/ 33 h 52" name="T7"/>
                <a:gd fmla="*/ 37 w 104" name="T8"/>
                <a:gd fmla="*/ 31 h 52" name="T9"/>
                <a:gd fmla="*/ 22 w 104" name="T10"/>
                <a:gd fmla="*/ 30 h 52" name="T11"/>
                <a:gd fmla="*/ 20 w 104" name="T12"/>
                <a:gd fmla="*/ 29 h 52" name="T13"/>
                <a:gd fmla="*/ 16 w 104" name="T14"/>
                <a:gd fmla="*/ 30 h 52" name="T15"/>
                <a:gd fmla="*/ 7 w 104" name="T16"/>
                <a:gd fmla="*/ 29 h 52" name="T17"/>
                <a:gd fmla="*/ 15 w 104" name="T18"/>
                <a:gd fmla="*/ 23 h 52" name="T19"/>
                <a:gd fmla="*/ 19 w 104" name="T20"/>
                <a:gd fmla="*/ 23 h 52" name="T21"/>
                <a:gd fmla="*/ 3 w 104" name="T22"/>
                <a:gd fmla="*/ 20 h 52" name="T23"/>
                <a:gd fmla="*/ 0 w 104" name="T24"/>
                <a:gd fmla="*/ 16 h 52" name="T25"/>
                <a:gd fmla="*/ 7 w 104" name="T26"/>
                <a:gd fmla="*/ 10 h 52" name="T27"/>
                <a:gd fmla="*/ 7 w 104" name="T28"/>
                <a:gd fmla="*/ 9 h 52" name="T29"/>
                <a:gd fmla="*/ 22 w 104" name="T30"/>
                <a:gd fmla="*/ 3 h 52" name="T31"/>
                <a:gd fmla="*/ 26 w 104" name="T32"/>
                <a:gd fmla="*/ 1 h 52" name="T33"/>
                <a:gd fmla="*/ 29 w 104" name="T34"/>
                <a:gd fmla="*/ 2 h 52" name="T35"/>
                <a:gd fmla="*/ 31 w 104" name="T36"/>
                <a:gd fmla="*/ 8 h 52" name="T37"/>
                <a:gd fmla="*/ 29 w 104" name="T38"/>
                <a:gd fmla="*/ 9 h 52" name="T39"/>
                <a:gd fmla="*/ 31 w 104" name="T40"/>
                <a:gd fmla="*/ 10 h 52" name="T41"/>
                <a:gd fmla="*/ 33 w 104" name="T42"/>
                <a:gd fmla="*/ 8 h 52" name="T43"/>
                <a:gd fmla="*/ 41 w 104" name="T44"/>
                <a:gd fmla="*/ 6 h 52" name="T45"/>
                <a:gd fmla="*/ 45 w 104" name="T46"/>
                <a:gd fmla="*/ 13 h 52" name="T47"/>
                <a:gd fmla="*/ 51 w 104" name="T48"/>
                <a:gd fmla="*/ 10 h 52" name="T49"/>
                <a:gd fmla="*/ 55 w 104" name="T50"/>
                <a:gd fmla="*/ 6 h 52" name="T51"/>
                <a:gd fmla="*/ 59 w 104" name="T52"/>
                <a:gd fmla="*/ 8 h 52" name="T53"/>
                <a:gd fmla="*/ 61 w 104" name="T54"/>
                <a:gd fmla="*/ 13 h 52" name="T55"/>
                <a:gd fmla="*/ 64 w 104" name="T56"/>
                <a:gd fmla="*/ 19 h 52" name="T57"/>
                <a:gd fmla="*/ 69 w 104" name="T58"/>
                <a:gd fmla="*/ 15 h 52" name="T59"/>
                <a:gd fmla="*/ 65 w 104" name="T60"/>
                <a:gd fmla="*/ 12 h 52" name="T61"/>
                <a:gd fmla="*/ 65 w 104" name="T62"/>
                <a:gd fmla="*/ 3 h 52" name="T63"/>
                <a:gd fmla="*/ 71 w 104" name="T64"/>
                <a:gd fmla="*/ 2 h 52" name="T65"/>
                <a:gd fmla="*/ 76 w 104" name="T66"/>
                <a:gd fmla="*/ 12 h 52" name="T67"/>
                <a:gd fmla="*/ 80 w 104" name="T68"/>
                <a:gd fmla="*/ 15 h 52" name="T69"/>
                <a:gd fmla="*/ 83 w 104" name="T70"/>
                <a:gd fmla="*/ 19 h 52" name="T71"/>
                <a:gd fmla="*/ 82 w 104" name="T72"/>
                <a:gd fmla="*/ 23 h 52" name="T73"/>
                <a:gd fmla="*/ 86 w 104" name="T74"/>
                <a:gd fmla="*/ 29 h 52" name="T75"/>
                <a:gd fmla="*/ 99 w 104" name="T76"/>
                <a:gd fmla="*/ 30 h 52" name="T77"/>
                <a:gd fmla="*/ 103 w 104" name="T78"/>
                <a:gd fmla="*/ 34 h 52" name="T79"/>
                <a:gd fmla="*/ 104 w 104" name="T80"/>
                <a:gd fmla="*/ 37 h 52" name="T81"/>
                <a:gd fmla="*/ 93 w 104" name="T82"/>
                <a:gd fmla="*/ 37 h 52" name="T83"/>
                <a:gd fmla="*/ 96 w 104" name="T84"/>
                <a:gd fmla="*/ 47 h 52" name="T85"/>
                <a:gd fmla="*/ 80 w 104" name="T86"/>
                <a:gd fmla="*/ 47 h 52" name="T87"/>
                <a:gd fmla="*/ 61 w 104" name="T88"/>
                <a:gd fmla="*/ 47 h 52" name="T89"/>
                <a:gd fmla="*/ 54 w 104" name="T90"/>
                <a:gd fmla="*/ 48 h 52" name="T91"/>
                <a:gd fmla="*/ 52 w 104" name="T92"/>
                <a:gd fmla="*/ 51 h 52" name="T93"/>
                <a:gd fmla="*/ 34 w 104" name="T94"/>
                <a:gd fmla="*/ 51 h 52" name="T95"/>
                <a:gd fmla="*/ 29 w 104" name="T96"/>
                <a:gd fmla="*/ 43 h 52" name="T97"/>
                <a:gd fmla="*/ 17 w 104" name="T98"/>
                <a:gd fmla="*/ 40 h 52" name="T99"/>
                <a:gd fmla="*/ 16 w 104" name="T100"/>
                <a:gd fmla="*/ 41 h 52" name="T101"/>
                <a:gd fmla="*/ 16 w 104" name="T102"/>
                <a:gd fmla="*/ 38 h 52" name="T103"/>
                <a:gd fmla="*/ 12 w 104" name="T104"/>
                <a:gd fmla="*/ 40 h 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2" w="104">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5" name="Freeform 95"/>
            <p:cNvSpPr>
              <a:spLocks noEditPoints="1"/>
            </p:cNvSpPr>
            <p:nvPr/>
          </p:nvSpPr>
          <p:spPr bwMode="auto">
            <a:xfrm>
              <a:off x="776287" y="1235075"/>
              <a:ext cx="2790825" cy="3240088"/>
            </a:xfrm>
            <a:custGeom>
              <a:gdLst>
                <a:gd fmla="*/ 486 w 744" name="T0"/>
                <a:gd fmla="*/ 57 h 864" name="T1"/>
                <a:gd fmla="*/ 437 w 744" name="T2"/>
                <a:gd fmla="*/ 91 h 864" name="T3"/>
                <a:gd fmla="*/ 432 w 744" name="T4"/>
                <a:gd fmla="*/ 142 h 864" name="T5"/>
                <a:gd fmla="*/ 492 w 744" name="T6"/>
                <a:gd fmla="*/ 182 h 864" name="T7"/>
                <a:gd fmla="*/ 512 w 744" name="T8"/>
                <a:gd fmla="*/ 127 h 864" name="T9"/>
                <a:gd fmla="*/ 562 w 744" name="T10"/>
                <a:gd fmla="*/ 126 h 864" name="T11"/>
                <a:gd fmla="*/ 609 w 744" name="T12"/>
                <a:gd fmla="*/ 139 h 864" name="T13"/>
                <a:gd fmla="*/ 627 w 744" name="T14"/>
                <a:gd fmla="*/ 186 h 864" name="T15"/>
                <a:gd fmla="*/ 569 w 744" name="T16"/>
                <a:gd fmla="*/ 207 h 864" name="T17"/>
                <a:gd fmla="*/ 604 w 744" name="T18"/>
                <a:gd fmla="*/ 228 h 864" name="T19"/>
                <a:gd fmla="*/ 590 w 744" name="T20"/>
                <a:gd fmla="*/ 236 h 864" name="T21"/>
                <a:gd fmla="*/ 527 w 744" name="T22"/>
                <a:gd fmla="*/ 282 h 864" name="T23"/>
                <a:gd fmla="*/ 501 w 744" name="T24"/>
                <a:gd fmla="*/ 360 h 864" name="T25"/>
                <a:gd fmla="*/ 446 w 744" name="T26"/>
                <a:gd fmla="*/ 329 h 864" name="T27"/>
                <a:gd fmla="*/ 402 w 744" name="T28"/>
                <a:gd fmla="*/ 388 h 864" name="T29"/>
                <a:gd fmla="*/ 451 w 744" name="T30"/>
                <a:gd fmla="*/ 412 h 864" name="T31"/>
                <a:gd fmla="*/ 520 w 744" name="T32"/>
                <a:gd fmla="*/ 459 h 864" name="T33"/>
                <a:gd fmla="*/ 576 w 744" name="T34"/>
                <a:gd fmla="*/ 450 h 864" name="T35"/>
                <a:gd fmla="*/ 665 w 744" name="T36"/>
                <a:gd fmla="*/ 488 h 864" name="T37"/>
                <a:gd fmla="*/ 743 w 744" name="T38"/>
                <a:gd fmla="*/ 536 h 864" name="T39"/>
                <a:gd fmla="*/ 710 w 744" name="T40"/>
                <a:gd fmla="*/ 644 h 864" name="T41"/>
                <a:gd fmla="*/ 666 w 744" name="T42"/>
                <a:gd fmla="*/ 691 h 864" name="T43"/>
                <a:gd fmla="*/ 624 w 744" name="T44"/>
                <a:gd fmla="*/ 738 h 864" name="T45"/>
                <a:gd fmla="*/ 586 w 744" name="T46"/>
                <a:gd fmla="*/ 781 h 864" name="T47"/>
                <a:gd fmla="*/ 569 w 744" name="T48"/>
                <a:gd fmla="*/ 815 h 864" name="T49"/>
                <a:gd fmla="*/ 538 w 744" name="T50"/>
                <a:gd fmla="*/ 849 h 864" name="T51"/>
                <a:gd fmla="*/ 529 w 744" name="T52"/>
                <a:gd fmla="*/ 802 h 864" name="T53"/>
                <a:gd fmla="*/ 552 w 744" name="T54"/>
                <a:gd fmla="*/ 705 h 864" name="T55"/>
                <a:gd fmla="*/ 550 w 744" name="T56"/>
                <a:gd fmla="*/ 613 h 864" name="T57"/>
                <a:gd fmla="*/ 501 w 744" name="T58"/>
                <a:gd fmla="*/ 550 h 864" name="T59"/>
                <a:gd fmla="*/ 510 w 744" name="T60"/>
                <a:gd fmla="*/ 498 h 864" name="T61"/>
                <a:gd fmla="*/ 467 w 744" name="T62"/>
                <a:gd fmla="*/ 443 h 864" name="T63"/>
                <a:gd fmla="*/ 421 w 744" name="T64"/>
                <a:gd fmla="*/ 415 h 864" name="T65"/>
                <a:gd fmla="*/ 349 w 744" name="T66"/>
                <a:gd fmla="*/ 374 h 864" name="T67"/>
                <a:gd fmla="*/ 308 w 744" name="T68"/>
                <a:gd fmla="*/ 332 h 864" name="T69"/>
                <a:gd fmla="*/ 308 w 744" name="T70"/>
                <a:gd fmla="*/ 349 h 864" name="T71"/>
                <a:gd fmla="*/ 266 w 744" name="T72"/>
                <a:gd fmla="*/ 296 h 864" name="T73"/>
                <a:gd fmla="*/ 240 w 744" name="T74"/>
                <a:gd fmla="*/ 202 h 864" name="T75"/>
                <a:gd fmla="*/ 224 w 744" name="T76"/>
                <a:gd fmla="*/ 177 h 864" name="T77"/>
                <a:gd fmla="*/ 183 w 744" name="T78"/>
                <a:gd fmla="*/ 132 h 864" name="T79"/>
                <a:gd fmla="*/ 113 w 744" name="T80"/>
                <a:gd fmla="*/ 109 h 864" name="T81"/>
                <a:gd fmla="*/ 78 w 744" name="T82"/>
                <a:gd fmla="*/ 127 h 864" name="T83"/>
                <a:gd fmla="*/ 43 w 744" name="T84"/>
                <a:gd fmla="*/ 150 h 864" name="T85"/>
                <a:gd fmla="*/ 18 w 744" name="T86"/>
                <a:gd fmla="*/ 116 h 864" name="T87"/>
                <a:gd fmla="*/ 7 w 744" name="T88"/>
                <a:gd fmla="*/ 74 h 864" name="T89"/>
                <a:gd fmla="*/ 21 w 744" name="T90"/>
                <a:gd fmla="*/ 48 h 864" name="T91"/>
                <a:gd fmla="*/ 71 w 744" name="T92"/>
                <a:gd fmla="*/ 17 h 864" name="T93"/>
                <a:gd fmla="*/ 192 w 744" name="T94"/>
                <a:gd fmla="*/ 29 h 864" name="T95"/>
                <a:gd fmla="*/ 249 w 744" name="T96"/>
                <a:gd fmla="*/ 32 h 864" name="T97"/>
                <a:gd fmla="*/ 339 w 744" name="T98"/>
                <a:gd fmla="*/ 56 h 864" name="T99"/>
                <a:gd fmla="*/ 404 w 744" name="T100"/>
                <a:gd fmla="*/ 41 h 864" name="T101"/>
                <a:gd fmla="*/ 422 w 744" name="T102"/>
                <a:gd fmla="*/ 10 h 864" name="T103"/>
                <a:gd fmla="*/ 456 w 744" name="T104"/>
                <a:gd fmla="*/ 39 h 864" name="T105"/>
                <a:gd fmla="*/ 244 w 744" name="T106"/>
                <a:gd fmla="*/ 66 h 864" name="T107"/>
                <a:gd fmla="*/ 314 w 744" name="T108"/>
                <a:gd fmla="*/ 102 h 864" name="T109"/>
                <a:gd fmla="*/ 303 w 744" name="T110"/>
                <a:gd fmla="*/ 101 h 864" name="T111"/>
                <a:gd fmla="*/ 401 w 744" name="T112"/>
                <a:gd fmla="*/ 189 h 864" name="T113"/>
                <a:gd fmla="*/ 433 w 744" name="T114"/>
                <a:gd fmla="*/ 223 h 864" name="T115"/>
                <a:gd fmla="*/ 461 w 744" name="T116"/>
                <a:gd fmla="*/ 205 h 864" name="T117"/>
                <a:gd fmla="*/ 456 w 744" name="T118"/>
                <a:gd fmla="*/ 257 h 864" name="T119"/>
                <a:gd fmla="*/ 505 w 744" name="T120"/>
                <a:gd fmla="*/ 240 h 864" name="T121"/>
                <a:gd fmla="*/ 491 w 744" name="T122"/>
                <a:gd fmla="*/ 255 h 86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64" w="74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6" name="Freeform 96"/>
            <p:cNvSpPr/>
            <p:nvPr/>
          </p:nvSpPr>
          <p:spPr bwMode="auto">
            <a:xfrm>
              <a:off x="4230687" y="1722437"/>
              <a:ext cx="173038" cy="258763"/>
            </a:xfrm>
            <a:custGeom>
              <a:gdLst>
                <a:gd fmla="*/ 13 w 46" name="T0"/>
                <a:gd fmla="*/ 7 h 69" name="T1"/>
                <a:gd fmla="*/ 23 w 46" name="T2"/>
                <a:gd fmla="*/ 6 h 69" name="T3"/>
                <a:gd fmla="*/ 24 w 46" name="T4"/>
                <a:gd fmla="*/ 14 h 69" name="T5"/>
                <a:gd fmla="*/ 17 w 46" name="T6"/>
                <a:gd fmla="*/ 19 h 69" name="T7"/>
                <a:gd fmla="*/ 26 w 46" name="T8"/>
                <a:gd fmla="*/ 23 h 69" name="T9"/>
                <a:gd fmla="*/ 30 w 46" name="T10"/>
                <a:gd fmla="*/ 33 h 69" name="T11"/>
                <a:gd fmla="*/ 33 w 46" name="T12"/>
                <a:gd fmla="*/ 35 h 69" name="T13"/>
                <a:gd fmla="*/ 38 w 46" name="T14"/>
                <a:gd fmla="*/ 38 h 69" name="T15"/>
                <a:gd fmla="*/ 35 w 46" name="T16"/>
                <a:gd fmla="*/ 44 h 69" name="T17"/>
                <a:gd fmla="*/ 44 w 46" name="T18"/>
                <a:gd fmla="*/ 45 h 69" name="T19"/>
                <a:gd fmla="*/ 44 w 46" name="T20"/>
                <a:gd fmla="*/ 54 h 69" name="T21"/>
                <a:gd fmla="*/ 41 w 46" name="T22"/>
                <a:gd fmla="*/ 54 h 69" name="T23"/>
                <a:gd fmla="*/ 44 w 46" name="T24"/>
                <a:gd fmla="*/ 55 h 69" name="T25"/>
                <a:gd fmla="*/ 41 w 46" name="T26"/>
                <a:gd fmla="*/ 59 h 69" name="T27"/>
                <a:gd fmla="*/ 37 w 46" name="T28"/>
                <a:gd fmla="*/ 62 h 69" name="T29"/>
                <a:gd fmla="*/ 23 w 46" name="T30"/>
                <a:gd fmla="*/ 61 h 69" name="T31"/>
                <a:gd fmla="*/ 17 w 46" name="T32"/>
                <a:gd fmla="*/ 62 h 69" name="T33"/>
                <a:gd fmla="*/ 7 w 46" name="T34"/>
                <a:gd fmla="*/ 62 h 69" name="T35"/>
                <a:gd fmla="*/ 10 w 46" name="T36"/>
                <a:gd fmla="*/ 61 h 69" name="T37"/>
                <a:gd fmla="*/ 12 w 46" name="T38"/>
                <a:gd fmla="*/ 62 h 69" name="T39"/>
                <a:gd fmla="*/ 13 w 46" name="T40"/>
                <a:gd fmla="*/ 59 h 69" name="T41"/>
                <a:gd fmla="*/ 21 w 46" name="T42"/>
                <a:gd fmla="*/ 58 h 69" name="T43"/>
                <a:gd fmla="*/ 10 w 46" name="T44"/>
                <a:gd fmla="*/ 54 h 69" name="T45"/>
                <a:gd fmla="*/ 10 w 46" name="T46"/>
                <a:gd fmla="*/ 45 h 69" name="T47"/>
                <a:gd fmla="*/ 13 w 46" name="T48"/>
                <a:gd fmla="*/ 44 h 69" name="T49"/>
                <a:gd fmla="*/ 19 w 46" name="T50"/>
                <a:gd fmla="*/ 44 h 69" name="T51"/>
                <a:gd fmla="*/ 20 w 46" name="T52"/>
                <a:gd fmla="*/ 35 h 69" name="T53"/>
                <a:gd fmla="*/ 16 w 46" name="T54"/>
                <a:gd fmla="*/ 30 h 69" name="T55"/>
                <a:gd fmla="*/ 10 w 46" name="T56"/>
                <a:gd fmla="*/ 31 h 69" name="T57"/>
                <a:gd fmla="*/ 10 w 46" name="T58"/>
                <a:gd fmla="*/ 24 h 69" name="T59"/>
                <a:gd fmla="*/ 5 w 46" name="T60"/>
                <a:gd fmla="*/ 21 h 69" name="T61"/>
                <a:gd fmla="*/ 0 w 46" name="T62"/>
                <a:gd fmla="*/ 7 h 69" name="T63"/>
                <a:gd fmla="*/ 7 w 46" name="T64"/>
                <a:gd fmla="*/ 0 h 69" name="T65"/>
                <a:gd fmla="*/ 20 w 46" name="T66"/>
                <a:gd fmla="*/ 0 h 69" name="T67"/>
                <a:gd fmla="*/ 13 w 46" name="T68"/>
                <a:gd fmla="*/ 7 h 6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9" w="46">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7" name="Freeform 97"/>
            <p:cNvSpPr/>
            <p:nvPr/>
          </p:nvSpPr>
          <p:spPr bwMode="auto">
            <a:xfrm>
              <a:off x="1050925" y="1738312"/>
              <a:ext cx="44450" cy="33338"/>
            </a:xfrm>
            <a:custGeom>
              <a:gdLst>
                <a:gd fmla="*/ 11 w 12" name="T0"/>
                <a:gd fmla="*/ 1 h 9" name="T1"/>
                <a:gd fmla="*/ 12 w 12" name="T2"/>
                <a:gd fmla="*/ 6 h 9" name="T3"/>
                <a:gd fmla="*/ 5 w 12" name="T4"/>
                <a:gd fmla="*/ 9 h 9" name="T5"/>
                <a:gd fmla="*/ 5 w 12" name="T6"/>
                <a:gd fmla="*/ 6 h 9" name="T7"/>
                <a:gd fmla="*/ 2 w 12" name="T8"/>
                <a:gd fmla="*/ 8 h 9" name="T9"/>
                <a:gd fmla="*/ 4 w 12" name="T10"/>
                <a:gd fmla="*/ 6 h 9" name="T11"/>
                <a:gd fmla="*/ 11 w 12" name="T12"/>
                <a:gd fmla="*/ 1 h 9" name="T13"/>
              </a:gdLst>
              <a:cxnLst>
                <a:cxn ang="0">
                  <a:pos x="T0" y="T1"/>
                </a:cxn>
                <a:cxn ang="0">
                  <a:pos x="T2" y="T3"/>
                </a:cxn>
                <a:cxn ang="0">
                  <a:pos x="T4" y="T5"/>
                </a:cxn>
                <a:cxn ang="0">
                  <a:pos x="T6" y="T7"/>
                </a:cxn>
                <a:cxn ang="0">
                  <a:pos x="T8" y="T9"/>
                </a:cxn>
                <a:cxn ang="0">
                  <a:pos x="T10" y="T11"/>
                </a:cxn>
                <a:cxn ang="0">
                  <a:pos x="T12" y="T13"/>
                </a:cxn>
              </a:cxnLst>
              <a:rect b="b" l="0" r="r" t="0"/>
              <a:pathLst>
                <a:path h="9" w="12">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8" name="Freeform 98"/>
            <p:cNvSpPr/>
            <p:nvPr/>
          </p:nvSpPr>
          <p:spPr bwMode="auto">
            <a:xfrm>
              <a:off x="7366000" y="2157412"/>
              <a:ext cx="26988" cy="30163"/>
            </a:xfrm>
            <a:custGeom>
              <a:gdLst>
                <a:gd fmla="*/ 2 w 7" name="T0"/>
                <a:gd fmla="*/ 2 h 8" name="T1"/>
                <a:gd fmla="*/ 7 w 7" name="T2"/>
                <a:gd fmla="*/ 1 h 8" name="T3"/>
                <a:gd fmla="*/ 0 w 7" name="T4"/>
                <a:gd fmla="*/ 8 h 8" name="T5"/>
                <a:gd fmla="*/ 2 w 7" name="T6"/>
                <a:gd fmla="*/ 2 h 8" name="T7"/>
              </a:gdLst>
              <a:cxnLst>
                <a:cxn ang="0">
                  <a:pos x="T0" y="T1"/>
                </a:cxn>
                <a:cxn ang="0">
                  <a:pos x="T2" y="T3"/>
                </a:cxn>
                <a:cxn ang="0">
                  <a:pos x="T4" y="T5"/>
                </a:cxn>
                <a:cxn ang="0">
                  <a:pos x="T6" y="T7"/>
                </a:cxn>
              </a:cxnLst>
              <a:rect b="b" l="0" r="r" t="0"/>
              <a:pathLst>
                <a:path h="8" w="7">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49" name="Freeform 99"/>
            <p:cNvSpPr/>
            <p:nvPr/>
          </p:nvSpPr>
          <p:spPr bwMode="auto">
            <a:xfrm>
              <a:off x="6702425" y="2986088"/>
              <a:ext cx="214313" cy="247650"/>
            </a:xfrm>
            <a:custGeom>
              <a:gdLst>
                <a:gd fmla="*/ 46 w 57" name="T0"/>
                <a:gd fmla="*/ 4 h 66" name="T1"/>
                <a:gd fmla="*/ 51 w 57" name="T2"/>
                <a:gd fmla="*/ 7 h 66" name="T3"/>
                <a:gd fmla="*/ 57 w 57" name="T4"/>
                <a:gd fmla="*/ 11 h 66" name="T5"/>
                <a:gd fmla="*/ 51 w 57" name="T6"/>
                <a:gd fmla="*/ 18 h 66" name="T7"/>
                <a:gd fmla="*/ 50 w 57" name="T8"/>
                <a:gd fmla="*/ 27 h 66" name="T9"/>
                <a:gd fmla="*/ 53 w 57" name="T10"/>
                <a:gd fmla="*/ 29 h 66" name="T11"/>
                <a:gd fmla="*/ 53 w 57" name="T12"/>
                <a:gd fmla="*/ 34 h 66" name="T13"/>
                <a:gd fmla="*/ 55 w 57" name="T14"/>
                <a:gd fmla="*/ 36 h 66" name="T15"/>
                <a:gd fmla="*/ 48 w 57" name="T16"/>
                <a:gd fmla="*/ 41 h 66" name="T17"/>
                <a:gd fmla="*/ 47 w 57" name="T18"/>
                <a:gd fmla="*/ 48 h 66" name="T19"/>
                <a:gd fmla="*/ 47 w 57" name="T20"/>
                <a:gd fmla="*/ 50 h 66" name="T21"/>
                <a:gd fmla="*/ 44 w 57" name="T22"/>
                <a:gd fmla="*/ 50 h 66" name="T23"/>
                <a:gd fmla="*/ 40 w 57" name="T24"/>
                <a:gd fmla="*/ 56 h 66" name="T25"/>
                <a:gd fmla="*/ 40 w 57" name="T26"/>
                <a:gd fmla="*/ 65 h 66" name="T27"/>
                <a:gd fmla="*/ 26 w 57" name="T28"/>
                <a:gd fmla="*/ 60 h 66" name="T29"/>
                <a:gd fmla="*/ 25 w 57" name="T30"/>
                <a:gd fmla="*/ 63 h 66" name="T31"/>
                <a:gd fmla="*/ 20 w 57" name="T32"/>
                <a:gd fmla="*/ 60 h 66" name="T33"/>
                <a:gd fmla="*/ 13 w 57" name="T34"/>
                <a:gd fmla="*/ 60 h 66" name="T35"/>
                <a:gd fmla="*/ 9 w 57" name="T36"/>
                <a:gd fmla="*/ 59 h 66" name="T37"/>
                <a:gd fmla="*/ 4 w 57" name="T38"/>
                <a:gd fmla="*/ 50 h 66" name="T39"/>
                <a:gd fmla="*/ 5 w 57" name="T40"/>
                <a:gd fmla="*/ 45 h 66" name="T41"/>
                <a:gd fmla="*/ 4 w 57" name="T42"/>
                <a:gd fmla="*/ 45 h 66" name="T43"/>
                <a:gd fmla="*/ 2 w 57" name="T44"/>
                <a:gd fmla="*/ 34 h 66" name="T45"/>
                <a:gd fmla="*/ 16 w 57" name="T46"/>
                <a:gd fmla="*/ 32 h 66" name="T47"/>
                <a:gd fmla="*/ 16 w 57" name="T48"/>
                <a:gd fmla="*/ 28 h 66" name="T49"/>
                <a:gd fmla="*/ 26 w 57" name="T50"/>
                <a:gd fmla="*/ 21 h 66" name="T51"/>
                <a:gd fmla="*/ 34 w 57" name="T52"/>
                <a:gd fmla="*/ 18 h 66" name="T53"/>
                <a:gd fmla="*/ 36 w 57" name="T54"/>
                <a:gd fmla="*/ 14 h 66" name="T55"/>
                <a:gd fmla="*/ 39 w 57" name="T56"/>
                <a:gd fmla="*/ 14 h 66" name="T57"/>
                <a:gd fmla="*/ 41 w 57" name="T58"/>
                <a:gd fmla="*/ 11 h 66" name="T59"/>
                <a:gd fmla="*/ 47 w 57" name="T60"/>
                <a:gd fmla="*/ 4 h 66" name="T61"/>
                <a:gd fmla="*/ 46 w 57" name="T62"/>
                <a:gd fmla="*/ 4 h 6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6" w="57">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0" name="Freeform 100"/>
            <p:cNvSpPr/>
            <p:nvPr/>
          </p:nvSpPr>
          <p:spPr bwMode="auto">
            <a:xfrm>
              <a:off x="6919912" y="3162300"/>
              <a:ext cx="96838" cy="109538"/>
            </a:xfrm>
            <a:custGeom>
              <a:gdLst>
                <a:gd fmla="*/ 23 w 26" name="T0"/>
                <a:gd fmla="*/ 1 h 29" name="T1"/>
                <a:gd fmla="*/ 18 w 26" name="T2"/>
                <a:gd fmla="*/ 6 h 29" name="T3"/>
                <a:gd fmla="*/ 17 w 26" name="T4"/>
                <a:gd fmla="*/ 6 h 29" name="T5"/>
                <a:gd fmla="*/ 18 w 26" name="T6"/>
                <a:gd fmla="*/ 10 h 29" name="T7"/>
                <a:gd fmla="*/ 21 w 26" name="T8"/>
                <a:gd fmla="*/ 13 h 29" name="T9"/>
                <a:gd fmla="*/ 23 w 26" name="T10"/>
                <a:gd fmla="*/ 26 h 29" name="T11"/>
                <a:gd fmla="*/ 17 w 26" name="T12"/>
                <a:gd fmla="*/ 26 h 29" name="T13"/>
                <a:gd fmla="*/ 13 w 26" name="T14"/>
                <a:gd fmla="*/ 12 h 29" name="T15"/>
                <a:gd fmla="*/ 7 w 26" name="T16"/>
                <a:gd fmla="*/ 16 h 29" name="T17"/>
                <a:gd fmla="*/ 7 w 26" name="T18"/>
                <a:gd fmla="*/ 25 h 29" name="T19"/>
                <a:gd fmla="*/ 3 w 26" name="T20"/>
                <a:gd fmla="*/ 29 h 29" name="T21"/>
                <a:gd fmla="*/ 2 w 26" name="T22"/>
                <a:gd fmla="*/ 22 h 29" name="T23"/>
                <a:gd fmla="*/ 3 w 26" name="T24"/>
                <a:gd fmla="*/ 20 h 29" name="T25"/>
                <a:gd fmla="*/ 2 w 26" name="T26"/>
                <a:gd fmla="*/ 19 h 29" name="T27"/>
                <a:gd fmla="*/ 3 w 26" name="T28"/>
                <a:gd fmla="*/ 13 h 29" name="T29"/>
                <a:gd fmla="*/ 0 w 26" name="T30"/>
                <a:gd fmla="*/ 10 h 29" name="T31"/>
                <a:gd fmla="*/ 11 w 26" name="T32"/>
                <a:gd fmla="*/ 1 h 29" name="T33"/>
                <a:gd fmla="*/ 23 w 26" name="T34"/>
                <a:gd fmla="*/ 1 h 2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26">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1" name="Freeform 101"/>
            <p:cNvSpPr/>
            <p:nvPr/>
          </p:nvSpPr>
          <p:spPr bwMode="auto">
            <a:xfrm>
              <a:off x="6630987" y="3271838"/>
              <a:ext cx="225425" cy="63500"/>
            </a:xfrm>
            <a:custGeom>
              <a:gdLst>
                <a:gd fmla="*/ 1 w 60" name="T0"/>
                <a:gd fmla="*/ 5 h 17" name="T1"/>
                <a:gd fmla="*/ 7 w 60" name="T2"/>
                <a:gd fmla="*/ 1 h 17" name="T3"/>
                <a:gd fmla="*/ 10 w 60" name="T4"/>
                <a:gd fmla="*/ 4 h 17" name="T5"/>
                <a:gd fmla="*/ 13 w 60" name="T6"/>
                <a:gd fmla="*/ 5 h 17" name="T7"/>
                <a:gd fmla="*/ 27 w 60" name="T8"/>
                <a:gd fmla="*/ 8 h 17" name="T9"/>
                <a:gd fmla="*/ 41 w 60" name="T10"/>
                <a:gd fmla="*/ 7 h 17" name="T11"/>
                <a:gd fmla="*/ 44 w 60" name="T12"/>
                <a:gd fmla="*/ 10 h 17" name="T13"/>
                <a:gd fmla="*/ 48 w 60" name="T14"/>
                <a:gd fmla="*/ 11 h 17" name="T15"/>
                <a:gd fmla="*/ 55 w 60" name="T16"/>
                <a:gd fmla="*/ 11 h 17" name="T17"/>
                <a:gd fmla="*/ 56 w 60" name="T18"/>
                <a:gd fmla="*/ 15 h 17" name="T19"/>
                <a:gd fmla="*/ 53 w 60" name="T20"/>
                <a:gd fmla="*/ 15 h 17" name="T21"/>
                <a:gd fmla="*/ 25 w 60" name="T22"/>
                <a:gd fmla="*/ 11 h 17" name="T23"/>
                <a:gd fmla="*/ 18 w 60" name="T24"/>
                <a:gd fmla="*/ 11 h 17" name="T25"/>
                <a:gd fmla="*/ 8 w 60" name="T26"/>
                <a:gd fmla="*/ 8 h 17" name="T27"/>
                <a:gd fmla="*/ 1 w 60" name="T28"/>
                <a:gd fmla="*/ 5 h 1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 w="60">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2" name="Freeform 102"/>
            <p:cNvSpPr/>
            <p:nvPr/>
          </p:nvSpPr>
          <p:spPr bwMode="auto">
            <a:xfrm>
              <a:off x="6931025" y="3346450"/>
              <a:ext cx="30163" cy="15875"/>
            </a:xfrm>
            <a:custGeom>
              <a:gdLst>
                <a:gd fmla="*/ 3 w 8" name="T0"/>
                <a:gd fmla="*/ 2 h 4" name="T1"/>
                <a:gd fmla="*/ 8 w 8" name="T2"/>
                <a:gd fmla="*/ 4 h 4" name="T3"/>
                <a:gd fmla="*/ 3 w 8" name="T4"/>
                <a:gd fmla="*/ 4 h 4" name="T5"/>
                <a:gd fmla="*/ 1 w 8" name="T6"/>
                <a:gd fmla="*/ 2 h 4" name="T7"/>
                <a:gd fmla="*/ 3 w 8" name="T8"/>
                <a:gd fmla="*/ 2 h 4" name="T9"/>
              </a:gdLst>
              <a:cxnLst>
                <a:cxn ang="0">
                  <a:pos x="T0" y="T1"/>
                </a:cxn>
                <a:cxn ang="0">
                  <a:pos x="T2" y="T3"/>
                </a:cxn>
                <a:cxn ang="0">
                  <a:pos x="T4" y="T5"/>
                </a:cxn>
                <a:cxn ang="0">
                  <a:pos x="T6" y="T7"/>
                </a:cxn>
                <a:cxn ang="0">
                  <a:pos x="T8" y="T9"/>
                </a:cxn>
              </a:cxnLst>
              <a:rect b="b" l="0" r="r" t="0"/>
              <a:pathLst>
                <a:path h="4" w="8">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3" name="Freeform 103"/>
            <p:cNvSpPr/>
            <p:nvPr/>
          </p:nvSpPr>
          <p:spPr bwMode="auto">
            <a:xfrm>
              <a:off x="7932737" y="4070350"/>
              <a:ext cx="165100" cy="165100"/>
            </a:xfrm>
            <a:custGeom>
              <a:gdLst>
                <a:gd fmla="*/ 1 w 44" name="T0"/>
                <a:gd fmla="*/ 38 h 44" name="T1"/>
                <a:gd fmla="*/ 4 w 44" name="T2"/>
                <a:gd fmla="*/ 32 h 44" name="T3"/>
                <a:gd fmla="*/ 7 w 44" name="T4"/>
                <a:gd fmla="*/ 31 h 44" name="T5"/>
                <a:gd fmla="*/ 7 w 44" name="T6"/>
                <a:gd fmla="*/ 28 h 44" name="T7"/>
                <a:gd fmla="*/ 9 w 44" name="T8"/>
                <a:gd fmla="*/ 28 h 44" name="T9"/>
                <a:gd fmla="*/ 11 w 44" name="T10"/>
                <a:gd fmla="*/ 25 h 44" name="T11"/>
                <a:gd fmla="*/ 16 w 44" name="T12"/>
                <a:gd fmla="*/ 24 h 44" name="T13"/>
                <a:gd fmla="*/ 19 w 44" name="T14"/>
                <a:gd fmla="*/ 21 h 44" name="T15"/>
                <a:gd fmla="*/ 22 w 44" name="T16"/>
                <a:gd fmla="*/ 17 h 44" name="T17"/>
                <a:gd fmla="*/ 25 w 44" name="T18"/>
                <a:gd fmla="*/ 14 h 44" name="T19"/>
                <a:gd fmla="*/ 29 w 44" name="T20"/>
                <a:gd fmla="*/ 15 h 44" name="T21"/>
                <a:gd fmla="*/ 28 w 44" name="T22"/>
                <a:gd fmla="*/ 10 h 44" name="T23"/>
                <a:gd fmla="*/ 33 w 44" name="T24"/>
                <a:gd fmla="*/ 3 h 44" name="T25"/>
                <a:gd fmla="*/ 37 w 44" name="T26"/>
                <a:gd fmla="*/ 0 h 44" name="T27"/>
                <a:gd fmla="*/ 42 w 44" name="T28"/>
                <a:gd fmla="*/ 3 h 44" name="T29"/>
                <a:gd fmla="*/ 43 w 44" name="T30"/>
                <a:gd fmla="*/ 10 h 44" name="T31"/>
                <a:gd fmla="*/ 42 w 44" name="T32"/>
                <a:gd fmla="*/ 14 h 44" name="T33"/>
                <a:gd fmla="*/ 39 w 44" name="T34"/>
                <a:gd fmla="*/ 14 h 44" name="T35"/>
                <a:gd fmla="*/ 37 w 44" name="T36"/>
                <a:gd fmla="*/ 21 h 44" name="T37"/>
                <a:gd fmla="*/ 32 w 44" name="T38"/>
                <a:gd fmla="*/ 22 h 44" name="T39"/>
                <a:gd fmla="*/ 28 w 44" name="T40"/>
                <a:gd fmla="*/ 32 h 44" name="T41"/>
                <a:gd fmla="*/ 25 w 44" name="T42"/>
                <a:gd fmla="*/ 38 h 44" name="T43"/>
                <a:gd fmla="*/ 22 w 44" name="T44"/>
                <a:gd fmla="*/ 41 h 44" name="T45"/>
                <a:gd fmla="*/ 11 w 44" name="T46"/>
                <a:gd fmla="*/ 36 h 44" name="T47"/>
                <a:gd fmla="*/ 5 w 44" name="T48"/>
                <a:gd fmla="*/ 38 h 44" name="T49"/>
                <a:gd fmla="*/ 4 w 44" name="T50"/>
                <a:gd fmla="*/ 35 h 44" name="T51"/>
                <a:gd fmla="*/ 1 w 44" name="T52"/>
                <a:gd fmla="*/ 38 h 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4" w="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4" name="Freeform 104"/>
            <p:cNvSpPr/>
            <p:nvPr/>
          </p:nvSpPr>
          <p:spPr bwMode="auto">
            <a:xfrm>
              <a:off x="2303462" y="830262"/>
              <a:ext cx="228600" cy="168275"/>
            </a:xfrm>
            <a:custGeom>
              <a:gdLst>
                <a:gd fmla="*/ 16 w 61" name="T0"/>
                <a:gd fmla="*/ 0 h 45" name="T1"/>
                <a:gd fmla="*/ 23 w 61" name="T2"/>
                <a:gd fmla="*/ 5 h 45" name="T3"/>
                <a:gd fmla="*/ 28 w 61" name="T4"/>
                <a:gd fmla="*/ 7 h 45" name="T5"/>
                <a:gd fmla="*/ 30 w 61" name="T6"/>
                <a:gd fmla="*/ 7 h 45" name="T7"/>
                <a:gd fmla="*/ 32 w 61" name="T8"/>
                <a:gd fmla="*/ 8 h 45" name="T9"/>
                <a:gd fmla="*/ 36 w 61" name="T10"/>
                <a:gd fmla="*/ 11 h 45" name="T11"/>
                <a:gd fmla="*/ 40 w 61" name="T12"/>
                <a:gd fmla="*/ 11 h 45" name="T13"/>
                <a:gd fmla="*/ 49 w 61" name="T14"/>
                <a:gd fmla="*/ 14 h 45" name="T15"/>
                <a:gd fmla="*/ 49 w 61" name="T16"/>
                <a:gd fmla="*/ 18 h 45" name="T17"/>
                <a:gd fmla="*/ 53 w 61" name="T18"/>
                <a:gd fmla="*/ 18 h 45" name="T19"/>
                <a:gd fmla="*/ 53 w 61" name="T20"/>
                <a:gd fmla="*/ 21 h 45" name="T21"/>
                <a:gd fmla="*/ 61 w 61" name="T22"/>
                <a:gd fmla="*/ 26 h 45" name="T23"/>
                <a:gd fmla="*/ 60 w 61" name="T24"/>
                <a:gd fmla="*/ 31 h 45" name="T25"/>
                <a:gd fmla="*/ 57 w 61" name="T26"/>
                <a:gd fmla="*/ 29 h 45" name="T27"/>
                <a:gd fmla="*/ 50 w 61" name="T28"/>
                <a:gd fmla="*/ 33 h 45" name="T29"/>
                <a:gd fmla="*/ 49 w 61" name="T30"/>
                <a:gd fmla="*/ 36 h 45" name="T31"/>
                <a:gd fmla="*/ 46 w 61" name="T32"/>
                <a:gd fmla="*/ 39 h 45" name="T33"/>
                <a:gd fmla="*/ 37 w 61" name="T34"/>
                <a:gd fmla="*/ 39 h 45" name="T35"/>
                <a:gd fmla="*/ 37 w 61" name="T36"/>
                <a:gd fmla="*/ 41 h 45" name="T37"/>
                <a:gd fmla="*/ 32 w 61" name="T38"/>
                <a:gd fmla="*/ 42 h 45" name="T39"/>
                <a:gd fmla="*/ 30 w 61" name="T40"/>
                <a:gd fmla="*/ 39 h 45" name="T41"/>
                <a:gd fmla="*/ 22 w 61" name="T42"/>
                <a:gd fmla="*/ 39 h 45" name="T43"/>
                <a:gd fmla="*/ 19 w 61" name="T44"/>
                <a:gd fmla="*/ 36 h 45" name="T45"/>
                <a:gd fmla="*/ 23 w 61" name="T46"/>
                <a:gd fmla="*/ 33 h 45" name="T47"/>
                <a:gd fmla="*/ 16 w 61" name="T48"/>
                <a:gd fmla="*/ 32 h 45" name="T49"/>
                <a:gd fmla="*/ 21 w 61" name="T50"/>
                <a:gd fmla="*/ 29 h 45" name="T51"/>
                <a:gd fmla="*/ 23 w 61" name="T52"/>
                <a:gd fmla="*/ 26 h 45" name="T53"/>
                <a:gd fmla="*/ 28 w 61" name="T54"/>
                <a:gd fmla="*/ 28 h 45" name="T55"/>
                <a:gd fmla="*/ 26 w 61" name="T56"/>
                <a:gd fmla="*/ 24 h 45" name="T57"/>
                <a:gd fmla="*/ 14 w 61" name="T58"/>
                <a:gd fmla="*/ 26 h 45" name="T59"/>
                <a:gd fmla="*/ 9 w 61" name="T60"/>
                <a:gd fmla="*/ 25 h 45" name="T61"/>
                <a:gd fmla="*/ 7 w 61" name="T62"/>
                <a:gd fmla="*/ 22 h 45" name="T63"/>
                <a:gd fmla="*/ 1 w 61" name="T64"/>
                <a:gd fmla="*/ 19 h 45" name="T65"/>
                <a:gd fmla="*/ 0 w 61" name="T66"/>
                <a:gd fmla="*/ 15 h 45" name="T67"/>
                <a:gd fmla="*/ 4 w 61" name="T68"/>
                <a:gd fmla="*/ 12 h 45" name="T69"/>
                <a:gd fmla="*/ 7 w 61" name="T70"/>
                <a:gd fmla="*/ 10 h 45" name="T71"/>
                <a:gd fmla="*/ 8 w 61" name="T72"/>
                <a:gd fmla="*/ 5 h 45" name="T73"/>
                <a:gd fmla="*/ 11 w 61" name="T74"/>
                <a:gd fmla="*/ 5 h 45" name="T75"/>
                <a:gd fmla="*/ 14 w 61" name="T76"/>
                <a:gd fmla="*/ 3 h 45" name="T77"/>
                <a:gd fmla="*/ 16 w 61" name="T78"/>
                <a:gd fmla="*/ 0 h 4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5" w="61">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5" name="Freeform 105"/>
            <p:cNvSpPr/>
            <p:nvPr/>
          </p:nvSpPr>
          <p:spPr bwMode="auto">
            <a:xfrm>
              <a:off x="4598987" y="893762"/>
              <a:ext cx="306388" cy="153988"/>
            </a:xfrm>
            <a:custGeom>
              <a:gdLst>
                <a:gd fmla="*/ 29 w 82" name="T0"/>
                <a:gd fmla="*/ 28 h 41" name="T1"/>
                <a:gd fmla="*/ 26 w 82" name="T2"/>
                <a:gd fmla="*/ 29 h 41" name="T3"/>
                <a:gd fmla="*/ 19 w 82" name="T4"/>
                <a:gd fmla="*/ 28 h 41" name="T5"/>
                <a:gd fmla="*/ 23 w 82" name="T6"/>
                <a:gd fmla="*/ 25 h 41" name="T7"/>
                <a:gd fmla="*/ 31 w 82" name="T8"/>
                <a:gd fmla="*/ 19 h 41" name="T9"/>
                <a:gd fmla="*/ 29 w 82" name="T10"/>
                <a:gd fmla="*/ 15 h 41" name="T11"/>
                <a:gd fmla="*/ 22 w 82" name="T12"/>
                <a:gd fmla="*/ 15 h 41" name="T13"/>
                <a:gd fmla="*/ 15 w 82" name="T14"/>
                <a:gd fmla="*/ 21 h 41" name="T15"/>
                <a:gd fmla="*/ 5 w 82" name="T16"/>
                <a:gd fmla="*/ 19 h 41" name="T17"/>
                <a:gd fmla="*/ 6 w 82" name="T18"/>
                <a:gd fmla="*/ 9 h 41" name="T19"/>
                <a:gd fmla="*/ 3 w 82" name="T20"/>
                <a:gd fmla="*/ 11 h 41" name="T21"/>
                <a:gd fmla="*/ 2 w 82" name="T22"/>
                <a:gd fmla="*/ 4 h 41" name="T23"/>
                <a:gd fmla="*/ 5 w 82" name="T24"/>
                <a:gd fmla="*/ 5 h 41" name="T25"/>
                <a:gd fmla="*/ 13 w 82" name="T26"/>
                <a:gd fmla="*/ 2 h 41" name="T27"/>
                <a:gd fmla="*/ 15 w 82" name="T28"/>
                <a:gd fmla="*/ 7 h 41" name="T29"/>
                <a:gd fmla="*/ 26 w 82" name="T30"/>
                <a:gd fmla="*/ 8 h 41" name="T31"/>
                <a:gd fmla="*/ 30 w 82" name="T32"/>
                <a:gd fmla="*/ 2 h 41" name="T33"/>
                <a:gd fmla="*/ 44 w 82" name="T34"/>
                <a:gd fmla="*/ 4 h 41" name="T35"/>
                <a:gd fmla="*/ 45 w 82" name="T36"/>
                <a:gd fmla="*/ 4 h 41" name="T37"/>
                <a:gd fmla="*/ 51 w 82" name="T38"/>
                <a:gd fmla="*/ 8 h 41" name="T39"/>
                <a:gd fmla="*/ 50 w 82" name="T40"/>
                <a:gd fmla="*/ 11 h 41" name="T41"/>
                <a:gd fmla="*/ 57 w 82" name="T42"/>
                <a:gd fmla="*/ 9 h 41" name="T43"/>
                <a:gd fmla="*/ 65 w 82" name="T44"/>
                <a:gd fmla="*/ 12 h 41" name="T45"/>
                <a:gd fmla="*/ 67 w 82" name="T46"/>
                <a:gd fmla="*/ 15 h 41" name="T47"/>
                <a:gd fmla="*/ 68 w 82" name="T48"/>
                <a:gd fmla="*/ 16 h 41" name="T49"/>
                <a:gd fmla="*/ 69 w 82" name="T50"/>
                <a:gd fmla="*/ 19 h 41" name="T51"/>
                <a:gd fmla="*/ 72 w 82" name="T52"/>
                <a:gd fmla="*/ 19 h 41" name="T53"/>
                <a:gd fmla="*/ 72 w 82" name="T54"/>
                <a:gd fmla="*/ 22 h 41" name="T55"/>
                <a:gd fmla="*/ 75 w 82" name="T56"/>
                <a:gd fmla="*/ 22 h 41" name="T57"/>
                <a:gd fmla="*/ 76 w 82" name="T58"/>
                <a:gd fmla="*/ 26 h 41" name="T59"/>
                <a:gd fmla="*/ 81 w 82" name="T60"/>
                <a:gd fmla="*/ 26 h 41" name="T61"/>
                <a:gd fmla="*/ 76 w 82" name="T62"/>
                <a:gd fmla="*/ 29 h 41" name="T63"/>
                <a:gd fmla="*/ 76 w 82" name="T64"/>
                <a:gd fmla="*/ 30 h 41" name="T65"/>
                <a:gd fmla="*/ 62 w 82" name="T66"/>
                <a:gd fmla="*/ 30 h 41" name="T67"/>
                <a:gd fmla="*/ 62 w 82" name="T68"/>
                <a:gd fmla="*/ 22 h 41" name="T69"/>
                <a:gd fmla="*/ 48 w 82" name="T70"/>
                <a:gd fmla="*/ 21 h 41" name="T71"/>
                <a:gd fmla="*/ 47 w 82" name="T72"/>
                <a:gd fmla="*/ 25 h 41" name="T73"/>
                <a:gd fmla="*/ 44 w 82" name="T74"/>
                <a:gd fmla="*/ 25 h 41" name="T75"/>
                <a:gd fmla="*/ 41 w 82" name="T76"/>
                <a:gd fmla="*/ 28 h 41" name="T77"/>
                <a:gd fmla="*/ 43 w 82" name="T78"/>
                <a:gd fmla="*/ 29 h 41" name="T79"/>
                <a:gd fmla="*/ 38 w 82" name="T80"/>
                <a:gd fmla="*/ 30 h 41" name="T81"/>
                <a:gd fmla="*/ 38 w 82" name="T82"/>
                <a:gd fmla="*/ 39 h 41" name="T83"/>
                <a:gd fmla="*/ 20 w 82" name="T84"/>
                <a:gd fmla="*/ 33 h 41" name="T85"/>
                <a:gd fmla="*/ 24 w 82" name="T86"/>
                <a:gd fmla="*/ 30 h 41" name="T87"/>
                <a:gd fmla="*/ 30 w 82" name="T88"/>
                <a:gd fmla="*/ 30 h 41" name="T89"/>
                <a:gd fmla="*/ 29 w 82" name="T90"/>
                <a:gd fmla="*/ 28 h 4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1" w="82">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6" name="Freeform 106"/>
            <p:cNvSpPr/>
            <p:nvPr/>
          </p:nvSpPr>
          <p:spPr bwMode="auto">
            <a:xfrm>
              <a:off x="1736725" y="1014412"/>
              <a:ext cx="146050" cy="74613"/>
            </a:xfrm>
            <a:custGeom>
              <a:gdLst>
                <a:gd fmla="*/ 38 w 39" name="T0"/>
                <a:gd fmla="*/ 3 h 20" name="T1"/>
                <a:gd fmla="*/ 38 w 39" name="T2"/>
                <a:gd fmla="*/ 7 h 20" name="T3"/>
                <a:gd fmla="*/ 36 w 39" name="T4"/>
                <a:gd fmla="*/ 7 h 20" name="T5"/>
                <a:gd fmla="*/ 36 w 39" name="T6"/>
                <a:gd fmla="*/ 11 h 20" name="T7"/>
                <a:gd fmla="*/ 31 w 39" name="T8"/>
                <a:gd fmla="*/ 14 h 20" name="T9"/>
                <a:gd fmla="*/ 27 w 39" name="T10"/>
                <a:gd fmla="*/ 10 h 20" name="T11"/>
                <a:gd fmla="*/ 23 w 39" name="T12"/>
                <a:gd fmla="*/ 13 h 20" name="T13"/>
                <a:gd fmla="*/ 17 w 39" name="T14"/>
                <a:gd fmla="*/ 18 h 20" name="T15"/>
                <a:gd fmla="*/ 2 w 39" name="T16"/>
                <a:gd fmla="*/ 18 h 20" name="T17"/>
                <a:gd fmla="*/ 0 w 39" name="T18"/>
                <a:gd fmla="*/ 13 h 20" name="T19"/>
                <a:gd fmla="*/ 6 w 39" name="T20"/>
                <a:gd fmla="*/ 14 h 20" name="T21"/>
                <a:gd fmla="*/ 12 w 39" name="T22"/>
                <a:gd fmla="*/ 10 h 20" name="T23"/>
                <a:gd fmla="*/ 14 w 39" name="T24"/>
                <a:gd fmla="*/ 7 h 20" name="T25"/>
                <a:gd fmla="*/ 19 w 39" name="T26"/>
                <a:gd fmla="*/ 6 h 20" name="T27"/>
                <a:gd fmla="*/ 20 w 39" name="T28"/>
                <a:gd fmla="*/ 6 h 20" name="T29"/>
                <a:gd fmla="*/ 23 w 39" name="T30"/>
                <a:gd fmla="*/ 3 h 20" name="T31"/>
                <a:gd fmla="*/ 28 w 39" name="T32"/>
                <a:gd fmla="*/ 3 h 20" name="T33"/>
                <a:gd fmla="*/ 38 w 39" name="T34"/>
                <a:gd fmla="*/ 3 h 2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 w="39">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7" name="Freeform 107"/>
            <p:cNvSpPr/>
            <p:nvPr/>
          </p:nvSpPr>
          <p:spPr bwMode="auto">
            <a:xfrm>
              <a:off x="2135187" y="1042987"/>
              <a:ext cx="146050" cy="76200"/>
            </a:xfrm>
            <a:custGeom>
              <a:gdLst>
                <a:gd fmla="*/ 35 w 39" name="T0"/>
                <a:gd fmla="*/ 2 h 20" name="T1"/>
                <a:gd fmla="*/ 39 w 39" name="T2"/>
                <a:gd fmla="*/ 14 h 20" name="T3"/>
                <a:gd fmla="*/ 36 w 39" name="T4"/>
                <a:gd fmla="*/ 13 h 20" name="T5"/>
                <a:gd fmla="*/ 36 w 39" name="T6"/>
                <a:gd fmla="*/ 17 h 20" name="T7"/>
                <a:gd fmla="*/ 31 w 39" name="T8"/>
                <a:gd fmla="*/ 19 h 20" name="T9"/>
                <a:gd fmla="*/ 29 w 39" name="T10"/>
                <a:gd fmla="*/ 20 h 20" name="T11"/>
                <a:gd fmla="*/ 25 w 39" name="T12"/>
                <a:gd fmla="*/ 20 h 20" name="T13"/>
                <a:gd fmla="*/ 25 w 39" name="T14"/>
                <a:gd fmla="*/ 14 h 20" name="T15"/>
                <a:gd fmla="*/ 11 w 39" name="T16"/>
                <a:gd fmla="*/ 13 h 20" name="T17"/>
                <a:gd fmla="*/ 0 w 39" name="T18"/>
                <a:gd fmla="*/ 6 h 20" name="T19"/>
                <a:gd fmla="*/ 1 w 39" name="T20"/>
                <a:gd fmla="*/ 3 h 20" name="T21"/>
                <a:gd fmla="*/ 4 w 39" name="T22"/>
                <a:gd fmla="*/ 5 h 20" name="T23"/>
                <a:gd fmla="*/ 11 w 39" name="T24"/>
                <a:gd fmla="*/ 7 h 20" name="T25"/>
                <a:gd fmla="*/ 14 w 39" name="T26"/>
                <a:gd fmla="*/ 7 h 20" name="T27"/>
                <a:gd fmla="*/ 15 w 39" name="T28"/>
                <a:gd fmla="*/ 10 h 20" name="T29"/>
                <a:gd fmla="*/ 16 w 39" name="T30"/>
                <a:gd fmla="*/ 5 h 20" name="T31"/>
                <a:gd fmla="*/ 19 w 39" name="T32"/>
                <a:gd fmla="*/ 7 h 20" name="T33"/>
                <a:gd fmla="*/ 35 w 39" name="T34"/>
                <a:gd fmla="*/ 2 h 2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 w="39">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8" name="Freeform 108"/>
            <p:cNvSpPr/>
            <p:nvPr/>
          </p:nvSpPr>
          <p:spPr bwMode="auto">
            <a:xfrm>
              <a:off x="1852612" y="1047750"/>
              <a:ext cx="258763" cy="96838"/>
            </a:xfrm>
            <a:custGeom>
              <a:gdLst>
                <a:gd fmla="*/ 31 w 69" name="T0"/>
                <a:gd fmla="*/ 9 h 26" name="T1"/>
                <a:gd fmla="*/ 45 w 69" name="T2"/>
                <a:gd fmla="*/ 15 h 26" name="T3"/>
                <a:gd fmla="*/ 45 w 69" name="T4"/>
                <a:gd fmla="*/ 8 h 26" name="T5"/>
                <a:gd fmla="*/ 41 w 69" name="T6"/>
                <a:gd fmla="*/ 2 h 26" name="T7"/>
                <a:gd fmla="*/ 51 w 69" name="T8"/>
                <a:gd fmla="*/ 1 h 26" name="T9"/>
                <a:gd fmla="*/ 54 w 69" name="T10"/>
                <a:gd fmla="*/ 4 h 26" name="T11"/>
                <a:gd fmla="*/ 54 w 69" name="T12"/>
                <a:gd fmla="*/ 6 h 26" name="T13"/>
                <a:gd fmla="*/ 59 w 69" name="T14"/>
                <a:gd fmla="*/ 11 h 26" name="T15"/>
                <a:gd fmla="*/ 63 w 69" name="T16"/>
                <a:gd fmla="*/ 8 h 26" name="T17"/>
                <a:gd fmla="*/ 68 w 69" name="T18"/>
                <a:gd fmla="*/ 11 h 26" name="T19"/>
                <a:gd fmla="*/ 69 w 69" name="T20"/>
                <a:gd fmla="*/ 13 h 26" name="T21"/>
                <a:gd fmla="*/ 68 w 69" name="T22"/>
                <a:gd fmla="*/ 19 h 26" name="T23"/>
                <a:gd fmla="*/ 59 w 69" name="T24"/>
                <a:gd fmla="*/ 20 h 26" name="T25"/>
                <a:gd fmla="*/ 54 w 69" name="T26"/>
                <a:gd fmla="*/ 19 h 26" name="T27"/>
                <a:gd fmla="*/ 41 w 69" name="T28"/>
                <a:gd fmla="*/ 22 h 26" name="T29"/>
                <a:gd fmla="*/ 38 w 69" name="T30"/>
                <a:gd fmla="*/ 22 h 26" name="T31"/>
                <a:gd fmla="*/ 34 w 69" name="T32"/>
                <a:gd fmla="*/ 23 h 26" name="T33"/>
                <a:gd fmla="*/ 20 w 69" name="T34"/>
                <a:gd fmla="*/ 26 h 26" name="T35"/>
                <a:gd fmla="*/ 33 w 69" name="T36"/>
                <a:gd fmla="*/ 22 h 26" name="T37"/>
                <a:gd fmla="*/ 26 w 69" name="T38"/>
                <a:gd fmla="*/ 19 h 26" name="T39"/>
                <a:gd fmla="*/ 20 w 69" name="T40"/>
                <a:gd fmla="*/ 16 h 26" name="T41"/>
                <a:gd fmla="*/ 14 w 69" name="T42"/>
                <a:gd fmla="*/ 19 h 26" name="T43"/>
                <a:gd fmla="*/ 10 w 69" name="T44"/>
                <a:gd fmla="*/ 18 h 26" name="T45"/>
                <a:gd fmla="*/ 0 w 69" name="T46"/>
                <a:gd fmla="*/ 16 h 26" name="T47"/>
                <a:gd fmla="*/ 3 w 69" name="T48"/>
                <a:gd fmla="*/ 13 h 26" name="T49"/>
                <a:gd fmla="*/ 5 w 69" name="T50"/>
                <a:gd fmla="*/ 9 h 26" name="T51"/>
                <a:gd fmla="*/ 10 w 69" name="T52"/>
                <a:gd fmla="*/ 8 h 26" name="T53"/>
                <a:gd fmla="*/ 9 w 69" name="T54"/>
                <a:gd fmla="*/ 5 h 26" name="T55"/>
                <a:gd fmla="*/ 12 w 69" name="T56"/>
                <a:gd fmla="*/ 5 h 26" name="T57"/>
                <a:gd fmla="*/ 16 w 69" name="T58"/>
                <a:gd fmla="*/ 4 h 26" name="T59"/>
                <a:gd fmla="*/ 23 w 69" name="T60"/>
                <a:gd fmla="*/ 5 h 26" name="T61"/>
                <a:gd fmla="*/ 24 w 69" name="T62"/>
                <a:gd fmla="*/ 8 h 26" name="T63"/>
                <a:gd fmla="*/ 27 w 69" name="T64"/>
                <a:gd fmla="*/ 8 h 26" name="T65"/>
                <a:gd fmla="*/ 27 w 69" name="T66"/>
                <a:gd fmla="*/ 12 h 26" name="T67"/>
                <a:gd fmla="*/ 31 w 69" name="T68"/>
                <a:gd fmla="*/ 9 h 2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6" w="69">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59" name="Freeform 109"/>
            <p:cNvSpPr/>
            <p:nvPr/>
          </p:nvSpPr>
          <p:spPr bwMode="auto">
            <a:xfrm>
              <a:off x="1676400" y="1144587"/>
              <a:ext cx="206375" cy="139700"/>
            </a:xfrm>
            <a:custGeom>
              <a:gdLst>
                <a:gd fmla="*/ 7 w 55" name="T0"/>
                <a:gd fmla="*/ 1 h 37" name="T1"/>
                <a:gd fmla="*/ 30 w 55" name="T2"/>
                <a:gd fmla="*/ 3 h 37" name="T3"/>
                <a:gd fmla="*/ 33 w 55" name="T4"/>
                <a:gd fmla="*/ 3 h 37" name="T5"/>
                <a:gd fmla="*/ 39 w 55" name="T6"/>
                <a:gd fmla="*/ 4 h 37" name="T7"/>
                <a:gd fmla="*/ 44 w 55" name="T8"/>
                <a:gd fmla="*/ 4 h 37" name="T9"/>
                <a:gd fmla="*/ 46 w 55" name="T10"/>
                <a:gd fmla="*/ 6 h 37" name="T11"/>
                <a:gd fmla="*/ 54 w 55" name="T12"/>
                <a:gd fmla="*/ 11 h 37" name="T13"/>
                <a:gd fmla="*/ 42 w 55" name="T14"/>
                <a:gd fmla="*/ 14 h 37" name="T15"/>
                <a:gd fmla="*/ 40 w 55" name="T16"/>
                <a:gd fmla="*/ 17 h 37" name="T17"/>
                <a:gd fmla="*/ 37 w 55" name="T18"/>
                <a:gd fmla="*/ 15 h 37" name="T19"/>
                <a:gd fmla="*/ 36 w 55" name="T20"/>
                <a:gd fmla="*/ 17 h 37" name="T21"/>
                <a:gd fmla="*/ 37 w 55" name="T22"/>
                <a:gd fmla="*/ 18 h 37" name="T23"/>
                <a:gd fmla="*/ 35 w 55" name="T24"/>
                <a:gd fmla="*/ 20 h 37" name="T25"/>
                <a:gd fmla="*/ 35 w 55" name="T26"/>
                <a:gd fmla="*/ 22 h 37" name="T27"/>
                <a:gd fmla="*/ 32 w 55" name="T28"/>
                <a:gd fmla="*/ 22 h 37" name="T29"/>
                <a:gd fmla="*/ 29 w 55" name="T30"/>
                <a:gd fmla="*/ 25 h 37" name="T31"/>
                <a:gd fmla="*/ 29 w 55" name="T32"/>
                <a:gd fmla="*/ 31 h 37" name="T33"/>
                <a:gd fmla="*/ 12 w 55" name="T34"/>
                <a:gd fmla="*/ 35 h 37" name="T35"/>
                <a:gd fmla="*/ 0 w 55" name="T36"/>
                <a:gd fmla="*/ 27 h 37" name="T37"/>
                <a:gd fmla="*/ 4 w 55" name="T38"/>
                <a:gd fmla="*/ 24 h 37" name="T39"/>
                <a:gd fmla="*/ 5 w 55" name="T40"/>
                <a:gd fmla="*/ 21 h 37" name="T41"/>
                <a:gd fmla="*/ 4 w 55" name="T42"/>
                <a:gd fmla="*/ 15 h 37" name="T43"/>
                <a:gd fmla="*/ 7 w 55" name="T44"/>
                <a:gd fmla="*/ 14 h 37" name="T45"/>
                <a:gd fmla="*/ 9 w 55" name="T46"/>
                <a:gd fmla="*/ 8 h 37" name="T47"/>
                <a:gd fmla="*/ 7 w 55" name="T48"/>
                <a:gd fmla="*/ 1 h 3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7" w="55">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60" name="Freeform 110"/>
            <p:cNvSpPr/>
            <p:nvPr/>
          </p:nvSpPr>
          <p:spPr bwMode="auto">
            <a:xfrm>
              <a:off x="2089150" y="1174750"/>
              <a:ext cx="46038" cy="33338"/>
            </a:xfrm>
            <a:custGeom>
              <a:gdLst>
                <a:gd fmla="*/ 2 w 12" name="T0"/>
                <a:gd fmla="*/ 0 h 9" name="T1"/>
                <a:gd fmla="*/ 10 w 12" name="T2"/>
                <a:gd fmla="*/ 0 h 9" name="T3"/>
                <a:gd fmla="*/ 12 w 12" name="T4"/>
                <a:gd fmla="*/ 6 h 9" name="T5"/>
                <a:gd fmla="*/ 9 w 12" name="T6"/>
                <a:gd fmla="*/ 9 h 9" name="T7"/>
                <a:gd fmla="*/ 0 w 12" name="T8"/>
                <a:gd fmla="*/ 5 h 9" name="T9"/>
                <a:gd fmla="*/ 2 w 12" name="T10"/>
                <a:gd fmla="*/ 0 h 9" name="T11"/>
              </a:gdLst>
              <a:cxnLst>
                <a:cxn ang="0">
                  <a:pos x="T0" y="T1"/>
                </a:cxn>
                <a:cxn ang="0">
                  <a:pos x="T2" y="T3"/>
                </a:cxn>
                <a:cxn ang="0">
                  <a:pos x="T4" y="T5"/>
                </a:cxn>
                <a:cxn ang="0">
                  <a:pos x="T6" y="T7"/>
                </a:cxn>
                <a:cxn ang="0">
                  <a:pos x="T8" y="T9"/>
                </a:cxn>
                <a:cxn ang="0">
                  <a:pos x="T10" y="T11"/>
                </a:cxn>
              </a:cxnLst>
              <a:rect b="b" l="0" r="r" t="0"/>
              <a:pathLst>
                <a:path h="9" w="12">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61" name="Freeform 111"/>
            <p:cNvSpPr/>
            <p:nvPr/>
          </p:nvSpPr>
          <p:spPr bwMode="auto">
            <a:xfrm>
              <a:off x="2317750" y="1160462"/>
              <a:ext cx="106363" cy="74613"/>
            </a:xfrm>
            <a:custGeom>
              <a:gdLst>
                <a:gd fmla="*/ 25 w 28" name="T0"/>
                <a:gd fmla="*/ 2 h 20" name="T1"/>
                <a:gd fmla="*/ 26 w 28" name="T2"/>
                <a:gd fmla="*/ 9 h 20" name="T3"/>
                <a:gd fmla="*/ 24 w 28" name="T4"/>
                <a:gd fmla="*/ 11 h 20" name="T5"/>
                <a:gd fmla="*/ 17 w 28" name="T6"/>
                <a:gd fmla="*/ 13 h 20" name="T7"/>
                <a:gd fmla="*/ 5 w 28" name="T8"/>
                <a:gd fmla="*/ 20 h 20" name="T9"/>
                <a:gd fmla="*/ 4 w 28" name="T10"/>
                <a:gd fmla="*/ 14 h 20" name="T11"/>
                <a:gd fmla="*/ 1 w 28" name="T12"/>
                <a:gd fmla="*/ 11 h 20" name="T13"/>
                <a:gd fmla="*/ 1 w 28" name="T14"/>
                <a:gd fmla="*/ 4 h 20" name="T15"/>
                <a:gd fmla="*/ 4 w 28" name="T16"/>
                <a:gd fmla="*/ 2 h 20" name="T17"/>
                <a:gd fmla="*/ 8 w 28" name="T18"/>
                <a:gd fmla="*/ 0 h 20" name="T19"/>
                <a:gd fmla="*/ 19 w 28" name="T20"/>
                <a:gd fmla="*/ 3 h 20" name="T21"/>
                <a:gd fmla="*/ 25 w 28" name="T22"/>
                <a:gd fmla="*/ 2 h 2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 w="28">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62" name="Freeform 112"/>
            <p:cNvSpPr/>
            <p:nvPr/>
          </p:nvSpPr>
          <p:spPr bwMode="auto">
            <a:xfrm>
              <a:off x="3852862" y="1449387"/>
              <a:ext cx="223838" cy="107950"/>
            </a:xfrm>
            <a:custGeom>
              <a:gdLst>
                <a:gd fmla="*/ 44 w 60" name="T0"/>
                <a:gd fmla="*/ 0 h 29" name="T1"/>
                <a:gd fmla="*/ 49 w 60" name="T2"/>
                <a:gd fmla="*/ 3 h 29" name="T3"/>
                <a:gd fmla="*/ 54 w 60" name="T4"/>
                <a:gd fmla="*/ 5 h 29" name="T5"/>
                <a:gd fmla="*/ 52 w 60" name="T6"/>
                <a:gd fmla="*/ 7 h 29" name="T7"/>
                <a:gd fmla="*/ 59 w 60" name="T8"/>
                <a:gd fmla="*/ 12 h 29" name="T9"/>
                <a:gd fmla="*/ 55 w 60" name="T10"/>
                <a:gd fmla="*/ 20 h 29" name="T11"/>
                <a:gd fmla="*/ 51 w 60" name="T12"/>
                <a:gd fmla="*/ 21 h 29" name="T13"/>
                <a:gd fmla="*/ 45 w 60" name="T14"/>
                <a:gd fmla="*/ 24 h 29" name="T15"/>
                <a:gd fmla="*/ 41 w 60" name="T16"/>
                <a:gd fmla="*/ 26 h 29" name="T17"/>
                <a:gd fmla="*/ 38 w 60" name="T18"/>
                <a:gd fmla="*/ 27 h 29" name="T19"/>
                <a:gd fmla="*/ 21 w 60" name="T20"/>
                <a:gd fmla="*/ 28 h 29" name="T21"/>
                <a:gd fmla="*/ 20 w 60" name="T22"/>
                <a:gd fmla="*/ 27 h 29" name="T23"/>
                <a:gd fmla="*/ 14 w 60" name="T24"/>
                <a:gd fmla="*/ 24 h 29" name="T25"/>
                <a:gd fmla="*/ 12 w 60" name="T26"/>
                <a:gd fmla="*/ 23 h 29" name="T27"/>
                <a:gd fmla="*/ 14 w 60" name="T28"/>
                <a:gd fmla="*/ 21 h 29" name="T29"/>
                <a:gd fmla="*/ 10 w 60" name="T30"/>
                <a:gd fmla="*/ 19 h 29" name="T31"/>
                <a:gd fmla="*/ 10 w 60" name="T32"/>
                <a:gd fmla="*/ 10 h 29" name="T33"/>
                <a:gd fmla="*/ 2 w 60" name="T34"/>
                <a:gd fmla="*/ 12 h 29" name="T35"/>
                <a:gd fmla="*/ 5 w 60" name="T36"/>
                <a:gd fmla="*/ 6 h 29" name="T37"/>
                <a:gd fmla="*/ 16 w 60" name="T38"/>
                <a:gd fmla="*/ 6 h 29" name="T39"/>
                <a:gd fmla="*/ 17 w 60" name="T40"/>
                <a:gd fmla="*/ 12 h 29" name="T41"/>
                <a:gd fmla="*/ 21 w 60" name="T42"/>
                <a:gd fmla="*/ 6 h 29" name="T43"/>
                <a:gd fmla="*/ 30 w 60" name="T44"/>
                <a:gd fmla="*/ 9 h 29" name="T45"/>
                <a:gd fmla="*/ 33 w 60" name="T46"/>
                <a:gd fmla="*/ 6 h 29" name="T47"/>
                <a:gd fmla="*/ 41 w 60" name="T48"/>
                <a:gd fmla="*/ 5 h 29" name="T49"/>
                <a:gd fmla="*/ 44 w 60" name="T50"/>
                <a:gd fmla="*/ 0 h 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8" w="60">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63" name="Freeform 113"/>
            <p:cNvSpPr/>
            <p:nvPr/>
          </p:nvSpPr>
          <p:spPr bwMode="auto">
            <a:xfrm>
              <a:off x="2501900" y="1474787"/>
              <a:ext cx="134938" cy="98425"/>
            </a:xfrm>
            <a:custGeom>
              <a:gdLst>
                <a:gd fmla="*/ 10 w 36" name="T0"/>
                <a:gd fmla="*/ 0 h 26" name="T1"/>
                <a:gd fmla="*/ 18 w 36" name="T2"/>
                <a:gd fmla="*/ 9 h 26" name="T3"/>
                <a:gd fmla="*/ 21 w 36" name="T4"/>
                <a:gd fmla="*/ 7 h 26" name="T5"/>
                <a:gd fmla="*/ 25 w 36" name="T6"/>
                <a:gd fmla="*/ 12 h 26" name="T7"/>
                <a:gd fmla="*/ 31 w 36" name="T8"/>
                <a:gd fmla="*/ 19 h 26" name="T9"/>
                <a:gd fmla="*/ 36 w 36" name="T10"/>
                <a:gd fmla="*/ 20 h 26" name="T11"/>
                <a:gd fmla="*/ 18 w 36" name="T12"/>
                <a:gd fmla="*/ 21 h 26" name="T13"/>
                <a:gd fmla="*/ 11 w 36" name="T14"/>
                <a:gd fmla="*/ 26 h 26" name="T15"/>
                <a:gd fmla="*/ 0 w 36" name="T16"/>
                <a:gd fmla="*/ 21 h 26" name="T17"/>
                <a:gd fmla="*/ 3 w 36" name="T18"/>
                <a:gd fmla="*/ 20 h 26" name="T19"/>
                <a:gd fmla="*/ 4 w 36" name="T20"/>
                <a:gd fmla="*/ 17 h 26" name="T21"/>
                <a:gd fmla="*/ 4 w 36" name="T22"/>
                <a:gd fmla="*/ 5 h 26" name="T23"/>
                <a:gd fmla="*/ 10 w 36" name="T24"/>
                <a:gd fmla="*/ 0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3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64" name="Freeform 114"/>
            <p:cNvSpPr/>
            <p:nvPr/>
          </p:nvSpPr>
          <p:spPr bwMode="auto">
            <a:xfrm>
              <a:off x="6416675" y="3027363"/>
              <a:ext cx="225425" cy="239713"/>
            </a:xfrm>
            <a:custGeom>
              <a:gdLst>
                <a:gd fmla="*/ 5 w 60" name="T0"/>
                <a:gd fmla="*/ 9 h 64" name="T1"/>
                <a:gd fmla="*/ 2 w 60" name="T2"/>
                <a:gd fmla="*/ 7 h 64" name="T3"/>
                <a:gd fmla="*/ 0 w 60" name="T4"/>
                <a:gd fmla="*/ 3 h 64" name="T5"/>
                <a:gd fmla="*/ 11 w 60" name="T6"/>
                <a:gd fmla="*/ 2 h 64" name="T7"/>
                <a:gd fmla="*/ 16 w 60" name="T8"/>
                <a:gd fmla="*/ 4 h 64" name="T9"/>
                <a:gd fmla="*/ 16 w 60" name="T10"/>
                <a:gd fmla="*/ 7 h 64" name="T11"/>
                <a:gd fmla="*/ 19 w 60" name="T12"/>
                <a:gd fmla="*/ 10 h 64" name="T13"/>
                <a:gd fmla="*/ 25 w 60" name="T14"/>
                <a:gd fmla="*/ 13 h 64" name="T15"/>
                <a:gd fmla="*/ 35 w 60" name="T16"/>
                <a:gd fmla="*/ 21 h 64" name="T17"/>
                <a:gd fmla="*/ 37 w 60" name="T18"/>
                <a:gd fmla="*/ 25 h 64" name="T19"/>
                <a:gd fmla="*/ 42 w 60" name="T20"/>
                <a:gd fmla="*/ 27 h 64" name="T21"/>
                <a:gd fmla="*/ 44 w 60" name="T22"/>
                <a:gd fmla="*/ 30 h 64" name="T23"/>
                <a:gd fmla="*/ 44 w 60" name="T24"/>
                <a:gd fmla="*/ 32 h 64" name="T25"/>
                <a:gd fmla="*/ 47 w 60" name="T26"/>
                <a:gd fmla="*/ 35 h 64" name="T27"/>
                <a:gd fmla="*/ 51 w 60" name="T28"/>
                <a:gd fmla="*/ 39 h 64" name="T29"/>
                <a:gd fmla="*/ 54 w 60" name="T30"/>
                <a:gd fmla="*/ 42 h 64" name="T31"/>
                <a:gd fmla="*/ 57 w 60" name="T32"/>
                <a:gd fmla="*/ 49 h 64" name="T33"/>
                <a:gd fmla="*/ 58 w 60" name="T34"/>
                <a:gd fmla="*/ 55 h 64" name="T35"/>
                <a:gd fmla="*/ 60 w 60" name="T36"/>
                <a:gd fmla="*/ 59 h 64" name="T37"/>
                <a:gd fmla="*/ 53 w 60" name="T38"/>
                <a:gd fmla="*/ 61 h 64" name="T39"/>
                <a:gd fmla="*/ 47 w 60" name="T40"/>
                <a:gd fmla="*/ 61 h 64" name="T41"/>
                <a:gd fmla="*/ 47 w 60" name="T42"/>
                <a:gd fmla="*/ 58 h 64" name="T43"/>
                <a:gd fmla="*/ 44 w 60" name="T44"/>
                <a:gd fmla="*/ 58 h 64" name="T45"/>
                <a:gd fmla="*/ 37 w 60" name="T46"/>
                <a:gd fmla="*/ 52 h 64" name="T47"/>
                <a:gd fmla="*/ 39 w 60" name="T48"/>
                <a:gd fmla="*/ 49 h 64" name="T49"/>
                <a:gd fmla="*/ 37 w 60" name="T50"/>
                <a:gd fmla="*/ 49 h 64" name="T51"/>
                <a:gd fmla="*/ 36 w 60" name="T52"/>
                <a:gd fmla="*/ 46 h 64" name="T53"/>
                <a:gd fmla="*/ 33 w 60" name="T54"/>
                <a:gd fmla="*/ 46 h 64" name="T55"/>
                <a:gd fmla="*/ 28 w 60" name="T56"/>
                <a:gd fmla="*/ 41 h 64" name="T57"/>
                <a:gd fmla="*/ 25 w 60" name="T58"/>
                <a:gd fmla="*/ 31 h 64" name="T59"/>
                <a:gd fmla="*/ 23 w 60" name="T60"/>
                <a:gd fmla="*/ 34 h 64" name="T61"/>
                <a:gd fmla="*/ 21 w 60" name="T62"/>
                <a:gd fmla="*/ 27 h 64" name="T63"/>
                <a:gd fmla="*/ 18 w 60" name="T64"/>
                <a:gd fmla="*/ 24 h 64" name="T65"/>
                <a:gd fmla="*/ 15 w 60" name="T66"/>
                <a:gd fmla="*/ 23 h 64" name="T67"/>
                <a:gd fmla="*/ 14 w 60" name="T68"/>
                <a:gd fmla="*/ 17 h 64" name="T69"/>
                <a:gd fmla="*/ 9 w 60" name="T70"/>
                <a:gd fmla="*/ 14 h 64" name="T71"/>
                <a:gd fmla="*/ 7 w 60" name="T72"/>
                <a:gd fmla="*/ 11 h 64" name="T73"/>
                <a:gd fmla="*/ 5 w 60" name="T74"/>
                <a:gd fmla="*/ 9 h 6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4" w="60">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65" name="Freeform 115"/>
            <p:cNvSpPr/>
            <p:nvPr/>
          </p:nvSpPr>
          <p:spPr bwMode="auto">
            <a:xfrm>
              <a:off x="5299075" y="3403600"/>
              <a:ext cx="161925" cy="295275"/>
            </a:xfrm>
            <a:custGeom>
              <a:gdLst>
                <a:gd fmla="*/ 32 w 43" name="T0"/>
                <a:gd fmla="*/ 0 h 79" name="T1"/>
                <a:gd fmla="*/ 38 w 43" name="T2"/>
                <a:gd fmla="*/ 1 h 79" name="T3"/>
                <a:gd fmla="*/ 35 w 43" name="T4"/>
                <a:gd fmla="*/ 26 h 79" name="T5"/>
                <a:gd fmla="*/ 32 w 43" name="T6"/>
                <a:gd fmla="*/ 43 h 79" name="T7"/>
                <a:gd fmla="*/ 28 w 43" name="T8"/>
                <a:gd fmla="*/ 50 h 79" name="T9"/>
                <a:gd fmla="*/ 27 w 43" name="T10"/>
                <a:gd fmla="*/ 59 h 79" name="T11"/>
                <a:gd fmla="*/ 27 w 43" name="T12"/>
                <a:gd fmla="*/ 62 h 79" name="T13"/>
                <a:gd fmla="*/ 24 w 43" name="T14"/>
                <a:gd fmla="*/ 63 h 79" name="T15"/>
                <a:gd fmla="*/ 23 w 43" name="T16"/>
                <a:gd fmla="*/ 71 h 79" name="T17"/>
                <a:gd fmla="*/ 21 w 43" name="T18"/>
                <a:gd fmla="*/ 73 h 79" name="T19"/>
                <a:gd fmla="*/ 20 w 43" name="T20"/>
                <a:gd fmla="*/ 77 h 79" name="T21"/>
                <a:gd fmla="*/ 6 w 43" name="T22"/>
                <a:gd fmla="*/ 78 h 79" name="T23"/>
                <a:gd fmla="*/ 4 w 43" name="T24"/>
                <a:gd fmla="*/ 71 h 79" name="T25"/>
                <a:gd fmla="*/ 3 w 43" name="T26"/>
                <a:gd fmla="*/ 69 h 79" name="T27"/>
                <a:gd fmla="*/ 0 w 43" name="T28"/>
                <a:gd fmla="*/ 67 h 79" name="T29"/>
                <a:gd fmla="*/ 0 w 43" name="T30"/>
                <a:gd fmla="*/ 62 h 79" name="T31"/>
                <a:gd fmla="*/ 2 w 43" name="T32"/>
                <a:gd fmla="*/ 60 h 79" name="T33"/>
                <a:gd fmla="*/ 0 w 43" name="T34"/>
                <a:gd fmla="*/ 59 h 79" name="T35"/>
                <a:gd fmla="*/ 3 w 43" name="T36"/>
                <a:gd fmla="*/ 53 h 79" name="T37"/>
                <a:gd fmla="*/ 3 w 43" name="T38"/>
                <a:gd fmla="*/ 50 h 79" name="T39"/>
                <a:gd fmla="*/ 6 w 43" name="T40"/>
                <a:gd fmla="*/ 49 h 79" name="T41"/>
                <a:gd fmla="*/ 9 w 43" name="T42"/>
                <a:gd fmla="*/ 42 h 79" name="T43"/>
                <a:gd fmla="*/ 6 w 43" name="T44"/>
                <a:gd fmla="*/ 38 h 79" name="T45"/>
                <a:gd fmla="*/ 6 w 43" name="T46"/>
                <a:gd fmla="*/ 29 h 79" name="T47"/>
                <a:gd fmla="*/ 9 w 43" name="T48"/>
                <a:gd fmla="*/ 26 h 79" name="T49"/>
                <a:gd fmla="*/ 13 w 43" name="T50"/>
                <a:gd fmla="*/ 24 h 79" name="T51"/>
                <a:gd fmla="*/ 20 w 43" name="T52"/>
                <a:gd fmla="*/ 18 h 79" name="T53"/>
                <a:gd fmla="*/ 24 w 43" name="T54"/>
                <a:gd fmla="*/ 19 h 79" name="T55"/>
                <a:gd fmla="*/ 25 w 43" name="T56"/>
                <a:gd fmla="*/ 11 h 79" name="T57"/>
                <a:gd fmla="*/ 30 w 43" name="T58"/>
                <a:gd fmla="*/ 10 h 79" name="T59"/>
                <a:gd fmla="*/ 32 w 43" name="T60"/>
                <a:gd fmla="*/ 0 h 7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9" w="43">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sp>
          <p:nvSpPr>
            <p:cNvPr id="166" name="Freeform 116"/>
            <p:cNvSpPr/>
            <p:nvPr/>
          </p:nvSpPr>
          <p:spPr bwMode="auto">
            <a:xfrm>
              <a:off x="6796087" y="3387725"/>
              <a:ext cx="866775" cy="633413"/>
            </a:xfrm>
            <a:custGeom>
              <a:gdLst>
                <a:gd fmla="*/ 134 w 231" name="T0"/>
                <a:gd fmla="*/ 14 h 169" name="T1"/>
                <a:gd fmla="*/ 129 w 231" name="T2"/>
                <a:gd fmla="*/ 16 h 169" name="T3"/>
                <a:gd fmla="*/ 136 w 231" name="T4"/>
                <a:gd fmla="*/ 25 h 169" name="T5"/>
                <a:gd fmla="*/ 155 w 231" name="T6"/>
                <a:gd fmla="*/ 36 h 169" name="T7"/>
                <a:gd fmla="*/ 161 w 231" name="T8"/>
                <a:gd fmla="*/ 28 h 169" name="T9"/>
                <a:gd fmla="*/ 162 w 231" name="T10"/>
                <a:gd fmla="*/ 22 h 169" name="T11"/>
                <a:gd fmla="*/ 164 w 231" name="T12"/>
                <a:gd fmla="*/ 9 h 169" name="T13"/>
                <a:gd fmla="*/ 168 w 231" name="T14"/>
                <a:gd fmla="*/ 2 h 169" name="T15"/>
                <a:gd fmla="*/ 172 w 231" name="T16"/>
                <a:gd fmla="*/ 8 h 169" name="T17"/>
                <a:gd fmla="*/ 179 w 231" name="T18"/>
                <a:gd fmla="*/ 22 h 169" name="T19"/>
                <a:gd fmla="*/ 186 w 231" name="T20"/>
                <a:gd fmla="*/ 32 h 169" name="T21"/>
                <a:gd fmla="*/ 193 w 231" name="T22"/>
                <a:gd fmla="*/ 42 h 169" name="T23"/>
                <a:gd fmla="*/ 197 w 231" name="T24"/>
                <a:gd fmla="*/ 53 h 169" name="T25"/>
                <a:gd fmla="*/ 202 w 231" name="T26"/>
                <a:gd fmla="*/ 56 h 169" name="T27"/>
                <a:gd fmla="*/ 210 w 231" name="T28"/>
                <a:gd fmla="*/ 61 h 169" name="T29"/>
                <a:gd fmla="*/ 217 w 231" name="T30"/>
                <a:gd fmla="*/ 75 h 169" name="T31"/>
                <a:gd fmla="*/ 220 w 231" name="T32"/>
                <a:gd fmla="*/ 78 h 169" name="T33"/>
                <a:gd fmla="*/ 228 w 231" name="T34"/>
                <a:gd fmla="*/ 84 h 169" name="T35"/>
                <a:gd fmla="*/ 231 w 231" name="T36"/>
                <a:gd fmla="*/ 108 h 169" name="T37"/>
                <a:gd fmla="*/ 227 w 231" name="T38"/>
                <a:gd fmla="*/ 119 h 169" name="T39"/>
                <a:gd fmla="*/ 227 w 231" name="T40"/>
                <a:gd fmla="*/ 123 h 169" name="T41"/>
                <a:gd fmla="*/ 224 w 231" name="T42"/>
                <a:gd fmla="*/ 131 h 169" name="T43"/>
                <a:gd fmla="*/ 216 w 231" name="T44"/>
                <a:gd fmla="*/ 138 h 169" name="T45"/>
                <a:gd fmla="*/ 209 w 231" name="T46"/>
                <a:gd fmla="*/ 159 h 169" name="T47"/>
                <a:gd fmla="*/ 196 w 231" name="T48"/>
                <a:gd fmla="*/ 165 h 169" name="T49"/>
                <a:gd fmla="*/ 190 w 231" name="T50"/>
                <a:gd fmla="*/ 169 h 169" name="T51"/>
                <a:gd fmla="*/ 179 w 231" name="T52"/>
                <a:gd fmla="*/ 167 h 169" name="T53"/>
                <a:gd fmla="*/ 154 w 231" name="T54"/>
                <a:gd fmla="*/ 162 h 169" name="T55"/>
                <a:gd fmla="*/ 152 w 231" name="T56"/>
                <a:gd fmla="*/ 154 h 169" name="T57"/>
                <a:gd fmla="*/ 151 w 231" name="T58"/>
                <a:gd fmla="*/ 150 h 169" name="T59"/>
                <a:gd fmla="*/ 140 w 231" name="T60"/>
                <a:gd fmla="*/ 141 h 169" name="T61"/>
                <a:gd fmla="*/ 134 w 231" name="T62"/>
                <a:gd fmla="*/ 134 h 169" name="T63"/>
                <a:gd fmla="*/ 123 w 231" name="T64"/>
                <a:gd fmla="*/ 130 h 169" name="T65"/>
                <a:gd fmla="*/ 117 w 231" name="T66"/>
                <a:gd fmla="*/ 127 h 169" name="T67"/>
                <a:gd fmla="*/ 91 w 231" name="T68"/>
                <a:gd fmla="*/ 122 h 169" name="T69"/>
                <a:gd fmla="*/ 77 w 231" name="T70"/>
                <a:gd fmla="*/ 126 h 169" name="T71"/>
                <a:gd fmla="*/ 71 w 231" name="T72"/>
                <a:gd fmla="*/ 129 h 169" name="T73"/>
                <a:gd fmla="*/ 67 w 231" name="T74"/>
                <a:gd fmla="*/ 133 h 169" name="T75"/>
                <a:gd fmla="*/ 64 w 231" name="T76"/>
                <a:gd fmla="*/ 133 h 169" name="T77"/>
                <a:gd fmla="*/ 39 w 231" name="T78"/>
                <a:gd fmla="*/ 137 h 169" name="T79"/>
                <a:gd fmla="*/ 35 w 231" name="T80"/>
                <a:gd fmla="*/ 140 h 169" name="T81"/>
                <a:gd fmla="*/ 11 w 231" name="T82"/>
                <a:gd fmla="*/ 144 h 169" name="T83"/>
                <a:gd fmla="*/ 14 w 231" name="T84"/>
                <a:gd fmla="*/ 129 h 169" name="T85"/>
                <a:gd fmla="*/ 11 w 231" name="T86"/>
                <a:gd fmla="*/ 120 h 169" name="T87"/>
                <a:gd fmla="*/ 11 w 231" name="T88"/>
                <a:gd fmla="*/ 115 h 169" name="T89"/>
                <a:gd fmla="*/ 7 w 231" name="T90"/>
                <a:gd fmla="*/ 106 h 169" name="T91"/>
                <a:gd fmla="*/ 5 w 231" name="T92"/>
                <a:gd fmla="*/ 99 h 169" name="T93"/>
                <a:gd fmla="*/ 2 w 231" name="T94"/>
                <a:gd fmla="*/ 91 h 169" name="T95"/>
                <a:gd fmla="*/ 4 w 231" name="T96"/>
                <a:gd fmla="*/ 84 h 169" name="T97"/>
                <a:gd fmla="*/ 4 w 231" name="T98"/>
                <a:gd fmla="*/ 66 h 169" name="T99"/>
                <a:gd fmla="*/ 19 w 231" name="T100"/>
                <a:gd fmla="*/ 56 h 169" name="T101"/>
                <a:gd fmla="*/ 37 w 231" name="T102"/>
                <a:gd fmla="*/ 52 h 169" name="T103"/>
                <a:gd fmla="*/ 47 w 231" name="T104"/>
                <a:gd fmla="*/ 47 h 169" name="T105"/>
                <a:gd fmla="*/ 51 w 231" name="T106"/>
                <a:gd fmla="*/ 32 h 169" name="T107"/>
                <a:gd fmla="*/ 64 w 231" name="T108"/>
                <a:gd fmla="*/ 32 h 169" name="T109"/>
                <a:gd fmla="*/ 67 w 231" name="T110"/>
                <a:gd fmla="*/ 22 h 169" name="T111"/>
                <a:gd fmla="*/ 78 w 231" name="T112"/>
                <a:gd fmla="*/ 15 h 169" name="T113"/>
                <a:gd fmla="*/ 87 w 231" name="T114"/>
                <a:gd fmla="*/ 19 h 169" name="T115"/>
                <a:gd fmla="*/ 89 w 231" name="T116"/>
                <a:gd fmla="*/ 21 h 169" name="T117"/>
                <a:gd fmla="*/ 92 w 231" name="T118"/>
                <a:gd fmla="*/ 18 h 169" name="T119"/>
                <a:gd fmla="*/ 102 w 231" name="T120"/>
                <a:gd fmla="*/ 9 h 169" name="T121"/>
                <a:gd fmla="*/ 109 w 231" name="T122"/>
                <a:gd fmla="*/ 7 h 16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9" w="231">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ct val="0"/>
                </a:spcBef>
                <a:spcAft>
                  <a:spcPct val="0"/>
                </a:spcAft>
                <a:defRPr/>
              </a:pPr>
              <a:endParaRPr altLang="en-US" lang="zh-CN">
                <a:latin typeface="+mn-lt"/>
                <a:ea typeface="+mn-ea"/>
              </a:endParaRPr>
            </a:p>
          </p:txBody>
        </p:sp>
      </p:grpSp>
      <p:sp>
        <p:nvSpPr>
          <p:cNvPr id="173" name="TextBox 2"/>
          <p:cNvSpPr txBox="1"/>
          <p:nvPr/>
        </p:nvSpPr>
        <p:spPr>
          <a:xfrm>
            <a:off x="2669806" y="3455732"/>
            <a:ext cx="2562970" cy="2285946"/>
          </a:xfrm>
          <a:prstGeom prst="rect">
            <a:avLst/>
          </a:prstGeom>
          <a:noFill/>
        </p:spPr>
        <p:txBody>
          <a:bodyPr bIns="45693" lIns="91386" rIns="91386" rtlCol="0" tIns="45693" wrap="square">
            <a:spAutoFit/>
          </a:bodyPr>
          <a:lstStyle/>
          <a:p>
            <a:pPr lvl="0"/>
            <a:r>
              <a:rPr altLang="en-US" b="1" lang="zh-CN">
                <a:solidFill>
                  <a:srgbClr val="202A36"/>
                </a:solidFill>
                <a:latin charset="-122" panose="020b0503020204020204" pitchFamily="34" typeface="微软雅黑"/>
                <a:ea charset="-122" panose="020b0503020204020204" pitchFamily="34" typeface="微软雅黑"/>
                <a:cs charset="0" pitchFamily="18" typeface="UKIJ Qolyazma"/>
              </a:rPr>
              <a:t>点击添加内容</a:t>
            </a:r>
          </a:p>
          <a:p>
            <a:pPr lvl="0"/>
            <a:endParaRPr altLang="en-US" b="1" lang="zh-CN">
              <a:solidFill>
                <a:srgbClr val="202A36"/>
              </a:solidFill>
              <a:latin charset="-122" panose="020b0503020204020204" pitchFamily="34" typeface="微软雅黑"/>
              <a:ea charset="-122" panose="020b0503020204020204" pitchFamily="34" typeface="微软雅黑"/>
              <a:cs charset="0" pitchFamily="18" typeface="UKIJ Qolyazma"/>
            </a:endParaRPr>
          </a:p>
          <a:p>
            <a:pPr lvl="0"/>
            <a:r>
              <a:rPr altLang="en-US" b="1" lang="zh-CN">
                <a:solidFill>
                  <a:srgbClr val="202A36"/>
                </a:solidFill>
                <a:latin charset="-122" panose="020b0503020204020204" pitchFamily="34" typeface="微软雅黑"/>
                <a:ea charset="-122" panose="020b0503020204020204" pitchFamily="34" typeface="微软雅黑"/>
                <a:cs charset="0" pitchFamily="18" typeface="UKIJ Qolyazma"/>
              </a:rPr>
              <a:t>您的内容打在这里，或者通过复制您的文本后，在此框中选择粘贴，并选择只保留文字，在此录入上述图表的描述说明。</a:t>
            </a:r>
          </a:p>
        </p:txBody>
      </p:sp>
      <p:sp>
        <p:nvSpPr>
          <p:cNvPr id="174" name="TextBox 2"/>
          <p:cNvSpPr txBox="1"/>
          <p:nvPr/>
        </p:nvSpPr>
        <p:spPr>
          <a:xfrm>
            <a:off x="2669806" y="4808020"/>
            <a:ext cx="2562970" cy="2285946"/>
          </a:xfrm>
          <a:prstGeom prst="rect">
            <a:avLst/>
          </a:prstGeom>
          <a:noFill/>
        </p:spPr>
        <p:txBody>
          <a:bodyPr bIns="45693" lIns="91386" rIns="91386" rtlCol="0" tIns="45693" wrap="square">
            <a:spAutoFit/>
          </a:bodyPr>
          <a:lstStyle/>
          <a:p>
            <a:pPr lvl="0"/>
            <a:r>
              <a:rPr altLang="en-US" b="1" lang="zh-CN">
                <a:solidFill>
                  <a:srgbClr val="202A36"/>
                </a:solidFill>
                <a:latin charset="-122" panose="020b0503020204020204" pitchFamily="34" typeface="微软雅黑"/>
                <a:ea charset="-122" panose="020b0503020204020204" pitchFamily="34" typeface="微软雅黑"/>
                <a:cs charset="0" pitchFamily="18" typeface="UKIJ Qolyazma"/>
              </a:rPr>
              <a:t>点击添加内容</a:t>
            </a:r>
          </a:p>
          <a:p>
            <a:pPr lvl="0"/>
            <a:endParaRPr altLang="en-US" b="1" lang="zh-CN">
              <a:solidFill>
                <a:srgbClr val="202A36"/>
              </a:solidFill>
              <a:latin charset="-122" panose="020b0503020204020204" pitchFamily="34" typeface="微软雅黑"/>
              <a:ea charset="-122" panose="020b0503020204020204" pitchFamily="34" typeface="微软雅黑"/>
              <a:cs charset="0" pitchFamily="18" typeface="UKIJ Qolyazma"/>
            </a:endParaRPr>
          </a:p>
          <a:p>
            <a:pPr lvl="0"/>
            <a:r>
              <a:rPr altLang="en-US" b="1" lang="zh-CN">
                <a:solidFill>
                  <a:srgbClr val="202A36"/>
                </a:solidFill>
                <a:latin charset="-122" panose="020b0503020204020204" pitchFamily="34" typeface="微软雅黑"/>
                <a:ea charset="-122" panose="020b0503020204020204" pitchFamily="34" typeface="微软雅黑"/>
                <a:cs charset="0" pitchFamily="18" typeface="UKIJ Qolyazma"/>
              </a:rPr>
              <a:t>您的内容打在这里，或者通过复制您的文本后，在此框中选择粘贴，并选择只保留文字，在此录入上述图表的描述说明。</a:t>
            </a:r>
          </a:p>
        </p:txBody>
      </p:sp>
    </p:spTree>
    <p:extLst>
      <p:ext uri="{BB962C8B-B14F-4D97-AF65-F5344CB8AC3E}">
        <p14:creationId val="3778428801"/>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6"/>
                                        </p:tgtEl>
                                        <p:attrNameLst>
                                          <p:attrName>style.visibility</p:attrName>
                                        </p:attrNameLst>
                                      </p:cBhvr>
                                      <p:to>
                                        <p:strVal val="visible"/>
                                      </p:to>
                                    </p:set>
                                    <p:animEffect filter="wipe(left)" transition="in">
                                      <p:cBhvr>
                                        <p:cTn dur="500" id="7"/>
                                        <p:tgtEl>
                                          <p:spTgt spid="26"/>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3"/>
                                        </p:tgtEl>
                                        <p:attrNameLst>
                                          <p:attrName>style.visibility</p:attrName>
                                        </p:attrNameLst>
                                      </p:cBhvr>
                                      <p:to>
                                        <p:strVal val="visible"/>
                                      </p:to>
                                    </p:set>
                                    <p:animEffect filter="fade" transition="in">
                                      <p:cBhvr>
                                        <p:cTn dur="750" id="11"/>
                                        <p:tgtEl>
                                          <p:spTgt spid="33"/>
                                        </p:tgtEl>
                                      </p:cBhvr>
                                    </p:animEffect>
                                  </p:childTnLst>
                                </p:cTn>
                              </p:par>
                            </p:childTnLst>
                          </p:cTn>
                        </p:par>
                        <p:par>
                          <p:cTn fill="hold" id="12" nodeType="afterGroup">
                            <p:stCondLst>
                              <p:cond delay="1250"/>
                            </p:stCondLst>
                            <p:childTnLst>
                              <p:par>
                                <p:cTn fill="hold" grpId="0" id="13" nodeType="afterEffect" presetClass="entr" presetID="2" presetSubtype="4">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500" fill="hold" id="15"/>
                                        <p:tgtEl>
                                          <p:spTgt spid="32"/>
                                        </p:tgtEl>
                                        <p:attrNameLst>
                                          <p:attrName>ppt_x</p:attrName>
                                        </p:attrNameLst>
                                      </p:cBhvr>
                                      <p:tavLst>
                                        <p:tav tm="0">
                                          <p:val>
                                            <p:strVal val="#ppt_x"/>
                                          </p:val>
                                        </p:tav>
                                        <p:tav tm="100000">
                                          <p:val>
                                            <p:strVal val="#ppt_x"/>
                                          </p:val>
                                        </p:tav>
                                      </p:tavLst>
                                    </p:anim>
                                    <p:anim calcmode="lin" valueType="num">
                                      <p:cBhvr additive="base">
                                        <p:cTn dur="500" fill="hold" id="16"/>
                                        <p:tgtEl>
                                          <p:spTgt spid="3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750"/>
                            </p:stCondLst>
                            <p:childTnLst>
                              <p:par>
                                <p:cTn fill="hold" grpId="0" id="18" nodeType="afterEffect" presetClass="entr" presetID="2" presetSubtype="4">
                                  <p:stCondLst>
                                    <p:cond delay="0"/>
                                  </p:stCondLst>
                                  <p:childTnLst>
                                    <p:set>
                                      <p:cBhvr>
                                        <p:cTn dur="1" fill="hold" id="19">
                                          <p:stCondLst>
                                            <p:cond delay="0"/>
                                          </p:stCondLst>
                                        </p:cTn>
                                        <p:tgtEl>
                                          <p:spTgt spid="173"/>
                                        </p:tgtEl>
                                        <p:attrNameLst>
                                          <p:attrName>style.visibility</p:attrName>
                                        </p:attrNameLst>
                                      </p:cBhvr>
                                      <p:to>
                                        <p:strVal val="visible"/>
                                      </p:to>
                                    </p:set>
                                    <p:anim calcmode="lin" valueType="num">
                                      <p:cBhvr additive="base">
                                        <p:cTn dur="500" fill="hold" id="20"/>
                                        <p:tgtEl>
                                          <p:spTgt spid="173"/>
                                        </p:tgtEl>
                                        <p:attrNameLst>
                                          <p:attrName>ppt_x</p:attrName>
                                        </p:attrNameLst>
                                      </p:cBhvr>
                                      <p:tavLst>
                                        <p:tav tm="0">
                                          <p:val>
                                            <p:strVal val="#ppt_x"/>
                                          </p:val>
                                        </p:tav>
                                        <p:tav tm="100000">
                                          <p:val>
                                            <p:strVal val="#ppt_x"/>
                                          </p:val>
                                        </p:tav>
                                      </p:tavLst>
                                    </p:anim>
                                    <p:anim calcmode="lin" valueType="num">
                                      <p:cBhvr additive="base">
                                        <p:cTn dur="500" fill="hold" id="21"/>
                                        <p:tgtEl>
                                          <p:spTgt spid="173"/>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2" presetSubtype="4">
                                  <p:stCondLst>
                                    <p:cond delay="0"/>
                                  </p:stCondLst>
                                  <p:childTnLst>
                                    <p:set>
                                      <p:cBhvr>
                                        <p:cTn dur="1" fill="hold" id="24">
                                          <p:stCondLst>
                                            <p:cond delay="0"/>
                                          </p:stCondLst>
                                        </p:cTn>
                                        <p:tgtEl>
                                          <p:spTgt spid="174"/>
                                        </p:tgtEl>
                                        <p:attrNameLst>
                                          <p:attrName>style.visibility</p:attrName>
                                        </p:attrNameLst>
                                      </p:cBhvr>
                                      <p:to>
                                        <p:strVal val="visible"/>
                                      </p:to>
                                    </p:set>
                                    <p:anim calcmode="lin" valueType="num">
                                      <p:cBhvr additive="base">
                                        <p:cTn dur="500" fill="hold" id="25"/>
                                        <p:tgtEl>
                                          <p:spTgt spid="174"/>
                                        </p:tgtEl>
                                        <p:attrNameLst>
                                          <p:attrName>ppt_x</p:attrName>
                                        </p:attrNameLst>
                                      </p:cBhvr>
                                      <p:tavLst>
                                        <p:tav tm="0">
                                          <p:val>
                                            <p:strVal val="#ppt_x"/>
                                          </p:val>
                                        </p:tav>
                                        <p:tav tm="100000">
                                          <p:val>
                                            <p:strVal val="#ppt_x"/>
                                          </p:val>
                                        </p:tav>
                                      </p:tavLst>
                                    </p:anim>
                                    <p:anim calcmode="lin" valueType="num">
                                      <p:cBhvr additive="base">
                                        <p:cTn dur="500" fill="hold" id="26"/>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2"/>
      <p:bldP grpId="0" spid="173"/>
      <p:bldP grpId="0" spid="17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矩形 3"/>
          <p:cNvSpPr>
            <a:spLocks noChangeArrowheads="1"/>
          </p:cNvSpPr>
          <p:nvPr/>
        </p:nvSpPr>
        <p:spPr bwMode="auto">
          <a:xfrm>
            <a:off x="2699917" y="515424"/>
            <a:ext cx="316736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国内相关研究综述</a:t>
            </a:r>
          </a:p>
        </p:txBody>
      </p:sp>
      <p:grpSp>
        <p:nvGrpSpPr>
          <p:cNvPr id="34" name="组合 33"/>
          <p:cNvGrpSpPr/>
          <p:nvPr/>
        </p:nvGrpSpPr>
        <p:grpSpPr>
          <a:xfrm>
            <a:off x="4837438" y="3379441"/>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36" name="文本框 35"/>
            <p:cNvSpPr txBox="1"/>
            <p:nvPr/>
          </p:nvSpPr>
          <p:spPr>
            <a:xfrm>
              <a:off x="3971726" y="2392384"/>
              <a:ext cx="2230360" cy="631975"/>
            </a:xfrm>
            <a:prstGeom prst="rect">
              <a:avLst/>
            </a:prstGeom>
            <a:noFill/>
          </p:spPr>
          <p:txBody>
            <a:bodyPr anchor="ctr" rtlCol="0" wrap="square">
              <a:spAutoFit/>
            </a:bodyPr>
            <a:lstStyle/>
            <a:p>
              <a:pPr algn="ct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grpSp>
        <p:nvGrpSpPr>
          <p:cNvPr id="37" name="组合 36"/>
          <p:cNvGrpSpPr/>
          <p:nvPr/>
        </p:nvGrpSpPr>
        <p:grpSpPr>
          <a:xfrm>
            <a:off x="2699917" y="3379441"/>
            <a:ext cx="2557424" cy="907751"/>
            <a:chOff x="1436370" y="1984470"/>
            <a:chExt cx="2636520" cy="1447800"/>
          </a:xfrm>
          <a:solidFill>
            <a:srgbClr val="202A36"/>
          </a:solidFill>
        </p:grpSpPr>
        <p:sp>
          <p:nvSpPr>
            <p:cNvPr id="38" name="任意多边形 37"/>
            <p:cNvSpPr/>
            <p:nvPr/>
          </p:nvSpPr>
          <p:spPr>
            <a:xfrm>
              <a:off x="1436370"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44" name="文本框 43"/>
            <p:cNvSpPr txBox="1"/>
            <p:nvPr/>
          </p:nvSpPr>
          <p:spPr>
            <a:xfrm>
              <a:off x="1709209" y="2343769"/>
              <a:ext cx="2293960" cy="729202"/>
            </a:xfrm>
            <a:prstGeom prst="rect">
              <a:avLst/>
            </a:prstGeom>
            <a:noFill/>
          </p:spPr>
          <p:txBody>
            <a:bodyPr anchor="ctr" rtlCol="0" wrap="square">
              <a:spAutoFit/>
            </a:bodyPr>
            <a:lstStyle/>
            <a:p>
              <a:pPr algn="ctr">
                <a:lnSpc>
                  <a:spcPct val="120000"/>
                </a:lnSpc>
              </a:pP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grpSp>
        <p:nvGrpSpPr>
          <p:cNvPr id="45" name="组合 44"/>
          <p:cNvGrpSpPr/>
          <p:nvPr/>
        </p:nvGrpSpPr>
        <p:grpSpPr>
          <a:xfrm>
            <a:off x="9112479" y="3379441"/>
            <a:ext cx="2557424" cy="907751"/>
            <a:chOff x="8127453" y="1984470"/>
            <a:chExt cx="2636520" cy="1447800"/>
          </a:xfrm>
          <a:solidFill>
            <a:srgbClr val="202A36"/>
          </a:solidFill>
        </p:grpSpPr>
        <p:sp>
          <p:nvSpPr>
            <p:cNvPr id="46" name="任意多边形 45"/>
            <p:cNvSpPr/>
            <p:nvPr/>
          </p:nvSpPr>
          <p:spPr>
            <a:xfrm>
              <a:off x="8127453"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47" name="文本框 46"/>
            <p:cNvSpPr txBox="1"/>
            <p:nvPr/>
          </p:nvSpPr>
          <p:spPr>
            <a:xfrm>
              <a:off x="8439017" y="2392384"/>
              <a:ext cx="2230360" cy="631975"/>
            </a:xfrm>
            <a:prstGeom prst="rect">
              <a:avLst/>
            </a:prstGeom>
            <a:noFill/>
          </p:spPr>
          <p:txBody>
            <a:bodyPr anchor="ctr" rtlCol="0" wrap="square">
              <a:spAutoFit/>
            </a:bodyPr>
            <a:lstStyle/>
            <a:p>
              <a:pPr algn="ct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grpSp>
        <p:nvGrpSpPr>
          <p:cNvPr id="48" name="组合 47"/>
          <p:cNvGrpSpPr/>
          <p:nvPr/>
        </p:nvGrpSpPr>
        <p:grpSpPr>
          <a:xfrm>
            <a:off x="6974958" y="3379441"/>
            <a:ext cx="2557424" cy="907751"/>
            <a:chOff x="5897092" y="1984470"/>
            <a:chExt cx="2636520" cy="1447800"/>
          </a:xfrm>
          <a:solidFill>
            <a:srgbClr val="202A36"/>
          </a:solidFill>
        </p:grpSpPr>
        <p:sp>
          <p:nvSpPr>
            <p:cNvPr id="49" name="任意多边形 48"/>
            <p:cNvSpPr/>
            <p:nvPr/>
          </p:nvSpPr>
          <p:spPr>
            <a:xfrm>
              <a:off x="5897092" y="1984470"/>
              <a:ext cx="2636520" cy="1447800"/>
            </a:xfrm>
            <a:custGeom>
              <a:gdLst>
                <a:gd fmla="*/ 0 w 2636520" name="connsiteX0"/>
                <a:gd fmla="*/ 0 h 1447800" name="connsiteY0"/>
                <a:gd fmla="*/ 2103122 w 2636520" name="connsiteX1"/>
                <a:gd fmla="*/ 0 h 1447800" name="connsiteY1"/>
                <a:gd fmla="*/ 2636520 w 2636520" name="connsiteX2"/>
                <a:gd fmla="*/ 723900 h 1447800" name="connsiteY2"/>
                <a:gd fmla="*/ 2103122 w 2636520" name="connsiteX3"/>
                <a:gd fmla="*/ 1447800 h 1447800" name="connsiteY3"/>
                <a:gd fmla="*/ 0 w 2636520" name="connsiteX4"/>
                <a:gd fmla="*/ 1447800 h 1447800" name="connsiteY4"/>
                <a:gd fmla="*/ 0 w 2636520" name="connsiteX5"/>
                <a:gd fmla="*/ 1442632 h 1447800" name="connsiteY5"/>
                <a:gd fmla="*/ 529590 w 2636520" name="connsiteX6"/>
                <a:gd fmla="*/ 723900 h 1447800" name="connsiteY6"/>
                <a:gd fmla="*/ 0 w 2636520" name="connsiteX7"/>
                <a:gd fmla="*/ 5168 h 14478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47800" w="263652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489">
                <a:solidFill>
                  <a:schemeClr val="tx2">
                    <a:lumMod val="75000"/>
                  </a:schemeClr>
                </a:solidFill>
                <a:latin charset="0" panose="020b0604020202020204" pitchFamily="34" typeface="Arial"/>
                <a:ea charset="-122" panose="020b0503020204020204" pitchFamily="34" typeface="微软雅黑"/>
                <a:cs charset="0" panose="020b0604020202020204" pitchFamily="34" typeface="Arial"/>
              </a:endParaRPr>
            </a:p>
          </p:txBody>
        </p:sp>
        <p:sp>
          <p:nvSpPr>
            <p:cNvPr id="50" name="文本框 49"/>
            <p:cNvSpPr txBox="1"/>
            <p:nvPr/>
          </p:nvSpPr>
          <p:spPr>
            <a:xfrm>
              <a:off x="6227711" y="2343773"/>
              <a:ext cx="2205655" cy="729202"/>
            </a:xfrm>
            <a:prstGeom prst="rect">
              <a:avLst/>
            </a:prstGeom>
            <a:noFill/>
          </p:spPr>
          <p:txBody>
            <a:bodyPr anchor="ctr" rtlCol="0" wrap="square">
              <a:spAutoFit/>
            </a:bodyPr>
            <a:lstStyle/>
            <a:p>
              <a:pPr algn="ctr">
                <a:lnSpc>
                  <a:spcPct val="120000"/>
                </a:lnSpc>
              </a:pPr>
              <a:r>
                <a:rPr altLang="en-US" b="1" lang="zh-CN" sz="2000">
                  <a:solidFill>
                    <a:schemeClr val="bg1">
                      <a:lumMod val="95000"/>
                    </a:schemeClr>
                  </a:solidFill>
                  <a:latin charset="0" panose="020b0604020202020204" pitchFamily="34" typeface="Arial"/>
                  <a:ea charset="-122" panose="020b0503020204020204" pitchFamily="34" typeface="微软雅黑"/>
                  <a:cs charset="0" panose="020b0604020202020204" pitchFamily="34" typeface="Arial"/>
                </a:rPr>
                <a:t>输入内容</a:t>
              </a:r>
            </a:p>
          </p:txBody>
        </p:sp>
      </p:grpSp>
      <p:sp>
        <p:nvSpPr>
          <p:cNvPr id="52" name="矩形 51"/>
          <p:cNvSpPr/>
          <p:nvPr/>
        </p:nvSpPr>
        <p:spPr>
          <a:xfrm>
            <a:off x="2985901" y="4565194"/>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53" name="矩形 47"/>
          <p:cNvSpPr>
            <a:spLocks noChangeArrowheads="1"/>
          </p:cNvSpPr>
          <p:nvPr/>
        </p:nvSpPr>
        <p:spPr bwMode="auto">
          <a:xfrm>
            <a:off x="2958806" y="5044315"/>
            <a:ext cx="1907885" cy="969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rgbClr val="202A36"/>
                </a:solidFill>
                <a:sym charset="-122" panose="020b0503020204020204" pitchFamily="34" typeface="微软雅黑"/>
              </a:rPr>
              <a:t>在此录入上述图表的描述说明，在此录入上述图表的描述说明，在此录入上述图表的描述说明。</a:t>
            </a:r>
          </a:p>
        </p:txBody>
      </p:sp>
      <p:sp>
        <p:nvSpPr>
          <p:cNvPr id="54" name="矩形 53"/>
          <p:cNvSpPr/>
          <p:nvPr/>
        </p:nvSpPr>
        <p:spPr>
          <a:xfrm>
            <a:off x="5190991" y="4565194"/>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55" name="矩形 47"/>
          <p:cNvSpPr>
            <a:spLocks noChangeArrowheads="1"/>
          </p:cNvSpPr>
          <p:nvPr/>
        </p:nvSpPr>
        <p:spPr bwMode="auto">
          <a:xfrm>
            <a:off x="5168782" y="5044315"/>
            <a:ext cx="1875361" cy="969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rgbClr val="202A36"/>
                </a:solidFill>
                <a:sym charset="-122" panose="020b0503020204020204" pitchFamily="34" typeface="微软雅黑"/>
              </a:rPr>
              <a:t>在此录入上述图表的描述说明，在此录入上述图表的描述说明，在此录入上述图表的描述说明。</a:t>
            </a:r>
          </a:p>
        </p:txBody>
      </p:sp>
      <p:sp>
        <p:nvSpPr>
          <p:cNvPr id="56" name="矩形 55"/>
          <p:cNvSpPr/>
          <p:nvPr/>
        </p:nvSpPr>
        <p:spPr>
          <a:xfrm>
            <a:off x="7394861" y="4565194"/>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57" name="矩形 47"/>
          <p:cNvSpPr>
            <a:spLocks noChangeArrowheads="1"/>
          </p:cNvSpPr>
          <p:nvPr/>
        </p:nvSpPr>
        <p:spPr bwMode="auto">
          <a:xfrm>
            <a:off x="7346233" y="5044315"/>
            <a:ext cx="1892607" cy="969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rgbClr val="202A36"/>
                </a:solidFill>
                <a:sym charset="-122" panose="020b0503020204020204" pitchFamily="34" typeface="微软雅黑"/>
              </a:rPr>
              <a:t>在此录入上述图表的描述说明，在此录入上述图表的描述说明，在此录入上述图表的描述说明。</a:t>
            </a:r>
          </a:p>
        </p:txBody>
      </p:sp>
      <p:sp>
        <p:nvSpPr>
          <p:cNvPr id="58" name="矩形 57"/>
          <p:cNvSpPr/>
          <p:nvPr/>
        </p:nvSpPr>
        <p:spPr>
          <a:xfrm>
            <a:off x="9540932" y="4565194"/>
            <a:ext cx="1300462" cy="426712"/>
          </a:xfrm>
          <a:prstGeom prst="rect">
            <a:avLst/>
          </a:prstGeom>
        </p:spPr>
        <p:txBody>
          <a:bodyPr bIns="45716" lIns="91431" rIns="91431" tIns="45716" wrap="none">
            <a:spAutoFit/>
          </a:bodyPr>
          <a:lstStyle/>
          <a:p>
            <a:r>
              <a:rPr altLang="en-US" b="1" lang="zh-CN" sz="2200">
                <a:solidFill>
                  <a:srgbClr val="202A36"/>
                </a:solidFill>
                <a:latin charset="-122" panose="020b0503020204020204" pitchFamily="34" typeface="微软雅黑"/>
                <a:ea charset="-122" panose="020b0503020204020204" pitchFamily="34" typeface="微软雅黑"/>
              </a:rPr>
              <a:t>添加标题</a:t>
            </a:r>
          </a:p>
        </p:txBody>
      </p:sp>
      <p:sp>
        <p:nvSpPr>
          <p:cNvPr id="59" name="矩形 47"/>
          <p:cNvSpPr>
            <a:spLocks noChangeArrowheads="1"/>
          </p:cNvSpPr>
          <p:nvPr/>
        </p:nvSpPr>
        <p:spPr bwMode="auto">
          <a:xfrm>
            <a:off x="9540932" y="5044315"/>
            <a:ext cx="1874993" cy="969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rgbClr val="202A36"/>
                </a:solidFill>
                <a:sym charset="-122" panose="020b0503020204020204" pitchFamily="34" typeface="微软雅黑"/>
              </a:rPr>
              <a:t>在此录入上述图表的描述说明，在此录入上述图表的描述说明，在此录入上述图表的描述说明。</a:t>
            </a:r>
          </a:p>
        </p:txBody>
      </p:sp>
      <p:pic>
        <p:nvPicPr>
          <p:cNvPr id="2" name="图片 1"/>
          <p:cNvPicPr>
            <a:picLocks noChangeAspect="1"/>
          </p:cNvPicPr>
          <p:nvPr/>
        </p:nvPicPr>
        <p:blipFill>
          <a:blip r:embed="rId3">
            <a:duotone>
              <a:prstClr val="black"/>
              <a:schemeClr val="tx2">
                <a:tint val="45000"/>
                <a:satMod val="400000"/>
              </a:schemeClr>
            </a:duotone>
            <a:extLst>
              <a:ext uri="{28A0092B-C50C-407E-A947-70E740481C1C}">
                <a14:useLocalDpi val="0"/>
              </a:ext>
            </a:extLst>
          </a:blip>
          <a:srcRect b="44190" t="29524"/>
          <a:stretch>
            <a:fillRect/>
          </a:stretch>
        </p:blipFill>
        <p:spPr>
          <a:xfrm>
            <a:off x="2763617" y="1571358"/>
            <a:ext cx="9428383" cy="1554263"/>
          </a:xfrm>
          <a:prstGeom prst="rect">
            <a:avLst/>
          </a:prstGeom>
        </p:spPr>
      </p:pic>
    </p:spTree>
    <p:extLst>
      <p:ext uri="{BB962C8B-B14F-4D97-AF65-F5344CB8AC3E}">
        <p14:creationId val="2577724870"/>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500" id="7"/>
                                        <p:tgtEl>
                                          <p:spTgt spid="30"/>
                                        </p:tgtEl>
                                      </p:cBhvr>
                                    </p:animEffect>
                                  </p:childTnLst>
                                </p:cTn>
                              </p:par>
                            </p:childTnLst>
                          </p:cTn>
                        </p:par>
                        <p:par>
                          <p:cTn fill="hold" id="8" nodeType="afterGroup">
                            <p:stCondLst>
                              <p:cond delay="500"/>
                            </p:stCondLst>
                            <p:childTnLst>
                              <p:par>
                                <p:cTn fill="hold" id="9" nodeType="afterEffect" presetClass="entr" presetID="16" presetSubtype="37">
                                  <p:stCondLst>
                                    <p:cond delay="0"/>
                                  </p:stCondLst>
                                  <p:childTnLst>
                                    <p:set>
                                      <p:cBhvr>
                                        <p:cTn dur="1" fill="hold" id="10">
                                          <p:stCondLst>
                                            <p:cond delay="0"/>
                                          </p:stCondLst>
                                        </p:cTn>
                                        <p:tgtEl>
                                          <p:spTgt spid="2"/>
                                        </p:tgtEl>
                                        <p:attrNameLst>
                                          <p:attrName>style.visibility</p:attrName>
                                        </p:attrNameLst>
                                      </p:cBhvr>
                                      <p:to>
                                        <p:strVal val="visible"/>
                                      </p:to>
                                    </p:set>
                                    <p:animEffect filter="barn(outVertical)"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2" presetSubtype="8">
                                  <p:stCondLst>
                                    <p:cond delay="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400" fill="hold" id="15"/>
                                        <p:tgtEl>
                                          <p:spTgt spid="37"/>
                                        </p:tgtEl>
                                        <p:attrNameLst>
                                          <p:attrName>ppt_x</p:attrName>
                                        </p:attrNameLst>
                                      </p:cBhvr>
                                      <p:tavLst>
                                        <p:tav tm="0">
                                          <p:val>
                                            <p:strVal val="0-#ppt_w/2"/>
                                          </p:val>
                                        </p:tav>
                                        <p:tav tm="100000">
                                          <p:val>
                                            <p:strVal val="#ppt_x"/>
                                          </p:val>
                                        </p:tav>
                                      </p:tavLst>
                                    </p:anim>
                                    <p:anim calcmode="lin" valueType="num">
                                      <p:cBhvr additive="base">
                                        <p:cTn dur="400" fill="hold" id="16"/>
                                        <p:tgtEl>
                                          <p:spTgt spid="37"/>
                                        </p:tgtEl>
                                        <p:attrNameLst>
                                          <p:attrName>ppt_y</p:attrName>
                                        </p:attrNameLst>
                                      </p:cBhvr>
                                      <p:tavLst>
                                        <p:tav tm="0">
                                          <p:val>
                                            <p:strVal val="#ppt_y"/>
                                          </p:val>
                                        </p:tav>
                                        <p:tav tm="100000">
                                          <p:val>
                                            <p:strVal val="#ppt_y"/>
                                          </p:val>
                                        </p:tav>
                                      </p:tavLst>
                                    </p:anim>
                                  </p:childTnLst>
                                </p:cTn>
                              </p:par>
                              <p:par>
                                <p:cTn fill="hold" grpId="0" id="17" nodeType="withEffect" presetClass="entr" presetID="12" presetSubtype="1">
                                  <p:stCondLst>
                                    <p:cond delay="500"/>
                                  </p:stCondLst>
                                  <p:childTnLst>
                                    <p:set>
                                      <p:cBhvr>
                                        <p:cTn dur="1" fill="hold" id="18">
                                          <p:stCondLst>
                                            <p:cond delay="0"/>
                                          </p:stCondLst>
                                        </p:cTn>
                                        <p:tgtEl>
                                          <p:spTgt spid="52"/>
                                        </p:tgtEl>
                                        <p:attrNameLst>
                                          <p:attrName>style.visibility</p:attrName>
                                        </p:attrNameLst>
                                      </p:cBhvr>
                                      <p:to>
                                        <p:strVal val="visible"/>
                                      </p:to>
                                    </p:set>
                                    <p:anim calcmode="lin" valueType="num">
                                      <p:cBhvr additive="base">
                                        <p:cTn dur="400" id="19"/>
                                        <p:tgtEl>
                                          <p:spTgt spid="52"/>
                                        </p:tgtEl>
                                        <p:attrNameLst>
                                          <p:attrName>ppt_y</p:attrName>
                                        </p:attrNameLst>
                                      </p:cBhvr>
                                      <p:tavLst>
                                        <p:tav tm="0">
                                          <p:val>
                                            <p:strVal val="#ppt_y-#ppt_h*1.125000"/>
                                          </p:val>
                                        </p:tav>
                                        <p:tav tm="100000">
                                          <p:val>
                                            <p:strVal val="#ppt_y"/>
                                          </p:val>
                                        </p:tav>
                                      </p:tavLst>
                                    </p:anim>
                                    <p:animEffect filter="wipe(down)" transition="in">
                                      <p:cBhvr>
                                        <p:cTn dur="400" id="20"/>
                                        <p:tgtEl>
                                          <p:spTgt spid="52"/>
                                        </p:tgtEl>
                                      </p:cBhvr>
                                    </p:animEffect>
                                  </p:childTnLst>
                                </p:cTn>
                              </p:par>
                              <p:par>
                                <p:cTn fill="hold" grpId="0" id="21" nodeType="withEffect" presetClass="entr" presetID="12" presetSubtype="1">
                                  <p:stCondLst>
                                    <p:cond delay="500"/>
                                  </p:stCondLst>
                                  <p:childTnLst>
                                    <p:set>
                                      <p:cBhvr>
                                        <p:cTn dur="1" fill="hold" id="22">
                                          <p:stCondLst>
                                            <p:cond delay="0"/>
                                          </p:stCondLst>
                                        </p:cTn>
                                        <p:tgtEl>
                                          <p:spTgt spid="53"/>
                                        </p:tgtEl>
                                        <p:attrNameLst>
                                          <p:attrName>style.visibility</p:attrName>
                                        </p:attrNameLst>
                                      </p:cBhvr>
                                      <p:to>
                                        <p:strVal val="visible"/>
                                      </p:to>
                                    </p:set>
                                    <p:anim calcmode="lin" valueType="num">
                                      <p:cBhvr additive="base">
                                        <p:cTn dur="400" id="23"/>
                                        <p:tgtEl>
                                          <p:spTgt spid="53"/>
                                        </p:tgtEl>
                                        <p:attrNameLst>
                                          <p:attrName>ppt_y</p:attrName>
                                        </p:attrNameLst>
                                      </p:cBhvr>
                                      <p:tavLst>
                                        <p:tav tm="0">
                                          <p:val>
                                            <p:strVal val="#ppt_y-#ppt_h*1.125000"/>
                                          </p:val>
                                        </p:tav>
                                        <p:tav tm="100000">
                                          <p:val>
                                            <p:strVal val="#ppt_y"/>
                                          </p:val>
                                        </p:tav>
                                      </p:tavLst>
                                    </p:anim>
                                    <p:animEffect filter="wipe(down)" transition="in">
                                      <p:cBhvr>
                                        <p:cTn dur="400" id="24"/>
                                        <p:tgtEl>
                                          <p:spTgt spid="53"/>
                                        </p:tgtEl>
                                      </p:cBhvr>
                                    </p:animEffect>
                                  </p:childTnLst>
                                </p:cTn>
                              </p:par>
                            </p:childTnLst>
                          </p:cTn>
                        </p:par>
                        <p:par>
                          <p:cTn fill="hold" id="25" nodeType="afterGroup">
                            <p:stCondLst>
                              <p:cond delay="1900"/>
                            </p:stCondLst>
                            <p:childTnLst>
                              <p:par>
                                <p:cTn fill="hold" id="26" nodeType="afterEffect" presetClass="entr" presetID="12" presetSubtype="8">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additive="base">
                                        <p:cTn dur="400" id="28"/>
                                        <p:tgtEl>
                                          <p:spTgt spid="34"/>
                                        </p:tgtEl>
                                        <p:attrNameLst>
                                          <p:attrName>ppt_x</p:attrName>
                                        </p:attrNameLst>
                                      </p:cBhvr>
                                      <p:tavLst>
                                        <p:tav tm="0">
                                          <p:val>
                                            <p:strVal val="#ppt_x-#ppt_w*1.125000"/>
                                          </p:val>
                                        </p:tav>
                                        <p:tav tm="100000">
                                          <p:val>
                                            <p:strVal val="#ppt_x"/>
                                          </p:val>
                                        </p:tav>
                                      </p:tavLst>
                                    </p:anim>
                                    <p:animEffect filter="wipe(right)" transition="in">
                                      <p:cBhvr>
                                        <p:cTn dur="400" id="29"/>
                                        <p:tgtEl>
                                          <p:spTgt spid="34"/>
                                        </p:tgtEl>
                                      </p:cBhvr>
                                    </p:animEffect>
                                  </p:childTnLst>
                                </p:cTn>
                              </p:par>
                              <p:par>
                                <p:cTn fill="hold" grpId="0" id="30" nodeType="withEffect" presetClass="entr" presetID="12" presetSubtype="1">
                                  <p:stCondLst>
                                    <p:cond delay="500"/>
                                  </p:stCondLst>
                                  <p:childTnLst>
                                    <p:set>
                                      <p:cBhvr>
                                        <p:cTn dur="1" fill="hold" id="31">
                                          <p:stCondLst>
                                            <p:cond delay="0"/>
                                          </p:stCondLst>
                                        </p:cTn>
                                        <p:tgtEl>
                                          <p:spTgt spid="54"/>
                                        </p:tgtEl>
                                        <p:attrNameLst>
                                          <p:attrName>style.visibility</p:attrName>
                                        </p:attrNameLst>
                                      </p:cBhvr>
                                      <p:to>
                                        <p:strVal val="visible"/>
                                      </p:to>
                                    </p:set>
                                    <p:anim calcmode="lin" valueType="num">
                                      <p:cBhvr additive="base">
                                        <p:cTn dur="400" id="32"/>
                                        <p:tgtEl>
                                          <p:spTgt spid="54"/>
                                        </p:tgtEl>
                                        <p:attrNameLst>
                                          <p:attrName>ppt_y</p:attrName>
                                        </p:attrNameLst>
                                      </p:cBhvr>
                                      <p:tavLst>
                                        <p:tav tm="0">
                                          <p:val>
                                            <p:strVal val="#ppt_y-#ppt_h*1.125000"/>
                                          </p:val>
                                        </p:tav>
                                        <p:tav tm="100000">
                                          <p:val>
                                            <p:strVal val="#ppt_y"/>
                                          </p:val>
                                        </p:tav>
                                      </p:tavLst>
                                    </p:anim>
                                    <p:animEffect filter="wipe(down)" transition="in">
                                      <p:cBhvr>
                                        <p:cTn dur="400" id="33"/>
                                        <p:tgtEl>
                                          <p:spTgt spid="54"/>
                                        </p:tgtEl>
                                      </p:cBhvr>
                                    </p:animEffect>
                                  </p:childTnLst>
                                </p:cTn>
                              </p:par>
                              <p:par>
                                <p:cTn fill="hold" grpId="0" id="34" nodeType="withEffect" presetClass="entr" presetID="12" presetSubtype="1">
                                  <p:stCondLst>
                                    <p:cond delay="500"/>
                                  </p:stCondLst>
                                  <p:childTnLst>
                                    <p:set>
                                      <p:cBhvr>
                                        <p:cTn dur="1" fill="hold" id="35">
                                          <p:stCondLst>
                                            <p:cond delay="0"/>
                                          </p:stCondLst>
                                        </p:cTn>
                                        <p:tgtEl>
                                          <p:spTgt spid="55"/>
                                        </p:tgtEl>
                                        <p:attrNameLst>
                                          <p:attrName>style.visibility</p:attrName>
                                        </p:attrNameLst>
                                      </p:cBhvr>
                                      <p:to>
                                        <p:strVal val="visible"/>
                                      </p:to>
                                    </p:set>
                                    <p:anim calcmode="lin" valueType="num">
                                      <p:cBhvr additive="base">
                                        <p:cTn dur="400" id="36"/>
                                        <p:tgtEl>
                                          <p:spTgt spid="55"/>
                                        </p:tgtEl>
                                        <p:attrNameLst>
                                          <p:attrName>ppt_y</p:attrName>
                                        </p:attrNameLst>
                                      </p:cBhvr>
                                      <p:tavLst>
                                        <p:tav tm="0">
                                          <p:val>
                                            <p:strVal val="#ppt_y-#ppt_h*1.125000"/>
                                          </p:val>
                                        </p:tav>
                                        <p:tav tm="100000">
                                          <p:val>
                                            <p:strVal val="#ppt_y"/>
                                          </p:val>
                                        </p:tav>
                                      </p:tavLst>
                                    </p:anim>
                                    <p:animEffect filter="wipe(down)" transition="in">
                                      <p:cBhvr>
                                        <p:cTn dur="400" id="37"/>
                                        <p:tgtEl>
                                          <p:spTgt spid="55"/>
                                        </p:tgtEl>
                                      </p:cBhvr>
                                    </p:animEffect>
                                  </p:childTnLst>
                                </p:cTn>
                              </p:par>
                            </p:childTnLst>
                          </p:cTn>
                        </p:par>
                        <p:par>
                          <p:cTn fill="hold" id="38" nodeType="afterGroup">
                            <p:stCondLst>
                              <p:cond delay="2800"/>
                            </p:stCondLst>
                            <p:childTnLst>
                              <p:par>
                                <p:cTn fill="hold" id="39" nodeType="afterEffect" presetClass="entr" presetID="12" presetSubtype="8">
                                  <p:stCondLst>
                                    <p:cond delay="0"/>
                                  </p:stCondLst>
                                  <p:childTnLst>
                                    <p:set>
                                      <p:cBhvr>
                                        <p:cTn dur="1" fill="hold" id="40">
                                          <p:stCondLst>
                                            <p:cond delay="0"/>
                                          </p:stCondLst>
                                        </p:cTn>
                                        <p:tgtEl>
                                          <p:spTgt spid="48"/>
                                        </p:tgtEl>
                                        <p:attrNameLst>
                                          <p:attrName>style.visibility</p:attrName>
                                        </p:attrNameLst>
                                      </p:cBhvr>
                                      <p:to>
                                        <p:strVal val="visible"/>
                                      </p:to>
                                    </p:set>
                                    <p:anim calcmode="lin" valueType="num">
                                      <p:cBhvr additive="base">
                                        <p:cTn dur="400" id="41"/>
                                        <p:tgtEl>
                                          <p:spTgt spid="48"/>
                                        </p:tgtEl>
                                        <p:attrNameLst>
                                          <p:attrName>ppt_x</p:attrName>
                                        </p:attrNameLst>
                                      </p:cBhvr>
                                      <p:tavLst>
                                        <p:tav tm="0">
                                          <p:val>
                                            <p:strVal val="#ppt_x-#ppt_w*1.125000"/>
                                          </p:val>
                                        </p:tav>
                                        <p:tav tm="100000">
                                          <p:val>
                                            <p:strVal val="#ppt_x"/>
                                          </p:val>
                                        </p:tav>
                                      </p:tavLst>
                                    </p:anim>
                                    <p:animEffect filter="wipe(right)" transition="in">
                                      <p:cBhvr>
                                        <p:cTn dur="400" id="42"/>
                                        <p:tgtEl>
                                          <p:spTgt spid="48"/>
                                        </p:tgtEl>
                                      </p:cBhvr>
                                    </p:animEffect>
                                  </p:childTnLst>
                                </p:cTn>
                              </p:par>
                              <p:par>
                                <p:cTn fill="hold" grpId="0" id="43" nodeType="withEffect" presetClass="entr" presetID="12" presetSubtype="1">
                                  <p:stCondLst>
                                    <p:cond delay="500"/>
                                  </p:stCondLst>
                                  <p:childTnLst>
                                    <p:set>
                                      <p:cBhvr>
                                        <p:cTn dur="1" fill="hold" id="44">
                                          <p:stCondLst>
                                            <p:cond delay="0"/>
                                          </p:stCondLst>
                                        </p:cTn>
                                        <p:tgtEl>
                                          <p:spTgt spid="56"/>
                                        </p:tgtEl>
                                        <p:attrNameLst>
                                          <p:attrName>style.visibility</p:attrName>
                                        </p:attrNameLst>
                                      </p:cBhvr>
                                      <p:to>
                                        <p:strVal val="visible"/>
                                      </p:to>
                                    </p:set>
                                    <p:anim calcmode="lin" valueType="num">
                                      <p:cBhvr additive="base">
                                        <p:cTn dur="400" id="45"/>
                                        <p:tgtEl>
                                          <p:spTgt spid="56"/>
                                        </p:tgtEl>
                                        <p:attrNameLst>
                                          <p:attrName>ppt_y</p:attrName>
                                        </p:attrNameLst>
                                      </p:cBhvr>
                                      <p:tavLst>
                                        <p:tav tm="0">
                                          <p:val>
                                            <p:strVal val="#ppt_y-#ppt_h*1.125000"/>
                                          </p:val>
                                        </p:tav>
                                        <p:tav tm="100000">
                                          <p:val>
                                            <p:strVal val="#ppt_y"/>
                                          </p:val>
                                        </p:tav>
                                      </p:tavLst>
                                    </p:anim>
                                    <p:animEffect filter="wipe(down)" transition="in">
                                      <p:cBhvr>
                                        <p:cTn dur="400" id="46"/>
                                        <p:tgtEl>
                                          <p:spTgt spid="56"/>
                                        </p:tgtEl>
                                      </p:cBhvr>
                                    </p:animEffect>
                                  </p:childTnLst>
                                </p:cTn>
                              </p:par>
                              <p:par>
                                <p:cTn fill="hold" grpId="0" id="47" nodeType="withEffect" presetClass="entr" presetID="12" presetSubtype="1">
                                  <p:stCondLst>
                                    <p:cond delay="500"/>
                                  </p:stCondLst>
                                  <p:childTnLst>
                                    <p:set>
                                      <p:cBhvr>
                                        <p:cTn dur="1" fill="hold" id="48">
                                          <p:stCondLst>
                                            <p:cond delay="0"/>
                                          </p:stCondLst>
                                        </p:cTn>
                                        <p:tgtEl>
                                          <p:spTgt spid="57"/>
                                        </p:tgtEl>
                                        <p:attrNameLst>
                                          <p:attrName>style.visibility</p:attrName>
                                        </p:attrNameLst>
                                      </p:cBhvr>
                                      <p:to>
                                        <p:strVal val="visible"/>
                                      </p:to>
                                    </p:set>
                                    <p:anim calcmode="lin" valueType="num">
                                      <p:cBhvr additive="base">
                                        <p:cTn dur="400" id="49"/>
                                        <p:tgtEl>
                                          <p:spTgt spid="57"/>
                                        </p:tgtEl>
                                        <p:attrNameLst>
                                          <p:attrName>ppt_y</p:attrName>
                                        </p:attrNameLst>
                                      </p:cBhvr>
                                      <p:tavLst>
                                        <p:tav tm="0">
                                          <p:val>
                                            <p:strVal val="#ppt_y-#ppt_h*1.125000"/>
                                          </p:val>
                                        </p:tav>
                                        <p:tav tm="100000">
                                          <p:val>
                                            <p:strVal val="#ppt_y"/>
                                          </p:val>
                                        </p:tav>
                                      </p:tavLst>
                                    </p:anim>
                                    <p:animEffect filter="wipe(down)" transition="in">
                                      <p:cBhvr>
                                        <p:cTn dur="400" id="50"/>
                                        <p:tgtEl>
                                          <p:spTgt spid="57"/>
                                        </p:tgtEl>
                                      </p:cBhvr>
                                    </p:animEffect>
                                  </p:childTnLst>
                                </p:cTn>
                              </p:par>
                            </p:childTnLst>
                          </p:cTn>
                        </p:par>
                        <p:par>
                          <p:cTn fill="hold" id="51" nodeType="afterGroup">
                            <p:stCondLst>
                              <p:cond delay="3700"/>
                            </p:stCondLst>
                            <p:childTnLst>
                              <p:par>
                                <p:cTn fill="hold" id="52" nodeType="afterEffect" presetClass="entr" presetID="12" presetSubtype="8">
                                  <p:stCondLst>
                                    <p:cond delay="0"/>
                                  </p:stCondLst>
                                  <p:childTnLst>
                                    <p:set>
                                      <p:cBhvr>
                                        <p:cTn dur="1" fill="hold" id="53">
                                          <p:stCondLst>
                                            <p:cond delay="0"/>
                                          </p:stCondLst>
                                        </p:cTn>
                                        <p:tgtEl>
                                          <p:spTgt spid="45"/>
                                        </p:tgtEl>
                                        <p:attrNameLst>
                                          <p:attrName>style.visibility</p:attrName>
                                        </p:attrNameLst>
                                      </p:cBhvr>
                                      <p:to>
                                        <p:strVal val="visible"/>
                                      </p:to>
                                    </p:set>
                                    <p:anim calcmode="lin" valueType="num">
                                      <p:cBhvr additive="base">
                                        <p:cTn dur="400" id="54"/>
                                        <p:tgtEl>
                                          <p:spTgt spid="45"/>
                                        </p:tgtEl>
                                        <p:attrNameLst>
                                          <p:attrName>ppt_x</p:attrName>
                                        </p:attrNameLst>
                                      </p:cBhvr>
                                      <p:tavLst>
                                        <p:tav tm="0">
                                          <p:val>
                                            <p:strVal val="#ppt_x-#ppt_w*1.125000"/>
                                          </p:val>
                                        </p:tav>
                                        <p:tav tm="100000">
                                          <p:val>
                                            <p:strVal val="#ppt_x"/>
                                          </p:val>
                                        </p:tav>
                                      </p:tavLst>
                                    </p:anim>
                                    <p:animEffect filter="wipe(right)" transition="in">
                                      <p:cBhvr>
                                        <p:cTn dur="400" id="55"/>
                                        <p:tgtEl>
                                          <p:spTgt spid="45"/>
                                        </p:tgtEl>
                                      </p:cBhvr>
                                    </p:animEffect>
                                  </p:childTnLst>
                                </p:cTn>
                              </p:par>
                              <p:par>
                                <p:cTn fill="hold" grpId="0" id="56" nodeType="withEffect" presetClass="entr" presetID="12" presetSubtype="1">
                                  <p:stCondLst>
                                    <p:cond delay="500"/>
                                  </p:stCondLst>
                                  <p:childTnLst>
                                    <p:set>
                                      <p:cBhvr>
                                        <p:cTn dur="1" fill="hold" id="57">
                                          <p:stCondLst>
                                            <p:cond delay="0"/>
                                          </p:stCondLst>
                                        </p:cTn>
                                        <p:tgtEl>
                                          <p:spTgt spid="58"/>
                                        </p:tgtEl>
                                        <p:attrNameLst>
                                          <p:attrName>style.visibility</p:attrName>
                                        </p:attrNameLst>
                                      </p:cBhvr>
                                      <p:to>
                                        <p:strVal val="visible"/>
                                      </p:to>
                                    </p:set>
                                    <p:anim calcmode="lin" valueType="num">
                                      <p:cBhvr additive="base">
                                        <p:cTn dur="400" id="58"/>
                                        <p:tgtEl>
                                          <p:spTgt spid="58"/>
                                        </p:tgtEl>
                                        <p:attrNameLst>
                                          <p:attrName>ppt_y</p:attrName>
                                        </p:attrNameLst>
                                      </p:cBhvr>
                                      <p:tavLst>
                                        <p:tav tm="0">
                                          <p:val>
                                            <p:strVal val="#ppt_y-#ppt_h*1.125000"/>
                                          </p:val>
                                        </p:tav>
                                        <p:tav tm="100000">
                                          <p:val>
                                            <p:strVal val="#ppt_y"/>
                                          </p:val>
                                        </p:tav>
                                      </p:tavLst>
                                    </p:anim>
                                    <p:animEffect filter="wipe(down)" transition="in">
                                      <p:cBhvr>
                                        <p:cTn dur="400" id="59"/>
                                        <p:tgtEl>
                                          <p:spTgt spid="58"/>
                                        </p:tgtEl>
                                      </p:cBhvr>
                                    </p:animEffect>
                                  </p:childTnLst>
                                </p:cTn>
                              </p:par>
                              <p:par>
                                <p:cTn fill="hold" grpId="0" id="60" nodeType="withEffect" presetClass="entr" presetID="12" presetSubtype="1">
                                  <p:stCondLst>
                                    <p:cond delay="500"/>
                                  </p:stCondLst>
                                  <p:childTnLst>
                                    <p:set>
                                      <p:cBhvr>
                                        <p:cTn dur="1" fill="hold" id="61">
                                          <p:stCondLst>
                                            <p:cond delay="0"/>
                                          </p:stCondLst>
                                        </p:cTn>
                                        <p:tgtEl>
                                          <p:spTgt spid="59"/>
                                        </p:tgtEl>
                                        <p:attrNameLst>
                                          <p:attrName>style.visibility</p:attrName>
                                        </p:attrNameLst>
                                      </p:cBhvr>
                                      <p:to>
                                        <p:strVal val="visible"/>
                                      </p:to>
                                    </p:set>
                                    <p:anim calcmode="lin" valueType="num">
                                      <p:cBhvr additive="base">
                                        <p:cTn dur="400" id="62"/>
                                        <p:tgtEl>
                                          <p:spTgt spid="59"/>
                                        </p:tgtEl>
                                        <p:attrNameLst>
                                          <p:attrName>ppt_y</p:attrName>
                                        </p:attrNameLst>
                                      </p:cBhvr>
                                      <p:tavLst>
                                        <p:tav tm="0">
                                          <p:val>
                                            <p:strVal val="#ppt_y-#ppt_h*1.125000"/>
                                          </p:val>
                                        </p:tav>
                                        <p:tav tm="100000">
                                          <p:val>
                                            <p:strVal val="#ppt_y"/>
                                          </p:val>
                                        </p:tav>
                                      </p:tavLst>
                                    </p:anim>
                                    <p:animEffect filter="wipe(down)" transition="in">
                                      <p:cBhvr>
                                        <p:cTn dur="400" id="63"/>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52"/>
      <p:bldP grpId="0" spid="53"/>
      <p:bldP grpId="0" spid="54"/>
      <p:bldP grpId="0" spid="55"/>
      <p:bldP grpId="0" spid="56"/>
      <p:bldP grpId="0" spid="57"/>
      <p:bldP grpId="0" spid="58"/>
      <p:bldP grpId="0" spid="5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5424396" y="2211001"/>
            <a:ext cx="1422436" cy="1414024"/>
          </a:xfrm>
          <a:prstGeom prst="rect">
            <a:avLst/>
          </a:prstGeom>
          <a:blipFill>
            <a:blip r:embed="rId3">
              <a:duotone>
                <a:prstClr val="black"/>
                <a:schemeClr val="tx2">
                  <a:tint val="45000"/>
                  <a:satMod val="400000"/>
                </a:schemeClr>
              </a:duotone>
            </a:blip>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endParaRPr altLang="en-US" lang="zh-CN">
              <a:solidFill>
                <a:schemeClr val="tx1"/>
              </a:solidFill>
            </a:endParaRPr>
          </a:p>
        </p:txBody>
      </p:sp>
      <p:sp>
        <p:nvSpPr>
          <p:cNvPr id="16" name="矩形 15"/>
          <p:cNvSpPr/>
          <p:nvPr/>
        </p:nvSpPr>
        <p:spPr>
          <a:xfrm>
            <a:off x="7040541" y="2211001"/>
            <a:ext cx="1422436" cy="1414024"/>
          </a:xfrm>
          <a:prstGeom prst="rect">
            <a:avLst/>
          </a:prstGeom>
          <a:blipFill>
            <a:blip r:embed="rId4">
              <a:grayscl/>
            </a:blip>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endParaRPr altLang="en-US" lang="zh-CN">
              <a:solidFill>
                <a:schemeClr val="tx1"/>
              </a:solidFill>
            </a:endParaRPr>
          </a:p>
        </p:txBody>
      </p:sp>
      <p:sp>
        <p:nvSpPr>
          <p:cNvPr id="17" name="矩形 16"/>
          <p:cNvSpPr/>
          <p:nvPr/>
        </p:nvSpPr>
        <p:spPr>
          <a:xfrm>
            <a:off x="5424396" y="3817967"/>
            <a:ext cx="1422436" cy="1414024"/>
          </a:xfrm>
          <a:prstGeom prst="rect">
            <a:avLst/>
          </a:prstGeom>
          <a:blipFill>
            <a:blip r:embed="rId5">
              <a:duotone>
                <a:prstClr val="black"/>
                <a:schemeClr val="tx2">
                  <a:tint val="45000"/>
                  <a:satMod val="400000"/>
                </a:schemeClr>
              </a:duotone>
            </a:blip>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endParaRPr altLang="en-US" lang="zh-CN">
              <a:solidFill>
                <a:schemeClr val="tx1"/>
              </a:solidFill>
            </a:endParaRPr>
          </a:p>
        </p:txBody>
      </p:sp>
      <p:sp>
        <p:nvSpPr>
          <p:cNvPr id="18" name="矩形 17"/>
          <p:cNvSpPr/>
          <p:nvPr/>
        </p:nvSpPr>
        <p:spPr>
          <a:xfrm>
            <a:off x="7040541" y="3817967"/>
            <a:ext cx="1422436" cy="1414024"/>
          </a:xfrm>
          <a:prstGeom prst="rect">
            <a:avLst/>
          </a:prstGeom>
          <a:blipFill>
            <a:blip r:embed="rId6">
              <a:grayscl/>
            </a:blip>
            <a:stretch>
              <a:fillRect b="-1480" t="-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endParaRPr altLang="en-US" lang="zh-CN">
              <a:solidFill>
                <a:schemeClr val="tx1"/>
              </a:solidFill>
            </a:endParaRPr>
          </a:p>
        </p:txBody>
      </p:sp>
      <p:sp>
        <p:nvSpPr>
          <p:cNvPr id="19" name="圆角矩形 18"/>
          <p:cNvSpPr/>
          <p:nvPr/>
        </p:nvSpPr>
        <p:spPr>
          <a:xfrm>
            <a:off x="6458895" y="3239381"/>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r>
              <a:rPr altLang="zh-CN" lang="en-US" smtClean="0">
                <a:solidFill>
                  <a:schemeClr val="bg1"/>
                </a:solidFill>
                <a:latin charset="-122" panose="020b0503020204020204" pitchFamily="34" typeface="微软雅黑"/>
                <a:ea charset="-122" panose="020b0503020204020204" pitchFamily="34" typeface="微软雅黑"/>
              </a:rPr>
              <a:t>1</a:t>
            </a:r>
          </a:p>
        </p:txBody>
      </p:sp>
      <p:sp>
        <p:nvSpPr>
          <p:cNvPr id="20" name="圆角矩形 19"/>
          <p:cNvSpPr/>
          <p:nvPr/>
        </p:nvSpPr>
        <p:spPr>
          <a:xfrm>
            <a:off x="7040541" y="3239381"/>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r>
              <a:rPr altLang="zh-CN" lang="en-US" smtClean="0">
                <a:solidFill>
                  <a:schemeClr val="bg1"/>
                </a:solidFill>
                <a:latin charset="-122" panose="020b0503020204020204" pitchFamily="34" typeface="微软雅黑"/>
                <a:ea charset="-122" panose="020b0503020204020204" pitchFamily="34" typeface="微软雅黑"/>
              </a:rPr>
              <a:t>2</a:t>
            </a:r>
          </a:p>
        </p:txBody>
      </p:sp>
      <p:sp>
        <p:nvSpPr>
          <p:cNvPr id="21" name="圆角矩形 20"/>
          <p:cNvSpPr/>
          <p:nvPr/>
        </p:nvSpPr>
        <p:spPr>
          <a:xfrm>
            <a:off x="6458895" y="3817967"/>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r>
              <a:rPr altLang="zh-CN" lang="en-US" smtClean="0">
                <a:solidFill>
                  <a:schemeClr val="bg1"/>
                </a:solidFill>
                <a:latin charset="-122" panose="020b0503020204020204" pitchFamily="34" typeface="微软雅黑"/>
                <a:ea charset="-122" panose="020b0503020204020204" pitchFamily="34" typeface="微软雅黑"/>
              </a:rPr>
              <a:t>3</a:t>
            </a:r>
          </a:p>
        </p:txBody>
      </p:sp>
      <p:sp>
        <p:nvSpPr>
          <p:cNvPr id="22" name="圆角矩形 21"/>
          <p:cNvSpPr/>
          <p:nvPr/>
        </p:nvSpPr>
        <p:spPr>
          <a:xfrm>
            <a:off x="7040541" y="3817967"/>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0943" lIns="81887" rIns="81887" rtlCol="0" tIns="40943"/>
          <a:lstStyle/>
          <a:p>
            <a:pPr algn="ctr"/>
            <a:r>
              <a:rPr altLang="zh-CN" lang="en-US" smtClean="0">
                <a:solidFill>
                  <a:schemeClr val="bg1"/>
                </a:solidFill>
                <a:latin charset="-122" panose="020b0503020204020204" pitchFamily="34" typeface="微软雅黑"/>
                <a:ea charset="-122" panose="020b0503020204020204" pitchFamily="34" typeface="微软雅黑"/>
              </a:rPr>
              <a:t>4</a:t>
            </a:r>
          </a:p>
        </p:txBody>
      </p:sp>
      <p:sp>
        <p:nvSpPr>
          <p:cNvPr id="23" name="TextBox 22"/>
          <p:cNvSpPr txBox="1"/>
          <p:nvPr/>
        </p:nvSpPr>
        <p:spPr>
          <a:xfrm>
            <a:off x="2908565" y="2518018"/>
            <a:ext cx="2347661" cy="959710"/>
          </a:xfrm>
          <a:prstGeom prst="rect">
            <a:avLst/>
          </a:prstGeom>
          <a:noFill/>
        </p:spPr>
        <p:txBody>
          <a:bodyPr bIns="40943" lIns="81887" rIns="81887" rtlCol="0" tIns="40943" wrap="square">
            <a:spAutoFit/>
          </a:bodyPr>
          <a:lstStyle/>
          <a:p>
            <a:pPr algn="just">
              <a:lnSpc>
                <a:spcPct val="120000"/>
              </a:lnSpc>
            </a:pPr>
            <a:r>
              <a:rPr altLang="en-US" lang="zh-CN" sz="1200">
                <a:solidFill>
                  <a:srgbClr val="202A36"/>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24" name="TextBox 23"/>
          <p:cNvSpPr txBox="1"/>
          <p:nvPr/>
        </p:nvSpPr>
        <p:spPr>
          <a:xfrm>
            <a:off x="3903514" y="2115336"/>
            <a:ext cx="1300462" cy="426712"/>
          </a:xfrm>
          <a:prstGeom prst="rect">
            <a:avLst/>
          </a:prstGeom>
          <a:solidFill>
            <a:srgbClr val="202A36"/>
          </a:solidFill>
        </p:spPr>
        <p:txBody>
          <a:bodyPr bIns="45716" lIns="91431" rIns="91431" tIns="45716" wrap="none">
            <a:spAutoFit/>
          </a:bodyPr>
          <a:lstStyle>
            <a:defPPr>
              <a:defRPr lang="zh-CN"/>
            </a:defPPr>
            <a:lvl1pPr algn="ctr">
              <a:defRPr b="1" sz="22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r"/>
            <a:r>
              <a:rPr altLang="en-US" lang="zh-CN">
                <a:solidFill>
                  <a:srgbClr val="FCB00F"/>
                </a:solidFill>
              </a:rPr>
              <a:t>添加标题</a:t>
            </a:r>
          </a:p>
        </p:txBody>
      </p:sp>
      <p:sp>
        <p:nvSpPr>
          <p:cNvPr id="25" name="TextBox 24"/>
          <p:cNvSpPr txBox="1"/>
          <p:nvPr/>
        </p:nvSpPr>
        <p:spPr>
          <a:xfrm>
            <a:off x="8620967" y="2518018"/>
            <a:ext cx="2521650" cy="959710"/>
          </a:xfrm>
          <a:prstGeom prst="rect">
            <a:avLst/>
          </a:prstGeom>
          <a:noFill/>
        </p:spPr>
        <p:txBody>
          <a:bodyPr bIns="40943" lIns="81887" rIns="81887" rtlCol="0" tIns="40943" wrap="square">
            <a:spAutoFit/>
          </a:bodyPr>
          <a:lstStyle>
            <a:defPPr>
              <a:defRPr lang="zh-CN"/>
            </a:defPPr>
            <a:lvl1pPr algn="just">
              <a:lnSpc>
                <a:spcPct val="12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200">
                <a:solidFill>
                  <a:srgbClr val="202A36"/>
                </a:solidFill>
              </a:rPr>
              <a:t>您的内容打在这里，或者通过复制您的文本后，在此框中选择粘贴，并选择只保留文字，在此录入上述图表的综合描述说明。</a:t>
            </a:r>
          </a:p>
        </p:txBody>
      </p:sp>
      <p:sp>
        <p:nvSpPr>
          <p:cNvPr id="39" name="TextBox 38"/>
          <p:cNvSpPr txBox="1"/>
          <p:nvPr/>
        </p:nvSpPr>
        <p:spPr>
          <a:xfrm>
            <a:off x="8686467" y="2115336"/>
            <a:ext cx="1300462" cy="426712"/>
          </a:xfrm>
          <a:prstGeom prst="rect">
            <a:avLst/>
          </a:prstGeom>
          <a:solidFill>
            <a:srgbClr val="202A36"/>
          </a:solidFill>
        </p:spPr>
        <p:txBody>
          <a:bodyPr bIns="45716" lIns="91431" rIns="91431" tIns="45716" wrap="none">
            <a:spAutoFit/>
          </a:bodyPr>
          <a:lstStyle>
            <a:defPPr>
              <a:defRPr lang="zh-CN"/>
            </a:defPPr>
            <a:lvl1pPr algn="r">
              <a:defRPr b="1" sz="22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l"/>
            <a:r>
              <a:rPr altLang="en-US" lang="zh-CN">
                <a:solidFill>
                  <a:srgbClr val="FCB00F"/>
                </a:solidFill>
              </a:rPr>
              <a:t>添加标题</a:t>
            </a:r>
          </a:p>
        </p:txBody>
      </p:sp>
      <p:sp>
        <p:nvSpPr>
          <p:cNvPr id="40" name="TextBox 39"/>
          <p:cNvSpPr txBox="1"/>
          <p:nvPr/>
        </p:nvSpPr>
        <p:spPr>
          <a:xfrm>
            <a:off x="2908565" y="4239913"/>
            <a:ext cx="2347662" cy="959710"/>
          </a:xfrm>
          <a:prstGeom prst="rect">
            <a:avLst/>
          </a:prstGeom>
          <a:noFill/>
        </p:spPr>
        <p:txBody>
          <a:bodyPr bIns="40943" lIns="81887" rIns="81887" rtlCol="0" tIns="40943" wrap="square">
            <a:spAutoFit/>
          </a:bodyPr>
          <a:lstStyle>
            <a:defPPr>
              <a:defRPr lang="zh-CN"/>
            </a:defPPr>
            <a:lvl1pPr algn="just">
              <a:lnSpc>
                <a:spcPct val="12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200">
                <a:solidFill>
                  <a:srgbClr val="202A36"/>
                </a:solidFill>
              </a:rPr>
              <a:t>您的内容打在这里，或者通过复制您的文本后，在此框中选择粘贴，并选择只保留文字，在此录入上述图表的综合描述说明。</a:t>
            </a:r>
          </a:p>
        </p:txBody>
      </p:sp>
      <p:sp>
        <p:nvSpPr>
          <p:cNvPr id="41" name="TextBox 40"/>
          <p:cNvSpPr txBox="1"/>
          <p:nvPr/>
        </p:nvSpPr>
        <p:spPr>
          <a:xfrm>
            <a:off x="3903514" y="3825269"/>
            <a:ext cx="1300462" cy="426712"/>
          </a:xfrm>
          <a:prstGeom prst="rect">
            <a:avLst/>
          </a:prstGeom>
          <a:solidFill>
            <a:srgbClr val="202A36"/>
          </a:solidFill>
        </p:spPr>
        <p:txBody>
          <a:bodyPr bIns="45716" lIns="91431" rIns="91431" tIns="45716" wrap="none">
            <a:spAutoFit/>
          </a:bodyPr>
          <a:lstStyle>
            <a:defPPr>
              <a:defRPr lang="zh-CN"/>
            </a:defPPr>
            <a:lvl1pPr algn="r">
              <a:defRPr b="1" sz="22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rgbClr val="FCB00F"/>
                </a:solidFill>
              </a:rPr>
              <a:t>添加标题</a:t>
            </a:r>
          </a:p>
        </p:txBody>
      </p:sp>
      <p:sp>
        <p:nvSpPr>
          <p:cNvPr id="42" name="TextBox 41"/>
          <p:cNvSpPr txBox="1"/>
          <p:nvPr/>
        </p:nvSpPr>
        <p:spPr>
          <a:xfrm>
            <a:off x="8620967" y="4239913"/>
            <a:ext cx="2521650" cy="959710"/>
          </a:xfrm>
          <a:prstGeom prst="rect">
            <a:avLst/>
          </a:prstGeom>
          <a:noFill/>
        </p:spPr>
        <p:txBody>
          <a:bodyPr bIns="40943" lIns="81887" rIns="81887" rtlCol="0" tIns="40943" wrap="square">
            <a:spAutoFit/>
          </a:bodyPr>
          <a:lstStyle>
            <a:defPPr>
              <a:defRPr lang="zh-CN"/>
            </a:defPPr>
            <a:lvl1pPr algn="just">
              <a:lnSpc>
                <a:spcPct val="12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z="1200">
                <a:solidFill>
                  <a:srgbClr val="202A36"/>
                </a:solidFill>
              </a:rPr>
              <a:t>您的内容打在这里，或者通过复制您的文本后，在此框中选择粘贴，并选择只保留文字，在此录入上述图表的综合描述说明。</a:t>
            </a:r>
          </a:p>
        </p:txBody>
      </p:sp>
      <p:sp>
        <p:nvSpPr>
          <p:cNvPr id="43" name="TextBox 42"/>
          <p:cNvSpPr txBox="1"/>
          <p:nvPr/>
        </p:nvSpPr>
        <p:spPr>
          <a:xfrm>
            <a:off x="8699344" y="3825269"/>
            <a:ext cx="1300462" cy="426712"/>
          </a:xfrm>
          <a:prstGeom prst="rect">
            <a:avLst/>
          </a:prstGeom>
          <a:solidFill>
            <a:srgbClr val="202A36"/>
          </a:solidFill>
        </p:spPr>
        <p:txBody>
          <a:bodyPr bIns="45716" lIns="91431" rIns="91431" tIns="45716" wrap="none">
            <a:spAutoFit/>
          </a:bodyPr>
          <a:lstStyle>
            <a:defPPr>
              <a:defRPr lang="zh-CN"/>
            </a:defPPr>
            <a:lvl1pPr>
              <a:defRPr b="1" sz="22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rgbClr val="FCB00F"/>
                </a:solidFill>
              </a:rPr>
              <a:t>添加标题</a:t>
            </a:r>
          </a:p>
        </p:txBody>
      </p:sp>
      <p:sp>
        <p:nvSpPr>
          <p:cNvPr id="30" name="矩形 3"/>
          <p:cNvSpPr>
            <a:spLocks noChangeArrowheads="1"/>
          </p:cNvSpPr>
          <p:nvPr/>
        </p:nvSpPr>
        <p:spPr bwMode="auto">
          <a:xfrm>
            <a:off x="2675352" y="515424"/>
            <a:ext cx="3540424"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研究理论与文献综述</a:t>
            </a:r>
          </a:p>
        </p:txBody>
      </p:sp>
    </p:spTree>
    <p:extLst>
      <p:ext uri="{BB962C8B-B14F-4D97-AF65-F5344CB8AC3E}">
        <p14:creationId val="1876495946"/>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500" id="7"/>
                                        <p:tgtEl>
                                          <p:spTgt spid="30"/>
                                        </p:tgtEl>
                                      </p:cBhvr>
                                    </p:animEffect>
                                  </p:childTnLst>
                                </p:cTn>
                              </p:par>
                            </p:childTnLst>
                          </p:cTn>
                        </p:par>
                        <p:par>
                          <p:cTn fill="hold" id="8" nodeType="afterGroup">
                            <p:stCondLst>
                              <p:cond delay="500"/>
                            </p:stCondLst>
                            <p:childTnLst>
                              <p:par>
                                <p:cTn decel="100000" fill="hold" grpId="0" id="9" nodeType="afterEffect" presetClass="entr" presetID="49" presetSubtype="0">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p:cTn dur="500" fill="hold" id="11"/>
                                        <p:tgtEl>
                                          <p:spTgt spid="15"/>
                                        </p:tgtEl>
                                        <p:attrNameLst>
                                          <p:attrName>ppt_w</p:attrName>
                                        </p:attrNameLst>
                                      </p:cBhvr>
                                      <p:tavLst>
                                        <p:tav tm="0">
                                          <p:val>
                                            <p:fltVal val="0"/>
                                          </p:val>
                                        </p:tav>
                                        <p:tav tm="100000">
                                          <p:val>
                                            <p:strVal val="#ppt_w"/>
                                          </p:val>
                                        </p:tav>
                                      </p:tavLst>
                                    </p:anim>
                                    <p:anim calcmode="lin" valueType="num">
                                      <p:cBhvr>
                                        <p:cTn dur="500" fill="hold" id="12"/>
                                        <p:tgtEl>
                                          <p:spTgt spid="15"/>
                                        </p:tgtEl>
                                        <p:attrNameLst>
                                          <p:attrName>ppt_h</p:attrName>
                                        </p:attrNameLst>
                                      </p:cBhvr>
                                      <p:tavLst>
                                        <p:tav tm="0">
                                          <p:val>
                                            <p:fltVal val="0"/>
                                          </p:val>
                                        </p:tav>
                                        <p:tav tm="100000">
                                          <p:val>
                                            <p:strVal val="#ppt_h"/>
                                          </p:val>
                                        </p:tav>
                                      </p:tavLst>
                                    </p:anim>
                                    <p:anim calcmode="lin" valueType="num">
                                      <p:cBhvr>
                                        <p:cTn dur="500" fill="hold" id="13"/>
                                        <p:tgtEl>
                                          <p:spTgt spid="15"/>
                                        </p:tgtEl>
                                        <p:attrNameLst>
                                          <p:attrName>style.rotation</p:attrName>
                                        </p:attrNameLst>
                                      </p:cBhvr>
                                      <p:tavLst>
                                        <p:tav tm="0">
                                          <p:val>
                                            <p:fltVal val="360"/>
                                          </p:val>
                                        </p:tav>
                                        <p:tav tm="100000">
                                          <p:val>
                                            <p:fltVal val="0"/>
                                          </p:val>
                                        </p:tav>
                                      </p:tavLst>
                                    </p:anim>
                                    <p:animEffect filter="fade" transition="in">
                                      <p:cBhvr>
                                        <p:cTn dur="500" id="14"/>
                                        <p:tgtEl>
                                          <p:spTgt spid="15"/>
                                        </p:tgtEl>
                                      </p:cBhvr>
                                    </p:animEffect>
                                  </p:childTnLst>
                                </p:cTn>
                              </p:par>
                              <p:par>
                                <p:cTn decel="100000" fill="hold" grpId="0" id="15" nodeType="withEffect" presetClass="entr" presetID="49" presetSubtype="0">
                                  <p:stCondLst>
                                    <p:cond delay="20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 calcmode="lin" valueType="num">
                                      <p:cBhvr>
                                        <p:cTn dur="500" fill="hold" id="19"/>
                                        <p:tgtEl>
                                          <p:spTgt spid="16"/>
                                        </p:tgtEl>
                                        <p:attrNameLst>
                                          <p:attrName>style.rotation</p:attrName>
                                        </p:attrNameLst>
                                      </p:cBhvr>
                                      <p:tavLst>
                                        <p:tav tm="0">
                                          <p:val>
                                            <p:fltVal val="360"/>
                                          </p:val>
                                        </p:tav>
                                        <p:tav tm="100000">
                                          <p:val>
                                            <p:fltVal val="0"/>
                                          </p:val>
                                        </p:tav>
                                      </p:tavLst>
                                    </p:anim>
                                    <p:animEffect filter="fade" transition="in">
                                      <p:cBhvr>
                                        <p:cTn dur="500" id="20"/>
                                        <p:tgtEl>
                                          <p:spTgt spid="16"/>
                                        </p:tgtEl>
                                      </p:cBhvr>
                                    </p:animEffect>
                                  </p:childTnLst>
                                </p:cTn>
                              </p:par>
                              <p:par>
                                <p:cTn decel="100000" fill="hold" grpId="0" id="21" nodeType="withEffect" presetClass="entr" presetID="49" presetSubtype="0">
                                  <p:stCondLst>
                                    <p:cond delay="400"/>
                                  </p:stCondLst>
                                  <p:childTnLst>
                                    <p:set>
                                      <p:cBhvr>
                                        <p:cTn dur="1" fill="hold" id="22">
                                          <p:stCondLst>
                                            <p:cond delay="0"/>
                                          </p:stCondLst>
                                        </p:cTn>
                                        <p:tgtEl>
                                          <p:spTgt spid="17"/>
                                        </p:tgtEl>
                                        <p:attrNameLst>
                                          <p:attrName>style.visibility</p:attrName>
                                        </p:attrNameLst>
                                      </p:cBhvr>
                                      <p:to>
                                        <p:strVal val="visible"/>
                                      </p:to>
                                    </p:set>
                                    <p:anim calcmode="lin" valueType="num">
                                      <p:cBhvr>
                                        <p:cTn dur="500" fill="hold" id="23"/>
                                        <p:tgtEl>
                                          <p:spTgt spid="17"/>
                                        </p:tgtEl>
                                        <p:attrNameLst>
                                          <p:attrName>ppt_w</p:attrName>
                                        </p:attrNameLst>
                                      </p:cBhvr>
                                      <p:tavLst>
                                        <p:tav tm="0">
                                          <p:val>
                                            <p:fltVal val="0"/>
                                          </p:val>
                                        </p:tav>
                                        <p:tav tm="100000">
                                          <p:val>
                                            <p:strVal val="#ppt_w"/>
                                          </p:val>
                                        </p:tav>
                                      </p:tavLst>
                                    </p:anim>
                                    <p:anim calcmode="lin" valueType="num">
                                      <p:cBhvr>
                                        <p:cTn dur="500" fill="hold" id="24"/>
                                        <p:tgtEl>
                                          <p:spTgt spid="17"/>
                                        </p:tgtEl>
                                        <p:attrNameLst>
                                          <p:attrName>ppt_h</p:attrName>
                                        </p:attrNameLst>
                                      </p:cBhvr>
                                      <p:tavLst>
                                        <p:tav tm="0">
                                          <p:val>
                                            <p:fltVal val="0"/>
                                          </p:val>
                                        </p:tav>
                                        <p:tav tm="100000">
                                          <p:val>
                                            <p:strVal val="#ppt_h"/>
                                          </p:val>
                                        </p:tav>
                                      </p:tavLst>
                                    </p:anim>
                                    <p:anim calcmode="lin" valueType="num">
                                      <p:cBhvr>
                                        <p:cTn dur="500" fill="hold" id="25"/>
                                        <p:tgtEl>
                                          <p:spTgt spid="17"/>
                                        </p:tgtEl>
                                        <p:attrNameLst>
                                          <p:attrName>style.rotation</p:attrName>
                                        </p:attrNameLst>
                                      </p:cBhvr>
                                      <p:tavLst>
                                        <p:tav tm="0">
                                          <p:val>
                                            <p:fltVal val="360"/>
                                          </p:val>
                                        </p:tav>
                                        <p:tav tm="100000">
                                          <p:val>
                                            <p:fltVal val="0"/>
                                          </p:val>
                                        </p:tav>
                                      </p:tavLst>
                                    </p:anim>
                                    <p:animEffect filter="fade" transition="in">
                                      <p:cBhvr>
                                        <p:cTn dur="500" id="26"/>
                                        <p:tgtEl>
                                          <p:spTgt spid="17"/>
                                        </p:tgtEl>
                                      </p:cBhvr>
                                    </p:animEffect>
                                  </p:childTnLst>
                                </p:cTn>
                              </p:par>
                              <p:par>
                                <p:cTn decel="100000" fill="hold" grpId="0" id="27" nodeType="withEffect" presetClass="entr" presetID="49" presetSubtype="0">
                                  <p:stCondLst>
                                    <p:cond delay="60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 calcmode="lin" valueType="num">
                                      <p:cBhvr>
                                        <p:cTn dur="500" fill="hold" id="31"/>
                                        <p:tgtEl>
                                          <p:spTgt spid="18"/>
                                        </p:tgtEl>
                                        <p:attrNameLst>
                                          <p:attrName>style.rotation</p:attrName>
                                        </p:attrNameLst>
                                      </p:cBhvr>
                                      <p:tavLst>
                                        <p:tav tm="0">
                                          <p:val>
                                            <p:fltVal val="360"/>
                                          </p:val>
                                        </p:tav>
                                        <p:tav tm="100000">
                                          <p:val>
                                            <p:fltVal val="0"/>
                                          </p:val>
                                        </p:tav>
                                      </p:tavLst>
                                    </p:anim>
                                    <p:animEffect filter="fade" transition="in">
                                      <p:cBhvr>
                                        <p:cTn dur="500" id="32"/>
                                        <p:tgtEl>
                                          <p:spTgt spid="18"/>
                                        </p:tgtEl>
                                      </p:cBhvr>
                                    </p:animEffect>
                                  </p:childTnLst>
                                </p:cTn>
                              </p:par>
                            </p:childTnLst>
                          </p:cTn>
                        </p:par>
                        <p:par>
                          <p:cTn fill="hold" id="33" nodeType="afterGroup">
                            <p:stCondLst>
                              <p:cond delay="1600"/>
                            </p:stCondLst>
                            <p:childTnLst>
                              <p:par>
                                <p:cTn fill="hold" grpId="0" id="34" nodeType="afterEffect" presetClass="entr" presetID="23" presetSubtype="528">
                                  <p:stCondLst>
                                    <p:cond delay="0"/>
                                  </p:stCondLst>
                                  <p:childTnLst>
                                    <p:set>
                                      <p:cBhvr>
                                        <p:cTn dur="1" fill="hold" id="35">
                                          <p:stCondLst>
                                            <p:cond delay="0"/>
                                          </p:stCondLst>
                                        </p:cTn>
                                        <p:tgtEl>
                                          <p:spTgt spid="19"/>
                                        </p:tgtEl>
                                        <p:attrNameLst>
                                          <p:attrName>style.visibility</p:attrName>
                                        </p:attrNameLst>
                                      </p:cBhvr>
                                      <p:to>
                                        <p:strVal val="visible"/>
                                      </p:to>
                                    </p:set>
                                    <p:anim calcmode="lin" valueType="num">
                                      <p:cBhvr>
                                        <p:cTn dur="500" fill="hold" id="36"/>
                                        <p:tgtEl>
                                          <p:spTgt spid="19"/>
                                        </p:tgtEl>
                                        <p:attrNameLst>
                                          <p:attrName>ppt_w</p:attrName>
                                        </p:attrNameLst>
                                      </p:cBhvr>
                                      <p:tavLst>
                                        <p:tav tm="0">
                                          <p:val>
                                            <p:fltVal val="0"/>
                                          </p:val>
                                        </p:tav>
                                        <p:tav tm="100000">
                                          <p:val>
                                            <p:strVal val="#ppt_w"/>
                                          </p:val>
                                        </p:tav>
                                      </p:tavLst>
                                    </p:anim>
                                    <p:anim calcmode="lin" valueType="num">
                                      <p:cBhvr>
                                        <p:cTn dur="500" fill="hold" id="37"/>
                                        <p:tgtEl>
                                          <p:spTgt spid="19"/>
                                        </p:tgtEl>
                                        <p:attrNameLst>
                                          <p:attrName>ppt_h</p:attrName>
                                        </p:attrNameLst>
                                      </p:cBhvr>
                                      <p:tavLst>
                                        <p:tav tm="0">
                                          <p:val>
                                            <p:fltVal val="0"/>
                                          </p:val>
                                        </p:tav>
                                        <p:tav tm="100000">
                                          <p:val>
                                            <p:strVal val="#ppt_h"/>
                                          </p:val>
                                        </p:tav>
                                      </p:tavLst>
                                    </p:anim>
                                    <p:anim calcmode="lin" valueType="num">
                                      <p:cBhvr>
                                        <p:cTn dur="500" fill="hold" id="38"/>
                                        <p:tgtEl>
                                          <p:spTgt spid="19"/>
                                        </p:tgtEl>
                                        <p:attrNameLst>
                                          <p:attrName>ppt_x</p:attrName>
                                        </p:attrNameLst>
                                      </p:cBhvr>
                                      <p:tavLst>
                                        <p:tav tm="0">
                                          <p:val>
                                            <p:fltVal val="0.5"/>
                                          </p:val>
                                        </p:tav>
                                        <p:tav tm="100000">
                                          <p:val>
                                            <p:strVal val="#ppt_x"/>
                                          </p:val>
                                        </p:tav>
                                      </p:tavLst>
                                    </p:anim>
                                    <p:anim calcmode="lin" valueType="num">
                                      <p:cBhvr>
                                        <p:cTn dur="500" fill="hold" id="39"/>
                                        <p:tgtEl>
                                          <p:spTgt spid="19"/>
                                        </p:tgtEl>
                                        <p:attrNameLst>
                                          <p:attrName>ppt_y</p:attrName>
                                        </p:attrNameLst>
                                      </p:cBhvr>
                                      <p:tavLst>
                                        <p:tav tm="0">
                                          <p:val>
                                            <p:fltVal val="0.5"/>
                                          </p:val>
                                        </p:tav>
                                        <p:tav tm="100000">
                                          <p:val>
                                            <p:strVal val="#ppt_y"/>
                                          </p:val>
                                        </p:tav>
                                      </p:tavLst>
                                    </p:anim>
                                  </p:childTnLst>
                                </p:cTn>
                              </p:par>
                              <p:par>
                                <p:cTn fill="hold" grpId="0" id="40" nodeType="withEffect" presetClass="entr" presetID="23" presetSubtype="528">
                                  <p:stCondLst>
                                    <p:cond delay="0"/>
                                  </p:stCondLst>
                                  <p:childTnLst>
                                    <p:set>
                                      <p:cBhvr>
                                        <p:cTn dur="1" fill="hold" id="41">
                                          <p:stCondLst>
                                            <p:cond delay="0"/>
                                          </p:stCondLst>
                                        </p:cTn>
                                        <p:tgtEl>
                                          <p:spTgt spid="20"/>
                                        </p:tgtEl>
                                        <p:attrNameLst>
                                          <p:attrName>style.visibility</p:attrName>
                                        </p:attrNameLst>
                                      </p:cBhvr>
                                      <p:to>
                                        <p:strVal val="visible"/>
                                      </p:to>
                                    </p:set>
                                    <p:anim calcmode="lin" valueType="num">
                                      <p:cBhvr>
                                        <p:cTn dur="500" fill="hold" id="42"/>
                                        <p:tgtEl>
                                          <p:spTgt spid="20"/>
                                        </p:tgtEl>
                                        <p:attrNameLst>
                                          <p:attrName>ppt_w</p:attrName>
                                        </p:attrNameLst>
                                      </p:cBhvr>
                                      <p:tavLst>
                                        <p:tav tm="0">
                                          <p:val>
                                            <p:fltVal val="0"/>
                                          </p:val>
                                        </p:tav>
                                        <p:tav tm="100000">
                                          <p:val>
                                            <p:strVal val="#ppt_w"/>
                                          </p:val>
                                        </p:tav>
                                      </p:tavLst>
                                    </p:anim>
                                    <p:anim calcmode="lin" valueType="num">
                                      <p:cBhvr>
                                        <p:cTn dur="500" fill="hold" id="43"/>
                                        <p:tgtEl>
                                          <p:spTgt spid="20"/>
                                        </p:tgtEl>
                                        <p:attrNameLst>
                                          <p:attrName>ppt_h</p:attrName>
                                        </p:attrNameLst>
                                      </p:cBhvr>
                                      <p:tavLst>
                                        <p:tav tm="0">
                                          <p:val>
                                            <p:fltVal val="0"/>
                                          </p:val>
                                        </p:tav>
                                        <p:tav tm="100000">
                                          <p:val>
                                            <p:strVal val="#ppt_h"/>
                                          </p:val>
                                        </p:tav>
                                      </p:tavLst>
                                    </p:anim>
                                    <p:anim calcmode="lin" valueType="num">
                                      <p:cBhvr>
                                        <p:cTn dur="500" fill="hold" id="44"/>
                                        <p:tgtEl>
                                          <p:spTgt spid="20"/>
                                        </p:tgtEl>
                                        <p:attrNameLst>
                                          <p:attrName>ppt_x</p:attrName>
                                        </p:attrNameLst>
                                      </p:cBhvr>
                                      <p:tavLst>
                                        <p:tav tm="0">
                                          <p:val>
                                            <p:fltVal val="0.5"/>
                                          </p:val>
                                        </p:tav>
                                        <p:tav tm="100000">
                                          <p:val>
                                            <p:strVal val="#ppt_x"/>
                                          </p:val>
                                        </p:tav>
                                      </p:tavLst>
                                    </p:anim>
                                    <p:anim calcmode="lin" valueType="num">
                                      <p:cBhvr>
                                        <p:cTn dur="500" fill="hold" id="45"/>
                                        <p:tgtEl>
                                          <p:spTgt spid="20"/>
                                        </p:tgtEl>
                                        <p:attrNameLst>
                                          <p:attrName>ppt_y</p:attrName>
                                        </p:attrNameLst>
                                      </p:cBhvr>
                                      <p:tavLst>
                                        <p:tav tm="0">
                                          <p:val>
                                            <p:fltVal val="0.5"/>
                                          </p:val>
                                        </p:tav>
                                        <p:tav tm="100000">
                                          <p:val>
                                            <p:strVal val="#ppt_y"/>
                                          </p:val>
                                        </p:tav>
                                      </p:tavLst>
                                    </p:anim>
                                  </p:childTnLst>
                                </p:cTn>
                              </p:par>
                              <p:par>
                                <p:cTn fill="hold" grpId="0" id="46" nodeType="withEffect" presetClass="entr" presetID="23" presetSubtype="528">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p:cTn dur="500" fill="hold" id="48"/>
                                        <p:tgtEl>
                                          <p:spTgt spid="21"/>
                                        </p:tgtEl>
                                        <p:attrNameLst>
                                          <p:attrName>ppt_w</p:attrName>
                                        </p:attrNameLst>
                                      </p:cBhvr>
                                      <p:tavLst>
                                        <p:tav tm="0">
                                          <p:val>
                                            <p:fltVal val="0"/>
                                          </p:val>
                                        </p:tav>
                                        <p:tav tm="100000">
                                          <p:val>
                                            <p:strVal val="#ppt_w"/>
                                          </p:val>
                                        </p:tav>
                                      </p:tavLst>
                                    </p:anim>
                                    <p:anim calcmode="lin" valueType="num">
                                      <p:cBhvr>
                                        <p:cTn dur="500" fill="hold" id="49"/>
                                        <p:tgtEl>
                                          <p:spTgt spid="21"/>
                                        </p:tgtEl>
                                        <p:attrNameLst>
                                          <p:attrName>ppt_h</p:attrName>
                                        </p:attrNameLst>
                                      </p:cBhvr>
                                      <p:tavLst>
                                        <p:tav tm="0">
                                          <p:val>
                                            <p:fltVal val="0"/>
                                          </p:val>
                                        </p:tav>
                                        <p:tav tm="100000">
                                          <p:val>
                                            <p:strVal val="#ppt_h"/>
                                          </p:val>
                                        </p:tav>
                                      </p:tavLst>
                                    </p:anim>
                                    <p:anim calcmode="lin" valueType="num">
                                      <p:cBhvr>
                                        <p:cTn dur="500" fill="hold" id="50"/>
                                        <p:tgtEl>
                                          <p:spTgt spid="21"/>
                                        </p:tgtEl>
                                        <p:attrNameLst>
                                          <p:attrName>ppt_x</p:attrName>
                                        </p:attrNameLst>
                                      </p:cBhvr>
                                      <p:tavLst>
                                        <p:tav tm="0">
                                          <p:val>
                                            <p:fltVal val="0.5"/>
                                          </p:val>
                                        </p:tav>
                                        <p:tav tm="100000">
                                          <p:val>
                                            <p:strVal val="#ppt_x"/>
                                          </p:val>
                                        </p:tav>
                                      </p:tavLst>
                                    </p:anim>
                                    <p:anim calcmode="lin" valueType="num">
                                      <p:cBhvr>
                                        <p:cTn dur="500" fill="hold" id="51"/>
                                        <p:tgtEl>
                                          <p:spTgt spid="21"/>
                                        </p:tgtEl>
                                        <p:attrNameLst>
                                          <p:attrName>ppt_y</p:attrName>
                                        </p:attrNameLst>
                                      </p:cBhvr>
                                      <p:tavLst>
                                        <p:tav tm="0">
                                          <p:val>
                                            <p:fltVal val="0.5"/>
                                          </p:val>
                                        </p:tav>
                                        <p:tav tm="100000">
                                          <p:val>
                                            <p:strVal val="#ppt_y"/>
                                          </p:val>
                                        </p:tav>
                                      </p:tavLst>
                                    </p:anim>
                                  </p:childTnLst>
                                </p:cTn>
                              </p:par>
                              <p:par>
                                <p:cTn fill="hold" grpId="0" id="52" nodeType="withEffect" presetClass="entr" presetID="23" presetSubtype="528">
                                  <p:stCondLst>
                                    <p:cond delay="0"/>
                                  </p:stCondLst>
                                  <p:childTnLst>
                                    <p:set>
                                      <p:cBhvr>
                                        <p:cTn dur="1" fill="hold" id="53">
                                          <p:stCondLst>
                                            <p:cond delay="0"/>
                                          </p:stCondLst>
                                        </p:cTn>
                                        <p:tgtEl>
                                          <p:spTgt spid="22"/>
                                        </p:tgtEl>
                                        <p:attrNameLst>
                                          <p:attrName>style.visibility</p:attrName>
                                        </p:attrNameLst>
                                      </p:cBhvr>
                                      <p:to>
                                        <p:strVal val="visible"/>
                                      </p:to>
                                    </p:set>
                                    <p:anim calcmode="lin" valueType="num">
                                      <p:cBhvr>
                                        <p:cTn dur="500" fill="hold" id="54"/>
                                        <p:tgtEl>
                                          <p:spTgt spid="22"/>
                                        </p:tgtEl>
                                        <p:attrNameLst>
                                          <p:attrName>ppt_w</p:attrName>
                                        </p:attrNameLst>
                                      </p:cBhvr>
                                      <p:tavLst>
                                        <p:tav tm="0">
                                          <p:val>
                                            <p:fltVal val="0"/>
                                          </p:val>
                                        </p:tav>
                                        <p:tav tm="100000">
                                          <p:val>
                                            <p:strVal val="#ppt_w"/>
                                          </p:val>
                                        </p:tav>
                                      </p:tavLst>
                                    </p:anim>
                                    <p:anim calcmode="lin" valueType="num">
                                      <p:cBhvr>
                                        <p:cTn dur="500" fill="hold" id="55"/>
                                        <p:tgtEl>
                                          <p:spTgt spid="22"/>
                                        </p:tgtEl>
                                        <p:attrNameLst>
                                          <p:attrName>ppt_h</p:attrName>
                                        </p:attrNameLst>
                                      </p:cBhvr>
                                      <p:tavLst>
                                        <p:tav tm="0">
                                          <p:val>
                                            <p:fltVal val="0"/>
                                          </p:val>
                                        </p:tav>
                                        <p:tav tm="100000">
                                          <p:val>
                                            <p:strVal val="#ppt_h"/>
                                          </p:val>
                                        </p:tav>
                                      </p:tavLst>
                                    </p:anim>
                                    <p:anim calcmode="lin" valueType="num">
                                      <p:cBhvr>
                                        <p:cTn dur="500" fill="hold" id="56"/>
                                        <p:tgtEl>
                                          <p:spTgt spid="22"/>
                                        </p:tgtEl>
                                        <p:attrNameLst>
                                          <p:attrName>ppt_x</p:attrName>
                                        </p:attrNameLst>
                                      </p:cBhvr>
                                      <p:tavLst>
                                        <p:tav tm="0">
                                          <p:val>
                                            <p:fltVal val="0.5"/>
                                          </p:val>
                                        </p:tav>
                                        <p:tav tm="100000">
                                          <p:val>
                                            <p:strVal val="#ppt_x"/>
                                          </p:val>
                                        </p:tav>
                                      </p:tavLst>
                                    </p:anim>
                                    <p:anim calcmode="lin" valueType="num">
                                      <p:cBhvr>
                                        <p:cTn dur="500" fill="hold" id="57"/>
                                        <p:tgtEl>
                                          <p:spTgt spid="22"/>
                                        </p:tgtEl>
                                        <p:attrNameLst>
                                          <p:attrName>ppt_y</p:attrName>
                                        </p:attrNameLst>
                                      </p:cBhvr>
                                      <p:tavLst>
                                        <p:tav tm="0">
                                          <p:val>
                                            <p:fltVal val="0.5"/>
                                          </p:val>
                                        </p:tav>
                                        <p:tav tm="100000">
                                          <p:val>
                                            <p:strVal val="#ppt_y"/>
                                          </p:val>
                                        </p:tav>
                                      </p:tavLst>
                                    </p:anim>
                                  </p:childTnLst>
                                </p:cTn>
                              </p:par>
                            </p:childTnLst>
                          </p:cTn>
                        </p:par>
                        <p:par>
                          <p:cTn fill="hold" id="58" nodeType="afterGroup">
                            <p:stCondLst>
                              <p:cond delay="2100"/>
                            </p:stCondLst>
                            <p:childTnLst>
                              <p:par>
                                <p:cTn fill="hold" grpId="0" id="59" nodeType="afterEffect" presetClass="entr" presetID="12" presetSubtype="2">
                                  <p:stCondLst>
                                    <p:cond delay="0"/>
                                  </p:stCondLst>
                                  <p:childTnLst>
                                    <p:set>
                                      <p:cBhvr>
                                        <p:cTn dur="1" fill="hold" id="60">
                                          <p:stCondLst>
                                            <p:cond delay="0"/>
                                          </p:stCondLst>
                                        </p:cTn>
                                        <p:tgtEl>
                                          <p:spTgt spid="24"/>
                                        </p:tgtEl>
                                        <p:attrNameLst>
                                          <p:attrName>style.visibility</p:attrName>
                                        </p:attrNameLst>
                                      </p:cBhvr>
                                      <p:to>
                                        <p:strVal val="visible"/>
                                      </p:to>
                                    </p:set>
                                    <p:anim calcmode="lin" valueType="num">
                                      <p:cBhvr additive="base">
                                        <p:cTn dur="500" id="61"/>
                                        <p:tgtEl>
                                          <p:spTgt spid="24"/>
                                        </p:tgtEl>
                                        <p:attrNameLst>
                                          <p:attrName>ppt_x</p:attrName>
                                        </p:attrNameLst>
                                      </p:cBhvr>
                                      <p:tavLst>
                                        <p:tav tm="0">
                                          <p:val>
                                            <p:strVal val="#ppt_x+#ppt_w*1.125000"/>
                                          </p:val>
                                        </p:tav>
                                        <p:tav tm="100000">
                                          <p:val>
                                            <p:strVal val="#ppt_x"/>
                                          </p:val>
                                        </p:tav>
                                      </p:tavLst>
                                    </p:anim>
                                    <p:animEffect filter="wipe(left)" transition="in">
                                      <p:cBhvr>
                                        <p:cTn dur="500" id="62"/>
                                        <p:tgtEl>
                                          <p:spTgt spid="24"/>
                                        </p:tgtEl>
                                      </p:cBhvr>
                                    </p:animEffect>
                                  </p:childTnLst>
                                </p:cTn>
                              </p:par>
                              <p:par>
                                <p:cTn fill="hold" grpId="0" id="63" nodeType="withEffect" presetClass="entr" presetID="12" presetSubtype="2">
                                  <p:stCondLst>
                                    <p:cond delay="0"/>
                                  </p:stCondLst>
                                  <p:childTnLst>
                                    <p:set>
                                      <p:cBhvr>
                                        <p:cTn dur="1" fill="hold" id="64">
                                          <p:stCondLst>
                                            <p:cond delay="0"/>
                                          </p:stCondLst>
                                        </p:cTn>
                                        <p:tgtEl>
                                          <p:spTgt spid="23"/>
                                        </p:tgtEl>
                                        <p:attrNameLst>
                                          <p:attrName>style.visibility</p:attrName>
                                        </p:attrNameLst>
                                      </p:cBhvr>
                                      <p:to>
                                        <p:strVal val="visible"/>
                                      </p:to>
                                    </p:set>
                                    <p:anim calcmode="lin" valueType="num">
                                      <p:cBhvr additive="base">
                                        <p:cTn dur="500" id="65"/>
                                        <p:tgtEl>
                                          <p:spTgt spid="23"/>
                                        </p:tgtEl>
                                        <p:attrNameLst>
                                          <p:attrName>ppt_x</p:attrName>
                                        </p:attrNameLst>
                                      </p:cBhvr>
                                      <p:tavLst>
                                        <p:tav tm="0">
                                          <p:val>
                                            <p:strVal val="#ppt_x+#ppt_w*1.125000"/>
                                          </p:val>
                                        </p:tav>
                                        <p:tav tm="100000">
                                          <p:val>
                                            <p:strVal val="#ppt_x"/>
                                          </p:val>
                                        </p:tav>
                                      </p:tavLst>
                                    </p:anim>
                                    <p:animEffect filter="wipe(left)" transition="in">
                                      <p:cBhvr>
                                        <p:cTn dur="500" id="66"/>
                                        <p:tgtEl>
                                          <p:spTgt spid="23"/>
                                        </p:tgtEl>
                                      </p:cBhvr>
                                    </p:animEffect>
                                  </p:childTnLst>
                                </p:cTn>
                              </p:par>
                              <p:par>
                                <p:cTn fill="hold" grpId="0" id="67" nodeType="withEffect" presetClass="entr" presetID="12" presetSubtype="8">
                                  <p:stCondLst>
                                    <p:cond delay="0"/>
                                  </p:stCondLst>
                                  <p:childTnLst>
                                    <p:set>
                                      <p:cBhvr>
                                        <p:cTn dur="1" fill="hold" id="68">
                                          <p:stCondLst>
                                            <p:cond delay="0"/>
                                          </p:stCondLst>
                                        </p:cTn>
                                        <p:tgtEl>
                                          <p:spTgt spid="39"/>
                                        </p:tgtEl>
                                        <p:attrNameLst>
                                          <p:attrName>style.visibility</p:attrName>
                                        </p:attrNameLst>
                                      </p:cBhvr>
                                      <p:to>
                                        <p:strVal val="visible"/>
                                      </p:to>
                                    </p:set>
                                    <p:anim calcmode="lin" valueType="num">
                                      <p:cBhvr additive="base">
                                        <p:cTn dur="500" id="69"/>
                                        <p:tgtEl>
                                          <p:spTgt spid="39"/>
                                        </p:tgtEl>
                                        <p:attrNameLst>
                                          <p:attrName>ppt_x</p:attrName>
                                        </p:attrNameLst>
                                      </p:cBhvr>
                                      <p:tavLst>
                                        <p:tav tm="0">
                                          <p:val>
                                            <p:strVal val="#ppt_x-#ppt_w*1.125000"/>
                                          </p:val>
                                        </p:tav>
                                        <p:tav tm="100000">
                                          <p:val>
                                            <p:strVal val="#ppt_x"/>
                                          </p:val>
                                        </p:tav>
                                      </p:tavLst>
                                    </p:anim>
                                    <p:animEffect filter="wipe(right)" transition="in">
                                      <p:cBhvr>
                                        <p:cTn dur="500" id="70"/>
                                        <p:tgtEl>
                                          <p:spTgt spid="39"/>
                                        </p:tgtEl>
                                      </p:cBhvr>
                                    </p:animEffect>
                                  </p:childTnLst>
                                </p:cTn>
                              </p:par>
                              <p:par>
                                <p:cTn fill="hold" grpId="0" id="71" nodeType="withEffect" presetClass="entr" presetID="12" presetSubtype="8">
                                  <p:stCondLst>
                                    <p:cond delay="0"/>
                                  </p:stCondLst>
                                  <p:childTnLst>
                                    <p:set>
                                      <p:cBhvr>
                                        <p:cTn dur="1" fill="hold" id="72">
                                          <p:stCondLst>
                                            <p:cond delay="0"/>
                                          </p:stCondLst>
                                        </p:cTn>
                                        <p:tgtEl>
                                          <p:spTgt spid="25"/>
                                        </p:tgtEl>
                                        <p:attrNameLst>
                                          <p:attrName>style.visibility</p:attrName>
                                        </p:attrNameLst>
                                      </p:cBhvr>
                                      <p:to>
                                        <p:strVal val="visible"/>
                                      </p:to>
                                    </p:set>
                                    <p:anim calcmode="lin" valueType="num">
                                      <p:cBhvr additive="base">
                                        <p:cTn dur="500" id="73"/>
                                        <p:tgtEl>
                                          <p:spTgt spid="25"/>
                                        </p:tgtEl>
                                        <p:attrNameLst>
                                          <p:attrName>ppt_x</p:attrName>
                                        </p:attrNameLst>
                                      </p:cBhvr>
                                      <p:tavLst>
                                        <p:tav tm="0">
                                          <p:val>
                                            <p:strVal val="#ppt_x-#ppt_w*1.125000"/>
                                          </p:val>
                                        </p:tav>
                                        <p:tav tm="100000">
                                          <p:val>
                                            <p:strVal val="#ppt_x"/>
                                          </p:val>
                                        </p:tav>
                                      </p:tavLst>
                                    </p:anim>
                                    <p:animEffect filter="wipe(right)" transition="in">
                                      <p:cBhvr>
                                        <p:cTn dur="500" id="74"/>
                                        <p:tgtEl>
                                          <p:spTgt spid="25"/>
                                        </p:tgtEl>
                                      </p:cBhvr>
                                    </p:animEffect>
                                  </p:childTnLst>
                                </p:cTn>
                              </p:par>
                              <p:par>
                                <p:cTn fill="hold" grpId="0" id="75" nodeType="withEffect" presetClass="entr" presetID="12" presetSubtype="2">
                                  <p:stCondLst>
                                    <p:cond delay="0"/>
                                  </p:stCondLst>
                                  <p:childTnLst>
                                    <p:set>
                                      <p:cBhvr>
                                        <p:cTn dur="1" fill="hold" id="76">
                                          <p:stCondLst>
                                            <p:cond delay="0"/>
                                          </p:stCondLst>
                                        </p:cTn>
                                        <p:tgtEl>
                                          <p:spTgt spid="41"/>
                                        </p:tgtEl>
                                        <p:attrNameLst>
                                          <p:attrName>style.visibility</p:attrName>
                                        </p:attrNameLst>
                                      </p:cBhvr>
                                      <p:to>
                                        <p:strVal val="visible"/>
                                      </p:to>
                                    </p:set>
                                    <p:anim calcmode="lin" valueType="num">
                                      <p:cBhvr additive="base">
                                        <p:cTn dur="500" id="77"/>
                                        <p:tgtEl>
                                          <p:spTgt spid="41"/>
                                        </p:tgtEl>
                                        <p:attrNameLst>
                                          <p:attrName>ppt_x</p:attrName>
                                        </p:attrNameLst>
                                      </p:cBhvr>
                                      <p:tavLst>
                                        <p:tav tm="0">
                                          <p:val>
                                            <p:strVal val="#ppt_x+#ppt_w*1.125000"/>
                                          </p:val>
                                        </p:tav>
                                        <p:tav tm="100000">
                                          <p:val>
                                            <p:strVal val="#ppt_x"/>
                                          </p:val>
                                        </p:tav>
                                      </p:tavLst>
                                    </p:anim>
                                    <p:animEffect filter="wipe(left)" transition="in">
                                      <p:cBhvr>
                                        <p:cTn dur="500" id="78"/>
                                        <p:tgtEl>
                                          <p:spTgt spid="41"/>
                                        </p:tgtEl>
                                      </p:cBhvr>
                                    </p:animEffect>
                                  </p:childTnLst>
                                </p:cTn>
                              </p:par>
                              <p:par>
                                <p:cTn fill="hold" grpId="0" id="79" nodeType="withEffect" presetClass="entr" presetID="12" presetSubtype="2">
                                  <p:stCondLst>
                                    <p:cond delay="0"/>
                                  </p:stCondLst>
                                  <p:childTnLst>
                                    <p:set>
                                      <p:cBhvr>
                                        <p:cTn dur="1" fill="hold" id="80">
                                          <p:stCondLst>
                                            <p:cond delay="0"/>
                                          </p:stCondLst>
                                        </p:cTn>
                                        <p:tgtEl>
                                          <p:spTgt spid="40"/>
                                        </p:tgtEl>
                                        <p:attrNameLst>
                                          <p:attrName>style.visibility</p:attrName>
                                        </p:attrNameLst>
                                      </p:cBhvr>
                                      <p:to>
                                        <p:strVal val="visible"/>
                                      </p:to>
                                    </p:set>
                                    <p:anim calcmode="lin" valueType="num">
                                      <p:cBhvr additive="base">
                                        <p:cTn dur="500" id="81"/>
                                        <p:tgtEl>
                                          <p:spTgt spid="40"/>
                                        </p:tgtEl>
                                        <p:attrNameLst>
                                          <p:attrName>ppt_x</p:attrName>
                                        </p:attrNameLst>
                                      </p:cBhvr>
                                      <p:tavLst>
                                        <p:tav tm="0">
                                          <p:val>
                                            <p:strVal val="#ppt_x+#ppt_w*1.125000"/>
                                          </p:val>
                                        </p:tav>
                                        <p:tav tm="100000">
                                          <p:val>
                                            <p:strVal val="#ppt_x"/>
                                          </p:val>
                                        </p:tav>
                                      </p:tavLst>
                                    </p:anim>
                                    <p:animEffect filter="wipe(left)" transition="in">
                                      <p:cBhvr>
                                        <p:cTn dur="500" id="82"/>
                                        <p:tgtEl>
                                          <p:spTgt spid="40"/>
                                        </p:tgtEl>
                                      </p:cBhvr>
                                    </p:animEffect>
                                  </p:childTnLst>
                                </p:cTn>
                              </p:par>
                              <p:par>
                                <p:cTn fill="hold" grpId="0" id="83" nodeType="withEffect" presetClass="entr" presetID="12" presetSubtype="8">
                                  <p:stCondLst>
                                    <p:cond delay="0"/>
                                  </p:stCondLst>
                                  <p:childTnLst>
                                    <p:set>
                                      <p:cBhvr>
                                        <p:cTn dur="1" fill="hold" id="84">
                                          <p:stCondLst>
                                            <p:cond delay="0"/>
                                          </p:stCondLst>
                                        </p:cTn>
                                        <p:tgtEl>
                                          <p:spTgt spid="43"/>
                                        </p:tgtEl>
                                        <p:attrNameLst>
                                          <p:attrName>style.visibility</p:attrName>
                                        </p:attrNameLst>
                                      </p:cBhvr>
                                      <p:to>
                                        <p:strVal val="visible"/>
                                      </p:to>
                                    </p:set>
                                    <p:anim calcmode="lin" valueType="num">
                                      <p:cBhvr additive="base">
                                        <p:cTn dur="500" id="85"/>
                                        <p:tgtEl>
                                          <p:spTgt spid="43"/>
                                        </p:tgtEl>
                                        <p:attrNameLst>
                                          <p:attrName>ppt_x</p:attrName>
                                        </p:attrNameLst>
                                      </p:cBhvr>
                                      <p:tavLst>
                                        <p:tav tm="0">
                                          <p:val>
                                            <p:strVal val="#ppt_x-#ppt_w*1.125000"/>
                                          </p:val>
                                        </p:tav>
                                        <p:tav tm="100000">
                                          <p:val>
                                            <p:strVal val="#ppt_x"/>
                                          </p:val>
                                        </p:tav>
                                      </p:tavLst>
                                    </p:anim>
                                    <p:animEffect filter="wipe(right)" transition="in">
                                      <p:cBhvr>
                                        <p:cTn dur="500" id="86"/>
                                        <p:tgtEl>
                                          <p:spTgt spid="43"/>
                                        </p:tgtEl>
                                      </p:cBhvr>
                                    </p:animEffect>
                                  </p:childTnLst>
                                </p:cTn>
                              </p:par>
                              <p:par>
                                <p:cTn fill="hold" grpId="0" id="87" nodeType="withEffect" presetClass="entr" presetID="12" presetSubtype="8">
                                  <p:stCondLst>
                                    <p:cond delay="0"/>
                                  </p:stCondLst>
                                  <p:childTnLst>
                                    <p:set>
                                      <p:cBhvr>
                                        <p:cTn dur="1" fill="hold" id="88">
                                          <p:stCondLst>
                                            <p:cond delay="0"/>
                                          </p:stCondLst>
                                        </p:cTn>
                                        <p:tgtEl>
                                          <p:spTgt spid="42"/>
                                        </p:tgtEl>
                                        <p:attrNameLst>
                                          <p:attrName>style.visibility</p:attrName>
                                        </p:attrNameLst>
                                      </p:cBhvr>
                                      <p:to>
                                        <p:strVal val="visible"/>
                                      </p:to>
                                    </p:set>
                                    <p:anim calcmode="lin" valueType="num">
                                      <p:cBhvr additive="base">
                                        <p:cTn dur="500" id="89"/>
                                        <p:tgtEl>
                                          <p:spTgt spid="42"/>
                                        </p:tgtEl>
                                        <p:attrNameLst>
                                          <p:attrName>ppt_x</p:attrName>
                                        </p:attrNameLst>
                                      </p:cBhvr>
                                      <p:tavLst>
                                        <p:tav tm="0">
                                          <p:val>
                                            <p:strVal val="#ppt_x-#ppt_w*1.125000"/>
                                          </p:val>
                                        </p:tav>
                                        <p:tav tm="100000">
                                          <p:val>
                                            <p:strVal val="#ppt_x"/>
                                          </p:val>
                                        </p:tav>
                                      </p:tavLst>
                                    </p:anim>
                                    <p:animEffect filter="wipe(right)" transition="in">
                                      <p:cBhvr>
                                        <p:cTn dur="500" id="9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0" spid="25"/>
      <p:bldP grpId="0" spid="39"/>
      <p:bldP grpId="0" spid="40"/>
      <p:bldP grpId="0" spid="41"/>
      <p:bldP grpId="0" spid="42"/>
      <p:bldP grpId="0" spid="43"/>
      <p:bldP grpId="0" spid="3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Oval 22"/>
          <p:cNvSpPr>
            <a:spLocks noChangeArrowheads="1"/>
          </p:cNvSpPr>
          <p:nvPr/>
        </p:nvSpPr>
        <p:spPr bwMode="auto">
          <a:xfrm>
            <a:off x="5751545" y="1618268"/>
            <a:ext cx="1302980" cy="1302141"/>
          </a:xfrm>
          <a:prstGeom prst="ellipse">
            <a:avLst/>
          </a:prstGeom>
          <a:solidFill>
            <a:srgbClr val="202A36"/>
          </a:solidFill>
          <a:ln>
            <a:noFill/>
          </a:ln>
        </p:spPr>
        <p:txBody>
          <a:bodyPr anchor="ctr" anchorCtr="0" bIns="37746" compatLnSpc="1" lIns="75493" numCol="1" rIns="75493" tIns="37746" vert="horz" wrap="square">
            <a:prstTxWarp prst="textNoShape">
              <a:avLst/>
            </a:prstTxWarp>
          </a:bodyPr>
          <a:lstStyle/>
          <a:p>
            <a:pPr algn="ctr"/>
            <a:r>
              <a:rPr altLang="en-US" b="1" lang="zh-CN" smtClean="0" sz="2000">
                <a:solidFill>
                  <a:srgbClr val="FCB00F"/>
                </a:solidFill>
                <a:latin charset="-122" panose="020b0503020204020204" pitchFamily="34" typeface="微软雅黑"/>
                <a:ea charset="-122" panose="020b0503020204020204" pitchFamily="34" typeface="微软雅黑"/>
              </a:rPr>
              <a:t>主要</a:t>
            </a:r>
          </a:p>
          <a:p>
            <a:pPr algn="ctr"/>
            <a:r>
              <a:rPr altLang="en-US" b="1" lang="zh-CN" smtClean="0" sz="2000">
                <a:solidFill>
                  <a:srgbClr val="FCB00F"/>
                </a:solidFill>
                <a:latin charset="-122" panose="020b0503020204020204" pitchFamily="34" typeface="微软雅黑"/>
                <a:ea charset="-122" panose="020b0503020204020204" pitchFamily="34" typeface="微软雅黑"/>
              </a:rPr>
              <a:t>创新</a:t>
            </a:r>
          </a:p>
        </p:txBody>
      </p:sp>
      <p:sp>
        <p:nvSpPr>
          <p:cNvPr id="7" name="Line 23"/>
          <p:cNvSpPr>
            <a:spLocks noChangeShapeType="1"/>
          </p:cNvSpPr>
          <p:nvPr/>
        </p:nvSpPr>
        <p:spPr bwMode="auto">
          <a:xfrm flipH="1">
            <a:off x="2588604" y="2270987"/>
            <a:ext cx="3162941" cy="0"/>
          </a:xfrm>
          <a:prstGeom prst="line">
            <a:avLst/>
          </a:prstGeom>
          <a:noFill/>
          <a:ln cap="flat" w="5">
            <a:solidFill>
              <a:srgbClr val="FCB00F"/>
            </a:solidFill>
            <a:prstDash val="dash"/>
            <a:miter lim="800000"/>
            <a:headEnd len="med" type="none" w="med"/>
            <a:tailEnd len="med" type="arrow" w="med"/>
          </a:ln>
          <a:extLst>
            <a:ext uri="{909E8E84-426E-40DD-AFC4-6F175D3DCCD1}">
              <a14:hiddenFill>
                <a:noFill/>
              </a14:hiddenFill>
            </a:ext>
          </a:extLst>
        </p:spPr>
        <p:txBody>
          <a:bodyPr anchor="t" anchorCtr="0" bIns="37746" compatLnSpc="1" lIns="75493" numCol="1" rIns="75493" tIns="37746" vert="horz" wrap="square">
            <a:prstTxWarp prst="textNoShape">
              <a:avLst/>
            </a:prstTxWarp>
          </a:bodyPr>
          <a:lstStyle/>
          <a:p>
            <a:endParaRPr altLang="en-US" lang="zh-CN">
              <a:solidFill>
                <a:schemeClr val="tx1">
                  <a:lumMod val="75000"/>
                  <a:lumOff val="25000"/>
                </a:schemeClr>
              </a:solidFill>
            </a:endParaRPr>
          </a:p>
        </p:txBody>
      </p:sp>
      <p:sp>
        <p:nvSpPr>
          <p:cNvPr id="8" name="Freeform 24"/>
          <p:cNvSpPr>
            <a:spLocks noEditPoints="1"/>
          </p:cNvSpPr>
          <p:nvPr/>
        </p:nvSpPr>
        <p:spPr bwMode="auto">
          <a:xfrm>
            <a:off x="4795805" y="2092974"/>
            <a:ext cx="367084" cy="365918"/>
          </a:xfrm>
          <a:custGeom>
            <a:gdLst>
              <a:gd fmla="*/ 23 w 47" name="T0"/>
              <a:gd fmla="*/ 0 h 47" name="T1"/>
              <a:gd fmla="*/ 47 w 47" name="T2"/>
              <a:gd fmla="*/ 24 h 47" name="T3"/>
              <a:gd fmla="*/ 23 w 47" name="T4"/>
              <a:gd fmla="*/ 47 h 47" name="T5"/>
              <a:gd fmla="*/ 0 w 47" name="T6"/>
              <a:gd fmla="*/ 24 h 47" name="T7"/>
              <a:gd fmla="*/ 23 w 47" name="T8"/>
              <a:gd fmla="*/ 0 h 47" name="T9"/>
              <a:gd fmla="*/ 23 w 47" name="T10"/>
              <a:gd fmla="*/ 15 h 47" name="T11"/>
              <a:gd fmla="*/ 15 w 47" name="T12"/>
              <a:gd fmla="*/ 24 h 47" name="T13"/>
              <a:gd fmla="*/ 23 w 47" name="T14"/>
              <a:gd fmla="*/ 32 h 47" name="T15"/>
              <a:gd fmla="*/ 32 w 47" name="T16"/>
              <a:gd fmla="*/ 24 h 47" name="T17"/>
              <a:gd fmla="*/ 23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02A36"/>
          </a:solidFill>
          <a:ln>
            <a:noFill/>
          </a:ln>
          <a:extLst/>
        </p:spPr>
        <p:txBody>
          <a:bodyPr anchor="t" anchorCtr="0" bIns="37746" compatLnSpc="1" lIns="75493" numCol="1" rIns="75493" tIns="37746" vert="horz" wrap="square">
            <a:prstTxWarp prst="textNoShape">
              <a:avLst/>
            </a:prstTxWarp>
          </a:bodyPr>
          <a:lstStyle/>
          <a:p>
            <a:endParaRPr altLang="en-US" lang="zh-CN">
              <a:solidFill>
                <a:schemeClr val="tx1">
                  <a:lumMod val="75000"/>
                  <a:lumOff val="25000"/>
                </a:schemeClr>
              </a:solidFill>
            </a:endParaRPr>
          </a:p>
        </p:txBody>
      </p:sp>
      <p:sp>
        <p:nvSpPr>
          <p:cNvPr id="11" name="Freeform 25"/>
          <p:cNvSpPr>
            <a:spLocks noEditPoints="1"/>
          </p:cNvSpPr>
          <p:nvPr/>
        </p:nvSpPr>
        <p:spPr bwMode="auto">
          <a:xfrm>
            <a:off x="3935970" y="2092974"/>
            <a:ext cx="370391" cy="365918"/>
          </a:xfrm>
          <a:custGeom>
            <a:gdLst>
              <a:gd fmla="*/ 24 w 47" name="T0"/>
              <a:gd fmla="*/ 0 h 47" name="T1"/>
              <a:gd fmla="*/ 47 w 47" name="T2"/>
              <a:gd fmla="*/ 24 h 47" name="T3"/>
              <a:gd fmla="*/ 24 w 47" name="T4"/>
              <a:gd fmla="*/ 47 h 47" name="T5"/>
              <a:gd fmla="*/ 0 w 47" name="T6"/>
              <a:gd fmla="*/ 24 h 47" name="T7"/>
              <a:gd fmla="*/ 24 w 47" name="T8"/>
              <a:gd fmla="*/ 0 h 47" name="T9"/>
              <a:gd fmla="*/ 24 w 47" name="T10"/>
              <a:gd fmla="*/ 15 h 47" name="T11"/>
              <a:gd fmla="*/ 15 w 47" name="T12"/>
              <a:gd fmla="*/ 24 h 47" name="T13"/>
              <a:gd fmla="*/ 24 w 47" name="T14"/>
              <a:gd fmla="*/ 32 h 47" name="T15"/>
              <a:gd fmla="*/ 32 w 47" name="T16"/>
              <a:gd fmla="*/ 24 h 47" name="T17"/>
              <a:gd fmla="*/ 24 w 47"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02A36"/>
          </a:solidFill>
          <a:ln>
            <a:noFill/>
          </a:ln>
          <a:extLst/>
        </p:spPr>
        <p:txBody>
          <a:bodyPr anchor="t" anchorCtr="0" bIns="37746" compatLnSpc="1" lIns="75493" numCol="1" rIns="75493" tIns="37746" vert="horz" wrap="square">
            <a:prstTxWarp prst="textNoShape">
              <a:avLst/>
            </a:prstTxWarp>
          </a:bodyPr>
          <a:lstStyle/>
          <a:p>
            <a:endParaRPr altLang="en-US" lang="zh-CN">
              <a:solidFill>
                <a:schemeClr val="tx1">
                  <a:lumMod val="75000"/>
                  <a:lumOff val="25000"/>
                </a:schemeClr>
              </a:solidFill>
            </a:endParaRPr>
          </a:p>
        </p:txBody>
      </p:sp>
      <p:sp>
        <p:nvSpPr>
          <p:cNvPr id="12" name="Freeform 26"/>
          <p:cNvSpPr>
            <a:spLocks noEditPoints="1"/>
          </p:cNvSpPr>
          <p:nvPr/>
        </p:nvSpPr>
        <p:spPr bwMode="auto">
          <a:xfrm>
            <a:off x="3079443" y="2092974"/>
            <a:ext cx="373697" cy="365918"/>
          </a:xfrm>
          <a:custGeom>
            <a:gdLst>
              <a:gd fmla="*/ 24 w 48" name="T0"/>
              <a:gd fmla="*/ 0 h 47" name="T1"/>
              <a:gd fmla="*/ 48 w 48" name="T2"/>
              <a:gd fmla="*/ 24 h 47" name="T3"/>
              <a:gd fmla="*/ 24 w 48" name="T4"/>
              <a:gd fmla="*/ 47 h 47" name="T5"/>
              <a:gd fmla="*/ 0 w 48" name="T6"/>
              <a:gd fmla="*/ 24 h 47" name="T7"/>
              <a:gd fmla="*/ 24 w 48" name="T8"/>
              <a:gd fmla="*/ 0 h 47" name="T9"/>
              <a:gd fmla="*/ 24 w 48" name="T10"/>
              <a:gd fmla="*/ 15 h 47" name="T11"/>
              <a:gd fmla="*/ 15 w 48" name="T12"/>
              <a:gd fmla="*/ 24 h 47" name="T13"/>
              <a:gd fmla="*/ 24 w 48" name="T14"/>
              <a:gd fmla="*/ 32 h 47" name="T15"/>
              <a:gd fmla="*/ 32 w 48" name="T16"/>
              <a:gd fmla="*/ 24 h 47" name="T17"/>
              <a:gd fmla="*/ 24 w 48" name="T18"/>
              <a:gd fmla="*/ 15 h 4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7" w="48">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02A36"/>
          </a:solidFill>
          <a:ln>
            <a:noFill/>
          </a:ln>
          <a:extLst/>
        </p:spPr>
        <p:txBody>
          <a:bodyPr anchor="t" anchorCtr="0" bIns="37746" compatLnSpc="1" lIns="75493" numCol="1" rIns="75493" tIns="37746" vert="horz" wrap="square">
            <a:prstTxWarp prst="textNoShape">
              <a:avLst/>
            </a:prstTxWarp>
          </a:bodyPr>
          <a:lstStyle/>
          <a:p>
            <a:endParaRPr altLang="en-US" lang="zh-CN">
              <a:solidFill>
                <a:schemeClr val="tx1">
                  <a:lumMod val="75000"/>
                  <a:lumOff val="25000"/>
                </a:schemeClr>
              </a:solidFill>
            </a:endParaRPr>
          </a:p>
        </p:txBody>
      </p:sp>
      <p:sp>
        <p:nvSpPr>
          <p:cNvPr id="13" name="Freeform 27"/>
          <p:cNvSpPr/>
          <p:nvPr/>
        </p:nvSpPr>
        <p:spPr bwMode="auto">
          <a:xfrm>
            <a:off x="4904937" y="2373180"/>
            <a:ext cx="1742819" cy="1480155"/>
          </a:xfrm>
          <a:custGeom>
            <a:gdLst>
              <a:gd fmla="*/ 172 w 223" name="T0"/>
              <a:gd fmla="*/ 172 h 190" name="T1"/>
              <a:gd fmla="*/ 50 w 223" name="T2"/>
              <a:gd fmla="*/ 122 h 190" name="T3"/>
              <a:gd fmla="*/ 0 w 223" name="T4"/>
              <a:gd fmla="*/ 0 h 190" name="T5"/>
              <a:gd fmla="*/ 22 w 223" name="T6"/>
              <a:gd fmla="*/ 0 h 190" name="T7"/>
              <a:gd fmla="*/ 66 w 223" name="T8"/>
              <a:gd fmla="*/ 106 h 190" name="T9"/>
              <a:gd fmla="*/ 172 w 223" name="T10"/>
              <a:gd fmla="*/ 150 h 190" name="T11"/>
              <a:gd fmla="*/ 172 w 223" name="T12"/>
              <a:gd fmla="*/ 132 h 190" name="T13"/>
              <a:gd fmla="*/ 223 w 223" name="T14"/>
              <a:gd fmla="*/ 163 h 190" name="T15"/>
              <a:gd fmla="*/ 172 w 223" name="T16"/>
              <a:gd fmla="*/ 190 h 190" name="T17"/>
              <a:gd fmla="*/ 172 w 223" name="T18"/>
              <a:gd fmla="*/ 172 h 1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0" w="223">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02A36"/>
          </a:solidFill>
          <a:ln>
            <a:noFill/>
          </a:ln>
          <a:extLst/>
        </p:spPr>
        <p:txBody>
          <a:bodyPr anchor="t" anchorCtr="0" bIns="37746" compatLnSpc="1" lIns="75493" numCol="1" rIns="75493" tIns="37746" vert="horz" wrap="square">
            <a:prstTxWarp prst="textNoShape">
              <a:avLst/>
            </a:prstTxWarp>
          </a:bodyPr>
          <a:lstStyle/>
          <a:p>
            <a:endParaRPr altLang="en-US" lang="zh-CN">
              <a:solidFill>
                <a:schemeClr val="tx1">
                  <a:lumMod val="75000"/>
                  <a:lumOff val="25000"/>
                </a:schemeClr>
              </a:solidFill>
            </a:endParaRPr>
          </a:p>
        </p:txBody>
      </p:sp>
      <p:sp>
        <p:nvSpPr>
          <p:cNvPr id="14" name="Freeform 28"/>
          <p:cNvSpPr/>
          <p:nvPr/>
        </p:nvSpPr>
        <p:spPr bwMode="auto">
          <a:xfrm>
            <a:off x="4021954" y="2373181"/>
            <a:ext cx="2625803" cy="2360336"/>
          </a:xfrm>
          <a:custGeom>
            <a:gdLst>
              <a:gd fmla="*/ 285 w 336" name="T0"/>
              <a:gd fmla="*/ 285 h 303" name="T1"/>
              <a:gd fmla="*/ 84 w 336" name="T2"/>
              <a:gd fmla="*/ 202 h 303" name="T3"/>
              <a:gd fmla="*/ 0 w 336" name="T4"/>
              <a:gd fmla="*/ 0 h 303" name="T5"/>
              <a:gd fmla="*/ 23 w 336" name="T6"/>
              <a:gd fmla="*/ 0 h 303" name="T7"/>
              <a:gd fmla="*/ 100 w 336" name="T8"/>
              <a:gd fmla="*/ 186 h 303" name="T9"/>
              <a:gd fmla="*/ 285 w 336" name="T10"/>
              <a:gd fmla="*/ 262 h 303" name="T11"/>
              <a:gd fmla="*/ 285 w 336" name="T12"/>
              <a:gd fmla="*/ 245 h 303" name="T13"/>
              <a:gd fmla="*/ 336 w 336" name="T14"/>
              <a:gd fmla="*/ 275 h 303" name="T15"/>
              <a:gd fmla="*/ 285 w 336" name="T16"/>
              <a:gd fmla="*/ 303 h 303" name="T17"/>
              <a:gd fmla="*/ 285 w 336" name="T18"/>
              <a:gd fmla="*/ 285 h 3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3" w="336">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02A36"/>
          </a:solidFill>
          <a:ln>
            <a:noFill/>
          </a:ln>
          <a:extLst/>
        </p:spPr>
        <p:txBody>
          <a:bodyPr anchor="t" anchorCtr="0" bIns="37746" compatLnSpc="1" lIns="75493" numCol="1" rIns="75493" tIns="37746" vert="horz" wrap="square">
            <a:prstTxWarp prst="textNoShape">
              <a:avLst/>
            </a:prstTxWarp>
          </a:bodyPr>
          <a:lstStyle/>
          <a:p>
            <a:endParaRPr altLang="en-US" lang="zh-CN">
              <a:solidFill>
                <a:schemeClr val="tx1">
                  <a:lumMod val="75000"/>
                  <a:lumOff val="25000"/>
                </a:schemeClr>
              </a:solidFill>
            </a:endParaRPr>
          </a:p>
        </p:txBody>
      </p:sp>
      <p:sp>
        <p:nvSpPr>
          <p:cNvPr id="15" name="Freeform 29"/>
          <p:cNvSpPr/>
          <p:nvPr/>
        </p:nvSpPr>
        <p:spPr bwMode="auto">
          <a:xfrm>
            <a:off x="3165427" y="2373180"/>
            <a:ext cx="3482331" cy="3217441"/>
          </a:xfrm>
          <a:custGeom>
            <a:gdLst>
              <a:gd fmla="*/ 395 w 446" name="T0"/>
              <a:gd fmla="*/ 395 h 413" name="T1"/>
              <a:gd fmla="*/ 116 w 446" name="T2"/>
              <a:gd fmla="*/ 279 h 413" name="T3"/>
              <a:gd fmla="*/ 0 w 446" name="T4"/>
              <a:gd fmla="*/ 0 h 413" name="T5"/>
              <a:gd fmla="*/ 23 w 446" name="T6"/>
              <a:gd fmla="*/ 0 h 413" name="T7"/>
              <a:gd fmla="*/ 132 w 446" name="T8"/>
              <a:gd fmla="*/ 263 h 413" name="T9"/>
              <a:gd fmla="*/ 395 w 446" name="T10"/>
              <a:gd fmla="*/ 373 h 413" name="T11"/>
              <a:gd fmla="*/ 395 w 446" name="T12"/>
              <a:gd fmla="*/ 355 h 413" name="T13"/>
              <a:gd fmla="*/ 446 w 446" name="T14"/>
              <a:gd fmla="*/ 385 h 413" name="T15"/>
              <a:gd fmla="*/ 395 w 446" name="T16"/>
              <a:gd fmla="*/ 413 h 413" name="T17"/>
              <a:gd fmla="*/ 395 w 446" name="T18"/>
              <a:gd fmla="*/ 395 h 4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2" w="446">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02A36"/>
          </a:solidFill>
          <a:ln>
            <a:noFill/>
          </a:ln>
          <a:extLst/>
        </p:spPr>
        <p:txBody>
          <a:bodyPr anchor="t" anchorCtr="0" bIns="37746" compatLnSpc="1" lIns="75493" numCol="1" rIns="75493" tIns="37746" vert="horz" wrap="square">
            <a:prstTxWarp prst="textNoShape">
              <a:avLst/>
            </a:prstTxWarp>
          </a:bodyPr>
          <a:lstStyle/>
          <a:p>
            <a:endParaRPr altLang="en-US" lang="zh-CN">
              <a:solidFill>
                <a:schemeClr val="tx1">
                  <a:lumMod val="75000"/>
                  <a:lumOff val="25000"/>
                </a:schemeClr>
              </a:solidFill>
            </a:endParaRPr>
          </a:p>
        </p:txBody>
      </p:sp>
      <p:sp>
        <p:nvSpPr>
          <p:cNvPr id="18" name="TextBox 17"/>
          <p:cNvSpPr txBox="1"/>
          <p:nvPr/>
        </p:nvSpPr>
        <p:spPr>
          <a:xfrm>
            <a:off x="6709190" y="3244357"/>
            <a:ext cx="552624" cy="761292"/>
          </a:xfrm>
          <a:prstGeom prst="rect">
            <a:avLst/>
          </a:prstGeom>
          <a:noFill/>
        </p:spPr>
        <p:txBody>
          <a:bodyPr anchor="ctr" bIns="37746" lIns="75493" rIns="75493" rtlCol="0" tIns="37746" wrap="none">
            <a:spAutoFit/>
          </a:bodyPr>
          <a:lstStyle/>
          <a:p>
            <a:r>
              <a:rPr altLang="zh-CN" lang="en-US" sz="4500">
                <a:solidFill>
                  <a:srgbClr val="202A36"/>
                </a:solidFill>
                <a:latin charset="-122" panose="020b0503020204020204" pitchFamily="34" typeface="微软雅黑"/>
                <a:ea charset="-122" panose="020b0503020204020204" pitchFamily="34" typeface="微软雅黑"/>
              </a:rPr>
              <a:t>A</a:t>
            </a:r>
          </a:p>
        </p:txBody>
      </p:sp>
      <p:sp>
        <p:nvSpPr>
          <p:cNvPr id="19" name="TextBox 18"/>
          <p:cNvSpPr txBox="1"/>
          <p:nvPr/>
        </p:nvSpPr>
        <p:spPr>
          <a:xfrm>
            <a:off x="6709191" y="4106613"/>
            <a:ext cx="509761" cy="761292"/>
          </a:xfrm>
          <a:prstGeom prst="rect">
            <a:avLst/>
          </a:prstGeom>
          <a:noFill/>
        </p:spPr>
        <p:txBody>
          <a:bodyPr anchor="ctr" bIns="37746" lIns="75493" rIns="75493" rtlCol="0" tIns="37746" wrap="none">
            <a:spAutoFit/>
          </a:bodyPr>
          <a:lstStyle/>
          <a:p>
            <a:r>
              <a:rPr altLang="zh-CN" lang="en-US" sz="4500">
                <a:solidFill>
                  <a:srgbClr val="202A36"/>
                </a:solidFill>
                <a:latin charset="-122" panose="020b0503020204020204" pitchFamily="34" typeface="微软雅黑"/>
                <a:ea charset="-122" panose="020b0503020204020204" pitchFamily="34" typeface="微软雅黑"/>
              </a:rPr>
              <a:t>B</a:t>
            </a:r>
          </a:p>
        </p:txBody>
      </p:sp>
      <p:sp>
        <p:nvSpPr>
          <p:cNvPr id="20" name="TextBox 19"/>
          <p:cNvSpPr txBox="1"/>
          <p:nvPr/>
        </p:nvSpPr>
        <p:spPr>
          <a:xfrm>
            <a:off x="6709190" y="4996962"/>
            <a:ext cx="533574" cy="761292"/>
          </a:xfrm>
          <a:prstGeom prst="rect">
            <a:avLst/>
          </a:prstGeom>
          <a:noFill/>
        </p:spPr>
        <p:txBody>
          <a:bodyPr anchor="ctr" bIns="37746" lIns="75493" rIns="75493" rtlCol="0" tIns="37746" wrap="none">
            <a:spAutoFit/>
          </a:bodyPr>
          <a:lstStyle/>
          <a:p>
            <a:r>
              <a:rPr altLang="zh-CN" lang="en-US" sz="4500">
                <a:solidFill>
                  <a:srgbClr val="202A36"/>
                </a:solidFill>
                <a:latin charset="-122" panose="020b0503020204020204" pitchFamily="34" typeface="微软雅黑"/>
                <a:ea charset="-122" panose="020b0503020204020204" pitchFamily="34" typeface="微软雅黑"/>
              </a:rPr>
              <a:t>C</a:t>
            </a:r>
          </a:p>
        </p:txBody>
      </p:sp>
      <p:sp>
        <p:nvSpPr>
          <p:cNvPr id="21" name="TextBox 20"/>
          <p:cNvSpPr txBox="1"/>
          <p:nvPr/>
        </p:nvSpPr>
        <p:spPr>
          <a:xfrm>
            <a:off x="7352252" y="3286882"/>
            <a:ext cx="3878125" cy="733860"/>
          </a:xfrm>
          <a:prstGeom prst="rect">
            <a:avLst/>
          </a:prstGeom>
          <a:noFill/>
        </p:spPr>
        <p:txBody>
          <a:bodyPr bIns="37746" lIns="75493" rIns="75493" rtlCol="0" tIns="37746" wrap="square">
            <a:spAutoFit/>
          </a:bodyPr>
          <a:lstStyle/>
          <a:p>
            <a:pPr>
              <a:lnSpc>
                <a:spcPct val="120000"/>
              </a:lnSpc>
              <a:spcBef>
                <a:spcPct val="0"/>
              </a:spcBef>
              <a:buNone/>
            </a:pPr>
            <a:r>
              <a:rPr altLang="en-US" lang="zh-CN" sz="1200">
                <a:solidFill>
                  <a:srgbClr val="202A36"/>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22" name="TextBox 21"/>
          <p:cNvSpPr txBox="1"/>
          <p:nvPr/>
        </p:nvSpPr>
        <p:spPr>
          <a:xfrm>
            <a:off x="7352252" y="4205837"/>
            <a:ext cx="3878125" cy="733860"/>
          </a:xfrm>
          <a:prstGeom prst="rect">
            <a:avLst/>
          </a:prstGeom>
          <a:noFill/>
        </p:spPr>
        <p:txBody>
          <a:bodyPr bIns="37746" lIns="75493" rIns="75493" rtlCol="0" tIns="37746" wrap="square">
            <a:spAutoFit/>
          </a:bodyPr>
          <a:lstStyle/>
          <a:p>
            <a:pPr>
              <a:lnSpc>
                <a:spcPct val="120000"/>
              </a:lnSpc>
              <a:spcBef>
                <a:spcPct val="0"/>
              </a:spcBef>
              <a:buNone/>
            </a:pPr>
            <a:r>
              <a:rPr altLang="en-US" lang="zh-CN" sz="1200">
                <a:solidFill>
                  <a:srgbClr val="202A36"/>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23" name="TextBox 22"/>
          <p:cNvSpPr txBox="1"/>
          <p:nvPr/>
        </p:nvSpPr>
        <p:spPr>
          <a:xfrm>
            <a:off x="7352252" y="5105858"/>
            <a:ext cx="3878125" cy="733860"/>
          </a:xfrm>
          <a:prstGeom prst="rect">
            <a:avLst/>
          </a:prstGeom>
          <a:noFill/>
        </p:spPr>
        <p:txBody>
          <a:bodyPr bIns="37746" lIns="75493" rIns="75493" rtlCol="0" tIns="37746" wrap="square">
            <a:spAutoFit/>
          </a:bodyPr>
          <a:lstStyle/>
          <a:p>
            <a:pPr>
              <a:lnSpc>
                <a:spcPct val="120000"/>
              </a:lnSpc>
            </a:pPr>
            <a:r>
              <a:rPr altLang="en-US" lang="zh-CN" sz="1200">
                <a:solidFill>
                  <a:srgbClr val="202A36"/>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您的内容打在这里，或者通过复制您的文本后，在此框中选择粘贴，并选择只保留文字，在此录入上述图表的综合描述说明。</a:t>
            </a:r>
          </a:p>
        </p:txBody>
      </p:sp>
      <p:sp>
        <p:nvSpPr>
          <p:cNvPr id="16" name="矩形 3"/>
          <p:cNvSpPr>
            <a:spLocks noChangeArrowheads="1"/>
          </p:cNvSpPr>
          <p:nvPr/>
        </p:nvSpPr>
        <p:spPr bwMode="auto">
          <a:xfrm>
            <a:off x="2672146" y="515424"/>
            <a:ext cx="1675112" cy="5384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b="1" lang="zh-CN" smtClean="0" sz="2933">
                <a:solidFill>
                  <a:srgbClr val="202A36"/>
                </a:solidFill>
                <a:latin charset="0" panose="020b0604020202020204" pitchFamily="34" typeface="Arial"/>
                <a:cs charset="0" panose="020b0604020202020204" pitchFamily="34" typeface="Arial"/>
              </a:rPr>
              <a:t>主要创新</a:t>
            </a:r>
          </a:p>
        </p:txBody>
      </p:sp>
    </p:spTree>
    <p:extLst>
      <p:ext uri="{BB962C8B-B14F-4D97-AF65-F5344CB8AC3E}">
        <p14:creationId val="1806218513"/>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7"/>
                                        </p:tgtEl>
                                        <p:attrNameLst>
                                          <p:attrName>style.visibility</p:attrName>
                                        </p:attrNameLst>
                                      </p:cBhvr>
                                      <p:to>
                                        <p:strVal val="visible"/>
                                      </p:to>
                                    </p:set>
                                    <p:animEffect filter="wipe(right)" transition="in">
                                      <p:cBhvr>
                                        <p:cTn dur="500" id="17"/>
                                        <p:tgtEl>
                                          <p:spTgt spid="7"/>
                                        </p:tgtEl>
                                      </p:cBhvr>
                                    </p:animEffect>
                                  </p:childTnLst>
                                </p:cTn>
                              </p:par>
                            </p:childTnLst>
                          </p:cTn>
                        </p:par>
                        <p:par>
                          <p:cTn fill="hold" id="18" nodeType="afterGroup">
                            <p:stCondLst>
                              <p:cond delay="1500"/>
                            </p:stCondLst>
                            <p:childTnLst>
                              <p:par>
                                <p:cTn decel="100000" fill="hold" grpId="0" id="19" nodeType="afterEffect" presetClass="entr" presetID="49"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 calcmode="lin" valueType="num">
                                      <p:cBhvr>
                                        <p:cTn dur="500" fill="hold" id="23"/>
                                        <p:tgtEl>
                                          <p:spTgt spid="8"/>
                                        </p:tgtEl>
                                        <p:attrNameLst>
                                          <p:attrName>style.rotation</p:attrName>
                                        </p:attrNameLst>
                                      </p:cBhvr>
                                      <p:tavLst>
                                        <p:tav tm="0">
                                          <p:val>
                                            <p:fltVal val="360"/>
                                          </p:val>
                                        </p:tav>
                                        <p:tav tm="100000">
                                          <p:val>
                                            <p:fltVal val="0"/>
                                          </p:val>
                                        </p:tav>
                                      </p:tavLst>
                                    </p:anim>
                                    <p:animEffect filter="fade" transition="in">
                                      <p:cBhvr>
                                        <p:cTn dur="500" id="24"/>
                                        <p:tgtEl>
                                          <p:spTgt spid="8"/>
                                        </p:tgtEl>
                                      </p:cBhvr>
                                    </p:animEffect>
                                  </p:childTnLst>
                                </p:cTn>
                              </p:par>
                              <p:par>
                                <p:cTn decel="100000" fill="hold" grpId="0" id="25" nodeType="withEffect" presetClass="entr" presetID="49" presetSubtype="0">
                                  <p:stCondLst>
                                    <p:cond delay="20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 calcmode="lin" valueType="num">
                                      <p:cBhvr>
                                        <p:cTn dur="500" fill="hold" id="29"/>
                                        <p:tgtEl>
                                          <p:spTgt spid="11"/>
                                        </p:tgtEl>
                                        <p:attrNameLst>
                                          <p:attrName>style.rotation</p:attrName>
                                        </p:attrNameLst>
                                      </p:cBhvr>
                                      <p:tavLst>
                                        <p:tav tm="0">
                                          <p:val>
                                            <p:fltVal val="360"/>
                                          </p:val>
                                        </p:tav>
                                        <p:tav tm="100000">
                                          <p:val>
                                            <p:fltVal val="0"/>
                                          </p:val>
                                        </p:tav>
                                      </p:tavLst>
                                    </p:anim>
                                    <p:animEffect filter="fade" transition="in">
                                      <p:cBhvr>
                                        <p:cTn dur="500" id="30"/>
                                        <p:tgtEl>
                                          <p:spTgt spid="11"/>
                                        </p:tgtEl>
                                      </p:cBhvr>
                                    </p:animEffect>
                                  </p:childTnLst>
                                </p:cTn>
                              </p:par>
                              <p:par>
                                <p:cTn decel="100000" fill="hold" grpId="0" id="31" nodeType="withEffect" presetClass="entr" presetID="49" presetSubtype="0">
                                  <p:stCondLst>
                                    <p:cond delay="400"/>
                                  </p:stCondLst>
                                  <p:childTnLst>
                                    <p:set>
                                      <p:cBhvr>
                                        <p:cTn dur="1" fill="hold" id="32">
                                          <p:stCondLst>
                                            <p:cond delay="0"/>
                                          </p:stCondLst>
                                        </p:cTn>
                                        <p:tgtEl>
                                          <p:spTgt spid="12"/>
                                        </p:tgtEl>
                                        <p:attrNameLst>
                                          <p:attrName>style.visibility</p:attrName>
                                        </p:attrNameLst>
                                      </p:cBhvr>
                                      <p:to>
                                        <p:strVal val="visible"/>
                                      </p:to>
                                    </p:set>
                                    <p:anim calcmode="lin" valueType="num">
                                      <p:cBhvr>
                                        <p:cTn dur="500" fill="hold" id="33"/>
                                        <p:tgtEl>
                                          <p:spTgt spid="12"/>
                                        </p:tgtEl>
                                        <p:attrNameLst>
                                          <p:attrName>ppt_w</p:attrName>
                                        </p:attrNameLst>
                                      </p:cBhvr>
                                      <p:tavLst>
                                        <p:tav tm="0">
                                          <p:val>
                                            <p:fltVal val="0"/>
                                          </p:val>
                                        </p:tav>
                                        <p:tav tm="100000">
                                          <p:val>
                                            <p:strVal val="#ppt_w"/>
                                          </p:val>
                                        </p:tav>
                                      </p:tavLst>
                                    </p:anim>
                                    <p:anim calcmode="lin" valueType="num">
                                      <p:cBhvr>
                                        <p:cTn dur="500" fill="hold" id="34"/>
                                        <p:tgtEl>
                                          <p:spTgt spid="12"/>
                                        </p:tgtEl>
                                        <p:attrNameLst>
                                          <p:attrName>ppt_h</p:attrName>
                                        </p:attrNameLst>
                                      </p:cBhvr>
                                      <p:tavLst>
                                        <p:tav tm="0">
                                          <p:val>
                                            <p:fltVal val="0"/>
                                          </p:val>
                                        </p:tav>
                                        <p:tav tm="100000">
                                          <p:val>
                                            <p:strVal val="#ppt_h"/>
                                          </p:val>
                                        </p:tav>
                                      </p:tavLst>
                                    </p:anim>
                                    <p:anim calcmode="lin" valueType="num">
                                      <p:cBhvr>
                                        <p:cTn dur="500" fill="hold" id="35"/>
                                        <p:tgtEl>
                                          <p:spTgt spid="12"/>
                                        </p:tgtEl>
                                        <p:attrNameLst>
                                          <p:attrName>style.rotation</p:attrName>
                                        </p:attrNameLst>
                                      </p:cBhvr>
                                      <p:tavLst>
                                        <p:tav tm="0">
                                          <p:val>
                                            <p:fltVal val="360"/>
                                          </p:val>
                                        </p:tav>
                                        <p:tav tm="100000">
                                          <p:val>
                                            <p:fltVal val="0"/>
                                          </p:val>
                                        </p:tav>
                                      </p:tavLst>
                                    </p:anim>
                                    <p:animEffect filter="fade" transition="in">
                                      <p:cBhvr>
                                        <p:cTn dur="500" id="36"/>
                                        <p:tgtEl>
                                          <p:spTgt spid="12"/>
                                        </p:tgtEl>
                                      </p:cBhvr>
                                    </p:animEffect>
                                  </p:childTnLst>
                                </p:cTn>
                              </p:par>
                            </p:childTnLst>
                          </p:cTn>
                        </p:par>
                        <p:par>
                          <p:cTn fill="hold" id="37" nodeType="afterGroup">
                            <p:stCondLst>
                              <p:cond delay="2400"/>
                            </p:stCondLst>
                            <p:childTnLst>
                              <p:par>
                                <p:cTn fill="hold" grpId="0" id="38" nodeType="afterEffect" presetClass="entr" presetID="22" presetSubtype="8">
                                  <p:stCondLst>
                                    <p:cond delay="0"/>
                                  </p:stCondLst>
                                  <p:childTnLst>
                                    <p:set>
                                      <p:cBhvr>
                                        <p:cTn dur="1" fill="hold" id="39">
                                          <p:stCondLst>
                                            <p:cond delay="0"/>
                                          </p:stCondLst>
                                        </p:cTn>
                                        <p:tgtEl>
                                          <p:spTgt spid="13"/>
                                        </p:tgtEl>
                                        <p:attrNameLst>
                                          <p:attrName>style.visibility</p:attrName>
                                        </p:attrNameLst>
                                      </p:cBhvr>
                                      <p:to>
                                        <p:strVal val="visible"/>
                                      </p:to>
                                    </p:set>
                                    <p:animEffect filter="wipe(left)" transition="in">
                                      <p:cBhvr>
                                        <p:cTn dur="500" id="40"/>
                                        <p:tgtEl>
                                          <p:spTgt spid="13"/>
                                        </p:tgtEl>
                                      </p:cBhvr>
                                    </p:animEffect>
                                  </p:childTnLst>
                                </p:cTn>
                              </p:par>
                            </p:childTnLst>
                          </p:cTn>
                        </p:par>
                        <p:par>
                          <p:cTn fill="hold" id="41" nodeType="afterGroup">
                            <p:stCondLst>
                              <p:cond delay="2900"/>
                            </p:stCondLst>
                            <p:childTnLst>
                              <p:par>
                                <p:cTn fill="hold" grpId="0" id="42" nodeType="afterEffect" presetClass="entr" presetID="45" presetSubtype="0">
                                  <p:stCondLst>
                                    <p:cond delay="0"/>
                                  </p:stCondLst>
                                  <p:childTnLst>
                                    <p:set>
                                      <p:cBhvr>
                                        <p:cTn dur="1" fill="hold" id="43">
                                          <p:stCondLst>
                                            <p:cond delay="0"/>
                                          </p:stCondLst>
                                        </p:cTn>
                                        <p:tgtEl>
                                          <p:spTgt spid="18"/>
                                        </p:tgtEl>
                                        <p:attrNameLst>
                                          <p:attrName>style.visibility</p:attrName>
                                        </p:attrNameLst>
                                      </p:cBhvr>
                                      <p:to>
                                        <p:strVal val="visible"/>
                                      </p:to>
                                    </p:set>
                                    <p:animEffect filter="fade" transition="in">
                                      <p:cBhvr>
                                        <p:cTn dur="500" id="44"/>
                                        <p:tgtEl>
                                          <p:spTgt spid="18"/>
                                        </p:tgtEl>
                                      </p:cBhvr>
                                    </p:animEffect>
                                    <p:anim calcmode="lin" valueType="num">
                                      <p:cBhvr>
                                        <p:cTn dur="500" fill="hold" id="45"/>
                                        <p:tgtEl>
                                          <p:spTgt spid="18"/>
                                        </p:tgtEl>
                                        <p:attrNameLst>
                                          <p:attrName>ppt_w</p:attrName>
                                        </p:attrNameLst>
                                      </p:cBhvr>
                                      <p:tavLst>
                                        <p:tav fmla="#ppt_w*sin(2.5*pi*$)" tm="0">
                                          <p:val>
                                            <p:fltVal val="0"/>
                                          </p:val>
                                        </p:tav>
                                        <p:tav tm="100000">
                                          <p:val>
                                            <p:fltVal val="1"/>
                                          </p:val>
                                        </p:tav>
                                      </p:tavLst>
                                    </p:anim>
                                    <p:anim calcmode="lin" valueType="num">
                                      <p:cBhvr>
                                        <p:cTn dur="500" fill="hold" id="46"/>
                                        <p:tgtEl>
                                          <p:spTgt spid="18"/>
                                        </p:tgtEl>
                                        <p:attrNameLst>
                                          <p:attrName>ppt_h</p:attrName>
                                        </p:attrNameLst>
                                      </p:cBhvr>
                                      <p:tavLst>
                                        <p:tav tm="0">
                                          <p:val>
                                            <p:strVal val="#ppt_h"/>
                                          </p:val>
                                        </p:tav>
                                        <p:tav tm="100000">
                                          <p:val>
                                            <p:strVal val="#ppt_h"/>
                                          </p:val>
                                        </p:tav>
                                      </p:tavLst>
                                    </p:anim>
                                  </p:childTnLst>
                                </p:cTn>
                              </p:par>
                              <p:par>
                                <p:cTn fill="hold" grpId="0" id="47" nodeType="withEffect" presetClass="entr" presetID="22" presetSubtype="8">
                                  <p:stCondLst>
                                    <p:cond delay="0"/>
                                  </p:stCondLst>
                                  <p:childTnLst>
                                    <p:set>
                                      <p:cBhvr>
                                        <p:cTn dur="1" fill="hold" id="48">
                                          <p:stCondLst>
                                            <p:cond delay="0"/>
                                          </p:stCondLst>
                                        </p:cTn>
                                        <p:tgtEl>
                                          <p:spTgt spid="21"/>
                                        </p:tgtEl>
                                        <p:attrNameLst>
                                          <p:attrName>style.visibility</p:attrName>
                                        </p:attrNameLst>
                                      </p:cBhvr>
                                      <p:to>
                                        <p:strVal val="visible"/>
                                      </p:to>
                                    </p:set>
                                    <p:animEffect filter="wipe(left)" transition="in">
                                      <p:cBhvr>
                                        <p:cTn dur="500" id="49"/>
                                        <p:tgtEl>
                                          <p:spTgt spid="21"/>
                                        </p:tgtEl>
                                      </p:cBhvr>
                                    </p:animEffect>
                                  </p:childTnLst>
                                </p:cTn>
                              </p:par>
                            </p:childTnLst>
                          </p:cTn>
                        </p:par>
                        <p:par>
                          <p:cTn fill="hold" id="50" nodeType="afterGroup">
                            <p:stCondLst>
                              <p:cond delay="3400"/>
                            </p:stCondLst>
                            <p:childTnLst>
                              <p:par>
                                <p:cTn fill="hold" grpId="0" id="51" nodeType="afterEffect" presetClass="entr" presetID="22" presetSubtype="8">
                                  <p:stCondLst>
                                    <p:cond delay="0"/>
                                  </p:stCondLst>
                                  <p:childTnLst>
                                    <p:set>
                                      <p:cBhvr>
                                        <p:cTn dur="1" fill="hold" id="52">
                                          <p:stCondLst>
                                            <p:cond delay="0"/>
                                          </p:stCondLst>
                                        </p:cTn>
                                        <p:tgtEl>
                                          <p:spTgt spid="14"/>
                                        </p:tgtEl>
                                        <p:attrNameLst>
                                          <p:attrName>style.visibility</p:attrName>
                                        </p:attrNameLst>
                                      </p:cBhvr>
                                      <p:to>
                                        <p:strVal val="visible"/>
                                      </p:to>
                                    </p:set>
                                    <p:animEffect filter="wipe(left)" transition="in">
                                      <p:cBhvr>
                                        <p:cTn dur="500" id="53"/>
                                        <p:tgtEl>
                                          <p:spTgt spid="14"/>
                                        </p:tgtEl>
                                      </p:cBhvr>
                                    </p:animEffect>
                                  </p:childTnLst>
                                </p:cTn>
                              </p:par>
                            </p:childTnLst>
                          </p:cTn>
                        </p:par>
                        <p:par>
                          <p:cTn fill="hold" id="54" nodeType="afterGroup">
                            <p:stCondLst>
                              <p:cond delay="3900"/>
                            </p:stCondLst>
                            <p:childTnLst>
                              <p:par>
                                <p:cTn fill="hold" grpId="0" id="55" nodeType="afterEffect" presetClass="entr" presetID="45" presetSubtype="0">
                                  <p:stCondLst>
                                    <p:cond delay="0"/>
                                  </p:stCondLst>
                                  <p:childTnLst>
                                    <p:set>
                                      <p:cBhvr>
                                        <p:cTn dur="1" fill="hold" id="56">
                                          <p:stCondLst>
                                            <p:cond delay="0"/>
                                          </p:stCondLst>
                                        </p:cTn>
                                        <p:tgtEl>
                                          <p:spTgt spid="19"/>
                                        </p:tgtEl>
                                        <p:attrNameLst>
                                          <p:attrName>style.visibility</p:attrName>
                                        </p:attrNameLst>
                                      </p:cBhvr>
                                      <p:to>
                                        <p:strVal val="visible"/>
                                      </p:to>
                                    </p:set>
                                    <p:animEffect filter="fade" transition="in">
                                      <p:cBhvr>
                                        <p:cTn dur="500" id="57"/>
                                        <p:tgtEl>
                                          <p:spTgt spid="19"/>
                                        </p:tgtEl>
                                      </p:cBhvr>
                                    </p:animEffect>
                                    <p:anim calcmode="lin" valueType="num">
                                      <p:cBhvr>
                                        <p:cTn dur="500" fill="hold" id="58"/>
                                        <p:tgtEl>
                                          <p:spTgt spid="19"/>
                                        </p:tgtEl>
                                        <p:attrNameLst>
                                          <p:attrName>ppt_w</p:attrName>
                                        </p:attrNameLst>
                                      </p:cBhvr>
                                      <p:tavLst>
                                        <p:tav fmla="#ppt_w*sin(2.5*pi*$)" tm="0">
                                          <p:val>
                                            <p:fltVal val="0"/>
                                          </p:val>
                                        </p:tav>
                                        <p:tav tm="100000">
                                          <p:val>
                                            <p:fltVal val="1"/>
                                          </p:val>
                                        </p:tav>
                                      </p:tavLst>
                                    </p:anim>
                                    <p:anim calcmode="lin" valueType="num">
                                      <p:cBhvr>
                                        <p:cTn dur="500" fill="hold" id="59"/>
                                        <p:tgtEl>
                                          <p:spTgt spid="19"/>
                                        </p:tgtEl>
                                        <p:attrNameLst>
                                          <p:attrName>ppt_h</p:attrName>
                                        </p:attrNameLst>
                                      </p:cBhvr>
                                      <p:tavLst>
                                        <p:tav tm="0">
                                          <p:val>
                                            <p:strVal val="#ppt_h"/>
                                          </p:val>
                                        </p:tav>
                                        <p:tav tm="100000">
                                          <p:val>
                                            <p:strVal val="#ppt_h"/>
                                          </p:val>
                                        </p:tav>
                                      </p:tavLst>
                                    </p:anim>
                                  </p:childTnLst>
                                </p:cTn>
                              </p:par>
                              <p:par>
                                <p:cTn fill="hold" grpId="0" id="60" nodeType="withEffect" presetClass="entr" presetID="22" presetSubtype="8">
                                  <p:stCondLst>
                                    <p:cond delay="0"/>
                                  </p:stCondLst>
                                  <p:childTnLst>
                                    <p:set>
                                      <p:cBhvr>
                                        <p:cTn dur="1" fill="hold" id="61">
                                          <p:stCondLst>
                                            <p:cond delay="0"/>
                                          </p:stCondLst>
                                        </p:cTn>
                                        <p:tgtEl>
                                          <p:spTgt spid="22"/>
                                        </p:tgtEl>
                                        <p:attrNameLst>
                                          <p:attrName>style.visibility</p:attrName>
                                        </p:attrNameLst>
                                      </p:cBhvr>
                                      <p:to>
                                        <p:strVal val="visible"/>
                                      </p:to>
                                    </p:set>
                                    <p:animEffect filter="wipe(left)" transition="in">
                                      <p:cBhvr>
                                        <p:cTn dur="500" id="62"/>
                                        <p:tgtEl>
                                          <p:spTgt spid="22"/>
                                        </p:tgtEl>
                                      </p:cBhvr>
                                    </p:animEffect>
                                  </p:childTnLst>
                                </p:cTn>
                              </p:par>
                            </p:childTnLst>
                          </p:cTn>
                        </p:par>
                        <p:par>
                          <p:cTn fill="hold" id="63" nodeType="afterGroup">
                            <p:stCondLst>
                              <p:cond delay="4400"/>
                            </p:stCondLst>
                            <p:childTnLst>
                              <p:par>
                                <p:cTn fill="hold" grpId="0" id="64" nodeType="afterEffect" presetClass="entr" presetID="22" presetSubtype="8">
                                  <p:stCondLst>
                                    <p:cond delay="0"/>
                                  </p:stCondLst>
                                  <p:childTnLst>
                                    <p:set>
                                      <p:cBhvr>
                                        <p:cTn dur="1" fill="hold" id="65">
                                          <p:stCondLst>
                                            <p:cond delay="0"/>
                                          </p:stCondLst>
                                        </p:cTn>
                                        <p:tgtEl>
                                          <p:spTgt spid="15"/>
                                        </p:tgtEl>
                                        <p:attrNameLst>
                                          <p:attrName>style.visibility</p:attrName>
                                        </p:attrNameLst>
                                      </p:cBhvr>
                                      <p:to>
                                        <p:strVal val="visible"/>
                                      </p:to>
                                    </p:set>
                                    <p:animEffect filter="wipe(left)" transition="in">
                                      <p:cBhvr>
                                        <p:cTn dur="500" id="66"/>
                                        <p:tgtEl>
                                          <p:spTgt spid="15"/>
                                        </p:tgtEl>
                                      </p:cBhvr>
                                    </p:animEffect>
                                  </p:childTnLst>
                                </p:cTn>
                              </p:par>
                            </p:childTnLst>
                          </p:cTn>
                        </p:par>
                        <p:par>
                          <p:cTn fill="hold" id="67" nodeType="afterGroup">
                            <p:stCondLst>
                              <p:cond delay="4900"/>
                            </p:stCondLst>
                            <p:childTnLst>
                              <p:par>
                                <p:cTn fill="hold" grpId="0" id="68" nodeType="afterEffect" presetClass="entr" presetID="45" presetSubtype="0">
                                  <p:stCondLst>
                                    <p:cond delay="0"/>
                                  </p:stCondLst>
                                  <p:childTnLst>
                                    <p:set>
                                      <p:cBhvr>
                                        <p:cTn dur="1" fill="hold" id="69">
                                          <p:stCondLst>
                                            <p:cond delay="0"/>
                                          </p:stCondLst>
                                        </p:cTn>
                                        <p:tgtEl>
                                          <p:spTgt spid="20"/>
                                        </p:tgtEl>
                                        <p:attrNameLst>
                                          <p:attrName>style.visibility</p:attrName>
                                        </p:attrNameLst>
                                      </p:cBhvr>
                                      <p:to>
                                        <p:strVal val="visible"/>
                                      </p:to>
                                    </p:set>
                                    <p:animEffect filter="fade" transition="in">
                                      <p:cBhvr>
                                        <p:cTn dur="500" id="70"/>
                                        <p:tgtEl>
                                          <p:spTgt spid="20"/>
                                        </p:tgtEl>
                                      </p:cBhvr>
                                    </p:animEffect>
                                    <p:anim calcmode="lin" valueType="num">
                                      <p:cBhvr>
                                        <p:cTn dur="500" fill="hold" id="71"/>
                                        <p:tgtEl>
                                          <p:spTgt spid="20"/>
                                        </p:tgtEl>
                                        <p:attrNameLst>
                                          <p:attrName>ppt_w</p:attrName>
                                        </p:attrNameLst>
                                      </p:cBhvr>
                                      <p:tavLst>
                                        <p:tav fmla="#ppt_w*sin(2.5*pi*$)" tm="0">
                                          <p:val>
                                            <p:fltVal val="0"/>
                                          </p:val>
                                        </p:tav>
                                        <p:tav tm="100000">
                                          <p:val>
                                            <p:fltVal val="1"/>
                                          </p:val>
                                        </p:tav>
                                      </p:tavLst>
                                    </p:anim>
                                    <p:anim calcmode="lin" valueType="num">
                                      <p:cBhvr>
                                        <p:cTn dur="500" fill="hold" id="72"/>
                                        <p:tgtEl>
                                          <p:spTgt spid="20"/>
                                        </p:tgtEl>
                                        <p:attrNameLst>
                                          <p:attrName>ppt_h</p:attrName>
                                        </p:attrNameLst>
                                      </p:cBhvr>
                                      <p:tavLst>
                                        <p:tav tm="0">
                                          <p:val>
                                            <p:strVal val="#ppt_h"/>
                                          </p:val>
                                        </p:tav>
                                        <p:tav tm="100000">
                                          <p:val>
                                            <p:strVal val="#ppt_h"/>
                                          </p:val>
                                        </p:tav>
                                      </p:tavLst>
                                    </p:anim>
                                  </p:childTnLst>
                                </p:cTn>
                              </p:par>
                              <p:par>
                                <p:cTn fill="hold" grpId="0" id="73" nodeType="withEffect" presetClass="entr" presetID="22" presetSubtype="8">
                                  <p:stCondLst>
                                    <p:cond delay="0"/>
                                  </p:stCondLst>
                                  <p:childTnLst>
                                    <p:set>
                                      <p:cBhvr>
                                        <p:cTn dur="1" fill="hold" id="74">
                                          <p:stCondLst>
                                            <p:cond delay="0"/>
                                          </p:stCondLst>
                                        </p:cTn>
                                        <p:tgtEl>
                                          <p:spTgt spid="23"/>
                                        </p:tgtEl>
                                        <p:attrNameLst>
                                          <p:attrName>style.visibility</p:attrName>
                                        </p:attrNameLst>
                                      </p:cBhvr>
                                      <p:to>
                                        <p:strVal val="visible"/>
                                      </p:to>
                                    </p:set>
                                    <p:animEffect filter="wipe(left)" transition="in">
                                      <p:cBhvr>
                                        <p:cTn dur="500" id="7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1"/>
      <p:bldP grpId="0" spid="12"/>
      <p:bldP grpId="0" spid="13"/>
      <p:bldP grpId="0" spid="14"/>
      <p:bldP grpId="0" spid="15"/>
      <p:bldP grpId="0" spid="18"/>
      <p:bldP grpId="0" spid="19"/>
      <p:bldP grpId="0" spid="20"/>
      <p:bldP grpId="0" spid="21"/>
      <p:bldP grpId="0" spid="22"/>
      <p:bldP grpId="0" spid="23"/>
      <p:bldP grpId="0" spid="1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385</Paragraphs>
  <Slides>41</Slides>
  <Notes>41</Notes>
  <TotalTime>4217</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41</vt:i4>
      </vt:variant>
    </vt:vector>
  </HeadingPairs>
  <TitlesOfParts>
    <vt:vector baseType="lpstr" size="59">
      <vt:lpstr>Arial</vt:lpstr>
      <vt:lpstr>Calibri Light</vt:lpstr>
      <vt:lpstr>Calibri</vt:lpstr>
      <vt:lpstr>微软雅黑</vt:lpstr>
      <vt:lpstr>Arial Unicode MS</vt:lpstr>
      <vt:lpstr>宋体</vt:lpstr>
      <vt:lpstr>等线 Light</vt:lpstr>
      <vt:lpstr>等线</vt:lpstr>
      <vt:lpstr>Times New Roman</vt:lpstr>
      <vt:lpstr>Impact</vt:lpstr>
      <vt:lpstr>UKIJ Qolyazma</vt:lpstr>
      <vt:lpstr>굴림</vt:lpstr>
      <vt:lpstr>Open Sans</vt:lpstr>
      <vt:lpstr>华文黑体</vt:lpstr>
      <vt:lpstr>TeXGyreAdventor</vt:lpstr>
      <vt:lpstr>04b_20</vt:lpstr>
      <vt:lpstr>Microsoft YaHei UI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2014-06-18T03:33:50Z</dcterms:created>
  <cp:lastModifiedBy>Administrator</cp:lastModifiedBy>
  <dcterms:modified xsi:type="dcterms:W3CDTF">2021-08-20T10:49:55Z</dcterms:modified>
  <cp:revision>511</cp:revision>
  <dc:title>PowerPoint 演示文稿</dc:title>
</cp:coreProperties>
</file>