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7" r:id="rId4"/>
    <p:sldId id="261" r:id="rId5"/>
    <p:sldId id="273" r:id="rId6"/>
    <p:sldId id="274" r:id="rId7"/>
    <p:sldId id="276" r:id="rId8"/>
    <p:sldId id="275" r:id="rId9"/>
    <p:sldId id="264" r:id="rId10"/>
    <p:sldId id="277" r:id="rId11"/>
    <p:sldId id="278" r:id="rId12"/>
    <p:sldId id="260" r:id="rId13"/>
    <p:sldId id="265" r:id="rId14"/>
    <p:sldId id="258" r:id="rId15"/>
    <p:sldId id="267" r:id="rId16"/>
    <p:sldId id="270" r:id="rId17"/>
    <p:sldId id="279" r:id="rId18"/>
    <p:sldId id="268" r:id="rId19"/>
    <p:sldId id="280" r:id="rId20"/>
    <p:sldId id="281" r:id="rId21"/>
  </p:sldIdLst>
  <p:sldSz cx="9144000" cy="5143500" type="screen16x9"/>
  <p:notesSz cx="6858000" cy="9144000"/>
  <p:custDataLst>
    <p:tags r:id="rId22"/>
  </p:custDataLst>
  <p:defaultTex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1539">
          <p15:clr>
            <a:srgbClr val="A4A3A4"/>
          </p15:clr>
        </p15:guide>
        <p15:guide id="2" pos="2854">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41" d="100"/>
          <a:sy n="141" d="100"/>
        </p:scale>
        <p:origin x="744" y="114"/>
      </p:cViewPr>
      <p:guideLst>
        <p:guide orient="horz" pos="1539"/>
        <p:guide pos="2854"/>
      </p:guideLst>
    </p:cSldViewPr>
  </p:slideViewPr>
  <p:notesTextViewPr>
    <p:cViewPr>
      <p:scale>
        <a:sx n="1" d="1"/>
        <a:sy n="1" d="1"/>
      </p:scale>
      <p:origin x="0" y="0"/>
    </p:cViewPr>
  </p:notesTextViewPr>
  <p:notesViewPr>
    <p:cSldViewPr>
      <p:cViewPr>
        <p:scale>
          <a:sx n="1" d="100"/>
          <a:sy n="1" d="100"/>
        </p:scale>
        <p:origin x="0" y="0"/>
      </p:cViewPr>
    </p:cSldViewPr>
  </p:notesViewPr>
  <p:gridSpacing cx="71999" cy="71999"/>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tags/tag1.xml" Type="http://schemas.openxmlformats.org/officeDocument/2006/relationships/tags"/><Relationship Id="rId23" Target="presProps.xml" Type="http://schemas.openxmlformats.org/officeDocument/2006/relationships/presProps"/><Relationship Id="rId24" Target="viewProps.xml" Type="http://schemas.openxmlformats.org/officeDocument/2006/relationships/viewProps"/><Relationship Id="rId25" Target="theme/theme1.xml" Type="http://schemas.openxmlformats.org/officeDocument/2006/relationships/theme"/><Relationship Id="rId26"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bwMode="auto">
      <p:bgPr>
        <a:solidFill>
          <a:schemeClr val="bg1"/>
        </a:solidFill>
        <a:effectLst/>
      </p:bgPr>
    </p:bg>
    <p:spTree>
      <p:nvGrpSpPr>
        <p:cNvPr id="1" name=""/>
        <p:cNvGrpSpPr/>
        <p:nvPr/>
      </p:nvGrpSpPr>
      <p:grpSpPr>
        <a:xfrm>
          <a:off x="0" y="0"/>
          <a: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zh-CN" altLang="en-US"/>
          </a:p>
        </p:txBody>
      </p:sp>
      <p:sp>
        <p:nvSpPr>
          <p:cNvPr id="2051"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fld id="{6122DBE7-7B08-4602-939C-C5E9FC1D5E68}" type="datetimeFigureOut">
              <a:rPr lang="zh-CN" altLang="en-US"/>
              <a:pPr>
                <a:defRPr/>
              </a:pPr>
              <a:t>2018/6/2</a:t>
            </a:fld>
            <a:endParaRPr lang="en-US"/>
          </a:p>
        </p:txBody>
      </p:sp>
      <p:sp>
        <p:nvSpPr>
          <p:cNvPr id="21508" name="Rectangle 4"/>
          <p:cNvSpPr>
            <a:spLocks noGrp="1" noRot="1" noChangeAspect="1" noChangeArrowheads="1"/>
          </p:cNvSpPr>
          <p:nvPr>
            <p:ph type="sldImg" idx="2"/>
          </p:nvPr>
        </p:nvSpPr>
        <p:spPr bwMode="auto">
          <a:xfrm>
            <a:off x="1143000" y="684213"/>
            <a:ext cx="4572000" cy="3430587"/>
          </a:xfrm>
          <a:prstGeom prst="rect">
            <a:avLst/>
          </a:prstGeom>
          <a:noFill/>
          <a:ln w="9525">
            <a:noFill/>
            <a:miter lim="800000"/>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054" name="Rectangle 6"/>
          <p:cNvSpPr>
            <a:spLocks noGrp="1" noChangeArrowheads="1"/>
          </p:cNvSpPr>
          <p:nvPr>
            <p:ph type="ftr" sz="quarter" idx="4"/>
          </p:nvPr>
        </p:nvSpPr>
        <p:spPr bwMode="auto">
          <a:xfrm>
            <a:off x="0" y="8683625"/>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55" name="Rectangle 7"/>
          <p:cNvSpPr>
            <a:spLocks noGrp="1" noChangeArrowheads="1"/>
          </p:cNvSpPr>
          <p:nvPr>
            <p:ph type="sldNum" sz="quarter" idx="5"/>
          </p:nvPr>
        </p:nvSpPr>
        <p:spPr bwMode="auto">
          <a:xfrm>
            <a:off x="3884613" y="8683625"/>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9C59D4C6-778B-433A-9032-55551FD6C865}" type="slidenum">
              <a:rPr lang="zh-CN" altLang="en-US"/>
              <a:pPr>
                <a:defRPr/>
              </a:pPr>
              <a:t>‹#›</a:t>
            </a:fld>
            <a:endParaRPr lang="en-US"/>
          </a:p>
        </p:txBody>
      </p:sp>
    </p:spTree>
    <p:extLst>
      <p:ext uri="{BB962C8B-B14F-4D97-AF65-F5344CB8AC3E}">
        <p14:creationId val="34053027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685800" y="1598613"/>
            <a:ext cx="7772400" cy="11017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00150"/>
            <a:ext cx="8229600" cy="3394075"/>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206375"/>
            <a:ext cx="2057400" cy="4387850"/>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375"/>
            <a:ext cx="6019800" cy="4387850"/>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4928703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0395899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2767977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92277286"/>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76626676"/>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45369896"/>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08886681"/>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0336622"/>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200150"/>
            <a:ext cx="8229600" cy="33940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9250372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2480290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1047573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5"/>
            <a:ext cx="7772400" cy="1022350"/>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79638"/>
            <a:ext cx="7772400" cy="112553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0"/>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0"/>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457200" y="206375"/>
            <a:ext cx="8229600" cy="85725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0938"/>
            <a:ext cx="4040188" cy="4810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950"/>
            <a:ext cx="4040188" cy="29622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150938"/>
            <a:ext cx="4041775" cy="4810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1631950"/>
            <a:ext cx="4041775" cy="29622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0" y="204788"/>
            <a:ext cx="3008313" cy="871537"/>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4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076325"/>
            <a:ext cx="3008313" cy="35179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4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60375"/>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900"/>
            <a:ext cx="5486400" cy="6032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solidFill>
          <a:schemeClr val="bg1"/>
        </a:solidFill>
        <a:effectLst/>
      </p:bgPr>
    </p:bg>
    <p:spTree>
      <p:nvGrpSpPr>
        <p:cNvPr id="1" name=""/>
        <p:cNvGrpSpPr/>
        <p:nvPr/>
      </p:nvGrpSpPr>
      <p:grpSpPr>
        <a:xfrm>
          <a:off x="0" y="0"/>
          <a: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auto">
              <a:spcBef>
                <a:spcPct val="0"/>
              </a:spcBef>
              <a:spcAft>
                <a:spcPct val="0"/>
              </a:spcAft>
            </a:pPr>
            <a:fld id="{16E5758D-A3C3-4E88-8AC0-22500507BD7E}" type="datetimeFigureOut">
              <a:rPr lang="zh-CN" altLang="en-US" smtClean="0">
                <a:solidFill>
                  <a:prstClr val="black">
                    <a:tint val="75000"/>
                  </a:prstClr>
                </a:solidFill>
                <a:latin typeface="Calibri" panose="020f0502020204030204"/>
              </a:rPr>
              <a:pPr fontAlgn="auto">
                <a:spcBef>
                  <a:spcPct val="0"/>
                </a:spcBef>
                <a:spcAft>
                  <a:spcPct val="0"/>
                </a:spcAft>
              </a:pPr>
              <a:t>2018/6/2</a:t>
            </a:fld>
            <a:endParaRPr lang="zh-CN" altLang="en-US">
              <a:solidFill>
                <a:prstClr val="black">
                  <a:tint val="75000"/>
                </a:prstClr>
              </a:solidFill>
              <a:latin typeface="Calibri"/>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auto">
              <a:spcBef>
                <a:spcPct val="0"/>
              </a:spcBef>
              <a:spcAft>
                <a:spcPct val="0"/>
              </a:spcAft>
            </a:pPr>
            <a:endParaRPr lang="zh-CN" altLang="en-US">
              <a:solidFill>
                <a:prstClr val="black">
                  <a:tint val="75000"/>
                </a:prstClr>
              </a:solidFill>
              <a:latin typeface="Calibri" panose="020f0502020204030204"/>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auto">
              <a:spcBef>
                <a:spcPct val="0"/>
              </a:spcBef>
              <a:spcAft>
                <a:spcPct val="0"/>
              </a:spcAft>
            </a:pPr>
            <a:fld id="{AA4E786F-588D-4932-A7B2-AE3451FA4ACA}" type="slidenum">
              <a:rPr lang="zh-CN" altLang="en-US" smtClean="0">
                <a:solidFill>
                  <a:prstClr val="black">
                    <a:tint val="75000"/>
                  </a:prstClr>
                </a:solidFill>
                <a:latin typeface="Calibri" panose="020f0502020204030204"/>
              </a:rPr>
              <a:pPr fontAlgn="auto">
                <a:spcBef>
                  <a:spcPct val="0"/>
                </a:spcBef>
                <a:spcAft>
                  <a:spcPct val="0"/>
                </a:spcAft>
              </a:pPr>
              <a:t>‹#›</a:t>
            </a:fld>
            <a:endParaRPr lang="zh-CN" altLang="en-US">
              <a:solidFill>
                <a:prstClr val="black">
                  <a:tint val="75000"/>
                </a:prstClr>
              </a:solidFill>
              <a:latin typeface="Calibri" panose="020f0502020204030204"/>
            </a:endParaRPr>
          </a:p>
        </p:txBody>
      </p:sp>
    </p:spTree>
    <p:extLst>
      <p:ext uri="{BB962C8B-B14F-4D97-AF65-F5344CB8AC3E}">
        <p14:creationId val="41080055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5.png" Type="http://schemas.openxmlformats.org/officeDocument/2006/relationships/image"/><Relationship Id="rId3" Target="../media/image16.png" Type="http://schemas.openxmlformats.org/officeDocument/2006/relationships/image"/><Relationship Id="rId4" Target="../media/image17.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8.png" Type="http://schemas.openxmlformats.org/officeDocument/2006/relationships/image"/><Relationship Id="rId3" Target="../media/image19.wmf" Type="http://schemas.openxmlformats.org/officeDocument/2006/relationships/image"/><Relationship Id="rId4" Target="../media/image20.png" Type="http://schemas.openxmlformats.org/officeDocument/2006/relationships/image"/><Relationship Id="rId5" Target="../media/image21.png" Type="http://schemas.openxmlformats.org/officeDocument/2006/relationships/image"/><Relationship Id="rId6" Target="../media/image22.png" Type="http://schemas.openxmlformats.org/officeDocument/2006/relationships/image"/><Relationship Id="rId7" Target="../media/image2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jpeg" Type="http://schemas.openxmlformats.org/officeDocument/2006/relationships/image"/><Relationship Id="rId3"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8.png" Type="http://schemas.openxmlformats.org/officeDocument/2006/relationships/image"/><Relationship Id="rId3" Target="../media/image9.jpeg" Type="http://schemas.openxmlformats.org/officeDocument/2006/relationships/image"/><Relationship Id="rId4" Target="../media/image10.jpeg" Type="http://schemas.openxmlformats.org/officeDocument/2006/relationships/image"/><Relationship Id="rId5" Target="../media/image11.jpeg" Type="http://schemas.openxmlformats.org/officeDocument/2006/relationships/image"/><Relationship Id="rId6" Target="../media/image12.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showMasterSp="0">
  <p:cSld>
    <p:bg bwMode="auto">
      <p:bgPr>
        <a:blipFill dpi="0" rotWithShape="0">
          <a:blip r:embed="rId2">
            <a:lum/>
          </a:blip>
          <a:stretch>
            <a:fillRect/>
          </a:stretch>
        </a:blipFill>
        <a:effectLst/>
      </p:bgPr>
    </p:bg>
    <p:spTree>
      <p:nvGrpSpPr>
        <p:cNvPr id="1" name=""/>
        <p:cNvGrpSpPr/>
        <p:nvPr/>
      </p:nvGrpSpPr>
      <p:grpSpPr>
        <a:xfrm>
          <a:off x="0" y="0"/>
          <a:ext cx="0" cy="0"/>
        </a:xfrm>
      </p:grpSpPr>
      <p:sp>
        <p:nvSpPr>
          <p:cNvPr id="1026" name="矩形 8"/>
          <p:cNvSpPr>
            <a:spLocks noChangeArrowheads="1"/>
          </p:cNvSpPr>
          <p:nvPr/>
        </p:nvSpPr>
        <p:spPr bwMode="auto">
          <a:xfrm>
            <a:off x="2400300" y="1344613"/>
            <a:ext cx="6743700" cy="1190625"/>
          </a:xfrm>
          <a:prstGeom prst="rect">
            <a:avLst/>
          </a:prstGeom>
          <a:solidFill>
            <a:srgbClr val="000000">
              <a:alpha val="50195"/>
            </a:srgbClr>
          </a:solidFill>
          <a:ln w="9525">
            <a:noFill/>
            <a:miter lim="800000"/>
          </a:ln>
        </p:spPr>
        <p:txBody>
          <a:bodyPr anchor="ctr"/>
          <a:lstStyle/>
          <a:p>
            <a:pPr algn="ctr"/>
            <a:endParaRPr altLang="zh-CN" lang="zh-CN">
              <a:solidFill>
                <a:srgbClr val="FFFFFF"/>
              </a:solidFill>
              <a:latin charset="-122" pitchFamily="2" typeface="宋体"/>
              <a:sym charset="-122" pitchFamily="2" typeface="宋体"/>
            </a:endParaRPr>
          </a:p>
        </p:txBody>
      </p:sp>
      <p:sp>
        <p:nvSpPr>
          <p:cNvPr id="1027" name="任意多边形 6"/>
          <p:cNvSpPr>
            <a:spLocks noChangeArrowheads="1"/>
          </p:cNvSpPr>
          <p:nvPr/>
        </p:nvSpPr>
        <p:spPr bwMode="auto">
          <a:xfrm flipV="1">
            <a:off x="6164263" y="1025525"/>
            <a:ext cx="2979737" cy="2582863"/>
          </a:xfrm>
          <a:custGeom>
            <a:gdLst>
              <a:gd fmla="*/ 0 w 6623722" name="T0"/>
              <a:gd fmla="*/ 1161822 h 5741997" name="T1"/>
              <a:gd fmla="*/ 1340460 w 6623722" name="T2"/>
              <a:gd fmla="*/ 1161822 h 5741997" name="T3"/>
              <a:gd fmla="*/ 1340460 w 6623722" name="T4"/>
              <a:gd fmla="*/ 504051 h 5741997" name="T5"/>
              <a:gd fmla="*/ 934871 w 6623722" name="T6"/>
              <a:gd fmla="*/ 0 h 5741997" name="T7"/>
              <a:gd fmla="*/ 0 60000 65536" name="T8"/>
              <a:gd fmla="*/ 0 60000 65536" name="T9"/>
              <a:gd fmla="*/ 0 60000 65536" name="T10"/>
              <a:gd fmla="*/ 0 60000 65536" name="T11"/>
              <a:gd fmla="*/ 0 w 6623722" name="T12"/>
              <a:gd fmla="*/ 0 h 5741997" name="T13"/>
              <a:gd fmla="*/ 6623722 w 6623722" name="T14"/>
              <a:gd fmla="*/ 5741997 h 5741997" name="T15"/>
            </a:gdLst>
            <a:cxnLst>
              <a:cxn ang="T8">
                <a:pos x="T0" y="T1"/>
              </a:cxn>
              <a:cxn ang="T9">
                <a:pos x="T2" y="T3"/>
              </a:cxn>
              <a:cxn ang="T10">
                <a:pos x="T4" y="T5"/>
              </a:cxn>
              <a:cxn ang="T11">
                <a:pos x="T6" y="T7"/>
              </a:cxn>
            </a:cxnLst>
            <a:rect b="T15" l="T12" r="T14" t="T13"/>
            <a:pathLst>
              <a:path h="5741997" w="6623722">
                <a:moveTo>
                  <a:pt x="0" y="5741997"/>
                </a:moveTo>
                <a:lnTo>
                  <a:pt x="6623722" y="5741997"/>
                </a:lnTo>
                <a:lnTo>
                  <a:pt x="6623722" y="2491138"/>
                </a:lnTo>
                <a:lnTo>
                  <a:pt x="4619552" y="0"/>
                </a:lnTo>
                <a:lnTo>
                  <a:pt x="0" y="5741997"/>
                </a:lnTo>
                <a:close/>
              </a:path>
            </a:pathLst>
          </a:custGeom>
          <a:solidFill>
            <a:srgbClr val="000000">
              <a:alpha val="50195"/>
            </a:srgbClr>
          </a:solidFill>
          <a:ln w="9525">
            <a:noFill/>
            <a:miter lim="800000"/>
          </a:ln>
        </p:spPr>
        <p:txBody>
          <a:bodyPr anchor="ctr"/>
          <a:lstStyle/>
          <a:p>
            <a:endParaRPr altLang="en-US" lang="zh-CN"/>
          </a:p>
        </p:txBody>
      </p:sp>
      <p:grpSp>
        <p:nvGrpSpPr>
          <p:cNvPr id="1028" name="组合 15"/>
          <p:cNvGrpSpPr/>
          <p:nvPr/>
        </p:nvGrpSpPr>
        <p:grpSpPr>
          <a:xfrm flipH="1">
            <a:off x="8512175" y="1676400"/>
            <a:ext cx="465138" cy="560388"/>
            <a:chExt cx="505378" cy="792779"/>
          </a:xfrm>
        </p:grpSpPr>
        <p:sp>
          <p:nvSpPr>
            <p:cNvPr id="1030" name="梯形 16"/>
            <p:cNvSpPr>
              <a:spLocks noChangeArrowheads="1"/>
            </p:cNvSpPr>
            <p:nvPr/>
          </p:nvSpPr>
          <p:spPr bwMode="auto">
            <a:xfrm flipV="1" rot="7200000">
              <a:off x="181821" y="-126609"/>
              <a:ext cx="196948" cy="450166"/>
            </a:xfrm>
            <a:custGeom>
              <a:gdLst>
                <a:gd fmla="*/ 1571299 w 21600" name="T0"/>
                <a:gd fmla="*/ 4690959 h 21600" name="T1"/>
                <a:gd fmla="*/ 897882 w 21600" name="T2"/>
                <a:gd fmla="*/ 9381917 h 21600" name="T3"/>
                <a:gd fmla="*/ 224475 w 21600" name="T4"/>
                <a:gd fmla="*/ 4690959 h 21600" name="T5"/>
                <a:gd fmla="*/ 897882 w 21600" name="T6"/>
                <a:gd fmla="*/ 0 h 21600" name="T7"/>
                <a:gd fmla="*/ 0 60000 65536" name="T8"/>
                <a:gd fmla="*/ 0 60000 65536" name="T9"/>
                <a:gd fmla="*/ 0 60000 65536" name="T10"/>
                <a:gd fmla="*/ 0 60000 65536" name="T11"/>
                <a:gd fmla="*/ 4500 w 21600" name="T12"/>
                <a:gd fmla="*/ 4500 h 21600" name="T13"/>
                <a:gd fmla="*/ 17100 w 21600" name="T14"/>
                <a:gd fmla="*/ 17100 h 21600" name="T15"/>
              </a:gdLst>
              <a:cxnLst>
                <a:cxn ang="T8">
                  <a:pos x="T0" y="T1"/>
                </a:cxn>
                <a:cxn ang="T9">
                  <a:pos x="T2" y="T3"/>
                </a:cxn>
                <a:cxn ang="T10">
                  <a:pos x="T4" y="T5"/>
                </a:cxn>
                <a:cxn ang="T11">
                  <a:pos x="T6" y="T7"/>
                </a:cxn>
              </a:cxnLst>
              <a:rect b="T15" l="T12" r="T14" t="T13"/>
              <a:pathLst>
                <a:path h="21600" w="21600">
                  <a:moveTo>
                    <a:pt x="0" y="0"/>
                  </a:moveTo>
                  <a:lnTo>
                    <a:pt x="5400" y="21600"/>
                  </a:lnTo>
                  <a:lnTo>
                    <a:pt x="16200" y="21600"/>
                  </a:lnTo>
                  <a:lnTo>
                    <a:pt x="21600" y="0"/>
                  </a:lnTo>
                  <a:lnTo>
                    <a:pt x="0" y="0"/>
                  </a:lnTo>
                  <a:close/>
                </a:path>
              </a:pathLst>
            </a:custGeom>
            <a:solidFill>
              <a:schemeClr val="bg1"/>
            </a:solidFill>
            <a:ln w="9525">
              <a:noFill/>
              <a:miter lim="800000"/>
            </a:ln>
          </p:spPr>
          <p:txBody>
            <a:bodyPr anchor="ctr"/>
            <a:lstStyle/>
            <a:p>
              <a:endParaRPr altLang="en-US" lang="zh-CN"/>
            </a:p>
          </p:txBody>
        </p:sp>
        <p:sp>
          <p:nvSpPr>
            <p:cNvPr id="1031" name="梯形 17"/>
            <p:cNvSpPr>
              <a:spLocks noChangeArrowheads="1"/>
            </p:cNvSpPr>
            <p:nvPr/>
          </p:nvSpPr>
          <p:spPr bwMode="auto">
            <a:xfrm flipV="1" rot="5400000">
              <a:off x="163164" y="162581"/>
              <a:ext cx="123829" cy="450166"/>
            </a:xfrm>
            <a:custGeom>
              <a:gdLst>
                <a:gd fmla="*/ 621151 w 21600" name="T0"/>
                <a:gd fmla="*/ 4690959 h 21600" name="T1"/>
                <a:gd fmla="*/ 354948 w 21600" name="T2"/>
                <a:gd fmla="*/ 9381917 h 21600" name="T3"/>
                <a:gd fmla="*/ 88738 w 21600" name="T4"/>
                <a:gd fmla="*/ 4690959 h 21600" name="T5"/>
                <a:gd fmla="*/ 354948 w 21600" name="T6"/>
                <a:gd fmla="*/ 0 h 21600" name="T7"/>
                <a:gd fmla="*/ 0 60000 65536" name="T8"/>
                <a:gd fmla="*/ 0 60000 65536" name="T9"/>
                <a:gd fmla="*/ 0 60000 65536" name="T10"/>
                <a:gd fmla="*/ 0 60000 65536" name="T11"/>
                <a:gd fmla="*/ 4500 w 21600" name="T12"/>
                <a:gd fmla="*/ 4500 h 21600" name="T13"/>
                <a:gd fmla="*/ 17100 w 21600" name="T14"/>
                <a:gd fmla="*/ 17100 h 21600" name="T15"/>
              </a:gdLst>
              <a:cxnLst>
                <a:cxn ang="T8">
                  <a:pos x="T0" y="T1"/>
                </a:cxn>
                <a:cxn ang="T9">
                  <a:pos x="T2" y="T3"/>
                </a:cxn>
                <a:cxn ang="T10">
                  <a:pos x="T4" y="T5"/>
                </a:cxn>
                <a:cxn ang="T11">
                  <a:pos x="T6" y="T7"/>
                </a:cxn>
              </a:cxnLst>
              <a:rect b="T15" l="T12" r="T14" t="T13"/>
              <a:pathLst>
                <a:path h="21600" w="21600">
                  <a:moveTo>
                    <a:pt x="0" y="0"/>
                  </a:moveTo>
                  <a:lnTo>
                    <a:pt x="5400" y="21600"/>
                  </a:lnTo>
                  <a:lnTo>
                    <a:pt x="16200" y="21600"/>
                  </a:lnTo>
                  <a:lnTo>
                    <a:pt x="21600" y="0"/>
                  </a:lnTo>
                  <a:lnTo>
                    <a:pt x="0" y="0"/>
                  </a:lnTo>
                  <a:close/>
                </a:path>
              </a:pathLst>
            </a:custGeom>
            <a:solidFill>
              <a:schemeClr val="bg1"/>
            </a:solidFill>
            <a:ln w="9525">
              <a:noFill/>
              <a:miter lim="800000"/>
            </a:ln>
          </p:spPr>
          <p:txBody>
            <a:bodyPr anchor="ctr"/>
            <a:lstStyle/>
            <a:p>
              <a:endParaRPr altLang="en-US" lang="zh-CN"/>
            </a:p>
          </p:txBody>
        </p:sp>
        <p:sp>
          <p:nvSpPr>
            <p:cNvPr id="1032" name="梯形 18"/>
            <p:cNvSpPr>
              <a:spLocks noChangeArrowheads="1"/>
            </p:cNvSpPr>
            <p:nvPr/>
          </p:nvSpPr>
          <p:spPr bwMode="auto">
            <a:xfrm rot="-7200000">
              <a:off x="181821" y="469222"/>
              <a:ext cx="196948" cy="450166"/>
            </a:xfrm>
            <a:custGeom>
              <a:gdLst>
                <a:gd fmla="*/ 1571299 w 21600" name="T0"/>
                <a:gd fmla="*/ 4690959 h 21600" name="T1"/>
                <a:gd fmla="*/ 897882 w 21600" name="T2"/>
                <a:gd fmla="*/ 9381917 h 21600" name="T3"/>
                <a:gd fmla="*/ 224475 w 21600" name="T4"/>
                <a:gd fmla="*/ 4690959 h 21600" name="T5"/>
                <a:gd fmla="*/ 897882 w 21600" name="T6"/>
                <a:gd fmla="*/ 0 h 21600" name="T7"/>
                <a:gd fmla="*/ 0 60000 65536" name="T8"/>
                <a:gd fmla="*/ 0 60000 65536" name="T9"/>
                <a:gd fmla="*/ 0 60000 65536" name="T10"/>
                <a:gd fmla="*/ 0 60000 65536" name="T11"/>
                <a:gd fmla="*/ 4500 w 21600" name="T12"/>
                <a:gd fmla="*/ 4500 h 21600" name="T13"/>
                <a:gd fmla="*/ 17100 w 21600" name="T14"/>
                <a:gd fmla="*/ 17100 h 21600" name="T15"/>
              </a:gdLst>
              <a:cxnLst>
                <a:cxn ang="T8">
                  <a:pos x="T0" y="T1"/>
                </a:cxn>
                <a:cxn ang="T9">
                  <a:pos x="T2" y="T3"/>
                </a:cxn>
                <a:cxn ang="T10">
                  <a:pos x="T4" y="T5"/>
                </a:cxn>
                <a:cxn ang="T11">
                  <a:pos x="T6" y="T7"/>
                </a:cxn>
              </a:cxnLst>
              <a:rect b="T15" l="T12" r="T14" t="T13"/>
              <a:pathLst>
                <a:path h="21600" w="21600">
                  <a:moveTo>
                    <a:pt x="0" y="0"/>
                  </a:moveTo>
                  <a:lnTo>
                    <a:pt x="5400" y="21600"/>
                  </a:lnTo>
                  <a:lnTo>
                    <a:pt x="16200" y="21600"/>
                  </a:lnTo>
                  <a:lnTo>
                    <a:pt x="21600" y="0"/>
                  </a:lnTo>
                  <a:lnTo>
                    <a:pt x="0" y="0"/>
                  </a:lnTo>
                  <a:close/>
                </a:path>
              </a:pathLst>
            </a:custGeom>
            <a:solidFill>
              <a:schemeClr val="bg1"/>
            </a:solidFill>
            <a:ln w="9525">
              <a:noFill/>
              <a:miter lim="800000"/>
            </a:ln>
          </p:spPr>
          <p:txBody>
            <a:bodyPr anchor="ctr"/>
            <a:lstStyle/>
            <a:p>
              <a:endParaRPr altLang="en-US" lang="zh-CN"/>
            </a:p>
          </p:txBody>
        </p:sp>
      </p:grpSp>
      <p:sp>
        <p:nvSpPr>
          <p:cNvPr id="1029" name="文本框 7"/>
          <p:cNvSpPr>
            <a:spLocks noChangeArrowheads="1"/>
          </p:cNvSpPr>
          <p:nvPr/>
        </p:nvSpPr>
        <p:spPr bwMode="auto">
          <a:xfrm>
            <a:off x="865188" y="1457325"/>
            <a:ext cx="7658100" cy="2042160"/>
          </a:xfrm>
          <a:prstGeom prst="rect">
            <a:avLst/>
          </a:prstGeom>
          <a:noFill/>
          <a:ln w="9525">
            <a:noFill/>
            <a:miter lim="800000"/>
          </a:ln>
        </p:spPr>
        <p:txBody>
          <a:bodyPr>
            <a:spAutoFit/>
          </a:bodyPr>
          <a:lstStyle/>
          <a:p>
            <a:pPr algn="ctr"/>
            <a:r>
              <a:rPr altLang="zh-CN" b="1" lang="en-US" sz="3200">
                <a:solidFill>
                  <a:schemeClr val="bg1"/>
                </a:solidFill>
                <a:latin charset="-122" pitchFamily="34" typeface="微软雅黑"/>
                <a:ea charset="-122" pitchFamily="34" typeface="微软雅黑"/>
                <a:sym charset="-122" pitchFamily="34" typeface="微软雅黑"/>
              </a:rPr>
              <a:t>HERE'S A REALLY BIG HEADING</a:t>
            </a:r>
          </a:p>
          <a:p>
            <a:pPr algn="ctr"/>
            <a:r>
              <a:rPr altLang="zh-CN" b="1" lang="en-US" sz="3200">
                <a:solidFill>
                  <a:schemeClr val="bg1"/>
                </a:solidFill>
                <a:latin charset="-122" pitchFamily="34" typeface="微软雅黑"/>
                <a:ea charset="-122" pitchFamily="34" typeface="微软雅黑"/>
                <a:sym charset="-122" pitchFamily="34" typeface="微软雅黑"/>
              </a:rPr>
              <a:t>                        WITH A SMALLER SUBTITLE  THAT ATTEMPTS TO ELABORATE</a:t>
            </a:r>
          </a:p>
        </p:txBody>
      </p:sp>
    </p:spTree>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266"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1267"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1268"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1269"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
        <p:nvSpPr>
          <p:cNvPr id="11270" name="任意多边形 17"/>
          <p:cNvSpPr>
            <a:spLocks noChangeArrowheads="1"/>
          </p:cNvSpPr>
          <p:nvPr/>
        </p:nvSpPr>
        <p:spPr bwMode="auto">
          <a:xfrm>
            <a:off x="3341688" y="1879600"/>
            <a:ext cx="2146300" cy="2144713"/>
          </a:xfrm>
          <a:custGeom>
            <a:gdLst>
              <a:gd fmla="*/ 781613 w 2946857" name="T0"/>
              <a:gd fmla="*/ 0 h 2946857" name="T1"/>
              <a:gd fmla="*/ 1563227 w 2946857" name="T2"/>
              <a:gd fmla="*/ 780458 h 2946857" name="T3"/>
              <a:gd fmla="*/ 781613 w 2946857" name="T4"/>
              <a:gd fmla="*/ 780458 h 2946857" name="T5"/>
              <a:gd fmla="*/ 781613 w 2946857" name="T6"/>
              <a:gd fmla="*/ 0 h 2946857" name="T7"/>
              <a:gd fmla="*/ 0 60000 65536" name="T8"/>
              <a:gd fmla="*/ 0 60000 65536" name="T9"/>
              <a:gd fmla="*/ 0 60000 65536" name="T10"/>
              <a:gd fmla="*/ 0 60000 65536" name="T11"/>
              <a:gd fmla="*/ 0 w 2946857" name="T12"/>
              <a:gd fmla="*/ 0 h 2946857" name="T13"/>
              <a:gd fmla="*/ 2946857 w 2946857" name="T14"/>
              <a:gd fmla="*/ 2946857 h 2946857" name="T15"/>
            </a:gdLst>
            <a:cxnLst>
              <a:cxn ang="T8">
                <a:pos x="T0" y="T1"/>
              </a:cxn>
              <a:cxn ang="T9">
                <a:pos x="T2" y="T3"/>
              </a:cxn>
              <a:cxn ang="T10">
                <a:pos x="T4" y="T5"/>
              </a:cxn>
              <a:cxn ang="T11">
                <a:pos x="T6" y="T7"/>
              </a:cxn>
            </a:cxnLst>
            <a:rect b="T15" l="T12" r="T14" t="T13"/>
            <a:pathLst>
              <a:path h="2946857" w="2946857">
                <a:moveTo>
                  <a:pt x="1473428" y="0"/>
                </a:moveTo>
                <a:cubicBezTo>
                  <a:pt x="2287180" y="0"/>
                  <a:pt x="2946857" y="659677"/>
                  <a:pt x="2946857" y="1473429"/>
                </a:cubicBezTo>
                <a:lnTo>
                  <a:pt x="1473429" y="1473429"/>
                </a:lnTo>
                <a:cubicBezTo>
                  <a:pt x="1473429" y="982286"/>
                  <a:pt x="1473428" y="491143"/>
                  <a:pt x="1473428" y="0"/>
                </a:cubicBezTo>
                <a:close/>
              </a:path>
            </a:pathLst>
          </a:custGeom>
          <a:solidFill>
            <a:srgbClr val="993300"/>
          </a:solidFill>
          <a:ln w="12700">
            <a:solidFill>
              <a:srgbClr val="FFFFFF"/>
            </a:solidFill>
            <a:miter lim="800000"/>
          </a:ln>
        </p:spPr>
        <p:txBody>
          <a:bodyPr anchor="ctr" bIns="1181100" lIns="1205865" rIns="252095" tIns="489585"/>
          <a:lstStyle/>
          <a:p>
            <a:endParaRPr altLang="en-US" lang="zh-CN"/>
          </a:p>
        </p:txBody>
      </p:sp>
      <p:sp>
        <p:nvSpPr>
          <p:cNvPr id="11271" name="任意多边形 18"/>
          <p:cNvSpPr>
            <a:spLocks noChangeArrowheads="1"/>
          </p:cNvSpPr>
          <p:nvPr/>
        </p:nvSpPr>
        <p:spPr bwMode="auto">
          <a:xfrm>
            <a:off x="3341688" y="1879600"/>
            <a:ext cx="2146300" cy="2144713"/>
          </a:xfrm>
          <a:custGeom>
            <a:gdLst>
              <a:gd fmla="*/ 1563227 w 2946857" name="T0"/>
              <a:gd fmla="*/ 780458 h 2946857" name="T1"/>
              <a:gd fmla="*/ 781613 w 2946857" name="T2"/>
              <a:gd fmla="*/ 1560917 h 2946857" name="T3"/>
              <a:gd fmla="*/ 781613 w 2946857" name="T4"/>
              <a:gd fmla="*/ 780458 h 2946857" name="T5"/>
              <a:gd fmla="*/ 1563227 w 2946857" name="T6"/>
              <a:gd fmla="*/ 780458 h 2946857" name="T7"/>
              <a:gd fmla="*/ 0 60000 65536" name="T8"/>
              <a:gd fmla="*/ 0 60000 65536" name="T9"/>
              <a:gd fmla="*/ 0 60000 65536" name="T10"/>
              <a:gd fmla="*/ 0 60000 65536" name="T11"/>
              <a:gd fmla="*/ 0 w 2946857" name="T12"/>
              <a:gd fmla="*/ 0 h 2946857" name="T13"/>
              <a:gd fmla="*/ 2946857 w 2946857" name="T14"/>
              <a:gd fmla="*/ 2946857 h 2946857" name="T15"/>
            </a:gdLst>
            <a:cxnLst>
              <a:cxn ang="T8">
                <a:pos x="T0" y="T1"/>
              </a:cxn>
              <a:cxn ang="T9">
                <a:pos x="T2" y="T3"/>
              </a:cxn>
              <a:cxn ang="T10">
                <a:pos x="T4" y="T5"/>
              </a:cxn>
              <a:cxn ang="T11">
                <a:pos x="T6" y="T7"/>
              </a:cxn>
            </a:cxnLst>
            <a:rect b="T15" l="T12" r="T14" t="T13"/>
            <a:pathLst>
              <a:path h="2946857" w="2946857">
                <a:moveTo>
                  <a:pt x="2946857" y="1473429"/>
                </a:moveTo>
                <a:cubicBezTo>
                  <a:pt x="2946857" y="2287181"/>
                  <a:pt x="2287180" y="2946858"/>
                  <a:pt x="1473428" y="2946858"/>
                </a:cubicBezTo>
                <a:cubicBezTo>
                  <a:pt x="1473428" y="2455715"/>
                  <a:pt x="1473429" y="1964572"/>
                  <a:pt x="1473429" y="1473429"/>
                </a:cubicBezTo>
                <a:lnTo>
                  <a:pt x="2946857" y="1473429"/>
                </a:lnTo>
                <a:close/>
              </a:path>
            </a:pathLst>
          </a:custGeom>
          <a:solidFill>
            <a:srgbClr val="2A577E">
              <a:alpha val="79999"/>
            </a:srgbClr>
          </a:solidFill>
          <a:ln w="12700">
            <a:solidFill>
              <a:srgbClr val="FFFFFF"/>
            </a:solidFill>
            <a:miter lim="800000"/>
          </a:ln>
        </p:spPr>
        <p:txBody>
          <a:bodyPr anchor="ctr" bIns="489585" lIns="1205865" rIns="252095" tIns="1181100"/>
          <a:lstStyle/>
          <a:p>
            <a:endParaRPr altLang="en-US" lang="zh-CN"/>
          </a:p>
        </p:txBody>
      </p:sp>
      <p:sp>
        <p:nvSpPr>
          <p:cNvPr id="11272" name="任意多边形 19"/>
          <p:cNvSpPr>
            <a:spLocks noChangeArrowheads="1"/>
          </p:cNvSpPr>
          <p:nvPr/>
        </p:nvSpPr>
        <p:spPr bwMode="auto">
          <a:xfrm>
            <a:off x="3341688" y="1879600"/>
            <a:ext cx="2146300" cy="2144713"/>
          </a:xfrm>
          <a:custGeom>
            <a:gdLst>
              <a:gd fmla="*/ 781613 w 2946857" name="T0"/>
              <a:gd fmla="*/ 1560915 h 2946857" name="T1"/>
              <a:gd fmla="*/ 0 w 2946857" name="T2"/>
              <a:gd fmla="*/ 780458 h 2946857" name="T3"/>
              <a:gd fmla="*/ 781613 w 2946857" name="T4"/>
              <a:gd fmla="*/ 780458 h 2946857" name="T5"/>
              <a:gd fmla="*/ 781613 w 2946857" name="T6"/>
              <a:gd fmla="*/ 1560915 h 2946857" name="T7"/>
              <a:gd fmla="*/ 0 60000 65536" name="T8"/>
              <a:gd fmla="*/ 0 60000 65536" name="T9"/>
              <a:gd fmla="*/ 0 60000 65536" name="T10"/>
              <a:gd fmla="*/ 0 60000 65536" name="T11"/>
              <a:gd fmla="*/ 0 w 2946857" name="T12"/>
              <a:gd fmla="*/ 0 h 2946857" name="T13"/>
              <a:gd fmla="*/ 2946857 w 2946857" name="T14"/>
              <a:gd fmla="*/ 2946857 h 2946857" name="T15"/>
            </a:gdLst>
            <a:cxnLst>
              <a:cxn ang="T8">
                <a:pos x="T0" y="T1"/>
              </a:cxn>
              <a:cxn ang="T9">
                <a:pos x="T2" y="T3"/>
              </a:cxn>
              <a:cxn ang="T10">
                <a:pos x="T4" y="T5"/>
              </a:cxn>
              <a:cxn ang="T11">
                <a:pos x="T6" y="T7"/>
              </a:cxn>
            </a:cxnLst>
            <a:rect b="T15" l="T12" r="T14" t="T13"/>
            <a:pathLst>
              <a:path h="2946857" w="2946857">
                <a:moveTo>
                  <a:pt x="1473429" y="2946857"/>
                </a:moveTo>
                <a:cubicBezTo>
                  <a:pt x="659677" y="2946857"/>
                  <a:pt x="0" y="2287180"/>
                  <a:pt x="0" y="1473428"/>
                </a:cubicBezTo>
                <a:lnTo>
                  <a:pt x="1473429" y="1473429"/>
                </a:lnTo>
                <a:lnTo>
                  <a:pt x="1473429" y="2946857"/>
                </a:lnTo>
                <a:close/>
              </a:path>
            </a:pathLst>
          </a:custGeom>
          <a:solidFill>
            <a:srgbClr val="993300"/>
          </a:solidFill>
          <a:ln w="12700">
            <a:solidFill>
              <a:srgbClr val="FFFFFF"/>
            </a:solidFill>
            <a:miter lim="800000"/>
          </a:ln>
        </p:spPr>
        <p:txBody>
          <a:bodyPr anchor="ctr" bIns="489585" lIns="252095" rIns="1205865" tIns="1181100"/>
          <a:lstStyle/>
          <a:p>
            <a:endParaRPr altLang="en-US" lang="zh-CN"/>
          </a:p>
        </p:txBody>
      </p:sp>
      <p:sp>
        <p:nvSpPr>
          <p:cNvPr id="11273" name="任意多边形 20"/>
          <p:cNvSpPr>
            <a:spLocks noChangeArrowheads="1"/>
          </p:cNvSpPr>
          <p:nvPr/>
        </p:nvSpPr>
        <p:spPr bwMode="auto">
          <a:xfrm>
            <a:off x="3341688" y="1879600"/>
            <a:ext cx="2146300" cy="2144713"/>
          </a:xfrm>
          <a:custGeom>
            <a:gdLst>
              <a:gd fmla="*/ 0 w 2946857" name="T0"/>
              <a:gd fmla="*/ 780458 h 2946857" name="T1"/>
              <a:gd fmla="*/ 781613 w 2946857" name="T2"/>
              <a:gd fmla="*/ 0 h 2946857" name="T3"/>
              <a:gd fmla="*/ 781613 w 2946857" name="T4"/>
              <a:gd fmla="*/ 780458 h 2946857" name="T5"/>
              <a:gd fmla="*/ 0 w 2946857" name="T6"/>
              <a:gd fmla="*/ 780458 h 2946857" name="T7"/>
              <a:gd fmla="*/ 0 60000 65536" name="T8"/>
              <a:gd fmla="*/ 0 60000 65536" name="T9"/>
              <a:gd fmla="*/ 0 60000 65536" name="T10"/>
              <a:gd fmla="*/ 0 60000 65536" name="T11"/>
              <a:gd fmla="*/ 0 w 2946857" name="T12"/>
              <a:gd fmla="*/ 0 h 2946857" name="T13"/>
              <a:gd fmla="*/ 2946857 w 2946857" name="T14"/>
              <a:gd fmla="*/ 2946857 h 2946857" name="T15"/>
            </a:gdLst>
            <a:cxnLst>
              <a:cxn ang="T8">
                <a:pos x="T0" y="T1"/>
              </a:cxn>
              <a:cxn ang="T9">
                <a:pos x="T2" y="T3"/>
              </a:cxn>
              <a:cxn ang="T10">
                <a:pos x="T4" y="T5"/>
              </a:cxn>
              <a:cxn ang="T11">
                <a:pos x="T6" y="T7"/>
              </a:cxn>
            </a:cxnLst>
            <a:rect b="T15" l="T12" r="T14" t="T13"/>
            <a:pathLst>
              <a:path h="2946857" w="2946857">
                <a:moveTo>
                  <a:pt x="0" y="1473429"/>
                </a:moveTo>
                <a:cubicBezTo>
                  <a:pt x="0" y="659677"/>
                  <a:pt x="659677" y="0"/>
                  <a:pt x="1473429" y="0"/>
                </a:cubicBezTo>
                <a:lnTo>
                  <a:pt x="1473429" y="1473429"/>
                </a:lnTo>
                <a:lnTo>
                  <a:pt x="0" y="1473429"/>
                </a:lnTo>
                <a:close/>
              </a:path>
            </a:pathLst>
          </a:custGeom>
          <a:solidFill>
            <a:srgbClr val="2A577E">
              <a:alpha val="79999"/>
            </a:srgbClr>
          </a:solidFill>
          <a:ln w="12700">
            <a:solidFill>
              <a:srgbClr val="FFFFFF"/>
            </a:solidFill>
            <a:miter lim="800000"/>
          </a:ln>
        </p:spPr>
        <p:txBody>
          <a:bodyPr anchor="ctr" bIns="1195070" lIns="269875" rIns="1220470" tIns="507365"/>
          <a:lstStyle/>
          <a:p>
            <a:endParaRPr altLang="en-US" lang="zh-CN"/>
          </a:p>
        </p:txBody>
      </p:sp>
      <p:sp>
        <p:nvSpPr>
          <p:cNvPr id="11274" name="矩形 21"/>
          <p:cNvSpPr>
            <a:spLocks noChangeArrowheads="1"/>
          </p:cNvSpPr>
          <p:nvPr/>
        </p:nvSpPr>
        <p:spPr bwMode="auto">
          <a:xfrm>
            <a:off x="3748088" y="2063750"/>
            <a:ext cx="448318" cy="891544"/>
          </a:xfrm>
          <a:prstGeom prst="rect">
            <a:avLst/>
          </a:prstGeom>
          <a:noFill/>
          <a:ln w="9525">
            <a:noFill/>
            <a:miter lim="800000"/>
          </a:ln>
        </p:spPr>
        <p:txBody>
          <a:bodyPr bIns="34292" lIns="68584" rIns="68584" tIns="34292" wrap="none">
            <a:spAutoFit/>
          </a:bodyPr>
          <a:lstStyle/>
          <a:p>
            <a:r>
              <a:rPr altLang="zh-CN" b="1" lang="en-US" sz="5400">
                <a:solidFill>
                  <a:schemeClr val="bg1"/>
                </a:solidFill>
                <a:latin charset="0" pitchFamily="34" typeface="Calibri Light"/>
                <a:ea charset="-122" pitchFamily="34" typeface="微软雅黑"/>
                <a:sym charset="0" pitchFamily="34" typeface="Calibri Light"/>
              </a:rPr>
              <a:t>S</a:t>
            </a:r>
          </a:p>
        </p:txBody>
      </p:sp>
      <p:sp>
        <p:nvSpPr>
          <p:cNvPr id="11275" name="矩形 26"/>
          <p:cNvSpPr>
            <a:spLocks noChangeArrowheads="1"/>
          </p:cNvSpPr>
          <p:nvPr/>
        </p:nvSpPr>
        <p:spPr bwMode="auto">
          <a:xfrm>
            <a:off x="4445000" y="2063750"/>
            <a:ext cx="742005" cy="891544"/>
          </a:xfrm>
          <a:prstGeom prst="rect">
            <a:avLst/>
          </a:prstGeom>
          <a:noFill/>
          <a:ln w="9525">
            <a:noFill/>
            <a:miter lim="800000"/>
          </a:ln>
        </p:spPr>
        <p:txBody>
          <a:bodyPr bIns="34292" lIns="68584" rIns="68584" tIns="34292" wrap="none">
            <a:spAutoFit/>
          </a:bodyPr>
          <a:lstStyle/>
          <a:p>
            <a:r>
              <a:rPr altLang="zh-CN" b="1" lang="en-US" sz="5400">
                <a:solidFill>
                  <a:schemeClr val="bg1"/>
                </a:solidFill>
                <a:latin charset="0" pitchFamily="34" typeface="Calibri Light"/>
                <a:ea charset="-122" pitchFamily="34" typeface="微软雅黑"/>
                <a:sym charset="0" pitchFamily="34" typeface="Calibri Light"/>
              </a:rPr>
              <a:t>W</a:t>
            </a:r>
          </a:p>
        </p:txBody>
      </p:sp>
      <p:sp>
        <p:nvSpPr>
          <p:cNvPr id="11276" name="矩形 27"/>
          <p:cNvSpPr>
            <a:spLocks noChangeArrowheads="1"/>
          </p:cNvSpPr>
          <p:nvPr/>
        </p:nvSpPr>
        <p:spPr bwMode="auto">
          <a:xfrm>
            <a:off x="3702050" y="2954338"/>
            <a:ext cx="586430" cy="891544"/>
          </a:xfrm>
          <a:prstGeom prst="rect">
            <a:avLst/>
          </a:prstGeom>
          <a:noFill/>
          <a:ln w="9525">
            <a:noFill/>
            <a:miter lim="800000"/>
          </a:ln>
        </p:spPr>
        <p:txBody>
          <a:bodyPr bIns="34292" lIns="68584" rIns="68584" tIns="34292" wrap="none">
            <a:spAutoFit/>
          </a:bodyPr>
          <a:lstStyle/>
          <a:p>
            <a:r>
              <a:rPr altLang="zh-CN" b="1" lang="en-US" sz="5400">
                <a:solidFill>
                  <a:schemeClr val="bg1"/>
                </a:solidFill>
                <a:latin charset="0" pitchFamily="34" typeface="Calibri Light"/>
                <a:ea charset="-122" pitchFamily="34" typeface="微软雅黑"/>
                <a:sym charset="0" pitchFamily="34" typeface="Calibri Light"/>
              </a:rPr>
              <a:t>O</a:t>
            </a:r>
          </a:p>
        </p:txBody>
      </p:sp>
      <p:sp>
        <p:nvSpPr>
          <p:cNvPr id="11277" name="矩形 28"/>
          <p:cNvSpPr>
            <a:spLocks noChangeArrowheads="1"/>
          </p:cNvSpPr>
          <p:nvPr/>
        </p:nvSpPr>
        <p:spPr bwMode="auto">
          <a:xfrm>
            <a:off x="4572000" y="2954338"/>
            <a:ext cx="468955" cy="891544"/>
          </a:xfrm>
          <a:prstGeom prst="rect">
            <a:avLst/>
          </a:prstGeom>
          <a:noFill/>
          <a:ln w="9525">
            <a:noFill/>
            <a:miter lim="800000"/>
          </a:ln>
        </p:spPr>
        <p:txBody>
          <a:bodyPr bIns="34292" lIns="68584" rIns="68584" tIns="34292" wrap="none">
            <a:spAutoFit/>
          </a:bodyPr>
          <a:lstStyle/>
          <a:p>
            <a:r>
              <a:rPr altLang="zh-CN" b="1" lang="en-US" sz="5400">
                <a:solidFill>
                  <a:schemeClr val="bg1"/>
                </a:solidFill>
                <a:latin charset="0" pitchFamily="34" typeface="Calibri Light"/>
                <a:ea charset="-122" pitchFamily="34" typeface="微软雅黑"/>
                <a:sym charset="0" pitchFamily="34" typeface="Calibri Light"/>
              </a:rPr>
              <a:t>T</a:t>
            </a:r>
          </a:p>
        </p:txBody>
      </p:sp>
      <p:sp>
        <p:nvSpPr>
          <p:cNvPr id="11278" name="同心圆 2"/>
          <p:cNvSpPr/>
          <p:nvPr/>
        </p:nvSpPr>
        <p:spPr bwMode="auto">
          <a:xfrm>
            <a:off x="901700" y="1727200"/>
            <a:ext cx="341313" cy="341313"/>
          </a:xfrm>
          <a:custGeom>
            <a:gdLst>
              <a:gd fmla="*/ 0 w 455708" name="T0"/>
              <a:gd fmla="*/ 127818 h 455708" name="T1"/>
              <a:gd fmla="*/ 127818 w 455708" name="T2"/>
              <a:gd fmla="*/ 0 h 455708" name="T3"/>
              <a:gd fmla="*/ 255634 w 455708" name="T4"/>
              <a:gd fmla="*/ 127818 h 455708" name="T5"/>
              <a:gd fmla="*/ 127818 w 455708" name="T6"/>
              <a:gd fmla="*/ 255634 h 455708" name="T7"/>
              <a:gd fmla="*/ 0 w 455708" name="T8"/>
              <a:gd fmla="*/ 127818 h 455708" name="T9"/>
              <a:gd fmla="*/ 59182 w 455708" name="T10"/>
              <a:gd fmla="*/ 127818 h 455708" name="T11"/>
              <a:gd fmla="*/ 127818 w 455708" name="T12"/>
              <a:gd fmla="*/ 196453 h 455708" name="T13"/>
              <a:gd fmla="*/ 196453 w 455708" name="T14"/>
              <a:gd fmla="*/ 127818 h 455708" name="T15"/>
              <a:gd fmla="*/ 127818 w 455708" name="T16"/>
              <a:gd fmla="*/ 59182 h 455708" name="T17"/>
              <a:gd fmla="*/ 59182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11279" name="文本框 9"/>
          <p:cNvSpPr txBox="1">
            <a:spLocks noChangeArrowheads="1"/>
          </p:cNvSpPr>
          <p:nvPr/>
        </p:nvSpPr>
        <p:spPr bwMode="auto">
          <a:xfrm>
            <a:off x="1401763" y="1735138"/>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1280" name="文本框 31"/>
          <p:cNvSpPr txBox="1">
            <a:spLocks noChangeArrowheads="1"/>
          </p:cNvSpPr>
          <p:nvPr/>
        </p:nvSpPr>
        <p:spPr bwMode="auto">
          <a:xfrm>
            <a:off x="1401763" y="2027238"/>
            <a:ext cx="1725612" cy="5257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grpSp>
        <p:nvGrpSpPr>
          <p:cNvPr id="11281" name="Group 17"/>
          <p:cNvGrpSpPr/>
          <p:nvPr/>
        </p:nvGrpSpPr>
        <p:grpSpPr>
          <a:xfrm>
            <a:off x="901700" y="3282950"/>
            <a:ext cx="2143125" cy="849313"/>
            <a:chExt cx="3374" cy="1338"/>
          </a:xfrm>
        </p:grpSpPr>
        <p:sp>
          <p:nvSpPr>
            <p:cNvPr id="11290" name="同心圆 9"/>
            <p:cNvSpPr/>
            <p:nvPr/>
          </p:nvSpPr>
          <p:spPr bwMode="auto">
            <a:xfrm>
              <a:off x="0" y="0"/>
              <a:ext cx="537" cy="537"/>
            </a:xfrm>
            <a:custGeom>
              <a:gdLst>
                <a:gd fmla="*/ 0 w 455708" name="T0"/>
                <a:gd fmla="*/ 0 h 455708" name="T1"/>
                <a:gd fmla="*/ 0 w 455708" name="T2"/>
                <a:gd fmla="*/ 0 h 455708" name="T3"/>
                <a:gd fmla="*/ 1 w 455708" name="T4"/>
                <a:gd fmla="*/ 0 h 455708" name="T5"/>
                <a:gd fmla="*/ 0 w 455708" name="T6"/>
                <a:gd fmla="*/ 1 h 455708" name="T7"/>
                <a:gd fmla="*/ 0 w 455708" name="T8"/>
                <a:gd fmla="*/ 0 h 455708" name="T9"/>
                <a:gd fmla="*/ 0 w 455708" name="T10"/>
                <a:gd fmla="*/ 0 h 455708" name="T11"/>
                <a:gd fmla="*/ 0 w 455708" name="T12"/>
                <a:gd fmla="*/ 0 h 455708" name="T13"/>
                <a:gd fmla="*/ 0 w 455708" name="T14"/>
                <a:gd fmla="*/ 0 h 455708" name="T15"/>
                <a:gd fmla="*/ 0 w 455708" name="T16"/>
                <a:gd fmla="*/ 0 h 455708" name="T17"/>
                <a:gd fmla="*/ 0 w 455708" name="T18"/>
                <a:gd fmla="*/ 0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11291" name="文本框 9"/>
            <p:cNvSpPr txBox="1">
              <a:spLocks noChangeArrowheads="1"/>
            </p:cNvSpPr>
            <p:nvPr/>
          </p:nvSpPr>
          <p:spPr bwMode="auto">
            <a:xfrm>
              <a:off x="787" y="12"/>
              <a:ext cx="2458" cy="468"/>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1292" name="文本框 31"/>
            <p:cNvSpPr txBox="1">
              <a:spLocks noChangeArrowheads="1"/>
            </p:cNvSpPr>
            <p:nvPr/>
          </p:nvSpPr>
          <p:spPr bwMode="auto">
            <a:xfrm>
              <a:off x="788" y="474"/>
              <a:ext cx="2587" cy="828"/>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grpSp>
      <p:grpSp>
        <p:nvGrpSpPr>
          <p:cNvPr id="11282" name="Group 21"/>
          <p:cNvGrpSpPr/>
          <p:nvPr/>
        </p:nvGrpSpPr>
        <p:grpSpPr>
          <a:xfrm>
            <a:off x="5930900" y="3282950"/>
            <a:ext cx="2143125" cy="849313"/>
            <a:chExt cx="3374" cy="1338"/>
          </a:xfrm>
        </p:grpSpPr>
        <p:sp>
          <p:nvSpPr>
            <p:cNvPr id="11287" name="同心圆 9"/>
            <p:cNvSpPr/>
            <p:nvPr/>
          </p:nvSpPr>
          <p:spPr bwMode="auto">
            <a:xfrm>
              <a:off x="0" y="0"/>
              <a:ext cx="537" cy="537"/>
            </a:xfrm>
            <a:custGeom>
              <a:gdLst>
                <a:gd fmla="*/ 0 w 455708" name="T0"/>
                <a:gd fmla="*/ 0 h 455708" name="T1"/>
                <a:gd fmla="*/ 0 w 455708" name="T2"/>
                <a:gd fmla="*/ 0 h 455708" name="T3"/>
                <a:gd fmla="*/ 1 w 455708" name="T4"/>
                <a:gd fmla="*/ 0 h 455708" name="T5"/>
                <a:gd fmla="*/ 0 w 455708" name="T6"/>
                <a:gd fmla="*/ 1 h 455708" name="T7"/>
                <a:gd fmla="*/ 0 w 455708" name="T8"/>
                <a:gd fmla="*/ 0 h 455708" name="T9"/>
                <a:gd fmla="*/ 0 w 455708" name="T10"/>
                <a:gd fmla="*/ 0 h 455708" name="T11"/>
                <a:gd fmla="*/ 0 w 455708" name="T12"/>
                <a:gd fmla="*/ 0 h 455708" name="T13"/>
                <a:gd fmla="*/ 0 w 455708" name="T14"/>
                <a:gd fmla="*/ 0 h 455708" name="T15"/>
                <a:gd fmla="*/ 0 w 455708" name="T16"/>
                <a:gd fmla="*/ 0 h 455708" name="T17"/>
                <a:gd fmla="*/ 0 w 455708" name="T18"/>
                <a:gd fmla="*/ 0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11288" name="文本框 9"/>
            <p:cNvSpPr txBox="1">
              <a:spLocks noChangeArrowheads="1"/>
            </p:cNvSpPr>
            <p:nvPr/>
          </p:nvSpPr>
          <p:spPr bwMode="auto">
            <a:xfrm>
              <a:off x="787" y="12"/>
              <a:ext cx="2458" cy="468"/>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1289" name="文本框 31"/>
            <p:cNvSpPr txBox="1">
              <a:spLocks noChangeArrowheads="1"/>
            </p:cNvSpPr>
            <p:nvPr/>
          </p:nvSpPr>
          <p:spPr bwMode="auto">
            <a:xfrm>
              <a:off x="788" y="474"/>
              <a:ext cx="2587" cy="828"/>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grpSp>
      <p:grpSp>
        <p:nvGrpSpPr>
          <p:cNvPr id="11283" name="Group 25"/>
          <p:cNvGrpSpPr/>
          <p:nvPr/>
        </p:nvGrpSpPr>
        <p:grpSpPr>
          <a:xfrm>
            <a:off x="5930900" y="1736725"/>
            <a:ext cx="2143125" cy="849313"/>
            <a:chExt cx="3374" cy="1338"/>
          </a:xfrm>
        </p:grpSpPr>
        <p:sp>
          <p:nvSpPr>
            <p:cNvPr id="11284" name="同心圆 9"/>
            <p:cNvSpPr/>
            <p:nvPr/>
          </p:nvSpPr>
          <p:spPr bwMode="auto">
            <a:xfrm>
              <a:off x="0" y="0"/>
              <a:ext cx="537" cy="537"/>
            </a:xfrm>
            <a:custGeom>
              <a:gdLst>
                <a:gd fmla="*/ 0 w 455708" name="T0"/>
                <a:gd fmla="*/ 0 h 455708" name="T1"/>
                <a:gd fmla="*/ 0 w 455708" name="T2"/>
                <a:gd fmla="*/ 0 h 455708" name="T3"/>
                <a:gd fmla="*/ 1 w 455708" name="T4"/>
                <a:gd fmla="*/ 0 h 455708" name="T5"/>
                <a:gd fmla="*/ 0 w 455708" name="T6"/>
                <a:gd fmla="*/ 1 h 455708" name="T7"/>
                <a:gd fmla="*/ 0 w 455708" name="T8"/>
                <a:gd fmla="*/ 0 h 455708" name="T9"/>
                <a:gd fmla="*/ 0 w 455708" name="T10"/>
                <a:gd fmla="*/ 0 h 455708" name="T11"/>
                <a:gd fmla="*/ 0 w 455708" name="T12"/>
                <a:gd fmla="*/ 0 h 455708" name="T13"/>
                <a:gd fmla="*/ 0 w 455708" name="T14"/>
                <a:gd fmla="*/ 0 h 455708" name="T15"/>
                <a:gd fmla="*/ 0 w 455708" name="T16"/>
                <a:gd fmla="*/ 0 h 455708" name="T17"/>
                <a:gd fmla="*/ 0 w 455708" name="T18"/>
                <a:gd fmla="*/ 0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11285" name="文本框 9"/>
            <p:cNvSpPr txBox="1">
              <a:spLocks noChangeArrowheads="1"/>
            </p:cNvSpPr>
            <p:nvPr/>
          </p:nvSpPr>
          <p:spPr bwMode="auto">
            <a:xfrm>
              <a:off x="787" y="12"/>
              <a:ext cx="2458" cy="468"/>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1286" name="文本框 31"/>
            <p:cNvSpPr txBox="1">
              <a:spLocks noChangeArrowheads="1"/>
            </p:cNvSpPr>
            <p:nvPr/>
          </p:nvSpPr>
          <p:spPr bwMode="auto">
            <a:xfrm>
              <a:off x="788" y="474"/>
              <a:ext cx="2587" cy="828"/>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grpSp>
    </p:spTree>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bwMode="auto">
      <p:bgPr>
        <a:solidFill>
          <a:schemeClr val="bg1"/>
        </a:solidFill>
        <a:effectLst/>
      </p:bgPr>
    </p:bg>
    <p:spTree>
      <p:nvGrpSpPr>
        <p:cNvPr id="1" name=""/>
        <p:cNvGrpSpPr/>
        <p:nvPr/>
      </p:nvGrpSpPr>
      <p:grpSpPr>
        <a:xfrm>
          <a:off x="0" y="0"/>
          <a:ext cx="0" cy="0"/>
        </a:xfrm>
      </p:grpSpPr>
      <p:sp>
        <p:nvSpPr>
          <p:cNvPr id="14338" name="Rectangle 2"/>
          <p:cNvSpPr>
            <a:spLocks noChangeArrowheads="1"/>
          </p:cNvSpPr>
          <p:nvPr/>
        </p:nvSpPr>
        <p:spPr bwMode="auto">
          <a:xfrm>
            <a:off x="1588" y="6350"/>
            <a:ext cx="9142412" cy="5153025"/>
          </a:xfrm>
          <a:prstGeom prst="rect">
            <a:avLst/>
          </a:prstGeom>
          <a:blipFill dpi="0" rotWithShape="0">
            <a:blip r:embed="rId2">
              <a:alphaModFix amt="22000"/>
            </a:blip>
            <a:stretch>
              <a:fillRect r="-31333"/>
            </a:stretch>
          </a:blipFill>
          <a:ln>
            <a:noFill/>
          </a:ln>
          <a:effectLst/>
          <a:extLst/>
        </p:spPr>
        <p:txBody>
          <a:bodyPr anchor="ctr"/>
          <a:lstStyle/>
          <a:p>
            <a:pPr>
              <a:defRPr/>
            </a:pPr>
            <a:endParaRPr altLang="en-US" lang="zh-CN"/>
          </a:p>
        </p:txBody>
      </p:sp>
      <p:sp>
        <p:nvSpPr>
          <p:cNvPr id="12293" name="任意多边形 483"/>
          <p:cNvSpPr/>
          <p:nvPr/>
        </p:nvSpPr>
        <p:spPr bwMode="auto">
          <a:xfrm>
            <a:off x="1047750" y="2298700"/>
            <a:ext cx="7605713" cy="1630363"/>
          </a:xfrm>
          <a:custGeom>
            <a:gdLst>
              <a:gd fmla="*/ 0 w 21600" name="T0"/>
              <a:gd fmla="*/ 123059415 h 21600" name="T1"/>
              <a:gd fmla="*/ 477593709 w 21600" name="T2"/>
              <a:gd fmla="*/ 95673025 h 21600" name="T3"/>
              <a:gd fmla="*/ 778135638 w 21600" name="T4"/>
              <a:gd fmla="*/ 103489556 h 21600" name="T5"/>
              <a:gd fmla="*/ 1027719133 w 21600" name="T6"/>
              <a:gd fmla="*/ 70685060 h 21600" name="T7"/>
              <a:gd fmla="*/ 1271846938 w 21600" name="T8"/>
              <a:gd fmla="*/ 49394716 h 21600" name="T9"/>
              <a:gd fmla="*/ 1425341439 w 21600" name="T10"/>
              <a:gd fmla="*/ 68383457 h 21600" name="T11"/>
              <a:gd fmla="*/ 1631529779 w 21600" name="T12"/>
              <a:gd fmla="*/ 44791358 h 21600" name="T13"/>
              <a:gd fmla="*/ 1752292965 w 21600" name="T14"/>
              <a:gd fmla="*/ 0 h 21600" name="T15"/>
              <a:gd fmla="*/ 1969764165 w 21600" name="T16"/>
              <a:gd fmla="*/ 26947711 h 21600" name="T17"/>
              <a:gd fmla="*/ 2147483647 w 21600" name="T18"/>
              <a:gd fmla="*/ 26947711 h 21600" name="T19"/>
              <a:gd fmla="*/ 2147483647 w 21600" name="T20"/>
              <a:gd fmla="*/ 26947711 h 21600"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1600" name="T33"/>
              <a:gd fmla="*/ 0 h 21600" name="T34"/>
              <a:gd fmla="*/ 21600 w 21600" name="T35"/>
              <a:gd fmla="*/ 21600 h 21600"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1600" w="21600">
                <a:moveTo>
                  <a:pt x="0" y="21600"/>
                </a:moveTo>
                <a:lnTo>
                  <a:pt x="3852" y="16793"/>
                </a:lnTo>
                <a:lnTo>
                  <a:pt x="6276" y="18165"/>
                </a:lnTo>
                <a:lnTo>
                  <a:pt x="8289" y="12407"/>
                </a:lnTo>
                <a:lnTo>
                  <a:pt x="10258" y="8670"/>
                </a:lnTo>
                <a:lnTo>
                  <a:pt x="11496" y="12003"/>
                </a:lnTo>
                <a:lnTo>
                  <a:pt x="13159" y="7862"/>
                </a:lnTo>
                <a:lnTo>
                  <a:pt x="14133" y="0"/>
                </a:lnTo>
                <a:lnTo>
                  <a:pt x="15887" y="4730"/>
                </a:lnTo>
                <a:lnTo>
                  <a:pt x="21578" y="4730"/>
                </a:lnTo>
                <a:lnTo>
                  <a:pt x="21600" y="4730"/>
                </a:lnTo>
              </a:path>
            </a:pathLst>
          </a:custGeom>
          <a:noFill/>
          <a:ln cap="rnd" w="34925">
            <a:solidFill>
              <a:schemeClr val="bg2"/>
            </a:solidFill>
            <a:prstDash val="sysDot"/>
            <a:round/>
          </a:ln>
        </p:spPr>
        <p:txBody>
          <a:bodyPr/>
          <a:lstStyle/>
          <a:p>
            <a:endParaRPr altLang="en-US" lang="zh-CN"/>
          </a:p>
        </p:txBody>
      </p:sp>
      <p:grpSp>
        <p:nvGrpSpPr>
          <p:cNvPr id="2" name="Group 4"/>
          <p:cNvGrpSpPr/>
          <p:nvPr/>
        </p:nvGrpSpPr>
        <p:grpSpPr>
          <a:xfrm>
            <a:off x="3221038" y="3022600"/>
            <a:ext cx="509587" cy="600075"/>
            <a:chExt cx="509588" cy="744538"/>
          </a:xfrm>
        </p:grpSpPr>
        <p:sp>
          <p:nvSpPr>
            <p:cNvPr id="12319" name="Freeform 523"/>
            <p:cNvSpPr/>
            <p:nvPr/>
          </p:nvSpPr>
          <p:spPr bwMode="auto">
            <a:xfrm>
              <a:off x="6350" y="0"/>
              <a:ext cx="503238" cy="336550"/>
            </a:xfrm>
            <a:custGeom>
              <a:gdLst>
                <a:gd fmla="*/ 0 w 1166" name="T0"/>
                <a:gd fmla="*/ 18480721 h 775" name="T1"/>
                <a:gd fmla="*/ 83450318 w 1166" name="T2"/>
                <a:gd fmla="*/ 9617514 h 775" name="T3"/>
                <a:gd fmla="*/ 123126286 w 1166" name="T4"/>
                <a:gd fmla="*/ 30738527 h 775" name="T5"/>
                <a:gd fmla="*/ 190743577 w 1166" name="T6"/>
                <a:gd fmla="*/ 18480721 h 775" name="T7"/>
                <a:gd fmla="*/ 184968858 w 1166" name="T8"/>
                <a:gd fmla="*/ 58082459 h 775" name="T9"/>
                <a:gd fmla="*/ 196704312 w 1166" name="T10"/>
                <a:gd fmla="*/ 89575713 h 775" name="T11"/>
                <a:gd fmla="*/ 204341355 w 1166" name="T12"/>
                <a:gd fmla="*/ 124651621 h 775" name="T13"/>
                <a:gd fmla="*/ 217194204 w 1166" name="T14"/>
                <a:gd fmla="*/ 140115112 h 775" name="T15"/>
                <a:gd fmla="*/ 149949809 w 1166" name="T16"/>
                <a:gd fmla="*/ 144452480 h 775" name="T17"/>
                <a:gd fmla="*/ 108224637 w 1166" name="T18"/>
                <a:gd fmla="*/ 122577171 h 775" name="T19"/>
                <a:gd fmla="*/ 48058359 w 1166" name="T20"/>
                <a:gd fmla="*/ 118428271 h 775" name="T21"/>
                <a:gd fmla="*/ 5029358 w 1166" name="T22"/>
                <a:gd fmla="*/ 141623724 h 775" name="T23"/>
                <a:gd fmla="*/ 0 w 1166" name="T24"/>
                <a:gd fmla="*/ 18480721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1166" name="T39"/>
                <a:gd fmla="*/ 0 h 775" name="T40"/>
                <a:gd fmla="*/ 1166 w 1166" name="T41"/>
                <a:gd fmla="*/ 775 h 775"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rgbClr val="EB3D00"/>
            </a:solidFill>
            <a:ln w="9525">
              <a:noFill/>
              <a:round/>
            </a:ln>
          </p:spPr>
          <p:txBody>
            <a:bodyPr/>
            <a:lstStyle/>
            <a:p>
              <a:endParaRPr altLang="en-US" lang="zh-CN"/>
            </a:p>
          </p:txBody>
        </p:sp>
        <p:sp>
          <p:nvSpPr>
            <p:cNvPr id="12320" name="Rectangle 524"/>
            <p:cNvSpPr>
              <a:spLocks noChangeArrowheads="1"/>
            </p:cNvSpPr>
            <p:nvPr/>
          </p:nvSpPr>
          <p:spPr bwMode="auto">
            <a:xfrm>
              <a:off x="0" y="42863"/>
              <a:ext cx="22225" cy="701675"/>
            </a:xfrm>
            <a:prstGeom prst="rect">
              <a:avLst/>
            </a:prstGeom>
            <a:solidFill>
              <a:srgbClr val="24211D"/>
            </a:solidFill>
            <a:ln w="9525">
              <a:noFill/>
              <a:miter lim="800000"/>
            </a:ln>
          </p:spPr>
          <p:txBody>
            <a:bodyPr/>
            <a:lstStyle/>
            <a:p>
              <a:endParaRPr altLang="en-US" lang="zh-CN"/>
            </a:p>
          </p:txBody>
        </p:sp>
      </p:grpSp>
      <p:sp>
        <p:nvSpPr>
          <p:cNvPr id="14343" name="文本框 180"/>
          <p:cNvSpPr txBox="1">
            <a:spLocks noChangeArrowheads="1"/>
          </p:cNvSpPr>
          <p:nvPr/>
        </p:nvSpPr>
        <p:spPr bwMode="auto">
          <a:xfrm>
            <a:off x="2473325" y="2768600"/>
            <a:ext cx="1047750" cy="457200"/>
          </a:xfrm>
          <a:prstGeom prst="rect">
            <a:avLst/>
          </a:prstGeom>
          <a:noFill/>
          <a:ln w="9525">
            <a:noFill/>
            <a:miter lim="800000"/>
          </a:ln>
        </p:spPr>
        <p:txBody>
          <a:bodyPr>
            <a:spAutoFit/>
          </a:bodyPr>
          <a:lstStyle/>
          <a:p>
            <a:pPr algn="ctr"/>
            <a:r>
              <a:rPr altLang="en-US" lang="zh-CN" sz="1200">
                <a:solidFill>
                  <a:srgbClr val="2B2E30"/>
                </a:solidFill>
                <a:latin charset="-122" pitchFamily="34" typeface="微软雅黑"/>
                <a:ea charset="-122" pitchFamily="34" typeface="微软雅黑"/>
              </a:rPr>
              <a:t>金融业</a:t>
            </a:r>
          </a:p>
          <a:p>
            <a:pPr algn="ctr"/>
            <a:r>
              <a:rPr altLang="en-US" lang="zh-CN" sz="1200">
                <a:solidFill>
                  <a:srgbClr val="2B2E30"/>
                </a:solidFill>
                <a:latin charset="-122" pitchFamily="34" typeface="微软雅黑"/>
                <a:ea charset="-122" pitchFamily="34" typeface="微软雅黑"/>
              </a:rPr>
              <a:t>59万</a:t>
            </a:r>
          </a:p>
        </p:txBody>
      </p:sp>
      <p:grpSp>
        <p:nvGrpSpPr>
          <p:cNvPr id="3" name="Group 8"/>
          <p:cNvGrpSpPr/>
          <p:nvPr/>
        </p:nvGrpSpPr>
        <p:grpSpPr>
          <a:xfrm>
            <a:off x="6011863" y="1720850"/>
            <a:ext cx="509587" cy="573088"/>
            <a:chExt cx="509588" cy="744538"/>
          </a:xfrm>
        </p:grpSpPr>
        <p:sp>
          <p:nvSpPr>
            <p:cNvPr id="12317" name="Freeform 523"/>
            <p:cNvSpPr/>
            <p:nvPr/>
          </p:nvSpPr>
          <p:spPr bwMode="auto">
            <a:xfrm>
              <a:off x="6350" y="0"/>
              <a:ext cx="503238" cy="336550"/>
            </a:xfrm>
            <a:custGeom>
              <a:gdLst>
                <a:gd fmla="*/ 0 w 1166" name="T0"/>
                <a:gd fmla="*/ 18480721 h 775" name="T1"/>
                <a:gd fmla="*/ 83450318 w 1166" name="T2"/>
                <a:gd fmla="*/ 9617514 h 775" name="T3"/>
                <a:gd fmla="*/ 123126286 w 1166" name="T4"/>
                <a:gd fmla="*/ 30738527 h 775" name="T5"/>
                <a:gd fmla="*/ 190743577 w 1166" name="T6"/>
                <a:gd fmla="*/ 18480721 h 775" name="T7"/>
                <a:gd fmla="*/ 184968858 w 1166" name="T8"/>
                <a:gd fmla="*/ 58082459 h 775" name="T9"/>
                <a:gd fmla="*/ 196704312 w 1166" name="T10"/>
                <a:gd fmla="*/ 89575713 h 775" name="T11"/>
                <a:gd fmla="*/ 204341355 w 1166" name="T12"/>
                <a:gd fmla="*/ 124651621 h 775" name="T13"/>
                <a:gd fmla="*/ 217194204 w 1166" name="T14"/>
                <a:gd fmla="*/ 140115112 h 775" name="T15"/>
                <a:gd fmla="*/ 149949809 w 1166" name="T16"/>
                <a:gd fmla="*/ 144452480 h 775" name="T17"/>
                <a:gd fmla="*/ 108224637 w 1166" name="T18"/>
                <a:gd fmla="*/ 122577171 h 775" name="T19"/>
                <a:gd fmla="*/ 48058359 w 1166" name="T20"/>
                <a:gd fmla="*/ 118428271 h 775" name="T21"/>
                <a:gd fmla="*/ 5029358 w 1166" name="T22"/>
                <a:gd fmla="*/ 141623724 h 775" name="T23"/>
                <a:gd fmla="*/ 0 w 1166" name="T24"/>
                <a:gd fmla="*/ 18480721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1166" name="T39"/>
                <a:gd fmla="*/ 0 h 775" name="T40"/>
                <a:gd fmla="*/ 1166 w 1166" name="T41"/>
                <a:gd fmla="*/ 775 h 775"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rgbClr val="EB3D00"/>
            </a:solidFill>
            <a:ln w="9525">
              <a:noFill/>
              <a:round/>
            </a:ln>
          </p:spPr>
          <p:txBody>
            <a:bodyPr/>
            <a:lstStyle/>
            <a:p>
              <a:endParaRPr altLang="en-US" lang="zh-CN"/>
            </a:p>
          </p:txBody>
        </p:sp>
        <p:sp>
          <p:nvSpPr>
            <p:cNvPr id="12318" name="Rectangle 524"/>
            <p:cNvSpPr>
              <a:spLocks noChangeArrowheads="1"/>
            </p:cNvSpPr>
            <p:nvPr/>
          </p:nvSpPr>
          <p:spPr bwMode="auto">
            <a:xfrm>
              <a:off x="0" y="42863"/>
              <a:ext cx="22225" cy="701675"/>
            </a:xfrm>
            <a:prstGeom prst="rect">
              <a:avLst/>
            </a:prstGeom>
            <a:solidFill>
              <a:srgbClr val="24211D"/>
            </a:solidFill>
            <a:ln w="9525">
              <a:noFill/>
              <a:miter lim="800000"/>
            </a:ln>
          </p:spPr>
          <p:txBody>
            <a:bodyPr/>
            <a:lstStyle/>
            <a:p>
              <a:endParaRPr altLang="en-US" lang="zh-CN" sz="1400"/>
            </a:p>
          </p:txBody>
        </p:sp>
      </p:grpSp>
      <p:sp>
        <p:nvSpPr>
          <p:cNvPr id="14347" name="文本框 180"/>
          <p:cNvSpPr txBox="1">
            <a:spLocks noChangeArrowheads="1"/>
          </p:cNvSpPr>
          <p:nvPr/>
        </p:nvSpPr>
        <p:spPr bwMode="auto">
          <a:xfrm>
            <a:off x="5186363" y="1544638"/>
            <a:ext cx="1044575" cy="457200"/>
          </a:xfrm>
          <a:prstGeom prst="rect">
            <a:avLst/>
          </a:prstGeom>
          <a:noFill/>
          <a:ln w="9525">
            <a:noFill/>
            <a:miter lim="800000"/>
          </a:ln>
        </p:spPr>
        <p:txBody>
          <a:bodyPr>
            <a:spAutoFit/>
          </a:bodyPr>
          <a:lstStyle/>
          <a:p>
            <a:pPr algn="ctr"/>
            <a:r>
              <a:rPr altLang="en-US" lang="zh-CN" sz="1200">
                <a:solidFill>
                  <a:srgbClr val="2B2E30"/>
                </a:solidFill>
                <a:latin charset="-122" pitchFamily="34" typeface="微软雅黑"/>
                <a:ea charset="-122" pitchFamily="34" typeface="微软雅黑"/>
              </a:rPr>
              <a:t>互联网</a:t>
            </a:r>
          </a:p>
          <a:p>
            <a:pPr algn="ctr"/>
            <a:r>
              <a:rPr altLang="en-US" lang="zh-CN" sz="1200">
                <a:solidFill>
                  <a:srgbClr val="2B2E30"/>
                </a:solidFill>
                <a:latin charset="-122" pitchFamily="34" typeface="微软雅黑"/>
                <a:ea charset="-122" pitchFamily="34" typeface="微软雅黑"/>
              </a:rPr>
              <a:t>855万</a:t>
            </a:r>
          </a:p>
        </p:txBody>
      </p:sp>
      <p:grpSp>
        <p:nvGrpSpPr>
          <p:cNvPr id="4" name="Group 12"/>
          <p:cNvGrpSpPr/>
          <p:nvPr/>
        </p:nvGrpSpPr>
        <p:grpSpPr>
          <a:xfrm>
            <a:off x="4654550" y="2374900"/>
            <a:ext cx="509588" cy="542925"/>
            <a:chExt cx="509588" cy="744538"/>
          </a:xfrm>
        </p:grpSpPr>
        <p:sp>
          <p:nvSpPr>
            <p:cNvPr id="12315" name="Freeform 523"/>
            <p:cNvSpPr/>
            <p:nvPr/>
          </p:nvSpPr>
          <p:spPr bwMode="auto">
            <a:xfrm>
              <a:off x="6350" y="0"/>
              <a:ext cx="503238" cy="336550"/>
            </a:xfrm>
            <a:custGeom>
              <a:gdLst>
                <a:gd fmla="*/ 0 w 1166" name="T0"/>
                <a:gd fmla="*/ 18480721 h 775" name="T1"/>
                <a:gd fmla="*/ 83450318 w 1166" name="T2"/>
                <a:gd fmla="*/ 9617514 h 775" name="T3"/>
                <a:gd fmla="*/ 123126286 w 1166" name="T4"/>
                <a:gd fmla="*/ 30738527 h 775" name="T5"/>
                <a:gd fmla="*/ 190743577 w 1166" name="T6"/>
                <a:gd fmla="*/ 18480721 h 775" name="T7"/>
                <a:gd fmla="*/ 184968858 w 1166" name="T8"/>
                <a:gd fmla="*/ 58082459 h 775" name="T9"/>
                <a:gd fmla="*/ 196704312 w 1166" name="T10"/>
                <a:gd fmla="*/ 89575713 h 775" name="T11"/>
                <a:gd fmla="*/ 204341355 w 1166" name="T12"/>
                <a:gd fmla="*/ 124651621 h 775" name="T13"/>
                <a:gd fmla="*/ 217194204 w 1166" name="T14"/>
                <a:gd fmla="*/ 140115112 h 775" name="T15"/>
                <a:gd fmla="*/ 149949809 w 1166" name="T16"/>
                <a:gd fmla="*/ 144452480 h 775" name="T17"/>
                <a:gd fmla="*/ 108224637 w 1166" name="T18"/>
                <a:gd fmla="*/ 122577171 h 775" name="T19"/>
                <a:gd fmla="*/ 48058359 w 1166" name="T20"/>
                <a:gd fmla="*/ 118428271 h 775" name="T21"/>
                <a:gd fmla="*/ 5029358 w 1166" name="T22"/>
                <a:gd fmla="*/ 141623724 h 775" name="T23"/>
                <a:gd fmla="*/ 0 w 1166" name="T24"/>
                <a:gd fmla="*/ 18480721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1166" name="T39"/>
                <a:gd fmla="*/ 0 h 775" name="T40"/>
                <a:gd fmla="*/ 1166 w 1166" name="T41"/>
                <a:gd fmla="*/ 775 h 775"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rgbClr val="EB3D00"/>
            </a:solidFill>
            <a:ln w="9525">
              <a:noFill/>
              <a:round/>
            </a:ln>
          </p:spPr>
          <p:txBody>
            <a:bodyPr/>
            <a:lstStyle/>
            <a:p>
              <a:endParaRPr altLang="en-US" lang="zh-CN"/>
            </a:p>
          </p:txBody>
        </p:sp>
        <p:sp>
          <p:nvSpPr>
            <p:cNvPr id="12316" name="Rectangle 524"/>
            <p:cNvSpPr>
              <a:spLocks noChangeArrowheads="1"/>
            </p:cNvSpPr>
            <p:nvPr/>
          </p:nvSpPr>
          <p:spPr bwMode="auto">
            <a:xfrm>
              <a:off x="0" y="42863"/>
              <a:ext cx="22225" cy="701675"/>
            </a:xfrm>
            <a:prstGeom prst="rect">
              <a:avLst/>
            </a:prstGeom>
            <a:solidFill>
              <a:srgbClr val="24211D"/>
            </a:solidFill>
            <a:ln w="9525">
              <a:noFill/>
              <a:miter lim="800000"/>
            </a:ln>
          </p:spPr>
          <p:txBody>
            <a:bodyPr/>
            <a:lstStyle/>
            <a:p>
              <a:endParaRPr altLang="en-US" lang="zh-CN"/>
            </a:p>
          </p:txBody>
        </p:sp>
      </p:grpSp>
      <p:sp>
        <p:nvSpPr>
          <p:cNvPr id="14351" name="文本框 180"/>
          <p:cNvSpPr txBox="1">
            <a:spLocks noChangeArrowheads="1"/>
          </p:cNvSpPr>
          <p:nvPr/>
        </p:nvSpPr>
        <p:spPr bwMode="auto">
          <a:xfrm>
            <a:off x="3629025" y="2093913"/>
            <a:ext cx="1477963" cy="457200"/>
          </a:xfrm>
          <a:prstGeom prst="rect">
            <a:avLst/>
          </a:prstGeom>
          <a:noFill/>
          <a:ln w="9525">
            <a:noFill/>
            <a:miter lim="800000"/>
          </a:ln>
        </p:spPr>
        <p:txBody>
          <a:bodyPr>
            <a:spAutoFit/>
          </a:bodyPr>
          <a:lstStyle/>
          <a:p>
            <a:pPr algn="ctr"/>
            <a:r>
              <a:rPr altLang="en-US" lang="zh-CN" sz="1200">
                <a:solidFill>
                  <a:srgbClr val="2B2E30"/>
                </a:solidFill>
                <a:latin charset="-122" pitchFamily="34" typeface="微软雅黑"/>
                <a:ea charset="-122" pitchFamily="34" typeface="微软雅黑"/>
              </a:rPr>
              <a:t>第三产业</a:t>
            </a:r>
          </a:p>
          <a:p>
            <a:pPr algn="ctr"/>
            <a:r>
              <a:rPr altLang="en-US" lang="zh-CN" sz="1200">
                <a:solidFill>
                  <a:srgbClr val="2B2E30"/>
                </a:solidFill>
                <a:latin charset="-122" pitchFamily="34" typeface="微软雅黑"/>
                <a:ea charset="-122" pitchFamily="34" typeface="微软雅黑"/>
              </a:rPr>
              <a:t>146万</a:t>
            </a:r>
          </a:p>
        </p:txBody>
      </p:sp>
      <p:grpSp>
        <p:nvGrpSpPr>
          <p:cNvPr id="5" name="Group 16"/>
          <p:cNvGrpSpPr/>
          <p:nvPr/>
        </p:nvGrpSpPr>
        <p:grpSpPr>
          <a:xfrm>
            <a:off x="1949450" y="3084513"/>
            <a:ext cx="509588" cy="573087"/>
            <a:chExt cx="509588" cy="744538"/>
          </a:xfrm>
        </p:grpSpPr>
        <p:sp>
          <p:nvSpPr>
            <p:cNvPr id="12313" name="Freeform 523"/>
            <p:cNvSpPr/>
            <p:nvPr/>
          </p:nvSpPr>
          <p:spPr bwMode="auto">
            <a:xfrm>
              <a:off x="6350" y="0"/>
              <a:ext cx="503238" cy="336550"/>
            </a:xfrm>
            <a:custGeom>
              <a:gdLst>
                <a:gd fmla="*/ 0 w 1166" name="T0"/>
                <a:gd fmla="*/ 18480721 h 775" name="T1"/>
                <a:gd fmla="*/ 83450318 w 1166" name="T2"/>
                <a:gd fmla="*/ 9617514 h 775" name="T3"/>
                <a:gd fmla="*/ 123126286 w 1166" name="T4"/>
                <a:gd fmla="*/ 30738527 h 775" name="T5"/>
                <a:gd fmla="*/ 190743577 w 1166" name="T6"/>
                <a:gd fmla="*/ 18480721 h 775" name="T7"/>
                <a:gd fmla="*/ 184968858 w 1166" name="T8"/>
                <a:gd fmla="*/ 58082459 h 775" name="T9"/>
                <a:gd fmla="*/ 196704312 w 1166" name="T10"/>
                <a:gd fmla="*/ 89575713 h 775" name="T11"/>
                <a:gd fmla="*/ 204341355 w 1166" name="T12"/>
                <a:gd fmla="*/ 124651621 h 775" name="T13"/>
                <a:gd fmla="*/ 217194204 w 1166" name="T14"/>
                <a:gd fmla="*/ 140115112 h 775" name="T15"/>
                <a:gd fmla="*/ 149949809 w 1166" name="T16"/>
                <a:gd fmla="*/ 144452480 h 775" name="T17"/>
                <a:gd fmla="*/ 108224637 w 1166" name="T18"/>
                <a:gd fmla="*/ 122577171 h 775" name="T19"/>
                <a:gd fmla="*/ 48058359 w 1166" name="T20"/>
                <a:gd fmla="*/ 118428271 h 775" name="T21"/>
                <a:gd fmla="*/ 5029358 w 1166" name="T22"/>
                <a:gd fmla="*/ 141623724 h 775" name="T23"/>
                <a:gd fmla="*/ 0 w 1166" name="T24"/>
                <a:gd fmla="*/ 18480721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1166" name="T39"/>
                <a:gd fmla="*/ 0 h 775" name="T40"/>
                <a:gd fmla="*/ 1166 w 1166" name="T41"/>
                <a:gd fmla="*/ 775 h 775"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rgbClr val="EB3D00"/>
            </a:solidFill>
            <a:ln w="9525">
              <a:noFill/>
              <a:round/>
            </a:ln>
          </p:spPr>
          <p:txBody>
            <a:bodyPr/>
            <a:lstStyle/>
            <a:p>
              <a:endParaRPr altLang="en-US" lang="zh-CN"/>
            </a:p>
          </p:txBody>
        </p:sp>
        <p:sp>
          <p:nvSpPr>
            <p:cNvPr id="12314" name="Rectangle 524"/>
            <p:cNvSpPr>
              <a:spLocks noChangeArrowheads="1"/>
            </p:cNvSpPr>
            <p:nvPr/>
          </p:nvSpPr>
          <p:spPr bwMode="auto">
            <a:xfrm>
              <a:off x="0" y="42863"/>
              <a:ext cx="22225" cy="701675"/>
            </a:xfrm>
            <a:prstGeom prst="rect">
              <a:avLst/>
            </a:prstGeom>
            <a:solidFill>
              <a:srgbClr val="24211D"/>
            </a:solidFill>
            <a:ln w="9525">
              <a:noFill/>
              <a:miter lim="800000"/>
            </a:ln>
          </p:spPr>
          <p:txBody>
            <a:bodyPr/>
            <a:lstStyle/>
            <a:p>
              <a:endParaRPr altLang="en-US" lang="zh-CN"/>
            </a:p>
          </p:txBody>
        </p:sp>
      </p:grpSp>
      <p:sp>
        <p:nvSpPr>
          <p:cNvPr id="14355" name="文本框 180"/>
          <p:cNvSpPr txBox="1">
            <a:spLocks noChangeArrowheads="1"/>
          </p:cNvSpPr>
          <p:nvPr/>
        </p:nvSpPr>
        <p:spPr bwMode="auto">
          <a:xfrm>
            <a:off x="1155700" y="2836863"/>
            <a:ext cx="1044575" cy="457200"/>
          </a:xfrm>
          <a:prstGeom prst="rect">
            <a:avLst/>
          </a:prstGeom>
          <a:noFill/>
          <a:ln w="9525">
            <a:noFill/>
            <a:miter lim="800000"/>
          </a:ln>
        </p:spPr>
        <p:txBody>
          <a:bodyPr>
            <a:spAutoFit/>
          </a:bodyPr>
          <a:lstStyle/>
          <a:p>
            <a:pPr algn="ctr"/>
            <a:r>
              <a:rPr altLang="en-US" lang="zh-CN" sz="1200">
                <a:solidFill>
                  <a:srgbClr val="2B2E30"/>
                </a:solidFill>
                <a:latin charset="-122" pitchFamily="34" typeface="微软雅黑"/>
                <a:ea charset="-122" pitchFamily="34" typeface="微软雅黑"/>
              </a:rPr>
              <a:t>服务业</a:t>
            </a:r>
          </a:p>
          <a:p>
            <a:pPr algn="ctr"/>
            <a:r>
              <a:rPr altLang="en-US" lang="zh-CN" sz="1200">
                <a:solidFill>
                  <a:srgbClr val="2B2E30"/>
                </a:solidFill>
                <a:latin charset="-122" pitchFamily="34" typeface="微软雅黑"/>
                <a:ea charset="-122" pitchFamily="34" typeface="微软雅黑"/>
              </a:rPr>
              <a:t>146万</a:t>
            </a:r>
          </a:p>
        </p:txBody>
      </p:sp>
      <p:sp>
        <p:nvSpPr>
          <p:cNvPr id="12302" name="Text Box 20"/>
          <p:cNvSpPr txBox="1">
            <a:spLocks noChangeArrowheads="1"/>
          </p:cNvSpPr>
          <p:nvPr/>
        </p:nvSpPr>
        <p:spPr bwMode="auto">
          <a:xfrm>
            <a:off x="7761289" y="1689100"/>
            <a:ext cx="982662" cy="1005840"/>
          </a:xfrm>
          <a:prstGeom prst="rect">
            <a:avLst/>
          </a:prstGeom>
          <a:noFill/>
          <a:ln w="9525">
            <a:noFill/>
            <a:miter lim="800000"/>
          </a:ln>
        </p:spPr>
        <p:txBody>
          <a:bodyPr>
            <a:spAutoFit/>
          </a:bodyPr>
          <a:lstStyle/>
          <a:p>
            <a:r>
              <a:rPr altLang="en-US" lang="zh-CN" sz="6000">
                <a:ea charset="-122" pitchFamily="2" typeface="华文细黑"/>
              </a:rPr>
              <a:t>月</a:t>
            </a:r>
          </a:p>
        </p:txBody>
      </p:sp>
      <p:sp>
        <p:nvSpPr>
          <p:cNvPr id="12303" name="Text Box 21"/>
          <p:cNvSpPr txBox="1">
            <a:spLocks noChangeArrowheads="1"/>
          </p:cNvSpPr>
          <p:nvPr/>
        </p:nvSpPr>
        <p:spPr bwMode="auto">
          <a:xfrm>
            <a:off x="6740524" y="873125"/>
            <a:ext cx="715963" cy="2255520"/>
          </a:xfrm>
          <a:prstGeom prst="rect">
            <a:avLst/>
          </a:prstGeom>
          <a:noFill/>
          <a:ln w="9525">
            <a:noFill/>
            <a:miter lim="800000"/>
          </a:ln>
        </p:spPr>
        <p:txBody>
          <a:bodyPr>
            <a:spAutoFit/>
          </a:bodyPr>
          <a:lstStyle/>
          <a:p>
            <a:r>
              <a:rPr altLang="en-US" lang="zh-CN" sz="14200">
                <a:latin charset="-122" typeface="Microsoft YaHei UI"/>
                <a:ea charset="-122" typeface="Microsoft YaHei UI"/>
              </a:rPr>
              <a:t>7</a:t>
            </a:r>
          </a:p>
        </p:txBody>
      </p:sp>
      <p:sp>
        <p:nvSpPr>
          <p:cNvPr id="12304" name="Text Box 22"/>
          <p:cNvSpPr txBox="1">
            <a:spLocks noChangeArrowheads="1"/>
          </p:cNvSpPr>
          <p:nvPr/>
        </p:nvSpPr>
        <p:spPr bwMode="auto">
          <a:xfrm>
            <a:off x="4090988" y="3373438"/>
            <a:ext cx="4935537" cy="1218565"/>
          </a:xfrm>
          <a:prstGeom prst="rect">
            <a:avLst/>
          </a:prstGeom>
          <a:noFill/>
          <a:ln w="9525">
            <a:noFill/>
            <a:miter lim="800000"/>
          </a:ln>
        </p:spPr>
        <p:txBody>
          <a:bodyPr>
            <a:spAutoFit/>
          </a:bodyPr>
          <a:lstStyle/>
          <a:p>
            <a:pPr>
              <a:lnSpc>
                <a:spcPts val="1775"/>
              </a:lnSpc>
            </a:pPr>
            <a:r>
              <a:rPr altLang="zh-CN" lang="zh-CN" sz="1000">
                <a:latin charset="-122" pitchFamily="34" typeface="微软雅黑"/>
                <a:ea charset="-122" pitchFamily="34" typeface="微软雅黑"/>
              </a:rPr>
              <a:t>WPS Office[1-2]   是由金山软件股份有限公司自主研发的一款办公软件套装，可以实现办公软件最常用的文字、表格、演示等多种功能。具有内存占用低、运行速度快、体积小巧、强大插件平台支持、免费提供海量在线存储空间及文档模板、支持阅读和输出PDF文件、全面兼容微软Office97-2010格式（doc/docx/xls/xlsx/ppt/pptx等）独特优势。覆盖Windows、Linux、Android、iOS等多个平台。</a:t>
            </a:r>
          </a:p>
        </p:txBody>
      </p:sp>
      <p:sp>
        <p:nvSpPr>
          <p:cNvPr id="12305" name="正圆 519"/>
          <p:cNvSpPr>
            <a:spLocks noChangeArrowheads="1"/>
          </p:cNvSpPr>
          <p:nvPr/>
        </p:nvSpPr>
        <p:spPr bwMode="auto">
          <a:xfrm>
            <a:off x="1917700" y="3632200"/>
            <a:ext cx="93663" cy="93663"/>
          </a:xfrm>
          <a:prstGeom prst="ellipse">
            <a:avLst/>
          </a:prstGeom>
          <a:solidFill>
            <a:srgbClr val="2A577E"/>
          </a:solidFill>
          <a:ln w="9525">
            <a:noFill/>
            <a:round/>
          </a:ln>
        </p:spPr>
        <p:txBody>
          <a:bodyPr anchor="ctr" bIns="46990" lIns="90170" rIns="90170" tIns="46990"/>
          <a:lstStyle/>
          <a:p>
            <a:endParaRPr altLang="zh-CN" lang="zh-CN"/>
          </a:p>
        </p:txBody>
      </p:sp>
      <p:sp>
        <p:nvSpPr>
          <p:cNvPr id="12306" name="正圆 519"/>
          <p:cNvSpPr>
            <a:spLocks noChangeArrowheads="1"/>
          </p:cNvSpPr>
          <p:nvPr/>
        </p:nvSpPr>
        <p:spPr bwMode="auto">
          <a:xfrm>
            <a:off x="5986463" y="2263775"/>
            <a:ext cx="93662" cy="93663"/>
          </a:xfrm>
          <a:prstGeom prst="ellipse">
            <a:avLst/>
          </a:prstGeom>
          <a:solidFill>
            <a:srgbClr val="2A577E"/>
          </a:solidFill>
          <a:ln w="9525">
            <a:noFill/>
            <a:round/>
          </a:ln>
        </p:spPr>
        <p:txBody>
          <a:bodyPr anchor="ctr" bIns="46990" lIns="90170" rIns="90170" tIns="46990"/>
          <a:lstStyle/>
          <a:p>
            <a:endParaRPr altLang="zh-CN" lang="zh-CN"/>
          </a:p>
        </p:txBody>
      </p:sp>
      <p:sp>
        <p:nvSpPr>
          <p:cNvPr id="12307" name="正圆 519"/>
          <p:cNvSpPr>
            <a:spLocks noChangeArrowheads="1"/>
          </p:cNvSpPr>
          <p:nvPr/>
        </p:nvSpPr>
        <p:spPr bwMode="auto">
          <a:xfrm>
            <a:off x="4610100" y="2895600"/>
            <a:ext cx="92075" cy="92075"/>
          </a:xfrm>
          <a:prstGeom prst="ellipse">
            <a:avLst/>
          </a:prstGeom>
          <a:solidFill>
            <a:srgbClr val="2A577E"/>
          </a:solidFill>
          <a:ln w="9525">
            <a:noFill/>
            <a:round/>
          </a:ln>
        </p:spPr>
        <p:txBody>
          <a:bodyPr anchor="ctr" bIns="46990" lIns="90170" rIns="90170" tIns="46990"/>
          <a:lstStyle/>
          <a:p>
            <a:endParaRPr altLang="zh-CN" lang="zh-CN"/>
          </a:p>
        </p:txBody>
      </p:sp>
      <p:sp>
        <p:nvSpPr>
          <p:cNvPr id="12308" name="正圆 519"/>
          <p:cNvSpPr>
            <a:spLocks noChangeArrowheads="1"/>
          </p:cNvSpPr>
          <p:nvPr/>
        </p:nvSpPr>
        <p:spPr bwMode="auto">
          <a:xfrm>
            <a:off x="3184525" y="3598863"/>
            <a:ext cx="93663" cy="93662"/>
          </a:xfrm>
          <a:prstGeom prst="ellipse">
            <a:avLst/>
          </a:prstGeom>
          <a:solidFill>
            <a:srgbClr val="2A577E"/>
          </a:solidFill>
          <a:ln w="9525">
            <a:noFill/>
            <a:round/>
          </a:ln>
        </p:spPr>
        <p:txBody>
          <a:bodyPr anchor="ctr" bIns="46990" lIns="90170" rIns="90170" tIns="46990"/>
          <a:lstStyle/>
          <a:p>
            <a:endParaRPr altLang="zh-CN" lang="zh-CN"/>
          </a:p>
        </p:txBody>
      </p:sp>
      <p:sp>
        <p:nvSpPr>
          <p:cNvPr id="12309"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2310"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2311"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2312"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7" presetSubtype="0">
                                  <p:stCondLst>
                                    <p:cond delay="0"/>
                                  </p:stCondLst>
                                  <p:childTnLst>
                                    <p:set>
                                      <p:cBhvr>
                                        <p:cTn dur="1" fill="hold" id="13">
                                          <p:stCondLst>
                                            <p:cond delay="0"/>
                                          </p:stCondLst>
                                        </p:cTn>
                                        <p:tgtEl>
                                          <p:spTgt spid="14343"/>
                                        </p:tgtEl>
                                        <p:attrNameLst>
                                          <p:attrName>style.visibility</p:attrName>
                                        </p:attrNameLst>
                                      </p:cBhvr>
                                      <p:to>
                                        <p:strVal val="visible"/>
                                      </p:to>
                                    </p:set>
                                    <p:animEffect filter="fade" transition="in">
                                      <p:cBhvr>
                                        <p:cTn dur="1000" id="14"/>
                                        <p:tgtEl>
                                          <p:spTgt spid="14343"/>
                                        </p:tgtEl>
                                      </p:cBhvr>
                                    </p:animEffect>
                                    <p:anim calcmode="lin" valueType="num">
                                      <p:cBhvr>
                                        <p:cTn dur="1000" fill="hold" id="15"/>
                                        <p:tgtEl>
                                          <p:spTgt spid="14343"/>
                                        </p:tgtEl>
                                        <p:attrNameLst>
                                          <p:attrName>ppt_x</p:attrName>
                                        </p:attrNameLst>
                                      </p:cBhvr>
                                      <p:tavLst>
                                        <p:tav tm="0">
                                          <p:val>
                                            <p:strVal val="#ppt_x"/>
                                          </p:val>
                                        </p:tav>
                                        <p:tav tm="100000">
                                          <p:val>
                                            <p:strVal val="#ppt_x"/>
                                          </p:val>
                                        </p:tav>
                                      </p:tavLst>
                                    </p:anim>
                                    <p:anim calcmode="lin" valueType="num">
                                      <p:cBhvr>
                                        <p:cTn dur="1000" fill="hold" id="16"/>
                                        <p:tgtEl>
                                          <p:spTgt spid="14343"/>
                                        </p:tgtEl>
                                        <p:attrNameLst>
                                          <p:attrName>ppt_y</p:attrName>
                                        </p:attrNameLst>
                                      </p:cBhvr>
                                      <p:tavLst>
                                        <p:tav tm="0">
                                          <p:val>
                                            <p:strVal val="#ppt_y-.1"/>
                                          </p:val>
                                        </p:tav>
                                        <p:tav tm="100000">
                                          <p:val>
                                            <p:strVal val="#ppt_y"/>
                                          </p:val>
                                        </p:tav>
                                      </p:tavLst>
                                    </p:anim>
                                  </p:childTnLst>
                                </p:cTn>
                              </p:par>
                              <p:par>
                                <p:cTn fill="hold" id="17" nodeType="withEffect" presetClass="entr" presetID="42" presetSubtype="0">
                                  <p:stCondLst>
                                    <p:cond delay="0"/>
                                  </p:stCondLst>
                                  <p:childTnLst>
                                    <p:set>
                                      <p:cBhvr>
                                        <p:cTn dur="1" fill="hold" id="18">
                                          <p:stCondLst>
                                            <p:cond delay="0"/>
                                          </p:stCondLst>
                                        </p:cTn>
                                        <p:tgtEl>
                                          <p:spTgt spid="3"/>
                                        </p:tgtEl>
                                        <p:attrNameLst>
                                          <p:attrName>style.visibility</p:attrName>
                                        </p:attrNameLst>
                                      </p:cBhvr>
                                      <p:to>
                                        <p:strVal val="visible"/>
                                      </p:to>
                                    </p:set>
                                    <p:animEffect filter="fade" transition="in">
                                      <p:cBhvr>
                                        <p:cTn dur="1000" id="19"/>
                                        <p:tgtEl>
                                          <p:spTgt spid="3"/>
                                        </p:tgtEl>
                                      </p:cBhvr>
                                    </p:animEffect>
                                    <p:anim calcmode="lin" valueType="num">
                                      <p:cBhvr>
                                        <p:cTn dur="1000" fill="hold" id="20"/>
                                        <p:tgtEl>
                                          <p:spTgt spid="3"/>
                                        </p:tgtEl>
                                        <p:attrNameLst>
                                          <p:attrName>ppt_x</p:attrName>
                                        </p:attrNameLst>
                                      </p:cBhvr>
                                      <p:tavLst>
                                        <p:tav tm="0">
                                          <p:val>
                                            <p:strVal val="#ppt_x"/>
                                          </p:val>
                                        </p:tav>
                                        <p:tav tm="100000">
                                          <p:val>
                                            <p:strVal val="#ppt_x"/>
                                          </p:val>
                                        </p:tav>
                                      </p:tavLst>
                                    </p:anim>
                                    <p:anim calcmode="lin" valueType="num">
                                      <p:cBhvr>
                                        <p:cTn dur="1000" fill="hold" id="21"/>
                                        <p:tgtEl>
                                          <p:spTgt spid="3"/>
                                        </p:tgtEl>
                                        <p:attrNameLst>
                                          <p:attrName>ppt_y</p:attrName>
                                        </p:attrNameLst>
                                      </p:cBhvr>
                                      <p:tavLst>
                                        <p:tav tm="0">
                                          <p:val>
                                            <p:strVal val="#ppt_y+.1"/>
                                          </p:val>
                                        </p:tav>
                                        <p:tav tm="100000">
                                          <p:val>
                                            <p:strVal val="#ppt_y"/>
                                          </p:val>
                                        </p:tav>
                                      </p:tavLst>
                                    </p:anim>
                                  </p:childTnLst>
                                </p:cTn>
                              </p:par>
                              <p:par>
                                <p:cTn fill="hold" grpId="0" id="22" nodeType="withEffect" presetClass="entr" presetID="47" presetSubtype="0">
                                  <p:stCondLst>
                                    <p:cond delay="0"/>
                                  </p:stCondLst>
                                  <p:childTnLst>
                                    <p:set>
                                      <p:cBhvr>
                                        <p:cTn dur="1" fill="hold" id="23">
                                          <p:stCondLst>
                                            <p:cond delay="0"/>
                                          </p:stCondLst>
                                        </p:cTn>
                                        <p:tgtEl>
                                          <p:spTgt spid="14347"/>
                                        </p:tgtEl>
                                        <p:attrNameLst>
                                          <p:attrName>style.visibility</p:attrName>
                                        </p:attrNameLst>
                                      </p:cBhvr>
                                      <p:to>
                                        <p:strVal val="visible"/>
                                      </p:to>
                                    </p:set>
                                    <p:animEffect filter="fade" transition="in">
                                      <p:cBhvr>
                                        <p:cTn dur="1000" id="24"/>
                                        <p:tgtEl>
                                          <p:spTgt spid="14347"/>
                                        </p:tgtEl>
                                      </p:cBhvr>
                                    </p:animEffect>
                                    <p:anim calcmode="lin" valueType="num">
                                      <p:cBhvr>
                                        <p:cTn dur="1000" fill="hold" id="25"/>
                                        <p:tgtEl>
                                          <p:spTgt spid="14347"/>
                                        </p:tgtEl>
                                        <p:attrNameLst>
                                          <p:attrName>ppt_x</p:attrName>
                                        </p:attrNameLst>
                                      </p:cBhvr>
                                      <p:tavLst>
                                        <p:tav tm="0">
                                          <p:val>
                                            <p:strVal val="#ppt_x"/>
                                          </p:val>
                                        </p:tav>
                                        <p:tav tm="100000">
                                          <p:val>
                                            <p:strVal val="#ppt_x"/>
                                          </p:val>
                                        </p:tav>
                                      </p:tavLst>
                                    </p:anim>
                                    <p:anim calcmode="lin" valueType="num">
                                      <p:cBhvr>
                                        <p:cTn dur="1000" fill="hold" id="26"/>
                                        <p:tgtEl>
                                          <p:spTgt spid="14347"/>
                                        </p:tgtEl>
                                        <p:attrNameLst>
                                          <p:attrName>ppt_y</p:attrName>
                                        </p:attrNameLst>
                                      </p:cBhvr>
                                      <p:tavLst>
                                        <p:tav tm="0">
                                          <p:val>
                                            <p:strVal val="#ppt_y-.1"/>
                                          </p:val>
                                        </p:tav>
                                        <p:tav tm="100000">
                                          <p:val>
                                            <p:strVal val="#ppt_y"/>
                                          </p:val>
                                        </p:tav>
                                      </p:tavLst>
                                    </p:anim>
                                  </p:childTnLst>
                                </p:cTn>
                              </p:par>
                              <p:par>
                                <p:cTn fill="hold" id="27" nodeType="withEffect" presetClass="entr" presetID="42" presetSubtype="0">
                                  <p:stCondLst>
                                    <p:cond delay="0"/>
                                  </p:stCondLst>
                                  <p:childTnLst>
                                    <p:set>
                                      <p:cBhvr>
                                        <p:cTn dur="1" fill="hold" id="28">
                                          <p:stCondLst>
                                            <p:cond delay="0"/>
                                          </p:stCondLst>
                                        </p:cTn>
                                        <p:tgtEl>
                                          <p:spTgt spid="4"/>
                                        </p:tgtEl>
                                        <p:attrNameLst>
                                          <p:attrName>style.visibility</p:attrName>
                                        </p:attrNameLst>
                                      </p:cBhvr>
                                      <p:to>
                                        <p:strVal val="visible"/>
                                      </p:to>
                                    </p:set>
                                    <p:animEffect filter="fade" transition="in">
                                      <p:cBhvr>
                                        <p:cTn dur="1000" id="29"/>
                                        <p:tgtEl>
                                          <p:spTgt spid="4"/>
                                        </p:tgtEl>
                                      </p:cBhvr>
                                    </p:animEffect>
                                    <p:anim calcmode="lin" valueType="num">
                                      <p:cBhvr>
                                        <p:cTn dur="1000" fill="hold" id="30"/>
                                        <p:tgtEl>
                                          <p:spTgt spid="4"/>
                                        </p:tgtEl>
                                        <p:attrNameLst>
                                          <p:attrName>ppt_x</p:attrName>
                                        </p:attrNameLst>
                                      </p:cBhvr>
                                      <p:tavLst>
                                        <p:tav tm="0">
                                          <p:val>
                                            <p:strVal val="#ppt_x"/>
                                          </p:val>
                                        </p:tav>
                                        <p:tav tm="100000">
                                          <p:val>
                                            <p:strVal val="#ppt_x"/>
                                          </p:val>
                                        </p:tav>
                                      </p:tavLst>
                                    </p:anim>
                                    <p:anim calcmode="lin" valueType="num">
                                      <p:cBhvr>
                                        <p:cTn dur="1000" fill="hold" id="31"/>
                                        <p:tgtEl>
                                          <p:spTgt spid="4"/>
                                        </p:tgtEl>
                                        <p:attrNameLst>
                                          <p:attrName>ppt_y</p:attrName>
                                        </p:attrNameLst>
                                      </p:cBhvr>
                                      <p:tavLst>
                                        <p:tav tm="0">
                                          <p:val>
                                            <p:strVal val="#ppt_y+.1"/>
                                          </p:val>
                                        </p:tav>
                                        <p:tav tm="100000">
                                          <p:val>
                                            <p:strVal val="#ppt_y"/>
                                          </p:val>
                                        </p:tav>
                                      </p:tavLst>
                                    </p:anim>
                                  </p:childTnLst>
                                </p:cTn>
                              </p:par>
                              <p:par>
                                <p:cTn fill="hold" grpId="0" id="32" nodeType="withEffect" presetClass="entr" presetID="47" presetSubtype="0">
                                  <p:stCondLst>
                                    <p:cond delay="0"/>
                                  </p:stCondLst>
                                  <p:childTnLst>
                                    <p:set>
                                      <p:cBhvr>
                                        <p:cTn dur="1" fill="hold" id="33">
                                          <p:stCondLst>
                                            <p:cond delay="0"/>
                                          </p:stCondLst>
                                        </p:cTn>
                                        <p:tgtEl>
                                          <p:spTgt spid="14351"/>
                                        </p:tgtEl>
                                        <p:attrNameLst>
                                          <p:attrName>style.visibility</p:attrName>
                                        </p:attrNameLst>
                                      </p:cBhvr>
                                      <p:to>
                                        <p:strVal val="visible"/>
                                      </p:to>
                                    </p:set>
                                    <p:animEffect filter="fade" transition="in">
                                      <p:cBhvr>
                                        <p:cTn dur="1000" id="34"/>
                                        <p:tgtEl>
                                          <p:spTgt spid="14351"/>
                                        </p:tgtEl>
                                      </p:cBhvr>
                                    </p:animEffect>
                                    <p:anim calcmode="lin" valueType="num">
                                      <p:cBhvr>
                                        <p:cTn dur="1000" fill="hold" id="35"/>
                                        <p:tgtEl>
                                          <p:spTgt spid="14351"/>
                                        </p:tgtEl>
                                        <p:attrNameLst>
                                          <p:attrName>ppt_x</p:attrName>
                                        </p:attrNameLst>
                                      </p:cBhvr>
                                      <p:tavLst>
                                        <p:tav tm="0">
                                          <p:val>
                                            <p:strVal val="#ppt_x"/>
                                          </p:val>
                                        </p:tav>
                                        <p:tav tm="100000">
                                          <p:val>
                                            <p:strVal val="#ppt_x"/>
                                          </p:val>
                                        </p:tav>
                                      </p:tavLst>
                                    </p:anim>
                                    <p:anim calcmode="lin" valueType="num">
                                      <p:cBhvr>
                                        <p:cTn dur="1000" fill="hold" id="36"/>
                                        <p:tgtEl>
                                          <p:spTgt spid="14351"/>
                                        </p:tgtEl>
                                        <p:attrNameLst>
                                          <p:attrName>ppt_y</p:attrName>
                                        </p:attrNameLst>
                                      </p:cBhvr>
                                      <p:tavLst>
                                        <p:tav tm="0">
                                          <p:val>
                                            <p:strVal val="#ppt_y-.1"/>
                                          </p:val>
                                        </p:tav>
                                        <p:tav tm="100000">
                                          <p:val>
                                            <p:strVal val="#ppt_y"/>
                                          </p:val>
                                        </p:tav>
                                      </p:tavLst>
                                    </p:anim>
                                  </p:childTnLst>
                                </p:cTn>
                              </p:par>
                              <p:par>
                                <p:cTn fill="hold" id="37" nodeType="withEffect" presetClass="entr" presetID="42" presetSubtype="0">
                                  <p:stCondLst>
                                    <p:cond delay="0"/>
                                  </p:stCondLst>
                                  <p:childTnLst>
                                    <p:set>
                                      <p:cBhvr>
                                        <p:cTn dur="1" fill="hold" id="38">
                                          <p:stCondLst>
                                            <p:cond delay="0"/>
                                          </p:stCondLst>
                                        </p:cTn>
                                        <p:tgtEl>
                                          <p:spTgt spid="5"/>
                                        </p:tgtEl>
                                        <p:attrNameLst>
                                          <p:attrName>style.visibility</p:attrName>
                                        </p:attrNameLst>
                                      </p:cBhvr>
                                      <p:to>
                                        <p:strVal val="visible"/>
                                      </p:to>
                                    </p:set>
                                    <p:animEffect filter="fade" transition="in">
                                      <p:cBhvr>
                                        <p:cTn dur="1000" id="39"/>
                                        <p:tgtEl>
                                          <p:spTgt spid="5"/>
                                        </p:tgtEl>
                                      </p:cBhvr>
                                    </p:animEffect>
                                    <p:anim calcmode="lin" valueType="num">
                                      <p:cBhvr>
                                        <p:cTn dur="1000" fill="hold" id="40"/>
                                        <p:tgtEl>
                                          <p:spTgt spid="5"/>
                                        </p:tgtEl>
                                        <p:attrNameLst>
                                          <p:attrName>ppt_x</p:attrName>
                                        </p:attrNameLst>
                                      </p:cBhvr>
                                      <p:tavLst>
                                        <p:tav tm="0">
                                          <p:val>
                                            <p:strVal val="#ppt_x"/>
                                          </p:val>
                                        </p:tav>
                                        <p:tav tm="100000">
                                          <p:val>
                                            <p:strVal val="#ppt_x"/>
                                          </p:val>
                                        </p:tav>
                                      </p:tavLst>
                                    </p:anim>
                                    <p:anim calcmode="lin" valueType="num">
                                      <p:cBhvr>
                                        <p:cTn dur="1000" fill="hold" id="41"/>
                                        <p:tgtEl>
                                          <p:spTgt spid="5"/>
                                        </p:tgtEl>
                                        <p:attrNameLst>
                                          <p:attrName>ppt_y</p:attrName>
                                        </p:attrNameLst>
                                      </p:cBhvr>
                                      <p:tavLst>
                                        <p:tav tm="0">
                                          <p:val>
                                            <p:strVal val="#ppt_y+.1"/>
                                          </p:val>
                                        </p:tav>
                                        <p:tav tm="100000">
                                          <p:val>
                                            <p:strVal val="#ppt_y"/>
                                          </p:val>
                                        </p:tav>
                                      </p:tavLst>
                                    </p:anim>
                                  </p:childTnLst>
                                </p:cTn>
                              </p:par>
                              <p:par>
                                <p:cTn fill="hold" grpId="0" id="42" nodeType="withEffect" presetClass="entr" presetID="47" presetSubtype="0">
                                  <p:stCondLst>
                                    <p:cond delay="0"/>
                                  </p:stCondLst>
                                  <p:childTnLst>
                                    <p:set>
                                      <p:cBhvr>
                                        <p:cTn dur="1" fill="hold" id="43">
                                          <p:stCondLst>
                                            <p:cond delay="0"/>
                                          </p:stCondLst>
                                        </p:cTn>
                                        <p:tgtEl>
                                          <p:spTgt spid="14355"/>
                                        </p:tgtEl>
                                        <p:attrNameLst>
                                          <p:attrName>style.visibility</p:attrName>
                                        </p:attrNameLst>
                                      </p:cBhvr>
                                      <p:to>
                                        <p:strVal val="visible"/>
                                      </p:to>
                                    </p:set>
                                    <p:animEffect filter="fade" transition="in">
                                      <p:cBhvr>
                                        <p:cTn dur="1000" id="44"/>
                                        <p:tgtEl>
                                          <p:spTgt spid="14355"/>
                                        </p:tgtEl>
                                      </p:cBhvr>
                                    </p:animEffect>
                                    <p:anim calcmode="lin" valueType="num">
                                      <p:cBhvr>
                                        <p:cTn dur="1000" fill="hold" id="45"/>
                                        <p:tgtEl>
                                          <p:spTgt spid="14355"/>
                                        </p:tgtEl>
                                        <p:attrNameLst>
                                          <p:attrName>ppt_x</p:attrName>
                                        </p:attrNameLst>
                                      </p:cBhvr>
                                      <p:tavLst>
                                        <p:tav tm="0">
                                          <p:val>
                                            <p:strVal val="#ppt_x"/>
                                          </p:val>
                                        </p:tav>
                                        <p:tav tm="100000">
                                          <p:val>
                                            <p:strVal val="#ppt_x"/>
                                          </p:val>
                                        </p:tav>
                                      </p:tavLst>
                                    </p:anim>
                                    <p:anim calcmode="lin" valueType="num">
                                      <p:cBhvr>
                                        <p:cTn dur="1000" fill="hold" id="46"/>
                                        <p:tgtEl>
                                          <p:spTgt spid="1435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343"/>
      <p:bldP grpId="0" spid="14347"/>
      <p:bldP grpId="0" spid="14351"/>
      <p:bldP grpId="0" spid="14355"/>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bwMode="auto">
      <p:bgPr>
        <a:solidFill>
          <a:schemeClr val="bg1"/>
        </a:solidFill>
        <a:effectLst/>
      </p:bgPr>
    </p:bg>
    <p:spTree>
      <p:nvGrpSpPr>
        <p:cNvPr id="1" name=""/>
        <p:cNvGrpSpPr/>
        <p:nvPr/>
      </p:nvGrpSpPr>
      <p:grpSpPr>
        <a:xfrm>
          <a:off x="0" y="0"/>
          <a:ext cx="0" cy="0"/>
        </a:xfrm>
      </p:grpSpPr>
      <p:sp>
        <p:nvSpPr>
          <p:cNvPr id="13314"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3315"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3316"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3317"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
        <p:nvSpPr>
          <p:cNvPr id="15367" name="椭圆 71"/>
          <p:cNvSpPr>
            <a:spLocks noChangeArrowheads="1"/>
          </p:cNvSpPr>
          <p:nvPr/>
        </p:nvSpPr>
        <p:spPr bwMode="auto">
          <a:xfrm>
            <a:off x="1519238" y="1884363"/>
            <a:ext cx="1085850" cy="1103312"/>
          </a:xfrm>
          <a:prstGeom prst="ellipse">
            <a:avLst/>
          </a:prstGeom>
          <a:blipFill dpi="0" rotWithShape="0">
            <a:blip r:embed="rId2"/>
            <a:stretch>
              <a:fillRect r="-66085"/>
            </a:stretch>
          </a:blipFill>
          <a:ln cap="flat" cmpd="sng" w="12700">
            <a:solidFill>
              <a:srgbClr val="3C6EAA"/>
            </a:solidFill>
            <a:round/>
          </a:ln>
          <a:effectLst/>
          <a:extLst/>
        </p:spPr>
        <p:txBody>
          <a:bodyPr anchor="ctr" bIns="36195" lIns="68580" rIns="68580" tIns="36195"/>
          <a:lstStyle/>
          <a:p>
            <a:pPr algn="ctr">
              <a:defRPr/>
            </a:pPr>
            <a:endParaRPr altLang="zh-CN" lang="zh-CN" sz="1200">
              <a:solidFill>
                <a:srgbClr val="FFFFFF"/>
              </a:solidFill>
            </a:endParaRPr>
          </a:p>
        </p:txBody>
      </p:sp>
      <p:sp>
        <p:nvSpPr>
          <p:cNvPr id="15369" name="椭圆 65"/>
          <p:cNvSpPr>
            <a:spLocks noChangeArrowheads="1"/>
          </p:cNvSpPr>
          <p:nvPr/>
        </p:nvSpPr>
        <p:spPr bwMode="auto">
          <a:xfrm flipH="1">
            <a:off x="6535738" y="1884363"/>
            <a:ext cx="1092200" cy="1103312"/>
          </a:xfrm>
          <a:prstGeom prst="ellipse">
            <a:avLst/>
          </a:prstGeom>
          <a:blipFill dpi="0" rotWithShape="1">
            <a:blip r:embed="rId3"/>
            <a:stretch>
              <a:fillRect r="-65120"/>
            </a:stretch>
          </a:blipFill>
          <a:ln cap="flat" cmpd="sng" w="12700">
            <a:solidFill>
              <a:srgbClr val="3C6EAA"/>
            </a:solidFill>
            <a:round/>
          </a:ln>
          <a:effectLst/>
          <a:extLst/>
        </p:spPr>
        <p:txBody>
          <a:bodyPr anchor="ctr" bIns="36195" lIns="68580" rIns="68580" tIns="36195"/>
          <a:lstStyle/>
          <a:p>
            <a:pPr algn="ctr">
              <a:defRPr/>
            </a:pPr>
            <a:endParaRPr altLang="zh-CN" lang="zh-CN" sz="1200">
              <a:solidFill>
                <a:srgbClr val="FFFFFF"/>
              </a:solidFill>
            </a:endParaRPr>
          </a:p>
        </p:txBody>
      </p:sp>
      <p:grpSp>
        <p:nvGrpSpPr>
          <p:cNvPr id="13324" name="组合 46"/>
          <p:cNvGrpSpPr/>
          <p:nvPr/>
        </p:nvGrpSpPr>
        <p:grpSpPr>
          <a:xfrm>
            <a:off x="5232400" y="1733550"/>
            <a:ext cx="1427163" cy="1450975"/>
            <a:chExt cx="2602563" cy="2602563"/>
          </a:xfrm>
        </p:grpSpPr>
        <p:sp>
          <p:nvSpPr>
            <p:cNvPr id="13340" name="椭圆 49"/>
            <p:cNvSpPr>
              <a:spLocks noChangeArrowheads="1"/>
            </p:cNvSpPr>
            <p:nvPr/>
          </p:nvSpPr>
          <p:spPr bwMode="auto">
            <a:xfrm>
              <a:off x="141349" y="141349"/>
              <a:ext cx="2319866" cy="2319866"/>
            </a:xfrm>
            <a:prstGeom prst="ellipse">
              <a:avLst/>
            </a:prstGeom>
            <a:solidFill>
              <a:schemeClr val="bg1"/>
            </a:solidFill>
            <a:ln w="12700">
              <a:solidFill>
                <a:srgbClr val="7F7F7F"/>
              </a:solidFill>
              <a:round/>
            </a:ln>
          </p:spPr>
          <p:txBody>
            <a:bodyPr anchor="ctr" bIns="34290" lIns="68580" rIns="68580" tIns="34290"/>
            <a:lstStyle/>
            <a:p>
              <a:pPr algn="ctr"/>
              <a:endParaRPr altLang="zh-CN" lang="zh-CN" sz="1200">
                <a:solidFill>
                  <a:srgbClr val="FFFFFF"/>
                </a:solidFill>
              </a:endParaRPr>
            </a:p>
          </p:txBody>
        </p:sp>
      </p:grpSp>
      <p:sp>
        <p:nvSpPr>
          <p:cNvPr id="13325" name="文本框 47"/>
          <p:cNvSpPr>
            <a:spLocks noChangeArrowheads="1"/>
          </p:cNvSpPr>
          <p:nvPr/>
        </p:nvSpPr>
        <p:spPr bwMode="auto">
          <a:xfrm>
            <a:off x="5289550" y="2324100"/>
            <a:ext cx="1333500" cy="266700"/>
          </a:xfrm>
          <a:prstGeom prst="rect">
            <a:avLst/>
          </a:prstGeom>
          <a:noFill/>
          <a:ln w="9525">
            <a:noFill/>
            <a:miter lim="800000"/>
          </a:ln>
        </p:spPr>
        <p:txBody>
          <a:bodyPr bIns="34290" lIns="68580" rIns="68580" tIns="34290">
            <a:spAutoFit/>
          </a:bodyPr>
          <a:lstStyle/>
          <a:p>
            <a:pPr algn="ctr"/>
            <a:r>
              <a:rPr altLang="zh-CN" b="1" lang="en-US" sz="1300">
                <a:solidFill>
                  <a:srgbClr val="3563A8"/>
                </a:solidFill>
                <a:latin charset="-122" pitchFamily="34" typeface="Arial Unicode MS"/>
                <a:sym charset="-122" pitchFamily="34" typeface="Arial Unicode MS"/>
              </a:rPr>
              <a:t>TEXT HERE</a:t>
            </a:r>
          </a:p>
        </p:txBody>
      </p:sp>
      <p:grpSp>
        <p:nvGrpSpPr>
          <p:cNvPr id="13326" name="组合 51"/>
          <p:cNvGrpSpPr/>
          <p:nvPr/>
        </p:nvGrpSpPr>
        <p:grpSpPr>
          <a:xfrm>
            <a:off x="2530475" y="1733550"/>
            <a:ext cx="1428750" cy="1450975"/>
            <a:chExt cx="2602563" cy="2602563"/>
          </a:xfrm>
        </p:grpSpPr>
        <p:sp>
          <p:nvSpPr>
            <p:cNvPr id="13339" name="椭圆 54"/>
            <p:cNvSpPr>
              <a:spLocks noChangeArrowheads="1"/>
            </p:cNvSpPr>
            <p:nvPr/>
          </p:nvSpPr>
          <p:spPr bwMode="auto">
            <a:xfrm>
              <a:off x="141349" y="141349"/>
              <a:ext cx="2319866" cy="2319866"/>
            </a:xfrm>
            <a:prstGeom prst="ellipse">
              <a:avLst/>
            </a:prstGeom>
            <a:solidFill>
              <a:schemeClr val="bg1"/>
            </a:solidFill>
            <a:ln w="12700">
              <a:solidFill>
                <a:srgbClr val="7F7F7F"/>
              </a:solidFill>
              <a:round/>
            </a:ln>
          </p:spPr>
          <p:txBody>
            <a:bodyPr anchor="ctr" bIns="34290" lIns="68580" rIns="68580" tIns="34290"/>
            <a:lstStyle/>
            <a:p>
              <a:pPr algn="ctr"/>
              <a:endParaRPr altLang="zh-CN" lang="zh-CN" sz="1200">
                <a:solidFill>
                  <a:srgbClr val="FFFFFF"/>
                </a:solidFill>
              </a:endParaRPr>
            </a:p>
          </p:txBody>
        </p:sp>
      </p:grpSp>
      <p:sp>
        <p:nvSpPr>
          <p:cNvPr id="13327" name="文本框 52"/>
          <p:cNvSpPr>
            <a:spLocks noChangeArrowheads="1"/>
          </p:cNvSpPr>
          <p:nvPr/>
        </p:nvSpPr>
        <p:spPr bwMode="auto">
          <a:xfrm>
            <a:off x="2501900" y="2324100"/>
            <a:ext cx="1331913" cy="266700"/>
          </a:xfrm>
          <a:prstGeom prst="rect">
            <a:avLst/>
          </a:prstGeom>
          <a:noFill/>
          <a:ln w="9525">
            <a:noFill/>
            <a:miter lim="800000"/>
          </a:ln>
        </p:spPr>
        <p:txBody>
          <a:bodyPr bIns="34290" lIns="68580" rIns="68580" tIns="34290">
            <a:spAutoFit/>
          </a:bodyPr>
          <a:lstStyle/>
          <a:p>
            <a:pPr algn="ctr"/>
            <a:r>
              <a:rPr altLang="zh-CN" b="1" lang="en-US" sz="1300">
                <a:solidFill>
                  <a:srgbClr val="3563A8"/>
                </a:solidFill>
                <a:latin charset="-122" pitchFamily="34" typeface="Arial Unicode MS"/>
                <a:sym charset="-122" pitchFamily="34" typeface="Arial Unicode MS"/>
              </a:rPr>
              <a:t>TEXT HERE</a:t>
            </a:r>
          </a:p>
        </p:txBody>
      </p:sp>
      <p:sp>
        <p:nvSpPr>
          <p:cNvPr id="15379" name="椭圆 59"/>
          <p:cNvSpPr>
            <a:spLocks noChangeArrowheads="1"/>
          </p:cNvSpPr>
          <p:nvPr/>
        </p:nvSpPr>
        <p:spPr bwMode="auto">
          <a:xfrm>
            <a:off x="3773488" y="1781175"/>
            <a:ext cx="1576387" cy="1601788"/>
          </a:xfrm>
          <a:prstGeom prst="ellipse">
            <a:avLst/>
          </a:prstGeom>
          <a:blipFill dpi="0" rotWithShape="0">
            <a:blip r:embed="rId4"/>
            <a:stretch>
              <a:fillRect r="-62578"/>
            </a:stretch>
          </a:blipFill>
          <a:ln cap="flat" cmpd="sng" w="19050">
            <a:solidFill>
              <a:srgbClr val="C0C0C0"/>
            </a:solidFill>
            <a:prstDash val="sysDot"/>
            <a:round/>
          </a:ln>
          <a:effectLst/>
          <a:extLst/>
        </p:spPr>
        <p:txBody>
          <a:bodyPr anchor="ctr" bIns="36195" lIns="68580" rIns="68580" tIns="36195"/>
          <a:lstStyle/>
          <a:p>
            <a:pPr algn="ctr">
              <a:defRPr/>
            </a:pPr>
            <a:endParaRPr altLang="zh-CN" lang="zh-CN" sz="1200">
              <a:solidFill>
                <a:srgbClr val="FFFFFF"/>
              </a:solidFill>
            </a:endParaRPr>
          </a:p>
        </p:txBody>
      </p:sp>
      <p:sp>
        <p:nvSpPr>
          <p:cNvPr id="13331" name="文本框 57"/>
          <p:cNvSpPr>
            <a:spLocks noChangeArrowheads="1"/>
          </p:cNvSpPr>
          <p:nvPr/>
        </p:nvSpPr>
        <p:spPr bwMode="auto">
          <a:xfrm>
            <a:off x="3835400" y="2432050"/>
            <a:ext cx="1397000" cy="297180"/>
          </a:xfrm>
          <a:prstGeom prst="rect">
            <a:avLst/>
          </a:prstGeom>
          <a:noFill/>
          <a:ln w="9525">
            <a:noFill/>
            <a:miter lim="800000"/>
          </a:ln>
        </p:spPr>
        <p:txBody>
          <a:bodyPr bIns="34290" lIns="68580" rIns="68580" tIns="34290">
            <a:spAutoFit/>
          </a:bodyPr>
          <a:lstStyle/>
          <a:p>
            <a:pPr algn="ctr"/>
            <a:r>
              <a:rPr altLang="zh-CN" b="1" lang="en-US" sz="1500">
                <a:solidFill>
                  <a:schemeClr val="bg1"/>
                </a:solidFill>
                <a:latin charset="-122" pitchFamily="34" typeface="Arial Unicode MS"/>
                <a:sym charset="-122" pitchFamily="34" typeface="Arial Unicode MS"/>
              </a:rPr>
              <a:t>TEXT HERE</a:t>
            </a:r>
          </a:p>
        </p:txBody>
      </p:sp>
      <p:sp>
        <p:nvSpPr>
          <p:cNvPr id="13332" name="文本框 72"/>
          <p:cNvSpPr>
            <a:spLocks noChangeArrowheads="1"/>
          </p:cNvSpPr>
          <p:nvPr/>
        </p:nvSpPr>
        <p:spPr bwMode="auto">
          <a:xfrm>
            <a:off x="1384300" y="2324100"/>
            <a:ext cx="1331913" cy="220980"/>
          </a:xfrm>
          <a:prstGeom prst="rect">
            <a:avLst/>
          </a:prstGeom>
          <a:noFill/>
          <a:ln w="9525">
            <a:noFill/>
            <a:miter lim="800000"/>
          </a:ln>
        </p:spPr>
        <p:txBody>
          <a:bodyPr bIns="34290" lIns="68580" rIns="68580" tIns="34290">
            <a:spAutoFit/>
          </a:bodyPr>
          <a:lstStyle/>
          <a:p>
            <a:pPr algn="ctr"/>
            <a:r>
              <a:rPr altLang="zh-CN" b="1" lang="en-US" sz="1000">
                <a:solidFill>
                  <a:srgbClr val="7F7F7F"/>
                </a:solidFill>
                <a:latin charset="-122" pitchFamily="34" typeface="Arial Unicode MS"/>
                <a:sym charset="-122" pitchFamily="34" typeface="Arial Unicode MS"/>
              </a:rPr>
              <a:t>TEXT HERE</a:t>
            </a:r>
          </a:p>
        </p:txBody>
      </p:sp>
      <p:sp>
        <p:nvSpPr>
          <p:cNvPr id="13333" name="文本框 73"/>
          <p:cNvSpPr>
            <a:spLocks noChangeArrowheads="1"/>
          </p:cNvSpPr>
          <p:nvPr/>
        </p:nvSpPr>
        <p:spPr bwMode="auto">
          <a:xfrm>
            <a:off x="6494463" y="2324100"/>
            <a:ext cx="1331912" cy="220980"/>
          </a:xfrm>
          <a:prstGeom prst="rect">
            <a:avLst/>
          </a:prstGeom>
          <a:noFill/>
          <a:ln w="9525">
            <a:noFill/>
            <a:miter lim="800000"/>
          </a:ln>
        </p:spPr>
        <p:txBody>
          <a:bodyPr bIns="34290" lIns="68580" rIns="68580" tIns="34290">
            <a:spAutoFit/>
          </a:bodyPr>
          <a:lstStyle/>
          <a:p>
            <a:pPr algn="ctr"/>
            <a:r>
              <a:rPr altLang="zh-CN" b="1" lang="en-US" sz="1000">
                <a:solidFill>
                  <a:srgbClr val="7F7F7F"/>
                </a:solidFill>
                <a:latin charset="-122" pitchFamily="34" typeface="Arial Unicode MS"/>
                <a:sym charset="-122" pitchFamily="34" typeface="Arial Unicode MS"/>
              </a:rPr>
              <a:t>TEXT HERE</a:t>
            </a:r>
          </a:p>
        </p:txBody>
      </p:sp>
      <p:sp>
        <p:nvSpPr>
          <p:cNvPr id="13334" name="矩形 75"/>
          <p:cNvSpPr>
            <a:spLocks noChangeArrowheads="1"/>
          </p:cNvSpPr>
          <p:nvPr/>
        </p:nvSpPr>
        <p:spPr bwMode="auto">
          <a:xfrm>
            <a:off x="3854450" y="3987800"/>
            <a:ext cx="1416050" cy="480060"/>
          </a:xfrm>
          <a:prstGeom prst="rect">
            <a:avLst/>
          </a:prstGeom>
          <a:noFill/>
          <a:ln w="9525">
            <a:noFill/>
            <a:miter lim="800000"/>
          </a:ln>
        </p:spPr>
        <p:txBody>
          <a:bodyPr bIns="34290" lIns="68580" rIns="68580" tIns="34290">
            <a:spAutoFit/>
          </a:bodyPr>
          <a:lstStyle/>
          <a:p>
            <a:pPr algn="ctr"/>
            <a:r>
              <a:rPr altLang="zh-CN" lang="en-US" sz="900">
                <a:solidFill>
                  <a:srgbClr val="3F3F3F"/>
                </a:solidFill>
                <a:sym charset="-122" pitchFamily="2" typeface="宋体"/>
              </a:rPr>
              <a:t>This is an example text. Go ahead and replace it with your own text. </a:t>
            </a:r>
          </a:p>
        </p:txBody>
      </p:sp>
      <p:sp>
        <p:nvSpPr>
          <p:cNvPr id="13335" name="矩形 76"/>
          <p:cNvSpPr>
            <a:spLocks noChangeArrowheads="1"/>
          </p:cNvSpPr>
          <p:nvPr/>
        </p:nvSpPr>
        <p:spPr bwMode="auto">
          <a:xfrm>
            <a:off x="5238750" y="3714750"/>
            <a:ext cx="1416050" cy="480060"/>
          </a:xfrm>
          <a:prstGeom prst="rect">
            <a:avLst/>
          </a:prstGeom>
          <a:noFill/>
          <a:ln w="9525">
            <a:noFill/>
            <a:miter lim="800000"/>
          </a:ln>
        </p:spPr>
        <p:txBody>
          <a:bodyPr bIns="34290" lIns="68580" rIns="68580" tIns="34290">
            <a:spAutoFit/>
          </a:bodyPr>
          <a:lstStyle/>
          <a:p>
            <a:pPr algn="ctr"/>
            <a:r>
              <a:rPr altLang="zh-CN" lang="en-US" sz="900">
                <a:solidFill>
                  <a:srgbClr val="3F3F3F"/>
                </a:solidFill>
                <a:sym charset="-122" pitchFamily="2" typeface="宋体"/>
              </a:rPr>
              <a:t>This is an example text. Go ahead and replace it with your own text. </a:t>
            </a:r>
          </a:p>
        </p:txBody>
      </p:sp>
      <p:sp>
        <p:nvSpPr>
          <p:cNvPr id="13336" name="矩形 77"/>
          <p:cNvSpPr>
            <a:spLocks noChangeArrowheads="1"/>
          </p:cNvSpPr>
          <p:nvPr/>
        </p:nvSpPr>
        <p:spPr bwMode="auto">
          <a:xfrm>
            <a:off x="6492874" y="3482975"/>
            <a:ext cx="1417638" cy="434340"/>
          </a:xfrm>
          <a:prstGeom prst="rect">
            <a:avLst/>
          </a:prstGeom>
          <a:noFill/>
          <a:ln w="9525">
            <a:noFill/>
            <a:miter lim="800000"/>
          </a:ln>
        </p:spPr>
        <p:txBody>
          <a:bodyPr bIns="34290" lIns="68580" rIns="68580" tIns="34290">
            <a:spAutoFit/>
          </a:bodyPr>
          <a:lstStyle/>
          <a:p>
            <a:pPr algn="ctr"/>
            <a:r>
              <a:rPr altLang="zh-CN" lang="en-US" sz="800">
                <a:solidFill>
                  <a:srgbClr val="3F3F3F"/>
                </a:solidFill>
                <a:sym charset="-122" pitchFamily="2" typeface="宋体"/>
              </a:rPr>
              <a:t>This is an example text. Go ahead and replace it with your own text. </a:t>
            </a:r>
          </a:p>
        </p:txBody>
      </p:sp>
      <p:sp>
        <p:nvSpPr>
          <p:cNvPr id="13337" name="矩形 78"/>
          <p:cNvSpPr>
            <a:spLocks noChangeArrowheads="1"/>
          </p:cNvSpPr>
          <p:nvPr/>
        </p:nvSpPr>
        <p:spPr bwMode="auto">
          <a:xfrm>
            <a:off x="2470150" y="3714750"/>
            <a:ext cx="1416050" cy="480060"/>
          </a:xfrm>
          <a:prstGeom prst="rect">
            <a:avLst/>
          </a:prstGeom>
          <a:noFill/>
          <a:ln w="9525">
            <a:noFill/>
            <a:miter lim="800000"/>
          </a:ln>
        </p:spPr>
        <p:txBody>
          <a:bodyPr bIns="34290" lIns="68580" rIns="68580" tIns="34290">
            <a:spAutoFit/>
          </a:bodyPr>
          <a:lstStyle/>
          <a:p>
            <a:pPr algn="ctr"/>
            <a:r>
              <a:rPr altLang="zh-CN" lang="en-US" sz="900">
                <a:solidFill>
                  <a:srgbClr val="3F3F3F"/>
                </a:solidFill>
                <a:sym charset="-122" pitchFamily="2" typeface="宋体"/>
              </a:rPr>
              <a:t>This is an example text. Go ahead and replace it with your own text. </a:t>
            </a:r>
          </a:p>
        </p:txBody>
      </p:sp>
      <p:sp>
        <p:nvSpPr>
          <p:cNvPr id="13338" name="矩形 79"/>
          <p:cNvSpPr>
            <a:spLocks noChangeArrowheads="1"/>
          </p:cNvSpPr>
          <p:nvPr/>
        </p:nvSpPr>
        <p:spPr bwMode="auto">
          <a:xfrm>
            <a:off x="1295400" y="3429000"/>
            <a:ext cx="1416050" cy="434340"/>
          </a:xfrm>
          <a:prstGeom prst="rect">
            <a:avLst/>
          </a:prstGeom>
          <a:noFill/>
          <a:ln w="9525">
            <a:noFill/>
            <a:miter lim="800000"/>
          </a:ln>
        </p:spPr>
        <p:txBody>
          <a:bodyPr bIns="34290" lIns="68580" rIns="68580" tIns="34290">
            <a:spAutoFit/>
          </a:bodyPr>
          <a:lstStyle/>
          <a:p>
            <a:pPr algn="ctr"/>
            <a:r>
              <a:rPr altLang="zh-CN" lang="en-US" sz="800">
                <a:solidFill>
                  <a:srgbClr val="3F3F3F"/>
                </a:solidFill>
                <a:sym charset="-122" pitchFamily="2" typeface="宋体"/>
              </a:rPr>
              <a:t>This is an example text. Go ahead and replace it with your own text. </a:t>
            </a:r>
          </a:p>
        </p:txBody>
      </p:sp>
    </p:spTree>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338"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4339"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4340"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4341"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
        <p:nvSpPr>
          <p:cNvPr id="14342" name="TextBox 7"/>
          <p:cNvSpPr>
            <a:spLocks noChangeArrowheads="1"/>
          </p:cNvSpPr>
          <p:nvPr/>
        </p:nvSpPr>
        <p:spPr bwMode="auto">
          <a:xfrm>
            <a:off x="909638" y="3671888"/>
            <a:ext cx="7143750" cy="1005840"/>
          </a:xfrm>
          <a:prstGeom prst="rect">
            <a:avLst/>
          </a:prstGeom>
          <a:noFill/>
          <a:ln w="9525">
            <a:noFill/>
            <a:miter lim="800000"/>
          </a:ln>
        </p:spPr>
        <p:txBody>
          <a:bodyPr>
            <a:spAutoFit/>
          </a:bodyPr>
          <a:lstStyle/>
          <a:p>
            <a:pPr>
              <a:lnSpc>
                <a:spcPct val="150000"/>
              </a:lnSpc>
            </a:pPr>
            <a:r>
              <a:rPr altLang="en-US" lang="zh-CN" sz="1000">
                <a:latin charset="-122" pitchFamily="34" typeface="微软雅黑"/>
                <a:ea charset="-122" pitchFamily="34" typeface="微软雅黑"/>
              </a:rPr>
              <a:t>WPS Office[1-2]   是由金山软件股份有限公司自主研发的一款办公软件套装，可以实现办公软件最常用的文字、表格、演示等多种功能。具有内存占用低、运行速度快、体积小巧、强大插件平台支持、免费提供海量在线存储空间及文档模板、支持阅读和输出PDF文件、全面兼容微软Office97-2010格式（doc/docx/xls/xlsx/ppt/pptx等）独特优势。覆盖Windows、Linux、Android、iOS等多个平台。</a:t>
            </a:r>
          </a:p>
        </p:txBody>
      </p:sp>
      <p:sp>
        <p:nvSpPr>
          <p:cNvPr id="14343" name="圆角矩形 8"/>
          <p:cNvSpPr>
            <a:spLocks noChangeArrowheads="1"/>
          </p:cNvSpPr>
          <p:nvPr/>
        </p:nvSpPr>
        <p:spPr bwMode="auto">
          <a:xfrm>
            <a:off x="701675" y="1863725"/>
            <a:ext cx="2108200" cy="446088"/>
          </a:xfrm>
          <a:prstGeom prst="roundRect">
            <a:avLst>
              <a:gd fmla="val 16667" name="adj"/>
            </a:avLst>
          </a:prstGeom>
          <a:solidFill>
            <a:srgbClr val="F2F2F2"/>
          </a:solidFill>
          <a:ln w="6350">
            <a:solidFill>
              <a:srgbClr val="3563A8"/>
            </a:solidFill>
            <a:round/>
          </a:ln>
        </p:spPr>
        <p:txBody>
          <a:bodyPr anchor="ctr" bIns="34290" lIns="68580" rIns="68580" tIns="34290"/>
          <a:lstStyle/>
          <a:p>
            <a:pPr algn="ctr"/>
            <a:r>
              <a:rPr altLang="zh-CN" lang="en-US" sz="1200">
                <a:solidFill>
                  <a:srgbClr val="3563A8"/>
                </a:solidFill>
                <a:latin charset="-122" pitchFamily="34" typeface="Arial Unicode MS"/>
                <a:ea charset="-122" pitchFamily="34" typeface="Arial Unicode MS"/>
                <a:cs charset="-122" pitchFamily="34" typeface="Arial Unicode MS"/>
                <a:sym charset="-122" pitchFamily="34" typeface="Arial Unicode MS"/>
              </a:rPr>
              <a:t>ADD YOUR TITLE HERE</a:t>
            </a:r>
          </a:p>
        </p:txBody>
      </p:sp>
      <p:sp>
        <p:nvSpPr>
          <p:cNvPr id="14344" name="圆角矩形 27"/>
          <p:cNvSpPr>
            <a:spLocks noChangeArrowheads="1"/>
          </p:cNvSpPr>
          <p:nvPr/>
        </p:nvSpPr>
        <p:spPr bwMode="auto">
          <a:xfrm>
            <a:off x="3538538" y="1863725"/>
            <a:ext cx="2108200" cy="446088"/>
          </a:xfrm>
          <a:prstGeom prst="roundRect">
            <a:avLst>
              <a:gd fmla="val 16667" name="adj"/>
            </a:avLst>
          </a:prstGeom>
          <a:solidFill>
            <a:srgbClr val="F2F2F2"/>
          </a:solidFill>
          <a:ln w="6350">
            <a:solidFill>
              <a:srgbClr val="3563A8"/>
            </a:solidFill>
            <a:round/>
          </a:ln>
        </p:spPr>
        <p:txBody>
          <a:bodyPr anchor="ctr" bIns="34290" lIns="68580" rIns="68580" tIns="34290"/>
          <a:lstStyle/>
          <a:p>
            <a:pPr algn="ctr"/>
            <a:r>
              <a:rPr altLang="zh-CN" lang="en-US" sz="1200">
                <a:solidFill>
                  <a:srgbClr val="3563A8"/>
                </a:solidFill>
                <a:latin charset="-122" pitchFamily="34" typeface="Arial Unicode MS"/>
                <a:ea charset="-122" pitchFamily="34" typeface="Arial Unicode MS"/>
                <a:cs charset="-122" pitchFamily="34" typeface="Arial Unicode MS"/>
                <a:sym charset="-122" pitchFamily="34" typeface="Arial Unicode MS"/>
              </a:rPr>
              <a:t>ADD YOUR TITLE HERE</a:t>
            </a:r>
          </a:p>
        </p:txBody>
      </p:sp>
      <p:sp>
        <p:nvSpPr>
          <p:cNvPr id="14345" name="圆角矩形 28"/>
          <p:cNvSpPr>
            <a:spLocks noChangeArrowheads="1"/>
          </p:cNvSpPr>
          <p:nvPr/>
        </p:nvSpPr>
        <p:spPr bwMode="auto">
          <a:xfrm>
            <a:off x="6373813" y="1863725"/>
            <a:ext cx="2109787" cy="446088"/>
          </a:xfrm>
          <a:prstGeom prst="roundRect">
            <a:avLst>
              <a:gd fmla="val 16667" name="adj"/>
            </a:avLst>
          </a:prstGeom>
          <a:solidFill>
            <a:srgbClr val="F2F2F2"/>
          </a:solidFill>
          <a:ln w="6350">
            <a:solidFill>
              <a:srgbClr val="3563A8"/>
            </a:solidFill>
            <a:round/>
          </a:ln>
        </p:spPr>
        <p:txBody>
          <a:bodyPr anchor="ctr" bIns="34290" lIns="68580" rIns="68580" tIns="34290"/>
          <a:lstStyle/>
          <a:p>
            <a:pPr algn="ctr"/>
            <a:r>
              <a:rPr altLang="zh-CN" lang="en-US" sz="1200">
                <a:solidFill>
                  <a:srgbClr val="3563A8"/>
                </a:solidFill>
                <a:latin charset="-122" pitchFamily="34" typeface="Arial Unicode MS"/>
                <a:ea charset="-122" pitchFamily="34" typeface="Arial Unicode MS"/>
                <a:cs charset="-122" pitchFamily="34" typeface="Arial Unicode MS"/>
                <a:sym charset="-122" pitchFamily="34" typeface="Arial Unicode MS"/>
              </a:rPr>
              <a:t>ADD YOUR TITLE HERE</a:t>
            </a:r>
          </a:p>
        </p:txBody>
      </p:sp>
      <p:sp>
        <p:nvSpPr>
          <p:cNvPr id="14346" name="圆角矩形 29"/>
          <p:cNvSpPr>
            <a:spLocks noChangeArrowheads="1"/>
          </p:cNvSpPr>
          <p:nvPr/>
        </p:nvSpPr>
        <p:spPr bwMode="auto">
          <a:xfrm>
            <a:off x="638175" y="1800225"/>
            <a:ext cx="2235200" cy="574675"/>
          </a:xfrm>
          <a:prstGeom prst="roundRect">
            <a:avLst>
              <a:gd fmla="val 16667" name="adj"/>
            </a:avLst>
          </a:prstGeom>
          <a:noFill/>
          <a:ln w="6350">
            <a:solidFill>
              <a:srgbClr val="A5A5A5"/>
            </a:solidFill>
            <a:round/>
          </a:ln>
        </p:spPr>
        <p:txBody>
          <a:bodyPr anchor="ctr" bIns="34290" lIns="68580" rIns="68580" tIns="34290"/>
          <a:lstStyle/>
          <a:p>
            <a:pPr algn="ctr"/>
            <a:endParaRPr altLang="zh-CN" lang="zh-CN" sz="1300">
              <a:solidFill>
                <a:srgbClr val="3563A8"/>
              </a:solidFill>
            </a:endParaRPr>
          </a:p>
        </p:txBody>
      </p:sp>
      <p:sp>
        <p:nvSpPr>
          <p:cNvPr id="14347" name="圆角矩形 30"/>
          <p:cNvSpPr>
            <a:spLocks noChangeArrowheads="1"/>
          </p:cNvSpPr>
          <p:nvPr/>
        </p:nvSpPr>
        <p:spPr bwMode="auto">
          <a:xfrm>
            <a:off x="3473450" y="1800225"/>
            <a:ext cx="2236788" cy="574675"/>
          </a:xfrm>
          <a:prstGeom prst="roundRect">
            <a:avLst>
              <a:gd fmla="val 16667" name="adj"/>
            </a:avLst>
          </a:prstGeom>
          <a:noFill/>
          <a:ln w="6350">
            <a:solidFill>
              <a:srgbClr val="A5A5A5"/>
            </a:solidFill>
            <a:round/>
          </a:ln>
        </p:spPr>
        <p:txBody>
          <a:bodyPr anchor="ctr" bIns="34290" lIns="68580" rIns="68580" tIns="34290"/>
          <a:lstStyle/>
          <a:p>
            <a:pPr algn="ctr"/>
            <a:endParaRPr altLang="zh-CN" lang="zh-CN" sz="1300">
              <a:solidFill>
                <a:srgbClr val="3563A8"/>
              </a:solidFill>
            </a:endParaRPr>
          </a:p>
        </p:txBody>
      </p:sp>
      <p:sp>
        <p:nvSpPr>
          <p:cNvPr id="14348" name="圆角矩形 31"/>
          <p:cNvSpPr>
            <a:spLocks noChangeArrowheads="1"/>
          </p:cNvSpPr>
          <p:nvPr/>
        </p:nvSpPr>
        <p:spPr bwMode="auto">
          <a:xfrm>
            <a:off x="6311900" y="1800225"/>
            <a:ext cx="2235200" cy="574675"/>
          </a:xfrm>
          <a:prstGeom prst="roundRect">
            <a:avLst>
              <a:gd fmla="val 16667" name="adj"/>
            </a:avLst>
          </a:prstGeom>
          <a:noFill/>
          <a:ln w="6350">
            <a:solidFill>
              <a:srgbClr val="A5A5A5"/>
            </a:solidFill>
            <a:round/>
          </a:ln>
        </p:spPr>
        <p:txBody>
          <a:bodyPr anchor="ctr" bIns="34290" lIns="68580" rIns="68580" tIns="34290"/>
          <a:lstStyle/>
          <a:p>
            <a:pPr algn="ctr"/>
            <a:endParaRPr altLang="zh-CN" lang="zh-CN" sz="1300">
              <a:solidFill>
                <a:srgbClr val="3563A8"/>
              </a:solidFill>
            </a:endParaRPr>
          </a:p>
        </p:txBody>
      </p:sp>
      <p:sp>
        <p:nvSpPr>
          <p:cNvPr id="14349" name="矩形 32"/>
          <p:cNvSpPr>
            <a:spLocks noChangeArrowheads="1"/>
          </p:cNvSpPr>
          <p:nvPr/>
        </p:nvSpPr>
        <p:spPr bwMode="auto">
          <a:xfrm>
            <a:off x="454025" y="2563813"/>
            <a:ext cx="2603500" cy="891540"/>
          </a:xfrm>
          <a:prstGeom prst="rect">
            <a:avLst/>
          </a:prstGeom>
          <a:noFill/>
          <a:ln w="9525">
            <a:noFill/>
            <a:miter lim="800000"/>
          </a:ln>
        </p:spPr>
        <p:txBody>
          <a:bodyPr bIns="34290" lIns="68580" rIns="68580" tIns="34290">
            <a:spAutoFit/>
          </a:bodyPr>
          <a:lstStyle/>
          <a:p>
            <a:pPr algn="ctr">
              <a:lnSpc>
                <a:spcPct val="150000"/>
              </a:lnSpc>
            </a:pPr>
            <a:r>
              <a:rPr altLang="zh-CN" lang="en-US" sz="900">
                <a:solidFill>
                  <a:srgbClr val="3F3F3F"/>
                </a:solidFill>
                <a:sym charset="-122" pitchFamily="2" typeface="宋体"/>
              </a:rPr>
              <a:t>This is an example text. Go ahead and replace it with your own text. This is an example text. This is an example text. Go ahead and replace it with your own text. This is an example text. </a:t>
            </a:r>
          </a:p>
        </p:txBody>
      </p:sp>
      <p:sp>
        <p:nvSpPr>
          <p:cNvPr id="14350" name="矩形 33"/>
          <p:cNvSpPr>
            <a:spLocks noChangeArrowheads="1"/>
          </p:cNvSpPr>
          <p:nvPr/>
        </p:nvSpPr>
        <p:spPr bwMode="auto">
          <a:xfrm>
            <a:off x="3290888" y="2563813"/>
            <a:ext cx="2603500" cy="891540"/>
          </a:xfrm>
          <a:prstGeom prst="rect">
            <a:avLst/>
          </a:prstGeom>
          <a:noFill/>
          <a:ln w="9525">
            <a:noFill/>
            <a:miter lim="800000"/>
          </a:ln>
        </p:spPr>
        <p:txBody>
          <a:bodyPr bIns="34290" lIns="68580" rIns="68580" tIns="34290">
            <a:spAutoFit/>
          </a:bodyPr>
          <a:lstStyle/>
          <a:p>
            <a:pPr algn="ctr">
              <a:lnSpc>
                <a:spcPct val="150000"/>
              </a:lnSpc>
            </a:pPr>
            <a:r>
              <a:rPr altLang="zh-CN" lang="en-US" sz="900">
                <a:solidFill>
                  <a:srgbClr val="3F3F3F"/>
                </a:solidFill>
                <a:sym charset="-122" pitchFamily="2" typeface="宋体"/>
              </a:rPr>
              <a:t>This is an example text. Go ahead and replace it with your own text. This is an example text. This is an example text. Go ahead and replace it with your own text. This is an example text. </a:t>
            </a:r>
          </a:p>
        </p:txBody>
      </p:sp>
      <p:sp>
        <p:nvSpPr>
          <p:cNvPr id="14351" name="矩形 34"/>
          <p:cNvSpPr>
            <a:spLocks noChangeArrowheads="1"/>
          </p:cNvSpPr>
          <p:nvPr/>
        </p:nvSpPr>
        <p:spPr bwMode="auto">
          <a:xfrm>
            <a:off x="6126163" y="2563813"/>
            <a:ext cx="2605087" cy="891540"/>
          </a:xfrm>
          <a:prstGeom prst="rect">
            <a:avLst/>
          </a:prstGeom>
          <a:noFill/>
          <a:ln w="9525">
            <a:noFill/>
            <a:miter lim="800000"/>
          </a:ln>
        </p:spPr>
        <p:txBody>
          <a:bodyPr bIns="34290" lIns="68580" rIns="68580" tIns="34290">
            <a:spAutoFit/>
          </a:bodyPr>
          <a:lstStyle/>
          <a:p>
            <a:pPr algn="ctr">
              <a:lnSpc>
                <a:spcPct val="150000"/>
              </a:lnSpc>
            </a:pPr>
            <a:r>
              <a:rPr altLang="zh-CN" lang="en-US" sz="900">
                <a:solidFill>
                  <a:srgbClr val="3F3F3F"/>
                </a:solidFill>
                <a:sym charset="-122" pitchFamily="2" typeface="宋体"/>
              </a:rPr>
              <a:t>This is an example text. Go ahead and replace it with your own text. This is an example text. This is an example text. Go ahead and replace it with your own text. This is an example text. </a:t>
            </a:r>
          </a:p>
        </p:txBody>
      </p:sp>
      <p:sp>
        <p:nvSpPr>
          <p:cNvPr id="14352" name="右箭头 10"/>
          <p:cNvSpPr>
            <a:spLocks noChangeArrowheads="1"/>
          </p:cNvSpPr>
          <p:nvPr/>
        </p:nvSpPr>
        <p:spPr bwMode="auto">
          <a:xfrm>
            <a:off x="2976563" y="1895475"/>
            <a:ext cx="393700" cy="384175"/>
          </a:xfrm>
          <a:prstGeom prst="rightArrow">
            <a:avLst>
              <a:gd fmla="val 50000" name="adj1"/>
              <a:gd fmla="val 50125" name="adj2"/>
            </a:avLst>
          </a:prstGeom>
          <a:noFill/>
          <a:ln w="12700">
            <a:solidFill>
              <a:srgbClr val="A5A5A5"/>
            </a:solidFill>
            <a:miter lim="800000"/>
          </a:ln>
        </p:spPr>
        <p:txBody>
          <a:bodyPr anchor="ctr" bIns="34290" lIns="68580" rIns="68580" tIns="34290"/>
          <a:lstStyle/>
          <a:p>
            <a:pPr algn="ctr"/>
            <a:endParaRPr altLang="zh-CN" lang="zh-CN" sz="1300">
              <a:solidFill>
                <a:srgbClr val="3563A8"/>
              </a:solidFill>
            </a:endParaRPr>
          </a:p>
        </p:txBody>
      </p:sp>
      <p:sp>
        <p:nvSpPr>
          <p:cNvPr id="14353" name="右箭头 35"/>
          <p:cNvSpPr>
            <a:spLocks noChangeArrowheads="1"/>
          </p:cNvSpPr>
          <p:nvPr/>
        </p:nvSpPr>
        <p:spPr bwMode="auto">
          <a:xfrm>
            <a:off x="5813425" y="1895475"/>
            <a:ext cx="393700" cy="384175"/>
          </a:xfrm>
          <a:prstGeom prst="rightArrow">
            <a:avLst>
              <a:gd fmla="val 50000" name="adj1"/>
              <a:gd fmla="val 50125" name="adj2"/>
            </a:avLst>
          </a:prstGeom>
          <a:noFill/>
          <a:ln w="12700">
            <a:solidFill>
              <a:srgbClr val="A5A5A5"/>
            </a:solidFill>
            <a:miter lim="800000"/>
          </a:ln>
        </p:spPr>
        <p:txBody>
          <a:bodyPr anchor="ctr" bIns="34290" lIns="68580" rIns="68580" tIns="34290"/>
          <a:lstStyle/>
          <a:p>
            <a:pPr algn="ctr"/>
            <a:endParaRPr altLang="zh-CN" lang="zh-CN" sz="1300">
              <a:solidFill>
                <a:srgbClr val="3563A8"/>
              </a:solidFill>
            </a:endParaRPr>
          </a:p>
        </p:txBody>
      </p:sp>
    </p:spTree>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362"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5363"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5364"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lgn="ctr">
              <a:buFontTx/>
              <a:buNone/>
            </a:pPr>
            <a:r>
              <a:rPr altLang="en-US" lang="zh-CN" sz="2700">
                <a:solidFill>
                  <a:srgbClr val="595959"/>
                </a:solidFill>
              </a:rPr>
              <a:t>ADD Your Title</a:t>
            </a:r>
          </a:p>
        </p:txBody>
      </p:sp>
      <p:sp>
        <p:nvSpPr>
          <p:cNvPr id="15365"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
        <p:nvSpPr>
          <p:cNvPr id="15366" name="Oval 5"/>
          <p:cNvSpPr>
            <a:spLocks noChangeArrowheads="1"/>
          </p:cNvSpPr>
          <p:nvPr/>
        </p:nvSpPr>
        <p:spPr bwMode="auto">
          <a:xfrm>
            <a:off x="914400" y="3549650"/>
            <a:ext cx="1087438" cy="134938"/>
          </a:xfrm>
          <a:prstGeom prst="ellipse">
            <a:avLst/>
          </a:prstGeom>
          <a:solidFill>
            <a:srgbClr val="FFFFFF"/>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67" name="Oval 6"/>
          <p:cNvSpPr>
            <a:spLocks noChangeArrowheads="1"/>
          </p:cNvSpPr>
          <p:nvPr/>
        </p:nvSpPr>
        <p:spPr bwMode="auto">
          <a:xfrm>
            <a:off x="928688" y="3549650"/>
            <a:ext cx="1058862" cy="134938"/>
          </a:xfrm>
          <a:prstGeom prst="ellipse">
            <a:avLst/>
          </a:prstGeom>
          <a:solidFill>
            <a:srgbClr val="FCFBF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68" name="Oval 7"/>
          <p:cNvSpPr>
            <a:spLocks noChangeArrowheads="1"/>
          </p:cNvSpPr>
          <p:nvPr/>
        </p:nvSpPr>
        <p:spPr bwMode="auto">
          <a:xfrm>
            <a:off x="942975" y="3556000"/>
            <a:ext cx="1031875" cy="123825"/>
          </a:xfrm>
          <a:prstGeom prst="ellipse">
            <a:avLst/>
          </a:prstGeom>
          <a:solidFill>
            <a:srgbClr val="FAFAF9"/>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69" name="Oval 8"/>
          <p:cNvSpPr>
            <a:spLocks noChangeArrowheads="1"/>
          </p:cNvSpPr>
          <p:nvPr/>
        </p:nvSpPr>
        <p:spPr bwMode="auto">
          <a:xfrm>
            <a:off x="957263" y="3556000"/>
            <a:ext cx="1003300" cy="123825"/>
          </a:xfrm>
          <a:prstGeom prst="ellipse">
            <a:avLst/>
          </a:prstGeom>
          <a:solidFill>
            <a:srgbClr val="F7F7F6"/>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0" name="Oval 9"/>
          <p:cNvSpPr>
            <a:spLocks noChangeArrowheads="1"/>
          </p:cNvSpPr>
          <p:nvPr/>
        </p:nvSpPr>
        <p:spPr bwMode="auto">
          <a:xfrm>
            <a:off x="971550" y="3556000"/>
            <a:ext cx="974725" cy="119063"/>
          </a:xfrm>
          <a:prstGeom prst="ellipse">
            <a:avLst/>
          </a:prstGeom>
          <a:solidFill>
            <a:srgbClr val="F5F6F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1" name="Oval 10"/>
          <p:cNvSpPr>
            <a:spLocks noChangeArrowheads="1"/>
          </p:cNvSpPr>
          <p:nvPr/>
        </p:nvSpPr>
        <p:spPr bwMode="auto">
          <a:xfrm>
            <a:off x="990600" y="3559175"/>
            <a:ext cx="936625" cy="115888"/>
          </a:xfrm>
          <a:prstGeom prst="ellipse">
            <a:avLst/>
          </a:prstGeom>
          <a:solidFill>
            <a:srgbClr val="F2F5F2"/>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2" name="Oval 11"/>
          <p:cNvSpPr>
            <a:spLocks noChangeArrowheads="1"/>
          </p:cNvSpPr>
          <p:nvPr/>
        </p:nvSpPr>
        <p:spPr bwMode="auto">
          <a:xfrm>
            <a:off x="1004888" y="3559175"/>
            <a:ext cx="908050" cy="115888"/>
          </a:xfrm>
          <a:prstGeom prst="ellipse">
            <a:avLst/>
          </a:prstGeom>
          <a:solidFill>
            <a:srgbClr val="F2F2EE"/>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3" name="Oval 12"/>
          <p:cNvSpPr>
            <a:spLocks noChangeArrowheads="1"/>
          </p:cNvSpPr>
          <p:nvPr/>
        </p:nvSpPr>
        <p:spPr bwMode="auto">
          <a:xfrm>
            <a:off x="1019175" y="3563938"/>
            <a:ext cx="879475" cy="106362"/>
          </a:xfrm>
          <a:prstGeom prst="ellipse">
            <a:avLst/>
          </a:prstGeom>
          <a:solidFill>
            <a:srgbClr val="F0F0ED"/>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4" name="Oval 13"/>
          <p:cNvSpPr>
            <a:spLocks noChangeArrowheads="1"/>
          </p:cNvSpPr>
          <p:nvPr/>
        </p:nvSpPr>
        <p:spPr bwMode="auto">
          <a:xfrm>
            <a:off x="1033463" y="3563938"/>
            <a:ext cx="850900" cy="106362"/>
          </a:xfrm>
          <a:prstGeom prst="ellipse">
            <a:avLst/>
          </a:prstGeom>
          <a:solidFill>
            <a:srgbClr val="EDEFE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5" name="Oval 14"/>
          <p:cNvSpPr>
            <a:spLocks noChangeArrowheads="1"/>
          </p:cNvSpPr>
          <p:nvPr/>
        </p:nvSpPr>
        <p:spPr bwMode="auto">
          <a:xfrm>
            <a:off x="1047750" y="3563938"/>
            <a:ext cx="820738" cy="106362"/>
          </a:xfrm>
          <a:prstGeom prst="ellipse">
            <a:avLst/>
          </a:prstGeom>
          <a:solidFill>
            <a:srgbClr val="EBEEE9"/>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6" name="Oval 15"/>
          <p:cNvSpPr>
            <a:spLocks noChangeArrowheads="1"/>
          </p:cNvSpPr>
          <p:nvPr/>
        </p:nvSpPr>
        <p:spPr bwMode="auto">
          <a:xfrm>
            <a:off x="1062038" y="3568700"/>
            <a:ext cx="792162" cy="96838"/>
          </a:xfrm>
          <a:prstGeom prst="ellipse">
            <a:avLst/>
          </a:prstGeom>
          <a:solidFill>
            <a:srgbClr val="E8EAE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7" name="Oval 16"/>
          <p:cNvSpPr>
            <a:spLocks noChangeArrowheads="1"/>
          </p:cNvSpPr>
          <p:nvPr/>
        </p:nvSpPr>
        <p:spPr bwMode="auto">
          <a:xfrm>
            <a:off x="1077913" y="3568700"/>
            <a:ext cx="763587" cy="96838"/>
          </a:xfrm>
          <a:prstGeom prst="ellipse">
            <a:avLst/>
          </a:prstGeom>
          <a:solidFill>
            <a:srgbClr val="E6E9E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8" name="Oval 17"/>
          <p:cNvSpPr>
            <a:spLocks noChangeArrowheads="1"/>
          </p:cNvSpPr>
          <p:nvPr/>
        </p:nvSpPr>
        <p:spPr bwMode="auto">
          <a:xfrm>
            <a:off x="1092200" y="3573463"/>
            <a:ext cx="735013" cy="87312"/>
          </a:xfrm>
          <a:prstGeom prst="ellipse">
            <a:avLst/>
          </a:prstGeom>
          <a:solidFill>
            <a:srgbClr val="E3E6E1"/>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79" name="Oval 18"/>
          <p:cNvSpPr>
            <a:spLocks noChangeArrowheads="1"/>
          </p:cNvSpPr>
          <p:nvPr/>
        </p:nvSpPr>
        <p:spPr bwMode="auto">
          <a:xfrm>
            <a:off x="1104900" y="3573463"/>
            <a:ext cx="706438" cy="87312"/>
          </a:xfrm>
          <a:prstGeom prst="ellipse">
            <a:avLst/>
          </a:prstGeom>
          <a:solidFill>
            <a:srgbClr val="E0E5E0"/>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0" name="Oval 19"/>
          <p:cNvSpPr>
            <a:spLocks noChangeArrowheads="1"/>
          </p:cNvSpPr>
          <p:nvPr/>
        </p:nvSpPr>
        <p:spPr bwMode="auto">
          <a:xfrm>
            <a:off x="1119188" y="3573463"/>
            <a:ext cx="677862" cy="87312"/>
          </a:xfrm>
          <a:prstGeom prst="ellipse">
            <a:avLst/>
          </a:prstGeom>
          <a:solidFill>
            <a:srgbClr val="DEE2DD"/>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1" name="Oval 20"/>
          <p:cNvSpPr>
            <a:spLocks noChangeArrowheads="1"/>
          </p:cNvSpPr>
          <p:nvPr/>
        </p:nvSpPr>
        <p:spPr bwMode="auto">
          <a:xfrm>
            <a:off x="1139825" y="3578225"/>
            <a:ext cx="638175" cy="77788"/>
          </a:xfrm>
          <a:prstGeom prst="ellipse">
            <a:avLst/>
          </a:prstGeom>
          <a:solidFill>
            <a:srgbClr val="DBE0D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2" name="Oval 21"/>
          <p:cNvSpPr>
            <a:spLocks noChangeArrowheads="1"/>
          </p:cNvSpPr>
          <p:nvPr/>
        </p:nvSpPr>
        <p:spPr bwMode="auto">
          <a:xfrm>
            <a:off x="1152525" y="3578225"/>
            <a:ext cx="612775" cy="77788"/>
          </a:xfrm>
          <a:prstGeom prst="ellipse">
            <a:avLst/>
          </a:prstGeom>
          <a:solidFill>
            <a:srgbClr val="D9DED8"/>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3" name="Oval 22"/>
          <p:cNvSpPr>
            <a:spLocks noChangeArrowheads="1"/>
          </p:cNvSpPr>
          <p:nvPr/>
        </p:nvSpPr>
        <p:spPr bwMode="auto">
          <a:xfrm>
            <a:off x="1166813" y="3578225"/>
            <a:ext cx="582612" cy="73025"/>
          </a:xfrm>
          <a:prstGeom prst="ellipse">
            <a:avLst/>
          </a:prstGeom>
          <a:solidFill>
            <a:srgbClr val="D8DED7"/>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4" name="Oval 23"/>
          <p:cNvSpPr>
            <a:spLocks noChangeArrowheads="1"/>
          </p:cNvSpPr>
          <p:nvPr/>
        </p:nvSpPr>
        <p:spPr bwMode="auto">
          <a:xfrm>
            <a:off x="1181100" y="3584575"/>
            <a:ext cx="554038" cy="66675"/>
          </a:xfrm>
          <a:prstGeom prst="ellipse">
            <a:avLst/>
          </a:prstGeom>
          <a:solidFill>
            <a:srgbClr val="D5DAD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5" name="Oval 24"/>
          <p:cNvSpPr>
            <a:spLocks noChangeArrowheads="1"/>
          </p:cNvSpPr>
          <p:nvPr/>
        </p:nvSpPr>
        <p:spPr bwMode="auto">
          <a:xfrm>
            <a:off x="1195388" y="3584575"/>
            <a:ext cx="525462" cy="66675"/>
          </a:xfrm>
          <a:prstGeom prst="ellipse">
            <a:avLst/>
          </a:prstGeom>
          <a:solidFill>
            <a:srgbClr val="D3D9D2"/>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6" name="Oval 25"/>
          <p:cNvSpPr>
            <a:spLocks noChangeArrowheads="1"/>
          </p:cNvSpPr>
          <p:nvPr/>
        </p:nvSpPr>
        <p:spPr bwMode="auto">
          <a:xfrm>
            <a:off x="1211263" y="3589338"/>
            <a:ext cx="496887" cy="57150"/>
          </a:xfrm>
          <a:prstGeom prst="ellipse">
            <a:avLst/>
          </a:prstGeom>
          <a:solidFill>
            <a:srgbClr val="D1D8D1"/>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7" name="Oval 26"/>
          <p:cNvSpPr>
            <a:spLocks noChangeArrowheads="1"/>
          </p:cNvSpPr>
          <p:nvPr/>
        </p:nvSpPr>
        <p:spPr bwMode="auto">
          <a:xfrm>
            <a:off x="1225550" y="3589338"/>
            <a:ext cx="466725" cy="57150"/>
          </a:xfrm>
          <a:prstGeom prst="ellipse">
            <a:avLst/>
          </a:prstGeom>
          <a:solidFill>
            <a:srgbClr val="CFD6CE"/>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8" name="Oval 27"/>
          <p:cNvSpPr>
            <a:spLocks noChangeArrowheads="1"/>
          </p:cNvSpPr>
          <p:nvPr/>
        </p:nvSpPr>
        <p:spPr bwMode="auto">
          <a:xfrm>
            <a:off x="2184400" y="3549650"/>
            <a:ext cx="1084263" cy="134938"/>
          </a:xfrm>
          <a:prstGeom prst="ellipse">
            <a:avLst/>
          </a:prstGeom>
          <a:solidFill>
            <a:srgbClr val="FFFFFF"/>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89" name="Oval 28"/>
          <p:cNvSpPr>
            <a:spLocks noChangeArrowheads="1"/>
          </p:cNvSpPr>
          <p:nvPr/>
        </p:nvSpPr>
        <p:spPr bwMode="auto">
          <a:xfrm>
            <a:off x="2200275" y="3549650"/>
            <a:ext cx="1054100" cy="134938"/>
          </a:xfrm>
          <a:prstGeom prst="ellipse">
            <a:avLst/>
          </a:prstGeom>
          <a:solidFill>
            <a:srgbClr val="FCFBF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0" name="Oval 29"/>
          <p:cNvSpPr>
            <a:spLocks noChangeArrowheads="1"/>
          </p:cNvSpPr>
          <p:nvPr/>
        </p:nvSpPr>
        <p:spPr bwMode="auto">
          <a:xfrm>
            <a:off x="2212975" y="3556000"/>
            <a:ext cx="1027113" cy="123825"/>
          </a:xfrm>
          <a:prstGeom prst="ellipse">
            <a:avLst/>
          </a:prstGeom>
          <a:solidFill>
            <a:srgbClr val="FAFAF9"/>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1" name="Oval 30"/>
          <p:cNvSpPr>
            <a:spLocks noChangeArrowheads="1"/>
          </p:cNvSpPr>
          <p:nvPr/>
        </p:nvSpPr>
        <p:spPr bwMode="auto">
          <a:xfrm>
            <a:off x="2227263" y="3556000"/>
            <a:ext cx="998537" cy="123825"/>
          </a:xfrm>
          <a:prstGeom prst="ellipse">
            <a:avLst/>
          </a:prstGeom>
          <a:solidFill>
            <a:srgbClr val="F7F7F6"/>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2" name="Oval 31"/>
          <p:cNvSpPr>
            <a:spLocks noChangeArrowheads="1"/>
          </p:cNvSpPr>
          <p:nvPr/>
        </p:nvSpPr>
        <p:spPr bwMode="auto">
          <a:xfrm>
            <a:off x="2241550" y="3556000"/>
            <a:ext cx="969963" cy="119063"/>
          </a:xfrm>
          <a:prstGeom prst="ellipse">
            <a:avLst/>
          </a:prstGeom>
          <a:solidFill>
            <a:srgbClr val="F5F6F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3" name="Oval 32"/>
          <p:cNvSpPr>
            <a:spLocks noChangeArrowheads="1"/>
          </p:cNvSpPr>
          <p:nvPr/>
        </p:nvSpPr>
        <p:spPr bwMode="auto">
          <a:xfrm>
            <a:off x="2257425" y="3559175"/>
            <a:ext cx="939800" cy="115888"/>
          </a:xfrm>
          <a:prstGeom prst="ellipse">
            <a:avLst/>
          </a:prstGeom>
          <a:solidFill>
            <a:srgbClr val="F2F5F2"/>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4" name="Oval 33"/>
          <p:cNvSpPr>
            <a:spLocks noChangeArrowheads="1"/>
          </p:cNvSpPr>
          <p:nvPr/>
        </p:nvSpPr>
        <p:spPr bwMode="auto">
          <a:xfrm>
            <a:off x="2270125" y="3559175"/>
            <a:ext cx="911225" cy="115888"/>
          </a:xfrm>
          <a:prstGeom prst="ellipse">
            <a:avLst/>
          </a:prstGeom>
          <a:solidFill>
            <a:srgbClr val="F2F2EE"/>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5" name="Oval 34"/>
          <p:cNvSpPr>
            <a:spLocks noChangeArrowheads="1"/>
          </p:cNvSpPr>
          <p:nvPr/>
        </p:nvSpPr>
        <p:spPr bwMode="auto">
          <a:xfrm>
            <a:off x="2284413" y="3563938"/>
            <a:ext cx="884237" cy="106362"/>
          </a:xfrm>
          <a:prstGeom prst="ellipse">
            <a:avLst/>
          </a:prstGeom>
          <a:solidFill>
            <a:srgbClr val="F0F0ED"/>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6" name="Oval 35"/>
          <p:cNvSpPr>
            <a:spLocks noChangeArrowheads="1"/>
          </p:cNvSpPr>
          <p:nvPr/>
        </p:nvSpPr>
        <p:spPr bwMode="auto">
          <a:xfrm>
            <a:off x="2298700" y="3563938"/>
            <a:ext cx="855663" cy="106362"/>
          </a:xfrm>
          <a:prstGeom prst="ellipse">
            <a:avLst/>
          </a:prstGeom>
          <a:solidFill>
            <a:srgbClr val="EDEFE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7" name="Oval 36"/>
          <p:cNvSpPr>
            <a:spLocks noChangeArrowheads="1"/>
          </p:cNvSpPr>
          <p:nvPr/>
        </p:nvSpPr>
        <p:spPr bwMode="auto">
          <a:xfrm>
            <a:off x="2312988" y="3563938"/>
            <a:ext cx="822325" cy="106362"/>
          </a:xfrm>
          <a:prstGeom prst="ellipse">
            <a:avLst/>
          </a:prstGeom>
          <a:solidFill>
            <a:srgbClr val="EBEEE9"/>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8" name="Oval 37"/>
          <p:cNvSpPr>
            <a:spLocks noChangeArrowheads="1"/>
          </p:cNvSpPr>
          <p:nvPr/>
        </p:nvSpPr>
        <p:spPr bwMode="auto">
          <a:xfrm>
            <a:off x="2333625" y="3568700"/>
            <a:ext cx="785813" cy="96838"/>
          </a:xfrm>
          <a:prstGeom prst="ellipse">
            <a:avLst/>
          </a:prstGeom>
          <a:solidFill>
            <a:srgbClr val="E8EAE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399" name="Oval 38"/>
          <p:cNvSpPr>
            <a:spLocks noChangeArrowheads="1"/>
          </p:cNvSpPr>
          <p:nvPr/>
        </p:nvSpPr>
        <p:spPr bwMode="auto">
          <a:xfrm>
            <a:off x="2346325" y="3568700"/>
            <a:ext cx="758825" cy="96838"/>
          </a:xfrm>
          <a:prstGeom prst="ellipse">
            <a:avLst/>
          </a:prstGeom>
          <a:solidFill>
            <a:srgbClr val="E6E9E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0" name="Oval 39"/>
          <p:cNvSpPr>
            <a:spLocks noChangeArrowheads="1"/>
          </p:cNvSpPr>
          <p:nvPr/>
        </p:nvSpPr>
        <p:spPr bwMode="auto">
          <a:xfrm>
            <a:off x="2360613" y="3573463"/>
            <a:ext cx="731837" cy="87312"/>
          </a:xfrm>
          <a:prstGeom prst="ellipse">
            <a:avLst/>
          </a:prstGeom>
          <a:solidFill>
            <a:srgbClr val="E3E6E1"/>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1" name="Oval 40"/>
          <p:cNvSpPr>
            <a:spLocks noChangeArrowheads="1"/>
          </p:cNvSpPr>
          <p:nvPr/>
        </p:nvSpPr>
        <p:spPr bwMode="auto">
          <a:xfrm>
            <a:off x="2374900" y="3573463"/>
            <a:ext cx="703263" cy="87312"/>
          </a:xfrm>
          <a:prstGeom prst="ellipse">
            <a:avLst/>
          </a:prstGeom>
          <a:solidFill>
            <a:srgbClr val="E0E5E0"/>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2" name="Oval 41"/>
          <p:cNvSpPr>
            <a:spLocks noChangeArrowheads="1"/>
          </p:cNvSpPr>
          <p:nvPr/>
        </p:nvSpPr>
        <p:spPr bwMode="auto">
          <a:xfrm>
            <a:off x="2390775" y="3573463"/>
            <a:ext cx="671513" cy="87312"/>
          </a:xfrm>
          <a:prstGeom prst="ellipse">
            <a:avLst/>
          </a:prstGeom>
          <a:solidFill>
            <a:srgbClr val="DEE2DD"/>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3" name="Oval 42"/>
          <p:cNvSpPr>
            <a:spLocks noChangeArrowheads="1"/>
          </p:cNvSpPr>
          <p:nvPr/>
        </p:nvSpPr>
        <p:spPr bwMode="auto">
          <a:xfrm>
            <a:off x="2405063" y="3578225"/>
            <a:ext cx="642937" cy="77788"/>
          </a:xfrm>
          <a:prstGeom prst="ellipse">
            <a:avLst/>
          </a:prstGeom>
          <a:solidFill>
            <a:srgbClr val="DBE0D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4" name="Oval 43"/>
          <p:cNvSpPr>
            <a:spLocks noChangeArrowheads="1"/>
          </p:cNvSpPr>
          <p:nvPr/>
        </p:nvSpPr>
        <p:spPr bwMode="auto">
          <a:xfrm>
            <a:off x="2419350" y="3578225"/>
            <a:ext cx="615950" cy="77788"/>
          </a:xfrm>
          <a:prstGeom prst="ellipse">
            <a:avLst/>
          </a:prstGeom>
          <a:solidFill>
            <a:srgbClr val="D9DED8"/>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5" name="Oval 44"/>
          <p:cNvSpPr>
            <a:spLocks noChangeArrowheads="1"/>
          </p:cNvSpPr>
          <p:nvPr/>
        </p:nvSpPr>
        <p:spPr bwMode="auto">
          <a:xfrm>
            <a:off x="2432050" y="3578225"/>
            <a:ext cx="588963" cy="73025"/>
          </a:xfrm>
          <a:prstGeom prst="ellipse">
            <a:avLst/>
          </a:prstGeom>
          <a:solidFill>
            <a:srgbClr val="D8DED7"/>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6" name="Oval 45"/>
          <p:cNvSpPr>
            <a:spLocks noChangeArrowheads="1"/>
          </p:cNvSpPr>
          <p:nvPr/>
        </p:nvSpPr>
        <p:spPr bwMode="auto">
          <a:xfrm>
            <a:off x="2447925" y="3584575"/>
            <a:ext cx="558800" cy="66675"/>
          </a:xfrm>
          <a:prstGeom prst="ellipse">
            <a:avLst/>
          </a:prstGeom>
          <a:solidFill>
            <a:srgbClr val="D5DAD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7" name="Oval 46"/>
          <p:cNvSpPr>
            <a:spLocks noChangeArrowheads="1"/>
          </p:cNvSpPr>
          <p:nvPr/>
        </p:nvSpPr>
        <p:spPr bwMode="auto">
          <a:xfrm>
            <a:off x="2462213" y="3584575"/>
            <a:ext cx="523875" cy="66675"/>
          </a:xfrm>
          <a:prstGeom prst="ellipse">
            <a:avLst/>
          </a:prstGeom>
          <a:solidFill>
            <a:srgbClr val="D3D9D2"/>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8" name="Oval 47"/>
          <p:cNvSpPr>
            <a:spLocks noChangeArrowheads="1"/>
          </p:cNvSpPr>
          <p:nvPr/>
        </p:nvSpPr>
        <p:spPr bwMode="auto">
          <a:xfrm>
            <a:off x="2476500" y="3589338"/>
            <a:ext cx="495300" cy="57150"/>
          </a:xfrm>
          <a:prstGeom prst="ellipse">
            <a:avLst/>
          </a:prstGeom>
          <a:solidFill>
            <a:srgbClr val="D1D8D1"/>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09" name="Oval 48"/>
          <p:cNvSpPr>
            <a:spLocks noChangeArrowheads="1"/>
          </p:cNvSpPr>
          <p:nvPr/>
        </p:nvSpPr>
        <p:spPr bwMode="auto">
          <a:xfrm>
            <a:off x="2493963" y="3589338"/>
            <a:ext cx="465137" cy="57150"/>
          </a:xfrm>
          <a:prstGeom prst="ellipse">
            <a:avLst/>
          </a:prstGeom>
          <a:solidFill>
            <a:srgbClr val="CFD6CE"/>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0" name="Oval 49"/>
          <p:cNvSpPr>
            <a:spLocks noChangeArrowheads="1"/>
          </p:cNvSpPr>
          <p:nvPr/>
        </p:nvSpPr>
        <p:spPr bwMode="auto">
          <a:xfrm>
            <a:off x="3379788" y="3549650"/>
            <a:ext cx="1087437" cy="134938"/>
          </a:xfrm>
          <a:prstGeom prst="ellipse">
            <a:avLst/>
          </a:prstGeom>
          <a:solidFill>
            <a:srgbClr val="FFFFFF"/>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1" name="Oval 50"/>
          <p:cNvSpPr>
            <a:spLocks noChangeArrowheads="1"/>
          </p:cNvSpPr>
          <p:nvPr/>
        </p:nvSpPr>
        <p:spPr bwMode="auto">
          <a:xfrm>
            <a:off x="3394075" y="3549650"/>
            <a:ext cx="1058863" cy="134938"/>
          </a:xfrm>
          <a:prstGeom prst="ellipse">
            <a:avLst/>
          </a:prstGeom>
          <a:solidFill>
            <a:srgbClr val="FCFBF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2" name="Oval 51"/>
          <p:cNvSpPr>
            <a:spLocks noChangeArrowheads="1"/>
          </p:cNvSpPr>
          <p:nvPr/>
        </p:nvSpPr>
        <p:spPr bwMode="auto">
          <a:xfrm>
            <a:off x="3406775" y="3556000"/>
            <a:ext cx="1031875" cy="123825"/>
          </a:xfrm>
          <a:prstGeom prst="ellipse">
            <a:avLst/>
          </a:prstGeom>
          <a:solidFill>
            <a:srgbClr val="FAFAF9"/>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3" name="Oval 52"/>
          <p:cNvSpPr>
            <a:spLocks noChangeArrowheads="1"/>
          </p:cNvSpPr>
          <p:nvPr/>
        </p:nvSpPr>
        <p:spPr bwMode="auto">
          <a:xfrm>
            <a:off x="3421063" y="3556000"/>
            <a:ext cx="1003300" cy="123825"/>
          </a:xfrm>
          <a:prstGeom prst="ellipse">
            <a:avLst/>
          </a:prstGeom>
          <a:solidFill>
            <a:srgbClr val="F7F7F6"/>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4" name="Oval 53"/>
          <p:cNvSpPr>
            <a:spLocks noChangeArrowheads="1"/>
          </p:cNvSpPr>
          <p:nvPr/>
        </p:nvSpPr>
        <p:spPr bwMode="auto">
          <a:xfrm>
            <a:off x="3441700" y="3556000"/>
            <a:ext cx="968375" cy="119063"/>
          </a:xfrm>
          <a:prstGeom prst="ellipse">
            <a:avLst/>
          </a:prstGeom>
          <a:solidFill>
            <a:srgbClr val="F5F6F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5" name="Oval 54"/>
          <p:cNvSpPr>
            <a:spLocks noChangeArrowheads="1"/>
          </p:cNvSpPr>
          <p:nvPr/>
        </p:nvSpPr>
        <p:spPr bwMode="auto">
          <a:xfrm>
            <a:off x="3454400" y="3559175"/>
            <a:ext cx="936625" cy="115888"/>
          </a:xfrm>
          <a:prstGeom prst="ellipse">
            <a:avLst/>
          </a:prstGeom>
          <a:solidFill>
            <a:srgbClr val="F2F5F2"/>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6" name="Oval 55"/>
          <p:cNvSpPr>
            <a:spLocks noChangeArrowheads="1"/>
          </p:cNvSpPr>
          <p:nvPr/>
        </p:nvSpPr>
        <p:spPr bwMode="auto">
          <a:xfrm>
            <a:off x="3468688" y="3559175"/>
            <a:ext cx="908050" cy="115888"/>
          </a:xfrm>
          <a:prstGeom prst="ellipse">
            <a:avLst/>
          </a:prstGeom>
          <a:solidFill>
            <a:srgbClr val="F2F2EE"/>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7" name="Oval 56"/>
          <p:cNvSpPr>
            <a:spLocks noChangeArrowheads="1"/>
          </p:cNvSpPr>
          <p:nvPr/>
        </p:nvSpPr>
        <p:spPr bwMode="auto">
          <a:xfrm>
            <a:off x="3482975" y="3563938"/>
            <a:ext cx="879475" cy="106362"/>
          </a:xfrm>
          <a:prstGeom prst="ellipse">
            <a:avLst/>
          </a:prstGeom>
          <a:solidFill>
            <a:srgbClr val="F0F0ED"/>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8" name="Oval 57"/>
          <p:cNvSpPr>
            <a:spLocks noChangeArrowheads="1"/>
          </p:cNvSpPr>
          <p:nvPr/>
        </p:nvSpPr>
        <p:spPr bwMode="auto">
          <a:xfrm>
            <a:off x="3497263" y="3563938"/>
            <a:ext cx="850900" cy="106362"/>
          </a:xfrm>
          <a:prstGeom prst="ellipse">
            <a:avLst/>
          </a:prstGeom>
          <a:solidFill>
            <a:srgbClr val="EDEFE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19" name="Oval 58"/>
          <p:cNvSpPr>
            <a:spLocks noChangeArrowheads="1"/>
          </p:cNvSpPr>
          <p:nvPr/>
        </p:nvSpPr>
        <p:spPr bwMode="auto">
          <a:xfrm>
            <a:off x="3513138" y="3563938"/>
            <a:ext cx="820737" cy="106362"/>
          </a:xfrm>
          <a:prstGeom prst="ellipse">
            <a:avLst/>
          </a:prstGeom>
          <a:solidFill>
            <a:srgbClr val="EBEEE9"/>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0" name="Oval 59"/>
          <p:cNvSpPr>
            <a:spLocks noChangeArrowheads="1"/>
          </p:cNvSpPr>
          <p:nvPr/>
        </p:nvSpPr>
        <p:spPr bwMode="auto">
          <a:xfrm>
            <a:off x="3527425" y="3568700"/>
            <a:ext cx="792163" cy="96838"/>
          </a:xfrm>
          <a:prstGeom prst="ellipse">
            <a:avLst/>
          </a:prstGeom>
          <a:solidFill>
            <a:srgbClr val="E8EAE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1" name="Oval 60"/>
          <p:cNvSpPr>
            <a:spLocks noChangeArrowheads="1"/>
          </p:cNvSpPr>
          <p:nvPr/>
        </p:nvSpPr>
        <p:spPr bwMode="auto">
          <a:xfrm>
            <a:off x="3540125" y="3568700"/>
            <a:ext cx="763588" cy="96838"/>
          </a:xfrm>
          <a:prstGeom prst="ellipse">
            <a:avLst/>
          </a:prstGeom>
          <a:solidFill>
            <a:srgbClr val="E6E9E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2" name="Oval 61"/>
          <p:cNvSpPr>
            <a:spLocks noChangeArrowheads="1"/>
          </p:cNvSpPr>
          <p:nvPr/>
        </p:nvSpPr>
        <p:spPr bwMode="auto">
          <a:xfrm>
            <a:off x="3554413" y="3573463"/>
            <a:ext cx="735012" cy="87312"/>
          </a:xfrm>
          <a:prstGeom prst="ellipse">
            <a:avLst/>
          </a:prstGeom>
          <a:solidFill>
            <a:srgbClr val="E3E6E1"/>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3" name="Oval 62"/>
          <p:cNvSpPr>
            <a:spLocks noChangeArrowheads="1"/>
          </p:cNvSpPr>
          <p:nvPr/>
        </p:nvSpPr>
        <p:spPr bwMode="auto">
          <a:xfrm>
            <a:off x="3570288" y="3573463"/>
            <a:ext cx="706437" cy="87312"/>
          </a:xfrm>
          <a:prstGeom prst="ellipse">
            <a:avLst/>
          </a:prstGeom>
          <a:solidFill>
            <a:srgbClr val="E0E5E0"/>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4" name="Oval 63"/>
          <p:cNvSpPr>
            <a:spLocks noChangeArrowheads="1"/>
          </p:cNvSpPr>
          <p:nvPr/>
        </p:nvSpPr>
        <p:spPr bwMode="auto">
          <a:xfrm>
            <a:off x="3589338" y="3573463"/>
            <a:ext cx="673100" cy="87312"/>
          </a:xfrm>
          <a:prstGeom prst="ellipse">
            <a:avLst/>
          </a:prstGeom>
          <a:solidFill>
            <a:srgbClr val="DEE2DD"/>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5" name="Oval 64"/>
          <p:cNvSpPr>
            <a:spLocks noChangeArrowheads="1"/>
          </p:cNvSpPr>
          <p:nvPr/>
        </p:nvSpPr>
        <p:spPr bwMode="auto">
          <a:xfrm>
            <a:off x="3603625" y="3578225"/>
            <a:ext cx="638175" cy="77788"/>
          </a:xfrm>
          <a:prstGeom prst="ellipse">
            <a:avLst/>
          </a:prstGeom>
          <a:solidFill>
            <a:srgbClr val="DBE0DA"/>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6" name="Oval 65"/>
          <p:cNvSpPr>
            <a:spLocks noChangeArrowheads="1"/>
          </p:cNvSpPr>
          <p:nvPr/>
        </p:nvSpPr>
        <p:spPr bwMode="auto">
          <a:xfrm>
            <a:off x="3616325" y="3578225"/>
            <a:ext cx="612775" cy="77788"/>
          </a:xfrm>
          <a:prstGeom prst="ellipse">
            <a:avLst/>
          </a:prstGeom>
          <a:solidFill>
            <a:srgbClr val="D9DED8"/>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7" name="Oval 66"/>
          <p:cNvSpPr>
            <a:spLocks noChangeArrowheads="1"/>
          </p:cNvSpPr>
          <p:nvPr/>
        </p:nvSpPr>
        <p:spPr bwMode="auto">
          <a:xfrm>
            <a:off x="3632200" y="3578225"/>
            <a:ext cx="582613" cy="73025"/>
          </a:xfrm>
          <a:prstGeom prst="ellipse">
            <a:avLst/>
          </a:prstGeom>
          <a:solidFill>
            <a:srgbClr val="D8DED7"/>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8" name="Oval 67"/>
          <p:cNvSpPr>
            <a:spLocks noChangeArrowheads="1"/>
          </p:cNvSpPr>
          <p:nvPr/>
        </p:nvSpPr>
        <p:spPr bwMode="auto">
          <a:xfrm>
            <a:off x="3646488" y="3584575"/>
            <a:ext cx="554037" cy="66675"/>
          </a:xfrm>
          <a:prstGeom prst="ellipse">
            <a:avLst/>
          </a:prstGeom>
          <a:solidFill>
            <a:srgbClr val="D5DAD5"/>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29" name="Oval 68"/>
          <p:cNvSpPr>
            <a:spLocks noChangeArrowheads="1"/>
          </p:cNvSpPr>
          <p:nvPr/>
        </p:nvSpPr>
        <p:spPr bwMode="auto">
          <a:xfrm>
            <a:off x="3660775" y="3584575"/>
            <a:ext cx="523875" cy="66675"/>
          </a:xfrm>
          <a:prstGeom prst="ellipse">
            <a:avLst/>
          </a:prstGeom>
          <a:solidFill>
            <a:srgbClr val="D3D9D2"/>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30" name="Oval 69"/>
          <p:cNvSpPr>
            <a:spLocks noChangeArrowheads="1"/>
          </p:cNvSpPr>
          <p:nvPr/>
        </p:nvSpPr>
        <p:spPr bwMode="auto">
          <a:xfrm>
            <a:off x="3673475" y="3589338"/>
            <a:ext cx="496888" cy="57150"/>
          </a:xfrm>
          <a:prstGeom prst="ellipse">
            <a:avLst/>
          </a:prstGeom>
          <a:solidFill>
            <a:srgbClr val="D1D8D1"/>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31" name="Oval 70"/>
          <p:cNvSpPr>
            <a:spLocks noChangeArrowheads="1"/>
          </p:cNvSpPr>
          <p:nvPr/>
        </p:nvSpPr>
        <p:spPr bwMode="auto">
          <a:xfrm>
            <a:off x="3689350" y="3589338"/>
            <a:ext cx="466725" cy="57150"/>
          </a:xfrm>
          <a:prstGeom prst="ellipse">
            <a:avLst/>
          </a:prstGeom>
          <a:solidFill>
            <a:srgbClr val="CFD6CE"/>
          </a:solidFill>
          <a:ln w="9525">
            <a:noFill/>
            <a:round/>
          </a:ln>
        </p:spPr>
        <p:txBody>
          <a:bodyPr/>
          <a:lstStyle/>
          <a:p>
            <a:endParaRPr altLang="zh-CN" lang="zh-CN">
              <a:solidFill>
                <a:srgbClr val="000000"/>
              </a:solidFill>
              <a:latin charset="0" pitchFamily="34" typeface="Calibri"/>
              <a:sym charset="-122" pitchFamily="2" typeface="宋体"/>
            </a:endParaRPr>
          </a:p>
        </p:txBody>
      </p:sp>
      <p:sp>
        <p:nvSpPr>
          <p:cNvPr id="15432" name="Freeform 71"/>
          <p:cNvSpPr>
            <a:spLocks noChangeArrowheads="1"/>
          </p:cNvSpPr>
          <p:nvPr/>
        </p:nvSpPr>
        <p:spPr bwMode="auto">
          <a:xfrm>
            <a:off x="3140075" y="2028825"/>
            <a:ext cx="1566863" cy="1570038"/>
          </a:xfrm>
          <a:custGeom>
            <a:gdLst>
              <a:gd fmla="*/ 0 w 328" name="T0"/>
              <a:gd fmla="*/ 2147483647 h 329" name="T1"/>
              <a:gd fmla="*/ 0 w 328" name="T2"/>
              <a:gd fmla="*/ 2147483647 h 329" name="T3"/>
              <a:gd fmla="*/ 2147483647 w 328" name="T4"/>
              <a:gd fmla="*/ 0 h 329" name="T5"/>
              <a:gd fmla="*/ 2147483647 w 328" name="T6"/>
              <a:gd fmla="*/ 0 h 329" name="T7"/>
              <a:gd fmla="*/ 2147483647 w 328" name="T8"/>
              <a:gd fmla="*/ 2147483647 h 329" name="T9"/>
              <a:gd fmla="*/ 2147483647 w 328" name="T10"/>
              <a:gd fmla="*/ 2147483647 h 329" name="T11"/>
              <a:gd fmla="*/ 2147483647 w 328" name="T12"/>
              <a:gd fmla="*/ 2147483647 h 329" name="T13"/>
              <a:gd fmla="*/ 0 w 328" name="T14"/>
              <a:gd fmla="*/ 2147483647 h 329" name="T15"/>
              <a:gd fmla="*/ 0 60000 65536" name="T16"/>
              <a:gd fmla="*/ 0 60000 65536" name="T17"/>
              <a:gd fmla="*/ 0 60000 65536" name="T18"/>
              <a:gd fmla="*/ 0 60000 65536" name="T19"/>
              <a:gd fmla="*/ 0 60000 65536" name="T20"/>
              <a:gd fmla="*/ 0 60000 65536" name="T21"/>
              <a:gd fmla="*/ 0 60000 65536" name="T22"/>
              <a:gd fmla="*/ 0 60000 65536" name="T23"/>
              <a:gd fmla="*/ 0 w 328" name="T24"/>
              <a:gd fmla="*/ 0 h 329" name="T25"/>
              <a:gd fmla="*/ 328 w 328" name="T26"/>
              <a:gd fmla="*/ 329 h 329"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329" w="328">
                <a:moveTo>
                  <a:pt x="0" y="164"/>
                </a:moveTo>
                <a:cubicBezTo>
                  <a:pt x="0" y="164"/>
                  <a:pt x="0" y="164"/>
                  <a:pt x="0" y="164"/>
                </a:cubicBezTo>
                <a:cubicBezTo>
                  <a:pt x="0" y="74"/>
                  <a:pt x="74" y="0"/>
                  <a:pt x="164" y="0"/>
                </a:cubicBezTo>
                <a:cubicBezTo>
                  <a:pt x="328" y="0"/>
                  <a:pt x="328" y="0"/>
                  <a:pt x="328" y="0"/>
                </a:cubicBezTo>
                <a:cubicBezTo>
                  <a:pt x="328" y="164"/>
                  <a:pt x="328" y="164"/>
                  <a:pt x="328" y="164"/>
                </a:cubicBezTo>
                <a:cubicBezTo>
                  <a:pt x="328" y="255"/>
                  <a:pt x="254" y="329"/>
                  <a:pt x="164" y="329"/>
                </a:cubicBezTo>
                <a:cubicBezTo>
                  <a:pt x="164" y="329"/>
                  <a:pt x="164" y="329"/>
                  <a:pt x="164" y="329"/>
                </a:cubicBezTo>
                <a:cubicBezTo>
                  <a:pt x="74" y="329"/>
                  <a:pt x="0" y="255"/>
                  <a:pt x="0" y="164"/>
                </a:cubicBezTo>
                <a:close/>
              </a:path>
            </a:pathLst>
          </a:custGeom>
          <a:solidFill>
            <a:srgbClr val="C0C0C0"/>
          </a:solidFill>
          <a:ln w="9525">
            <a:noFill/>
            <a:miter lim="800000"/>
          </a:ln>
        </p:spPr>
        <p:txBody>
          <a:bodyPr bIns="46990" lIns="90170" rIns="90170" tIns="46990"/>
          <a:lstStyle/>
          <a:p>
            <a:endParaRPr altLang="en-US" lang="zh-CN"/>
          </a:p>
        </p:txBody>
      </p:sp>
      <p:sp>
        <p:nvSpPr>
          <p:cNvPr id="15433" name="Freeform 72"/>
          <p:cNvSpPr>
            <a:spLocks noChangeArrowheads="1"/>
          </p:cNvSpPr>
          <p:nvPr/>
        </p:nvSpPr>
        <p:spPr bwMode="auto">
          <a:xfrm>
            <a:off x="1939925" y="2028825"/>
            <a:ext cx="1573213" cy="1570038"/>
          </a:xfrm>
          <a:custGeom>
            <a:gdLst>
              <a:gd fmla="*/ 0 w 329" name="T0"/>
              <a:gd fmla="*/ 2147483647 h 329" name="T1"/>
              <a:gd fmla="*/ 0 w 329" name="T2"/>
              <a:gd fmla="*/ 2147483647 h 329" name="T3"/>
              <a:gd fmla="*/ 2147483647 w 329" name="T4"/>
              <a:gd fmla="*/ 0 h 329" name="T5"/>
              <a:gd fmla="*/ 2147483647 w 329" name="T6"/>
              <a:gd fmla="*/ 0 h 329" name="T7"/>
              <a:gd fmla="*/ 2147483647 w 329" name="T8"/>
              <a:gd fmla="*/ 2147483647 h 329" name="T9"/>
              <a:gd fmla="*/ 2147483647 w 329" name="T10"/>
              <a:gd fmla="*/ 2147483647 h 329" name="T11"/>
              <a:gd fmla="*/ 2147483647 w 329" name="T12"/>
              <a:gd fmla="*/ 2147483647 h 329" name="T13"/>
              <a:gd fmla="*/ 0 w 329" name="T14"/>
              <a:gd fmla="*/ 2147483647 h 329" name="T15"/>
              <a:gd fmla="*/ 0 60000 65536" name="T16"/>
              <a:gd fmla="*/ 0 60000 65536" name="T17"/>
              <a:gd fmla="*/ 0 60000 65536" name="T18"/>
              <a:gd fmla="*/ 0 60000 65536" name="T19"/>
              <a:gd fmla="*/ 0 60000 65536" name="T20"/>
              <a:gd fmla="*/ 0 60000 65536" name="T21"/>
              <a:gd fmla="*/ 0 60000 65536" name="T22"/>
              <a:gd fmla="*/ 0 60000 65536" name="T23"/>
              <a:gd fmla="*/ 0 w 329" name="T24"/>
              <a:gd fmla="*/ 0 h 329" name="T25"/>
              <a:gd fmla="*/ 329 w 329" name="T26"/>
              <a:gd fmla="*/ 329 h 329"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329" w="329">
                <a:moveTo>
                  <a:pt x="0" y="164"/>
                </a:moveTo>
                <a:cubicBezTo>
                  <a:pt x="0" y="164"/>
                  <a:pt x="0" y="164"/>
                  <a:pt x="0" y="164"/>
                </a:cubicBezTo>
                <a:cubicBezTo>
                  <a:pt x="0" y="74"/>
                  <a:pt x="74" y="0"/>
                  <a:pt x="164" y="0"/>
                </a:cubicBezTo>
                <a:cubicBezTo>
                  <a:pt x="329" y="0"/>
                  <a:pt x="329" y="0"/>
                  <a:pt x="329" y="0"/>
                </a:cubicBezTo>
                <a:cubicBezTo>
                  <a:pt x="329" y="164"/>
                  <a:pt x="329" y="164"/>
                  <a:pt x="329" y="164"/>
                </a:cubicBezTo>
                <a:cubicBezTo>
                  <a:pt x="329" y="255"/>
                  <a:pt x="255" y="329"/>
                  <a:pt x="164" y="329"/>
                </a:cubicBezTo>
                <a:cubicBezTo>
                  <a:pt x="164" y="329"/>
                  <a:pt x="164" y="329"/>
                  <a:pt x="164" y="329"/>
                </a:cubicBezTo>
                <a:cubicBezTo>
                  <a:pt x="74" y="329"/>
                  <a:pt x="0" y="255"/>
                  <a:pt x="0" y="164"/>
                </a:cubicBezTo>
                <a:close/>
              </a:path>
            </a:pathLst>
          </a:custGeom>
          <a:solidFill>
            <a:srgbClr val="993300"/>
          </a:solidFill>
          <a:ln w="9525">
            <a:noFill/>
            <a:miter lim="800000"/>
          </a:ln>
        </p:spPr>
        <p:txBody>
          <a:bodyPr bIns="46990" lIns="90170" rIns="90170" tIns="46990"/>
          <a:lstStyle/>
          <a:p>
            <a:endParaRPr altLang="en-US" lang="zh-CN"/>
          </a:p>
        </p:txBody>
      </p:sp>
      <p:sp>
        <p:nvSpPr>
          <p:cNvPr id="15434" name="Freeform 73"/>
          <p:cNvSpPr>
            <a:spLocks noChangeArrowheads="1"/>
          </p:cNvSpPr>
          <p:nvPr/>
        </p:nvSpPr>
        <p:spPr bwMode="auto">
          <a:xfrm>
            <a:off x="676275" y="2028825"/>
            <a:ext cx="1565275" cy="1570038"/>
          </a:xfrm>
          <a:custGeom>
            <a:gdLst>
              <a:gd fmla="*/ 0 w 328" name="T0"/>
              <a:gd fmla="*/ 2147483647 h 329" name="T1"/>
              <a:gd fmla="*/ 0 w 328" name="T2"/>
              <a:gd fmla="*/ 2147483647 h 329" name="T3"/>
              <a:gd fmla="*/ 2147483647 w 328" name="T4"/>
              <a:gd fmla="*/ 0 h 329" name="T5"/>
              <a:gd fmla="*/ 2147483647 w 328" name="T6"/>
              <a:gd fmla="*/ 0 h 329" name="T7"/>
              <a:gd fmla="*/ 2147483647 w 328" name="T8"/>
              <a:gd fmla="*/ 2147483647 h 329" name="T9"/>
              <a:gd fmla="*/ 2147483647 w 328" name="T10"/>
              <a:gd fmla="*/ 2147483647 h 329" name="T11"/>
              <a:gd fmla="*/ 2147483647 w 328" name="T12"/>
              <a:gd fmla="*/ 2147483647 h 329" name="T13"/>
              <a:gd fmla="*/ 0 w 328" name="T14"/>
              <a:gd fmla="*/ 2147483647 h 329" name="T15"/>
              <a:gd fmla="*/ 0 60000 65536" name="T16"/>
              <a:gd fmla="*/ 0 60000 65536" name="T17"/>
              <a:gd fmla="*/ 0 60000 65536" name="T18"/>
              <a:gd fmla="*/ 0 60000 65536" name="T19"/>
              <a:gd fmla="*/ 0 60000 65536" name="T20"/>
              <a:gd fmla="*/ 0 60000 65536" name="T21"/>
              <a:gd fmla="*/ 0 60000 65536" name="T22"/>
              <a:gd fmla="*/ 0 60000 65536" name="T23"/>
              <a:gd fmla="*/ 0 w 328" name="T24"/>
              <a:gd fmla="*/ 0 h 329" name="T25"/>
              <a:gd fmla="*/ 328 w 328" name="T26"/>
              <a:gd fmla="*/ 329 h 329"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329" w="328">
                <a:moveTo>
                  <a:pt x="0" y="164"/>
                </a:moveTo>
                <a:cubicBezTo>
                  <a:pt x="0" y="164"/>
                  <a:pt x="0" y="164"/>
                  <a:pt x="0" y="164"/>
                </a:cubicBezTo>
                <a:cubicBezTo>
                  <a:pt x="0" y="74"/>
                  <a:pt x="74" y="0"/>
                  <a:pt x="164" y="0"/>
                </a:cubicBezTo>
                <a:cubicBezTo>
                  <a:pt x="328" y="0"/>
                  <a:pt x="328" y="0"/>
                  <a:pt x="328" y="0"/>
                </a:cubicBezTo>
                <a:cubicBezTo>
                  <a:pt x="328" y="164"/>
                  <a:pt x="328" y="164"/>
                  <a:pt x="328" y="164"/>
                </a:cubicBezTo>
                <a:cubicBezTo>
                  <a:pt x="328" y="255"/>
                  <a:pt x="254" y="329"/>
                  <a:pt x="164" y="329"/>
                </a:cubicBezTo>
                <a:cubicBezTo>
                  <a:pt x="164" y="329"/>
                  <a:pt x="164" y="329"/>
                  <a:pt x="164" y="329"/>
                </a:cubicBezTo>
                <a:cubicBezTo>
                  <a:pt x="74" y="329"/>
                  <a:pt x="0" y="255"/>
                  <a:pt x="0" y="164"/>
                </a:cubicBezTo>
                <a:close/>
              </a:path>
            </a:pathLst>
          </a:custGeom>
          <a:solidFill>
            <a:srgbClr val="2A577E">
              <a:alpha val="58823"/>
            </a:srgbClr>
          </a:solidFill>
          <a:ln w="9525">
            <a:noFill/>
            <a:miter lim="800000"/>
          </a:ln>
        </p:spPr>
        <p:txBody>
          <a:bodyPr bIns="46990" lIns="90170" rIns="90170" tIns="46990"/>
          <a:lstStyle/>
          <a:p>
            <a:endParaRPr altLang="en-US" lang="zh-CN"/>
          </a:p>
        </p:txBody>
      </p:sp>
      <p:sp>
        <p:nvSpPr>
          <p:cNvPr id="15435" name="Freeform 74"/>
          <p:cNvSpPr>
            <a:spLocks noChangeArrowheads="1"/>
          </p:cNvSpPr>
          <p:nvPr/>
        </p:nvSpPr>
        <p:spPr bwMode="auto">
          <a:xfrm>
            <a:off x="3325813" y="2095500"/>
            <a:ext cx="280987" cy="1277938"/>
          </a:xfrm>
          <a:custGeom>
            <a:gdLst>
              <a:gd fmla="*/ 1338198455 w 59" name="T0"/>
              <a:gd fmla="*/ 0 h 268" name="T1"/>
              <a:gd fmla="*/ 1338198455 w 59" name="T2"/>
              <a:gd fmla="*/ 2147483647 h 268" name="T3"/>
              <a:gd fmla="*/ 249492653 w 59" name="T4"/>
              <a:gd fmla="*/ 2147483647 h 268" name="T5"/>
              <a:gd fmla="*/ 0 w 59" name="T6"/>
              <a:gd fmla="*/ 2147483647 h 268" name="T7"/>
              <a:gd fmla="*/ 884570957 w 59" name="T8"/>
              <a:gd fmla="*/ 2147483647 h 268" name="T9"/>
              <a:gd fmla="*/ 884570957 w 59" name="T10"/>
              <a:gd fmla="*/ 250118177 h 268" name="T11"/>
              <a:gd fmla="*/ 1338198455 w 59" name="T12"/>
              <a:gd fmla="*/ 0 h 268" name="T13"/>
              <a:gd fmla="*/ 0 60000 65536" name="T14"/>
              <a:gd fmla="*/ 0 60000 65536" name="T15"/>
              <a:gd fmla="*/ 0 60000 65536" name="T16"/>
              <a:gd fmla="*/ 0 60000 65536" name="T17"/>
              <a:gd fmla="*/ 0 60000 65536" name="T18"/>
              <a:gd fmla="*/ 0 60000 65536" name="T19"/>
              <a:gd fmla="*/ 0 60000 65536" name="T20"/>
              <a:gd fmla="*/ 0 w 59" name="T21"/>
              <a:gd fmla="*/ 0 h 268" name="T22"/>
              <a:gd fmla="*/ 59 w 59" name="T23"/>
              <a:gd fmla="*/ 268 h 268"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68" w="59">
                <a:moveTo>
                  <a:pt x="59" y="0"/>
                </a:moveTo>
                <a:cubicBezTo>
                  <a:pt x="59" y="152"/>
                  <a:pt x="59" y="152"/>
                  <a:pt x="59" y="152"/>
                </a:cubicBezTo>
                <a:cubicBezTo>
                  <a:pt x="59" y="197"/>
                  <a:pt x="40" y="238"/>
                  <a:pt x="11" y="268"/>
                </a:cubicBezTo>
                <a:cubicBezTo>
                  <a:pt x="7" y="265"/>
                  <a:pt x="3" y="261"/>
                  <a:pt x="0" y="257"/>
                </a:cubicBezTo>
                <a:cubicBezTo>
                  <a:pt x="24" y="228"/>
                  <a:pt x="39" y="191"/>
                  <a:pt x="39" y="150"/>
                </a:cubicBezTo>
                <a:cubicBezTo>
                  <a:pt x="39" y="11"/>
                  <a:pt x="39" y="11"/>
                  <a:pt x="39" y="11"/>
                </a:cubicBezTo>
                <a:cubicBezTo>
                  <a:pt x="45" y="7"/>
                  <a:pt x="52" y="3"/>
                  <a:pt x="59" y="0"/>
                </a:cubicBezTo>
                <a:close/>
              </a:path>
            </a:pathLst>
          </a:custGeom>
          <a:solidFill>
            <a:schemeClr val="bg2">
              <a:alpha val="43137"/>
            </a:schemeClr>
          </a:solidFill>
          <a:ln w="9525">
            <a:noFill/>
            <a:miter lim="800000"/>
          </a:ln>
        </p:spPr>
        <p:txBody>
          <a:bodyPr bIns="46990" lIns="90170" rIns="90170" tIns="46990"/>
          <a:lstStyle/>
          <a:p>
            <a:endParaRPr altLang="en-US" lang="zh-CN"/>
          </a:p>
        </p:txBody>
      </p:sp>
      <p:sp>
        <p:nvSpPr>
          <p:cNvPr id="15436" name="Freeform 75"/>
          <p:cNvSpPr>
            <a:spLocks noChangeArrowheads="1"/>
          </p:cNvSpPr>
          <p:nvPr/>
        </p:nvSpPr>
        <p:spPr bwMode="auto">
          <a:xfrm>
            <a:off x="2093913" y="2152650"/>
            <a:ext cx="214312" cy="1187450"/>
          </a:xfrm>
          <a:custGeom>
            <a:gdLst>
              <a:gd fmla="*/ 1020658470 w 45" name="T0"/>
              <a:gd fmla="*/ 0 h 249" name="T1"/>
              <a:gd fmla="*/ 1020658470 w 45" name="T2"/>
              <a:gd fmla="*/ 2147483647 h 249" name="T3"/>
              <a:gd fmla="*/ 249492495 w 45" name="T4"/>
              <a:gd fmla="*/ 2147483647 h 249" name="T5"/>
              <a:gd fmla="*/ 0 w 45" name="T6"/>
              <a:gd fmla="*/ 2147483647 h 249" name="T7"/>
              <a:gd fmla="*/ 0 w 45" name="T8"/>
              <a:gd fmla="*/ 2147483647 h 249" name="T9"/>
              <a:gd fmla="*/ 703119631 w 45" name="T10"/>
              <a:gd fmla="*/ 2147483647 h 249" name="T11"/>
              <a:gd fmla="*/ 703119631 w 45" name="T12"/>
              <a:gd fmla="*/ 204680161 h 249" name="T13"/>
              <a:gd fmla="*/ 1020658470 w 45" name="T14"/>
              <a:gd fmla="*/ 0 h 249" name="T15"/>
              <a:gd fmla="*/ 0 60000 65536" name="T16"/>
              <a:gd fmla="*/ 0 60000 65536" name="T17"/>
              <a:gd fmla="*/ 0 60000 65536" name="T18"/>
              <a:gd fmla="*/ 0 60000 65536" name="T19"/>
              <a:gd fmla="*/ 0 60000 65536" name="T20"/>
              <a:gd fmla="*/ 0 60000 65536" name="T21"/>
              <a:gd fmla="*/ 0 60000 65536" name="T22"/>
              <a:gd fmla="*/ 0 60000 65536" name="T23"/>
              <a:gd fmla="*/ 0 w 45" name="T24"/>
              <a:gd fmla="*/ 0 h 249" name="T25"/>
              <a:gd fmla="*/ 45 w 45" name="T26"/>
              <a:gd fmla="*/ 249 h 249"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249" w="45">
                <a:moveTo>
                  <a:pt x="45" y="0"/>
                </a:moveTo>
                <a:cubicBezTo>
                  <a:pt x="45" y="139"/>
                  <a:pt x="45" y="139"/>
                  <a:pt x="45" y="139"/>
                </a:cubicBezTo>
                <a:cubicBezTo>
                  <a:pt x="45" y="181"/>
                  <a:pt x="32" y="220"/>
                  <a:pt x="11" y="249"/>
                </a:cubicBezTo>
                <a:cubicBezTo>
                  <a:pt x="7" y="245"/>
                  <a:pt x="3" y="240"/>
                  <a:pt x="0" y="235"/>
                </a:cubicBezTo>
                <a:cubicBezTo>
                  <a:pt x="0" y="235"/>
                  <a:pt x="0" y="235"/>
                  <a:pt x="0" y="235"/>
                </a:cubicBezTo>
                <a:cubicBezTo>
                  <a:pt x="20" y="208"/>
                  <a:pt x="31" y="175"/>
                  <a:pt x="31" y="138"/>
                </a:cubicBezTo>
                <a:cubicBezTo>
                  <a:pt x="31" y="9"/>
                  <a:pt x="31" y="9"/>
                  <a:pt x="31" y="9"/>
                </a:cubicBezTo>
                <a:cubicBezTo>
                  <a:pt x="36" y="6"/>
                  <a:pt x="40" y="3"/>
                  <a:pt x="45" y="0"/>
                </a:cubicBezTo>
                <a:close/>
              </a:path>
            </a:pathLst>
          </a:custGeom>
          <a:solidFill>
            <a:srgbClr val="FF6600">
              <a:alpha val="50195"/>
            </a:srgbClr>
          </a:solidFill>
          <a:ln w="9525">
            <a:noFill/>
            <a:miter lim="800000"/>
          </a:ln>
        </p:spPr>
        <p:txBody>
          <a:bodyPr bIns="46990" lIns="90170" rIns="90170" tIns="46990"/>
          <a:lstStyle/>
          <a:p>
            <a:endParaRPr altLang="en-US" lang="zh-CN"/>
          </a:p>
        </p:txBody>
      </p:sp>
      <p:sp>
        <p:nvSpPr>
          <p:cNvPr id="15437" name="TextBox 1106"/>
          <p:cNvSpPr>
            <a:spLocks noChangeArrowheads="1"/>
          </p:cNvSpPr>
          <p:nvPr/>
        </p:nvSpPr>
        <p:spPr bwMode="auto">
          <a:xfrm>
            <a:off x="990600" y="2433638"/>
            <a:ext cx="1073150" cy="701040"/>
          </a:xfrm>
          <a:prstGeom prst="rect">
            <a:avLst/>
          </a:prstGeom>
          <a:noFill/>
          <a:ln w="9525">
            <a:noFill/>
            <a:miter lim="800000"/>
          </a:ln>
        </p:spPr>
        <p:txBody>
          <a:bodyPr>
            <a:spAutoFit/>
          </a:bodyPr>
          <a:lstStyle/>
          <a:p>
            <a:r>
              <a:rPr altLang="zh-CN" b="1" lang="en-US" sz="4000">
                <a:solidFill>
                  <a:schemeClr val="bg1"/>
                </a:solidFill>
                <a:latin charset="0" pitchFamily="34" typeface="Calibri"/>
                <a:sym charset="0" pitchFamily="34" typeface="Calibri"/>
              </a:rPr>
              <a:t>27%</a:t>
            </a:r>
          </a:p>
        </p:txBody>
      </p:sp>
      <p:sp>
        <p:nvSpPr>
          <p:cNvPr id="15438" name="TextBox 115"/>
          <p:cNvSpPr>
            <a:spLocks noChangeArrowheads="1"/>
          </p:cNvSpPr>
          <p:nvPr/>
        </p:nvSpPr>
        <p:spPr bwMode="auto">
          <a:xfrm>
            <a:off x="2354263" y="2433638"/>
            <a:ext cx="1074737" cy="701040"/>
          </a:xfrm>
          <a:prstGeom prst="rect">
            <a:avLst/>
          </a:prstGeom>
          <a:noFill/>
          <a:ln w="9525">
            <a:noFill/>
            <a:miter lim="800000"/>
          </a:ln>
        </p:spPr>
        <p:txBody>
          <a:bodyPr>
            <a:spAutoFit/>
          </a:bodyPr>
          <a:lstStyle/>
          <a:p>
            <a:r>
              <a:rPr altLang="zh-CN" b="1" lang="en-US" sz="4000">
                <a:solidFill>
                  <a:schemeClr val="bg1"/>
                </a:solidFill>
                <a:latin charset="0" pitchFamily="34" typeface="Calibri"/>
                <a:sym charset="0" pitchFamily="34" typeface="Calibri"/>
              </a:rPr>
              <a:t>34%</a:t>
            </a:r>
          </a:p>
        </p:txBody>
      </p:sp>
      <p:sp>
        <p:nvSpPr>
          <p:cNvPr id="15439" name="TextBox 116"/>
          <p:cNvSpPr>
            <a:spLocks noChangeArrowheads="1"/>
          </p:cNvSpPr>
          <p:nvPr/>
        </p:nvSpPr>
        <p:spPr bwMode="auto">
          <a:xfrm>
            <a:off x="3621088" y="2433638"/>
            <a:ext cx="1074737" cy="701040"/>
          </a:xfrm>
          <a:prstGeom prst="rect">
            <a:avLst/>
          </a:prstGeom>
          <a:noFill/>
          <a:ln w="9525">
            <a:noFill/>
            <a:miter lim="800000"/>
          </a:ln>
        </p:spPr>
        <p:txBody>
          <a:bodyPr>
            <a:spAutoFit/>
          </a:bodyPr>
          <a:lstStyle/>
          <a:p>
            <a:r>
              <a:rPr altLang="zh-CN" b="1" lang="en-US" sz="4000">
                <a:solidFill>
                  <a:schemeClr val="bg1"/>
                </a:solidFill>
                <a:latin charset="0" pitchFamily="34" typeface="Calibri"/>
                <a:sym charset="0" pitchFamily="34" typeface="Calibri"/>
              </a:rPr>
              <a:t>39%</a:t>
            </a:r>
          </a:p>
        </p:txBody>
      </p:sp>
      <p:sp>
        <p:nvSpPr>
          <p:cNvPr id="15440" name="TextBox 1107"/>
          <p:cNvSpPr>
            <a:spLocks noChangeArrowheads="1"/>
          </p:cNvSpPr>
          <p:nvPr/>
        </p:nvSpPr>
        <p:spPr bwMode="auto">
          <a:xfrm>
            <a:off x="993775" y="2198688"/>
            <a:ext cx="1135063" cy="228600"/>
          </a:xfrm>
          <a:prstGeom prst="rect">
            <a:avLst/>
          </a:prstGeom>
          <a:noFill/>
          <a:ln w="9525">
            <a:noFill/>
            <a:miter lim="800000"/>
          </a:ln>
        </p:spPr>
        <p:txBody>
          <a:bodyPr>
            <a:spAutoFit/>
          </a:bodyPr>
          <a:lstStyle/>
          <a:p>
            <a:r>
              <a:rPr altLang="en-US" lang="zh-CN" sz="900">
                <a:solidFill>
                  <a:schemeClr val="bg1"/>
                </a:solidFill>
                <a:latin charset="-122" pitchFamily="34" typeface="微软雅黑"/>
                <a:ea charset="-122" pitchFamily="34" typeface="微软雅黑"/>
                <a:sym charset="-122" pitchFamily="34" typeface="微软雅黑"/>
              </a:rPr>
              <a:t>单击此处添加文本</a:t>
            </a:r>
          </a:p>
        </p:txBody>
      </p:sp>
      <p:sp>
        <p:nvSpPr>
          <p:cNvPr id="15441" name="TextBox 118"/>
          <p:cNvSpPr>
            <a:spLocks noChangeArrowheads="1"/>
          </p:cNvSpPr>
          <p:nvPr/>
        </p:nvSpPr>
        <p:spPr bwMode="auto">
          <a:xfrm>
            <a:off x="2314575" y="2198688"/>
            <a:ext cx="1136650" cy="228600"/>
          </a:xfrm>
          <a:prstGeom prst="rect">
            <a:avLst/>
          </a:prstGeom>
          <a:noFill/>
          <a:ln w="9525">
            <a:noFill/>
            <a:miter lim="800000"/>
          </a:ln>
        </p:spPr>
        <p:txBody>
          <a:bodyPr>
            <a:spAutoFit/>
          </a:bodyPr>
          <a:lstStyle/>
          <a:p>
            <a:r>
              <a:rPr altLang="en-US" lang="zh-CN" sz="900">
                <a:solidFill>
                  <a:schemeClr val="bg1"/>
                </a:solidFill>
                <a:latin charset="-122" pitchFamily="34" typeface="微软雅黑"/>
                <a:ea charset="-122" pitchFamily="34" typeface="微软雅黑"/>
                <a:sym charset="-122" pitchFamily="34" typeface="微软雅黑"/>
              </a:rPr>
              <a:t>单击此处添加文本</a:t>
            </a:r>
          </a:p>
        </p:txBody>
      </p:sp>
      <p:sp>
        <p:nvSpPr>
          <p:cNvPr id="15442" name="TextBox 119"/>
          <p:cNvSpPr>
            <a:spLocks noChangeArrowheads="1"/>
          </p:cNvSpPr>
          <p:nvPr/>
        </p:nvSpPr>
        <p:spPr bwMode="auto">
          <a:xfrm>
            <a:off x="3559175" y="2198688"/>
            <a:ext cx="1136650" cy="228600"/>
          </a:xfrm>
          <a:prstGeom prst="rect">
            <a:avLst/>
          </a:prstGeom>
          <a:noFill/>
          <a:ln w="9525">
            <a:noFill/>
            <a:miter lim="800000"/>
          </a:ln>
        </p:spPr>
        <p:txBody>
          <a:bodyPr>
            <a:spAutoFit/>
          </a:bodyPr>
          <a:lstStyle/>
          <a:p>
            <a:r>
              <a:rPr altLang="en-US" lang="zh-CN" sz="900">
                <a:solidFill>
                  <a:schemeClr val="bg1"/>
                </a:solidFill>
                <a:latin charset="-122" pitchFamily="34" typeface="微软雅黑"/>
                <a:ea charset="-122" pitchFamily="34" typeface="微软雅黑"/>
                <a:sym charset="-122" pitchFamily="34" typeface="微软雅黑"/>
              </a:rPr>
              <a:t>单击此处添加文本</a:t>
            </a:r>
          </a:p>
        </p:txBody>
      </p:sp>
      <p:sp>
        <p:nvSpPr>
          <p:cNvPr id="15443" name="矩形 1"/>
          <p:cNvSpPr>
            <a:spLocks noChangeArrowheads="1"/>
          </p:cNvSpPr>
          <p:nvPr/>
        </p:nvSpPr>
        <p:spPr bwMode="auto">
          <a:xfrm>
            <a:off x="5148264" y="1779588"/>
            <a:ext cx="3240087" cy="2011680"/>
          </a:xfrm>
          <a:prstGeom prst="rect">
            <a:avLst/>
          </a:prstGeom>
          <a:noFill/>
          <a:ln w="9525">
            <a:noFill/>
            <a:miter lim="800000"/>
          </a:ln>
        </p:spPr>
        <p:txBody>
          <a:bodyPr>
            <a:spAutoFit/>
          </a:bodyPr>
          <a:lstStyle/>
          <a:p>
            <a:pPr algn="just">
              <a:lnSpc>
                <a:spcPct val="150000"/>
              </a:lnSpc>
            </a:pPr>
            <a:r>
              <a:rPr altLang="en-US" lang="zh-CN" sz="1400">
                <a:solidFill>
                  <a:srgbClr val="595959"/>
                </a:solidFill>
                <a:latin charset="-122" pitchFamily="34" typeface="微软雅黑"/>
                <a:ea charset="-122" pitchFamily="34" typeface="微软雅黑"/>
                <a:sym charset="-122" pitchFamily="34" typeface="微软雅黑"/>
              </a:rPr>
              <a:t>中华人民共和国工作室是全国第一家精品PPT设计机构。拥有国内顶尖的PPT制作技术、顶级的PPT设计团队， 坚持精益求精、拒绝平庸的做事精神，帮助您实现美观、精致、严谨、动感的PPT展示效果，让您的PPT创造卓越价值。</a:t>
            </a:r>
          </a:p>
        </p:txBody>
      </p:sp>
    </p:spTree>
  </p:cSld>
  <p:clrMapOvr>
    <a:masterClrMapping/>
  </p:clrMapOvr>
  <p:transition advTm="3000" spd="slow">
    <p:push dir="u"/>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386" name="椭圆 8"/>
          <p:cNvSpPr>
            <a:spLocks noChangeArrowheads="1"/>
          </p:cNvSpPr>
          <p:nvPr/>
        </p:nvSpPr>
        <p:spPr bwMode="auto">
          <a:xfrm>
            <a:off x="625475" y="2095500"/>
            <a:ext cx="1920875" cy="1919288"/>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cxnSp>
        <p:nvCxnSpPr>
          <p:cNvPr id="16387" name="AutoShape 3"/>
          <p:cNvCxnSpPr>
            <a:cxnSpLocks noChangeShapeType="1"/>
            <a:stCxn id="16386" idx="6"/>
            <a:endCxn id="16388" idx="2"/>
          </p:cNvCxnSpPr>
          <p:nvPr/>
        </p:nvCxnSpPr>
        <p:spPr bwMode="auto">
          <a:xfrm flipH="1" flipV="1" rot="5400000">
            <a:off x="3333750" y="1689100"/>
            <a:ext cx="974725" cy="3114675"/>
          </a:xfrm>
          <a:prstGeom prst="curvedConnector5">
            <a:avLst>
              <a:gd fmla="val -53255" name="adj1"/>
              <a:gd fmla="val 52537" name="adj2"/>
              <a:gd fmla="val 137046" name="adj3"/>
            </a:avLst>
          </a:prstGeom>
          <a:noFill/>
          <a:ln w="6350">
            <a:solidFill>
              <a:srgbClr val="3563A8"/>
            </a:solidFill>
            <a:round/>
          </a:ln>
        </p:spPr>
      </p:cxnSp>
      <p:sp>
        <p:nvSpPr>
          <p:cNvPr id="16388" name="椭圆 14"/>
          <p:cNvSpPr>
            <a:spLocks noChangeArrowheads="1"/>
          </p:cNvSpPr>
          <p:nvPr/>
        </p:nvSpPr>
        <p:spPr bwMode="auto">
          <a:xfrm>
            <a:off x="5256213" y="2635250"/>
            <a:ext cx="839787" cy="841375"/>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389" name="直接连接符 16"/>
          <p:cNvSpPr>
            <a:spLocks noChangeShapeType="1"/>
          </p:cNvSpPr>
          <p:nvPr/>
        </p:nvSpPr>
        <p:spPr bwMode="auto">
          <a:xfrm flipH="1" flipV="1">
            <a:off x="5676900" y="1971675"/>
            <a:ext cx="0" cy="663575"/>
          </a:xfrm>
          <a:prstGeom prst="line">
            <a:avLst/>
          </a:prstGeom>
          <a:noFill/>
          <a:ln w="6350">
            <a:solidFill>
              <a:srgbClr val="7F7F7F"/>
            </a:solidFill>
            <a:round/>
          </a:ln>
        </p:spPr>
        <p:txBody>
          <a:bodyPr/>
          <a:lstStyle/>
          <a:p>
            <a:endParaRPr altLang="en-US" lang="zh-CN"/>
          </a:p>
        </p:txBody>
      </p:sp>
      <p:sp>
        <p:nvSpPr>
          <p:cNvPr id="16390" name="直接连接符 18"/>
          <p:cNvSpPr>
            <a:spLocks noChangeShapeType="1"/>
          </p:cNvSpPr>
          <p:nvPr/>
        </p:nvSpPr>
        <p:spPr bwMode="auto">
          <a:xfrm flipV="1">
            <a:off x="5975350" y="2273300"/>
            <a:ext cx="500063" cy="485775"/>
          </a:xfrm>
          <a:prstGeom prst="line">
            <a:avLst/>
          </a:prstGeom>
          <a:noFill/>
          <a:ln w="6350">
            <a:solidFill>
              <a:srgbClr val="7F7F7F"/>
            </a:solidFill>
            <a:round/>
          </a:ln>
        </p:spPr>
        <p:txBody>
          <a:bodyPr/>
          <a:lstStyle/>
          <a:p>
            <a:endParaRPr altLang="en-US" lang="zh-CN"/>
          </a:p>
        </p:txBody>
      </p:sp>
      <p:sp>
        <p:nvSpPr>
          <p:cNvPr id="16391" name="直接连接符 22"/>
          <p:cNvSpPr>
            <a:spLocks noChangeShapeType="1"/>
          </p:cNvSpPr>
          <p:nvPr/>
        </p:nvSpPr>
        <p:spPr bwMode="auto">
          <a:xfrm>
            <a:off x="5975350" y="3352800"/>
            <a:ext cx="533400" cy="517525"/>
          </a:xfrm>
          <a:prstGeom prst="line">
            <a:avLst/>
          </a:prstGeom>
          <a:noFill/>
          <a:ln w="6350">
            <a:solidFill>
              <a:srgbClr val="7F7F7F"/>
            </a:solidFill>
            <a:round/>
          </a:ln>
        </p:spPr>
        <p:txBody>
          <a:bodyPr/>
          <a:lstStyle/>
          <a:p>
            <a:endParaRPr altLang="en-US" lang="zh-CN"/>
          </a:p>
        </p:txBody>
      </p:sp>
      <p:cxnSp>
        <p:nvCxnSpPr>
          <p:cNvPr id="16392" name="AutoShape 8"/>
          <p:cNvCxnSpPr>
            <a:cxnSpLocks noChangeShapeType="1"/>
            <a:stCxn id="16388" idx="4"/>
            <a:endCxn id="16399" idx="0"/>
          </p:cNvCxnSpPr>
          <p:nvPr/>
        </p:nvCxnSpPr>
        <p:spPr bwMode="auto">
          <a:xfrm flipH="1" rot="16200000">
            <a:off x="5391944" y="3286919"/>
            <a:ext cx="463550" cy="487362"/>
          </a:xfrm>
          <a:prstGeom prst="curvedConnector3">
            <a:avLst>
              <a:gd fmla="val 55282" name="adj1"/>
            </a:avLst>
          </a:prstGeom>
          <a:noFill/>
          <a:ln w="6350">
            <a:solidFill>
              <a:srgbClr val="7F7F7F"/>
            </a:solidFill>
            <a:round/>
          </a:ln>
        </p:spPr>
      </p:cxnSp>
      <p:sp>
        <p:nvSpPr>
          <p:cNvPr id="16393" name="直接连接符 26"/>
          <p:cNvSpPr>
            <a:spLocks noChangeShapeType="1"/>
          </p:cNvSpPr>
          <p:nvPr/>
        </p:nvSpPr>
        <p:spPr bwMode="auto">
          <a:xfrm flipH="1">
            <a:off x="4857750" y="3352800"/>
            <a:ext cx="522288" cy="517525"/>
          </a:xfrm>
          <a:prstGeom prst="line">
            <a:avLst/>
          </a:prstGeom>
          <a:noFill/>
          <a:ln w="6350">
            <a:solidFill>
              <a:srgbClr val="7F7F7F"/>
            </a:solidFill>
            <a:round/>
          </a:ln>
        </p:spPr>
        <p:txBody>
          <a:bodyPr/>
          <a:lstStyle/>
          <a:p>
            <a:endParaRPr altLang="en-US" lang="zh-CN"/>
          </a:p>
        </p:txBody>
      </p:sp>
      <p:sp>
        <p:nvSpPr>
          <p:cNvPr id="16394" name="直接连接符 28"/>
          <p:cNvSpPr>
            <a:spLocks noChangeShapeType="1"/>
          </p:cNvSpPr>
          <p:nvPr/>
        </p:nvSpPr>
        <p:spPr bwMode="auto">
          <a:xfrm flipH="1" flipV="1">
            <a:off x="4886325" y="2263775"/>
            <a:ext cx="493713" cy="495300"/>
          </a:xfrm>
          <a:prstGeom prst="line">
            <a:avLst/>
          </a:prstGeom>
          <a:noFill/>
          <a:ln w="6350">
            <a:solidFill>
              <a:srgbClr val="7F7F7F"/>
            </a:solidFill>
            <a:round/>
          </a:ln>
        </p:spPr>
        <p:txBody>
          <a:bodyPr/>
          <a:lstStyle/>
          <a:p>
            <a:endParaRPr altLang="en-US" lang="zh-CN"/>
          </a:p>
        </p:txBody>
      </p:sp>
      <p:sp>
        <p:nvSpPr>
          <p:cNvPr id="16395" name="椭圆 33"/>
          <p:cNvSpPr>
            <a:spLocks noChangeArrowheads="1"/>
          </p:cNvSpPr>
          <p:nvPr/>
        </p:nvSpPr>
        <p:spPr bwMode="auto">
          <a:xfrm>
            <a:off x="4438650" y="1839913"/>
            <a:ext cx="512763" cy="512762"/>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396" name="椭圆 34"/>
          <p:cNvSpPr>
            <a:spLocks noChangeArrowheads="1"/>
          </p:cNvSpPr>
          <p:nvPr/>
        </p:nvSpPr>
        <p:spPr bwMode="auto">
          <a:xfrm>
            <a:off x="5421313" y="1470025"/>
            <a:ext cx="511175" cy="512763"/>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397" name="椭圆 35"/>
          <p:cNvSpPr>
            <a:spLocks noChangeArrowheads="1"/>
          </p:cNvSpPr>
          <p:nvPr/>
        </p:nvSpPr>
        <p:spPr bwMode="auto">
          <a:xfrm>
            <a:off x="6394450" y="1830388"/>
            <a:ext cx="512763" cy="512762"/>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398" name="椭圆 37"/>
          <p:cNvSpPr>
            <a:spLocks noChangeArrowheads="1"/>
          </p:cNvSpPr>
          <p:nvPr/>
        </p:nvSpPr>
        <p:spPr bwMode="auto">
          <a:xfrm>
            <a:off x="6429375" y="3794125"/>
            <a:ext cx="511175" cy="512763"/>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399" name="椭圆 38"/>
          <p:cNvSpPr>
            <a:spLocks noChangeArrowheads="1"/>
          </p:cNvSpPr>
          <p:nvPr/>
        </p:nvSpPr>
        <p:spPr bwMode="auto">
          <a:xfrm>
            <a:off x="5429250" y="3740150"/>
            <a:ext cx="512763" cy="512763"/>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400" name="椭圆 39"/>
          <p:cNvSpPr>
            <a:spLocks noChangeArrowheads="1"/>
          </p:cNvSpPr>
          <p:nvPr/>
        </p:nvSpPr>
        <p:spPr bwMode="auto">
          <a:xfrm>
            <a:off x="4430713" y="3759200"/>
            <a:ext cx="511175" cy="511175"/>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pic>
        <p:nvPicPr>
          <p:cNvPr descr="\\MAGNUM\Projects\Microsoft\Cloud Power FY12\Design\Icons\PNGs\Cross Platform.png" id="16401" name="Picture 8"/>
          <p:cNvPicPr>
            <a:picLocks noChangeArrowheads="1" noChangeAspect="1"/>
          </p:cNvPicPr>
          <p:nvPr/>
        </p:nvPicPr>
        <p:blipFill>
          <a:blip r:embed="rId2"/>
          <a:stretch>
            <a:fillRect/>
          </a:stretch>
        </p:blipFill>
        <p:spPr bwMode="auto">
          <a:xfrm>
            <a:off x="809625" y="2222500"/>
            <a:ext cx="1552575" cy="1665288"/>
          </a:xfrm>
          <a:prstGeom prst="rect">
            <a:avLst/>
          </a:prstGeom>
          <a:noFill/>
          <a:ln w="9525">
            <a:noFill/>
            <a:miter lim="800000"/>
          </a:ln>
        </p:spPr>
      </p:pic>
      <p:pic>
        <p:nvPicPr>
          <p:cNvPr descr="C:\Users\HOWARDY.REDMOND\AppData\Local\Microsoft\Windows\Temporary Internet Files\Content.IE5\5W4A3OMT\MC900351855[1].wmf" id="16402" name="Picture 3"/>
          <p:cNvPicPr>
            <a:picLocks noChangeArrowheads="1" noChangeAspect="1"/>
          </p:cNvPicPr>
          <p:nvPr/>
        </p:nvPicPr>
        <p:blipFill>
          <a:blip r:embed="rId3"/>
          <a:stretch>
            <a:fillRect/>
          </a:stretch>
        </p:blipFill>
        <p:spPr bwMode="auto">
          <a:xfrm>
            <a:off x="5480050" y="2813050"/>
            <a:ext cx="412750" cy="504825"/>
          </a:xfrm>
          <a:prstGeom prst="rect">
            <a:avLst/>
          </a:prstGeom>
          <a:noFill/>
          <a:ln w="9525">
            <a:noFill/>
            <a:miter lim="800000"/>
          </a:ln>
        </p:spPr>
      </p:pic>
      <p:pic>
        <p:nvPicPr>
          <p:cNvPr descr="\\MAGNUM\Projects\Microsoft\Cloud Power FY12\Design\ICONS_PNG\Increase.png" id="16403" name="Picture 5"/>
          <p:cNvPicPr>
            <a:picLocks noChangeArrowheads="1" noChangeAspect="1"/>
          </p:cNvPicPr>
          <p:nvPr/>
        </p:nvPicPr>
        <p:blipFill>
          <a:blip r:embed="rId4">
            <a:grayscl/>
          </a:blip>
          <a:stretch>
            <a:fillRect/>
          </a:stretch>
        </p:blipFill>
        <p:spPr bwMode="auto">
          <a:xfrm>
            <a:off x="5480050" y="1527175"/>
            <a:ext cx="381000" cy="381000"/>
          </a:xfrm>
          <a:prstGeom prst="rect">
            <a:avLst/>
          </a:prstGeom>
          <a:noFill/>
          <a:ln w="9525">
            <a:noFill/>
            <a:miter lim="800000"/>
          </a:ln>
        </p:spPr>
      </p:pic>
      <p:pic>
        <p:nvPicPr>
          <p:cNvPr descr="\\MAGNUM\Projects\Microsoft\Cloud Power FY12\Design\Icons\PNGs\Electricity.png" id="16404" name="Picture 2"/>
          <p:cNvPicPr>
            <a:picLocks noChangeArrowheads="1" noChangeAspect="1"/>
          </p:cNvPicPr>
          <p:nvPr/>
        </p:nvPicPr>
        <p:blipFill>
          <a:blip r:embed="rId5">
            <a:grayscl/>
          </a:blip>
          <a:stretch>
            <a:fillRect/>
          </a:stretch>
        </p:blipFill>
        <p:spPr bwMode="auto">
          <a:xfrm>
            <a:off x="6469063" y="1917700"/>
            <a:ext cx="363537" cy="363538"/>
          </a:xfrm>
          <a:prstGeom prst="rect">
            <a:avLst/>
          </a:prstGeom>
          <a:noFill/>
          <a:ln w="9525">
            <a:noFill/>
            <a:miter lim="800000"/>
          </a:ln>
        </p:spPr>
      </p:pic>
      <p:grpSp>
        <p:nvGrpSpPr>
          <p:cNvPr id="16405" name="组合 55"/>
          <p:cNvGrpSpPr/>
          <p:nvPr/>
        </p:nvGrpSpPr>
        <p:grpSpPr>
          <a:xfrm>
            <a:off x="6727825" y="2797175"/>
            <a:ext cx="511175" cy="511175"/>
            <a:chExt cx="682468" cy="682468"/>
          </a:xfrm>
        </p:grpSpPr>
        <p:sp>
          <p:nvSpPr>
            <p:cNvPr id="16436" name="椭圆 36"/>
            <p:cNvSpPr>
              <a:spLocks noChangeArrowheads="1"/>
            </p:cNvSpPr>
            <p:nvPr/>
          </p:nvSpPr>
          <p:spPr bwMode="auto">
            <a:xfrm>
              <a:off x="0" y="0"/>
              <a:ext cx="682468" cy="682468"/>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sp>
          <p:nvSpPr>
            <p:cNvPr id="16437" name="Rounded Rectangle 29"/>
            <p:cNvSpPr>
              <a:spLocks noChangeArrowheads="1"/>
            </p:cNvSpPr>
            <p:nvPr/>
          </p:nvSpPr>
          <p:spPr bwMode="auto">
            <a:xfrm>
              <a:off x="235220" y="105032"/>
              <a:ext cx="212027" cy="472403"/>
            </a:xfrm>
            <a:custGeom>
              <a:gdLst>
                <a:gd fmla="*/ 111238 w 2136009" name="T0"/>
                <a:gd fmla="*/ 2095565 h 4350877" name="T1"/>
                <a:gd fmla="*/ 221204 w 2136009" name="T2"/>
                <a:gd fmla="*/ 2194180 h 4350877" name="T3"/>
                <a:gd fmla="*/ 222888 w 2136009" name="T4"/>
                <a:gd fmla="*/ 2194180 h 4350877" name="T5"/>
                <a:gd fmla="*/ 1068991 w 2136009" name="T6"/>
                <a:gd fmla="*/ 3040283 h 4350877" name="T7"/>
                <a:gd fmla="*/ 1914148 w 2136009" name="T8"/>
                <a:gd fmla="*/ 2212909 h 4350877" name="T9"/>
                <a:gd fmla="*/ 1913533 w 2136009" name="T10"/>
                <a:gd fmla="*/ 2206803 h 4350877" name="T11"/>
                <a:gd fmla="*/ 2024771 w 2136009" name="T12"/>
                <a:gd fmla="*/ 2095565 h 4350877" name="T13"/>
                <a:gd fmla="*/ 2134737 w 2136009" name="T14"/>
                <a:gd fmla="*/ 2194180 h 4350877" name="T15"/>
                <a:gd fmla="*/ 2136009 w 2136009" name="T16"/>
                <a:gd fmla="*/ 2194180 h 4350877" name="T17"/>
                <a:gd fmla="*/ 2135585 w 2136009" name="T18"/>
                <a:gd fmla="*/ 2202590 h 4350877" name="T19"/>
                <a:gd fmla="*/ 2136009 w 2136009" name="T20"/>
                <a:gd fmla="*/ 2206803 h 4350877" name="T21"/>
                <a:gd fmla="*/ 2134732 w 2136009" name="T22"/>
                <a:gd fmla="*/ 2219472 h 4350877" name="T23"/>
                <a:gd fmla="*/ 1205164 w 2136009" name="T24"/>
                <a:gd fmla="*/ 3251541 h 4350877" name="T25"/>
                <a:gd fmla="*/ 1205164 w 2136009" name="T26"/>
                <a:gd fmla="*/ 3820541 h 4350877" name="T27"/>
                <a:gd fmla="*/ 1457555 w 2136009" name="T28"/>
                <a:gd fmla="*/ 3820541 h 4350877" name="T29"/>
                <a:gd fmla="*/ 1722723 w 2136009" name="T30"/>
                <a:gd fmla="*/ 4085709 h 4350877" name="T31"/>
                <a:gd fmla="*/ 1722722 w 2136009" name="T32"/>
                <a:gd fmla="*/ 4085709 h 4350877" name="T33"/>
                <a:gd fmla="*/ 1457554 w 2136009" name="T34"/>
                <a:gd fmla="*/ 4350877 h 4350877" name="T35"/>
                <a:gd fmla="*/ 678455 w 2136009" name="T36"/>
                <a:gd fmla="*/ 4350876 h 4350877" name="T37"/>
                <a:gd fmla="*/ 413287 w 2136009" name="T38"/>
                <a:gd fmla="*/ 4085709 h 4350877" name="T39"/>
                <a:gd fmla="*/ 678455 w 2136009" name="T40"/>
                <a:gd fmla="*/ 3820541 h 4350877" name="T41"/>
                <a:gd fmla="*/ 930844 w 2136009" name="T42"/>
                <a:gd fmla="*/ 3820541 h 4350877" name="T43"/>
                <a:gd fmla="*/ 930844 w 2136009" name="T44"/>
                <a:gd fmla="*/ 3251239 h 4350877" name="T45"/>
                <a:gd fmla="*/ 4029 w 2136009" name="T46"/>
                <a:gd fmla="*/ 2234922 h 4350877" name="T47"/>
                <a:gd fmla="*/ 0 w 2136009" name="T48"/>
                <a:gd fmla="*/ 2206803 h 4350877" name="T49"/>
                <a:gd fmla="*/ 111238 w 2136009" name="T50"/>
                <a:gd fmla="*/ 2095565 h 4350877" name="T51"/>
                <a:gd fmla="*/ 1050366 w 2136009" name="T52"/>
                <a:gd fmla="*/ 0 h 4350877" name="T53"/>
                <a:gd fmla="*/ 1085642 w 2136009" name="T54"/>
                <a:gd fmla="*/ 0 h 4350877" name="T55"/>
                <a:gd fmla="*/ 1767734 w 2136009" name="T56"/>
                <a:gd fmla="*/ 670400 h 4350877" name="T57"/>
                <a:gd fmla="*/ 1582354 w 2136009" name="T58"/>
                <a:gd fmla="*/ 670400 h 4350877" name="T59"/>
                <a:gd fmla="*/ 1414714 w 2136009" name="T60"/>
                <a:gd fmla="*/ 838040 h 4350877" name="T61"/>
                <a:gd fmla="*/ 1582354 w 2136009" name="T62"/>
                <a:gd fmla="*/ 1005680 h 4350877" name="T63"/>
                <a:gd fmla="*/ 1769044 w 2136009" name="T64"/>
                <a:gd fmla="*/ 1005680 h 4350877" name="T65"/>
                <a:gd fmla="*/ 1769044 w 2136009" name="T66"/>
                <a:gd fmla="*/ 1319453 h 4350877" name="T67"/>
                <a:gd fmla="*/ 1582354 w 2136009" name="T68"/>
                <a:gd fmla="*/ 1319453 h 4350877" name="T69"/>
                <a:gd fmla="*/ 1414714 w 2136009" name="T70"/>
                <a:gd fmla="*/ 1487093 h 4350877" name="T71"/>
                <a:gd fmla="*/ 1582354 w 2136009" name="T72"/>
                <a:gd fmla="*/ 1654733 h 4350877" name="T73"/>
                <a:gd fmla="*/ 1769044 w 2136009" name="T74"/>
                <a:gd fmla="*/ 1654733 h 4350877" name="T75"/>
                <a:gd fmla="*/ 1769044 w 2136009" name="T76"/>
                <a:gd fmla="*/ 1968506 h 4350877" name="T77"/>
                <a:gd fmla="*/ 1582354 w 2136009" name="T78"/>
                <a:gd fmla="*/ 1968506 h 4350877" name="T79"/>
                <a:gd fmla="*/ 1414714 w 2136009" name="T80"/>
                <a:gd fmla="*/ 2136146 h 4350877" name="T81"/>
                <a:gd fmla="*/ 1582354 w 2136009" name="T82"/>
                <a:gd fmla="*/ 2303786 h 4350877" name="T83"/>
                <a:gd fmla="*/ 1758275 w 2136009" name="T84"/>
                <a:gd fmla="*/ 2303786 h 4350877" name="T85"/>
                <a:gd fmla="*/ 1085642 w 2136009" name="T86"/>
                <a:gd fmla="*/ 2880360 h 4350877" name="T87"/>
                <a:gd fmla="*/ 1050366 w 2136009" name="T88"/>
                <a:gd fmla="*/ 2880360 h 4350877" name="T89"/>
                <a:gd fmla="*/ 377733 w 2136009" name="T90"/>
                <a:gd fmla="*/ 2303786 h 4350877" name="T91"/>
                <a:gd fmla="*/ 549845 w 2136009" name="T92"/>
                <a:gd fmla="*/ 2303786 h 4350877" name="T93"/>
                <a:gd fmla="*/ 717485 w 2136009" name="T94"/>
                <a:gd fmla="*/ 2136146 h 4350877" name="T95"/>
                <a:gd fmla="*/ 549845 w 2136009" name="T96"/>
                <a:gd fmla="*/ 1968506 h 4350877" name="T97"/>
                <a:gd fmla="*/ 366964 w 2136009" name="T98"/>
                <a:gd fmla="*/ 1968506 h 4350877" name="T99"/>
                <a:gd fmla="*/ 366964 w 2136009" name="T100"/>
                <a:gd fmla="*/ 1654733 h 4350877" name="T101"/>
                <a:gd fmla="*/ 549845 w 2136009" name="T102"/>
                <a:gd fmla="*/ 1654733 h 4350877" name="T103"/>
                <a:gd fmla="*/ 717485 w 2136009" name="T104"/>
                <a:gd fmla="*/ 1487093 h 4350877" name="T105"/>
                <a:gd fmla="*/ 549845 w 2136009" name="T106"/>
                <a:gd fmla="*/ 1319453 h 4350877" name="T107"/>
                <a:gd fmla="*/ 366964 w 2136009" name="T108"/>
                <a:gd fmla="*/ 1319453 h 4350877" name="T109"/>
                <a:gd fmla="*/ 366964 w 2136009" name="T110"/>
                <a:gd fmla="*/ 1005680 h 4350877" name="T111"/>
                <a:gd fmla="*/ 549845 w 2136009" name="T112"/>
                <a:gd fmla="*/ 1005680 h 4350877" name="T113"/>
                <a:gd fmla="*/ 717485 w 2136009" name="T114"/>
                <a:gd fmla="*/ 838040 h 4350877" name="T115"/>
                <a:gd fmla="*/ 549845 w 2136009" name="T116"/>
                <a:gd fmla="*/ 670400 h 4350877" name="T117"/>
                <a:gd fmla="*/ 368275 w 2136009" name="T118"/>
                <a:gd fmla="*/ 670400 h 4350877" name="T119"/>
                <a:gd fmla="*/ 1050366 w 2136009" name="T120"/>
                <a:gd fmla="*/ 0 h 435087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2136009" name="T183"/>
                <a:gd fmla="*/ 0 h 4350877" name="T184"/>
                <a:gd fmla="*/ 2136009 w 2136009" name="T185"/>
                <a:gd fmla="*/ 4350877 h 435087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4350877" w="2136009">
                  <a:moveTo>
                    <a:pt x="111238" y="2095565"/>
                  </a:moveTo>
                  <a:cubicBezTo>
                    <a:pt x="168383" y="2095565"/>
                    <a:pt x="215464" y="2138656"/>
                    <a:pt x="221204" y="2194180"/>
                  </a:cubicBezTo>
                  <a:lnTo>
                    <a:pt x="222888" y="2194180"/>
                  </a:lnTo>
                  <a:cubicBezTo>
                    <a:pt x="222888" y="2661471"/>
                    <a:pt x="601700" y="3040283"/>
                    <a:pt x="1068991" y="3040283"/>
                  </a:cubicBezTo>
                  <a:cubicBezTo>
                    <a:pt x="1530017" y="3040283"/>
                    <a:pt x="1904922" y="2671559"/>
                    <a:pt x="1914148" y="2212909"/>
                  </a:cubicBezTo>
                  <a:cubicBezTo>
                    <a:pt x="1913589" y="2210904"/>
                    <a:pt x="1913533" y="2208860"/>
                    <a:pt x="1913533" y="2206803"/>
                  </a:cubicBezTo>
                  <a:cubicBezTo>
                    <a:pt x="1913533" y="2145368"/>
                    <a:pt x="1963336" y="2095565"/>
                    <a:pt x="2024771" y="2095565"/>
                  </a:cubicBezTo>
                  <a:cubicBezTo>
                    <a:pt x="2081917" y="2095565"/>
                    <a:pt x="2128997" y="2138656"/>
                    <a:pt x="2134737" y="2194180"/>
                  </a:cubicBezTo>
                  <a:lnTo>
                    <a:pt x="2136009" y="2194180"/>
                  </a:lnTo>
                  <a:lnTo>
                    <a:pt x="2135585" y="2202590"/>
                  </a:lnTo>
                  <a:cubicBezTo>
                    <a:pt x="2135983" y="2203980"/>
                    <a:pt x="2136009" y="2205388"/>
                    <a:pt x="2136009" y="2206803"/>
                  </a:cubicBezTo>
                  <a:lnTo>
                    <a:pt x="2134732" y="2219472"/>
                  </a:lnTo>
                  <a:cubicBezTo>
                    <a:pt x="2123259" y="2751175"/>
                    <a:pt x="1722042" y="3186685"/>
                    <a:pt x="1205164" y="3251541"/>
                  </a:cubicBezTo>
                  <a:lnTo>
                    <a:pt x="1205164" y="3820541"/>
                  </a:lnTo>
                  <a:lnTo>
                    <a:pt x="1457555" y="3820541"/>
                  </a:lnTo>
                  <a:cubicBezTo>
                    <a:pt x="1604003" y="3820541"/>
                    <a:pt x="1722723" y="3939261"/>
                    <a:pt x="1722723" y="4085709"/>
                  </a:cubicBezTo>
                  <a:lnTo>
                    <a:pt x="1722722" y="4085709"/>
                  </a:lnTo>
                  <a:cubicBezTo>
                    <a:pt x="1722722" y="4232157"/>
                    <a:pt x="1604002" y="4350877"/>
                    <a:pt x="1457554" y="4350877"/>
                  </a:cubicBezTo>
                  <a:lnTo>
                    <a:pt x="678455" y="4350876"/>
                  </a:lnTo>
                  <a:cubicBezTo>
                    <a:pt x="532007" y="4350876"/>
                    <a:pt x="413288" y="4232157"/>
                    <a:pt x="413287" y="4085709"/>
                  </a:cubicBezTo>
                  <a:cubicBezTo>
                    <a:pt x="413288" y="3939261"/>
                    <a:pt x="532007" y="3820541"/>
                    <a:pt x="678455" y="3820541"/>
                  </a:cubicBezTo>
                  <a:lnTo>
                    <a:pt x="930844" y="3820541"/>
                  </a:lnTo>
                  <a:lnTo>
                    <a:pt x="930844" y="3251239"/>
                  </a:lnTo>
                  <a:cubicBezTo>
                    <a:pt x="419935" y="3186221"/>
                    <a:pt x="22536" y="2758927"/>
                    <a:pt x="4029" y="2234922"/>
                  </a:cubicBezTo>
                  <a:cubicBezTo>
                    <a:pt x="1255" y="2226017"/>
                    <a:pt x="0" y="2216556"/>
                    <a:pt x="0" y="2206803"/>
                  </a:cubicBezTo>
                  <a:cubicBezTo>
                    <a:pt x="0" y="2145368"/>
                    <a:pt x="49803" y="2095565"/>
                    <a:pt x="111238" y="2095565"/>
                  </a:cubicBezTo>
                  <a:close/>
                  <a:moveTo>
                    <a:pt x="1050366" y="0"/>
                  </a:moveTo>
                  <a:lnTo>
                    <a:pt x="1085642" y="0"/>
                  </a:lnTo>
                  <a:cubicBezTo>
                    <a:pt x="1458724" y="0"/>
                    <a:pt x="1761980" y="298955"/>
                    <a:pt x="1767734" y="670400"/>
                  </a:cubicBezTo>
                  <a:lnTo>
                    <a:pt x="1582354" y="670400"/>
                  </a:lnTo>
                  <a:cubicBezTo>
                    <a:pt x="1489769" y="670400"/>
                    <a:pt x="1414714" y="745455"/>
                    <a:pt x="1414714" y="838040"/>
                  </a:cubicBezTo>
                  <a:cubicBezTo>
                    <a:pt x="1414714" y="930625"/>
                    <a:pt x="1489769" y="1005680"/>
                    <a:pt x="1582354" y="1005680"/>
                  </a:cubicBezTo>
                  <a:lnTo>
                    <a:pt x="1769044" y="1005680"/>
                  </a:lnTo>
                  <a:lnTo>
                    <a:pt x="1769044" y="1319453"/>
                  </a:lnTo>
                  <a:lnTo>
                    <a:pt x="1582354" y="1319453"/>
                  </a:lnTo>
                  <a:cubicBezTo>
                    <a:pt x="1489769" y="1319453"/>
                    <a:pt x="1414714" y="1394508"/>
                    <a:pt x="1414714" y="1487093"/>
                  </a:cubicBezTo>
                  <a:cubicBezTo>
                    <a:pt x="1414714" y="1579678"/>
                    <a:pt x="1489769" y="1654733"/>
                    <a:pt x="1582354" y="1654733"/>
                  </a:cubicBezTo>
                  <a:lnTo>
                    <a:pt x="1769044" y="1654733"/>
                  </a:lnTo>
                  <a:lnTo>
                    <a:pt x="1769044" y="1968506"/>
                  </a:lnTo>
                  <a:lnTo>
                    <a:pt x="1582354" y="1968506"/>
                  </a:lnTo>
                  <a:cubicBezTo>
                    <a:pt x="1489769" y="1968506"/>
                    <a:pt x="1414714" y="2043561"/>
                    <a:pt x="1414714" y="2136146"/>
                  </a:cubicBezTo>
                  <a:cubicBezTo>
                    <a:pt x="1414714" y="2228731"/>
                    <a:pt x="1489769" y="2303786"/>
                    <a:pt x="1582354" y="2303786"/>
                  </a:cubicBezTo>
                  <a:lnTo>
                    <a:pt x="1758275" y="2303786"/>
                  </a:lnTo>
                  <a:cubicBezTo>
                    <a:pt x="1709241" y="2630669"/>
                    <a:pt x="1426601" y="2880360"/>
                    <a:pt x="1085642" y="2880360"/>
                  </a:cubicBezTo>
                  <a:lnTo>
                    <a:pt x="1050366" y="2880360"/>
                  </a:lnTo>
                  <a:cubicBezTo>
                    <a:pt x="709407" y="2880360"/>
                    <a:pt x="426767" y="2630669"/>
                    <a:pt x="377733" y="2303786"/>
                  </a:cubicBezTo>
                  <a:lnTo>
                    <a:pt x="549845" y="2303786"/>
                  </a:lnTo>
                  <a:cubicBezTo>
                    <a:pt x="642430" y="2303786"/>
                    <a:pt x="717485" y="2228731"/>
                    <a:pt x="717485" y="2136146"/>
                  </a:cubicBezTo>
                  <a:cubicBezTo>
                    <a:pt x="717485" y="2043561"/>
                    <a:pt x="642430" y="1968506"/>
                    <a:pt x="549845" y="1968506"/>
                  </a:cubicBezTo>
                  <a:lnTo>
                    <a:pt x="366964" y="1968506"/>
                  </a:lnTo>
                  <a:lnTo>
                    <a:pt x="366964" y="1654733"/>
                  </a:lnTo>
                  <a:lnTo>
                    <a:pt x="549845" y="1654733"/>
                  </a:lnTo>
                  <a:cubicBezTo>
                    <a:pt x="642430" y="1654733"/>
                    <a:pt x="717485" y="1579678"/>
                    <a:pt x="717485" y="1487093"/>
                  </a:cubicBezTo>
                  <a:cubicBezTo>
                    <a:pt x="717485" y="1394508"/>
                    <a:pt x="642430" y="1319453"/>
                    <a:pt x="549845" y="1319453"/>
                  </a:cubicBezTo>
                  <a:lnTo>
                    <a:pt x="366964" y="1319453"/>
                  </a:lnTo>
                  <a:lnTo>
                    <a:pt x="366964" y="1005680"/>
                  </a:lnTo>
                  <a:lnTo>
                    <a:pt x="549845" y="1005680"/>
                  </a:lnTo>
                  <a:cubicBezTo>
                    <a:pt x="642430" y="1005680"/>
                    <a:pt x="717485" y="930625"/>
                    <a:pt x="717485" y="838040"/>
                  </a:cubicBezTo>
                  <a:cubicBezTo>
                    <a:pt x="717485" y="745455"/>
                    <a:pt x="642430" y="670400"/>
                    <a:pt x="549845" y="670400"/>
                  </a:cubicBezTo>
                  <a:lnTo>
                    <a:pt x="368275" y="670400"/>
                  </a:lnTo>
                  <a:cubicBezTo>
                    <a:pt x="374028" y="298955"/>
                    <a:pt x="677284" y="0"/>
                    <a:pt x="1050366" y="0"/>
                  </a:cubicBezTo>
                  <a:close/>
                </a:path>
              </a:pathLst>
            </a:custGeom>
            <a:solidFill>
              <a:srgbClr val="A5A5A5"/>
            </a:solidFill>
            <a:ln w="9525">
              <a:noFill/>
              <a:miter lim="800000"/>
            </a:ln>
          </p:spPr>
          <p:txBody>
            <a:bodyPr anchor="ctr" bIns="34290" lIns="34290" rIns="34290" tIns="34290"/>
            <a:lstStyle/>
            <a:p>
              <a:endParaRPr altLang="en-US" lang="zh-CN"/>
            </a:p>
          </p:txBody>
        </p:sp>
      </p:grpSp>
      <p:pic>
        <p:nvPicPr>
          <p:cNvPr descr="\\MAGNUM\Projects\Microsoft\Cloud Power FY12\Design\Icons\PNGs\Stop_watch.png" id="16406" name="Picture 5"/>
          <p:cNvPicPr>
            <a:picLocks noChangeArrowheads="1" noChangeAspect="1"/>
          </p:cNvPicPr>
          <p:nvPr/>
        </p:nvPicPr>
        <p:blipFill>
          <a:blip r:embed="rId6">
            <a:grayscl/>
          </a:blip>
          <a:stretch>
            <a:fillRect/>
          </a:stretch>
        </p:blipFill>
        <p:spPr bwMode="auto">
          <a:xfrm>
            <a:off x="6491288" y="3857625"/>
            <a:ext cx="384175" cy="384175"/>
          </a:xfrm>
          <a:prstGeom prst="rect">
            <a:avLst/>
          </a:prstGeom>
          <a:noFill/>
          <a:ln w="9525">
            <a:noFill/>
            <a:miter lim="800000"/>
          </a:ln>
        </p:spPr>
      </p:pic>
      <p:sp>
        <p:nvSpPr>
          <p:cNvPr id="16407" name="Freeform 217"/>
          <p:cNvSpPr>
            <a:spLocks noChangeArrowheads="1" noChangeAspect="1" noEditPoints="1"/>
          </p:cNvSpPr>
          <p:nvPr/>
        </p:nvSpPr>
        <p:spPr bwMode="auto">
          <a:xfrm>
            <a:off x="5548313" y="4219575"/>
            <a:ext cx="292100" cy="292100"/>
          </a:xfrm>
          <a:custGeom>
            <a:gdLst>
              <a:gd fmla="*/ 811628314 w 87" name="T0"/>
              <a:gd fmla="*/ 371997718 h 87" name="T1"/>
              <a:gd fmla="*/ 665084817 w 87" name="T2"/>
              <a:gd fmla="*/ 507266935 h 87" name="T3"/>
              <a:gd fmla="*/ 574903170 w 87" name="T4"/>
              <a:gd fmla="*/ 417085184 h 87" name="T5"/>
              <a:gd fmla="*/ 642539405 w 87" name="T6"/>
              <a:gd fmla="*/ 338177922 h 87" name="T7"/>
              <a:gd fmla="*/ 642539405 w 87" name="T8"/>
              <a:gd fmla="*/ 304361483 h 87" name="T9"/>
              <a:gd fmla="*/ 642539405 w 87" name="T10"/>
              <a:gd fmla="*/ 304361483 h 87" name="T11"/>
              <a:gd fmla="*/ 597448582 w 87" name="T12"/>
              <a:gd fmla="*/ 304361483 h 87" name="T13"/>
              <a:gd fmla="*/ 529812347 w 87" name="T14"/>
              <a:gd fmla="*/ 371997718 h 87" name="T15"/>
              <a:gd fmla="*/ 473450497 w 87" name="T16"/>
              <a:gd fmla="*/ 315632510 h 87" name="T17"/>
              <a:gd fmla="*/ 619993994 w 87" name="T18"/>
              <a:gd fmla="*/ 180363346 h 87" name="T19"/>
              <a:gd fmla="*/ 811628314 w 87" name="T20"/>
              <a:gd fmla="*/ 371997718 h 87" name="T21"/>
              <a:gd fmla="*/ 507266935 w 87" name="T22"/>
              <a:gd fmla="*/ 676355844 h 87" name="T23"/>
              <a:gd fmla="*/ 405814157 w 87" name="T24"/>
              <a:gd fmla="*/ 574903170 h 87" name="T25"/>
              <a:gd fmla="*/ 236725248 w 87" name="T26"/>
              <a:gd fmla="*/ 743992079 h 87" name="T27"/>
              <a:gd fmla="*/ 191634373 w 87" name="T28"/>
              <a:gd fmla="*/ 743992079 h 87" name="T29"/>
              <a:gd fmla="*/ 191634373 w 87" name="T30"/>
              <a:gd fmla="*/ 743992079 h 87" name="T31"/>
              <a:gd fmla="*/ 191634373 w 87" name="T32"/>
              <a:gd fmla="*/ 710175640 h 87" name="T33"/>
              <a:gd fmla="*/ 371997718 w 87" name="T34"/>
              <a:gd fmla="*/ 529812347 h 87" name="T35"/>
              <a:gd fmla="*/ 315632510 w 87" name="T36"/>
              <a:gd fmla="*/ 484721524 h 87" name="T37"/>
              <a:gd fmla="*/ 101452700 w 87" name="T38"/>
              <a:gd fmla="*/ 698901255 h 87" name="T39"/>
              <a:gd fmla="*/ 22545418 w 87" name="T40"/>
              <a:gd fmla="*/ 969446405 h 87" name="T41"/>
              <a:gd fmla="*/ 293087099 w 87" name="T42"/>
              <a:gd fmla="*/ 890535785 h 87" name="T43"/>
              <a:gd fmla="*/ 507266935 w 87" name="T44"/>
              <a:gd fmla="*/ 676355844 h 87" name="T45"/>
              <a:gd fmla="*/ 856719137 w 87" name="T46"/>
              <a:gd fmla="*/ 326906895 h 87" name="T47"/>
              <a:gd fmla="*/ 980717432 w 87" name="T48"/>
              <a:gd fmla="*/ 191634373 h 87" name="T49"/>
              <a:gd fmla="*/ 789082902 w 87" name="T50"/>
              <a:gd fmla="*/ 0 h 87" name="T51"/>
              <a:gd fmla="*/ 665084817 w 87" name="T52"/>
              <a:gd fmla="*/ 135272522 h 87" name="T53"/>
              <a:gd fmla="*/ 856719137 w 87" name="T54"/>
              <a:gd fmla="*/ 326906895 h 87" name="T55"/>
              <a:gd fmla="*/ 743992079 w 87" name="T56"/>
              <a:gd fmla="*/ 574903170 h 87" name="T57"/>
              <a:gd fmla="*/ 698901255 w 87" name="T58"/>
              <a:gd fmla="*/ 574903170 h 87" name="T59"/>
              <a:gd fmla="*/ 394539772 w 87" name="T60"/>
              <a:gd fmla="*/ 281816072 h 87" name="T61"/>
              <a:gd fmla="*/ 405814157 w 87" name="T62"/>
              <a:gd fmla="*/ 202905400 h 87" name="T63"/>
              <a:gd fmla="*/ 202905400 w 87" name="T64"/>
              <a:gd fmla="*/ 0 h 87" name="T65"/>
              <a:gd fmla="*/ 202905400 w 87" name="T66"/>
              <a:gd fmla="*/ 0 h 87" name="T67"/>
              <a:gd fmla="*/ 214179784 w 87" name="T68"/>
              <a:gd fmla="*/ 56361877 h 87" name="T69"/>
              <a:gd fmla="*/ 281816072 w 87" name="T70"/>
              <a:gd fmla="*/ 169088961 h 87" name="T71"/>
              <a:gd fmla="*/ 169088961 w 87" name="T72"/>
              <a:gd fmla="*/ 281816072 h 87" name="T73"/>
              <a:gd fmla="*/ 45090836 w 87" name="T74"/>
              <a:gd fmla="*/ 180363346 h 87" name="T75"/>
              <a:gd fmla="*/ 11271030 w 87" name="T76"/>
              <a:gd fmla="*/ 146543549 h 87" name="T77"/>
              <a:gd fmla="*/ 0 w 87" name="T78"/>
              <a:gd fmla="*/ 202905400 h 87" name="T79"/>
              <a:gd fmla="*/ 202905400 w 87" name="T80"/>
              <a:gd fmla="*/ 405814157 h 87" name="T81"/>
              <a:gd fmla="*/ 259270660 w 87" name="T82"/>
              <a:gd fmla="*/ 405814157 h 87" name="T83"/>
              <a:gd fmla="*/ 563632143 w 87" name="T84"/>
              <a:gd fmla="*/ 698901255 h 87" name="T85"/>
              <a:gd fmla="*/ 552357759 w 87" name="T86"/>
              <a:gd fmla="*/ 777811875 h 87" name="T87"/>
              <a:gd fmla="*/ 755266463 w 87" name="T88"/>
              <a:gd fmla="*/ 980717432 h 87" name="T89"/>
              <a:gd fmla="*/ 755266463 w 87" name="T90"/>
              <a:gd fmla="*/ 980717432 h 87" name="T91"/>
              <a:gd fmla="*/ 743992079 w 87" name="T92"/>
              <a:gd fmla="*/ 924355582 h 87" name="T93"/>
              <a:gd fmla="*/ 676355844 w 87" name="T94"/>
              <a:gd fmla="*/ 822899341 h 87" name="T95"/>
              <a:gd fmla="*/ 789082902 w 87" name="T96"/>
              <a:gd fmla="*/ 698901255 h 87" name="T97"/>
              <a:gd fmla="*/ 901810170 w 87" name="T98"/>
              <a:gd fmla="*/ 800353929 h 87" name="T99"/>
              <a:gd fmla="*/ 946900993 w 87" name="T100"/>
              <a:gd fmla="*/ 834173725 h 87" name="T101"/>
              <a:gd fmla="*/ 946900993 w 87" name="T102"/>
              <a:gd fmla="*/ 777811875 h 87" name="T103"/>
              <a:gd fmla="*/ 743992079 w 87" name="T104"/>
              <a:gd fmla="*/ 574903170 h 87"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87" name="T159"/>
              <a:gd fmla="*/ 0 h 87" name="T160"/>
              <a:gd fmla="*/ 87 w 87" name="T161"/>
              <a:gd fmla="*/ 87 h 87"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87" w="87">
                <a:moveTo>
                  <a:pt x="72" y="33"/>
                </a:moveTo>
                <a:cubicBezTo>
                  <a:pt x="59" y="45"/>
                  <a:pt x="59" y="45"/>
                  <a:pt x="59" y="45"/>
                </a:cubicBezTo>
                <a:cubicBezTo>
                  <a:pt x="51" y="37"/>
                  <a:pt x="51" y="37"/>
                  <a:pt x="51" y="37"/>
                </a:cubicBezTo>
                <a:cubicBezTo>
                  <a:pt x="57" y="30"/>
                  <a:pt x="57" y="30"/>
                  <a:pt x="57" y="30"/>
                </a:cubicBezTo>
                <a:cubicBezTo>
                  <a:pt x="58" y="29"/>
                  <a:pt x="58" y="28"/>
                  <a:pt x="57" y="27"/>
                </a:cubicBezTo>
                <a:cubicBezTo>
                  <a:pt x="57" y="27"/>
                  <a:pt x="57" y="27"/>
                  <a:pt x="57" y="27"/>
                </a:cubicBezTo>
                <a:cubicBezTo>
                  <a:pt x="56" y="26"/>
                  <a:pt x="54" y="26"/>
                  <a:pt x="53" y="27"/>
                </a:cubicBezTo>
                <a:cubicBezTo>
                  <a:pt x="47" y="33"/>
                  <a:pt x="47" y="33"/>
                  <a:pt x="47" y="33"/>
                </a:cubicBezTo>
                <a:cubicBezTo>
                  <a:pt x="42" y="28"/>
                  <a:pt x="42" y="28"/>
                  <a:pt x="42" y="28"/>
                </a:cubicBezTo>
                <a:cubicBezTo>
                  <a:pt x="55" y="16"/>
                  <a:pt x="55" y="16"/>
                  <a:pt x="55" y="16"/>
                </a:cubicBezTo>
                <a:cubicBezTo>
                  <a:pt x="72" y="33"/>
                  <a:pt x="72" y="33"/>
                  <a:pt x="72" y="33"/>
                </a:cubicBezTo>
                <a:close/>
                <a:moveTo>
                  <a:pt x="45" y="60"/>
                </a:moveTo>
                <a:cubicBezTo>
                  <a:pt x="36" y="51"/>
                  <a:pt x="36" y="51"/>
                  <a:pt x="36" y="51"/>
                </a:cubicBezTo>
                <a:cubicBezTo>
                  <a:pt x="21" y="66"/>
                  <a:pt x="21" y="66"/>
                  <a:pt x="21" y="66"/>
                </a:cubicBezTo>
                <a:cubicBezTo>
                  <a:pt x="20" y="67"/>
                  <a:pt x="18" y="67"/>
                  <a:pt x="17" y="66"/>
                </a:cubicBezTo>
                <a:cubicBezTo>
                  <a:pt x="17" y="66"/>
                  <a:pt x="17" y="66"/>
                  <a:pt x="17" y="66"/>
                </a:cubicBezTo>
                <a:cubicBezTo>
                  <a:pt x="16" y="65"/>
                  <a:pt x="16" y="64"/>
                  <a:pt x="17" y="63"/>
                </a:cubicBezTo>
                <a:cubicBezTo>
                  <a:pt x="33" y="47"/>
                  <a:pt x="33" y="47"/>
                  <a:pt x="33" y="47"/>
                </a:cubicBezTo>
                <a:cubicBezTo>
                  <a:pt x="28" y="43"/>
                  <a:pt x="28" y="43"/>
                  <a:pt x="28" y="43"/>
                </a:cubicBezTo>
                <a:cubicBezTo>
                  <a:pt x="9" y="62"/>
                  <a:pt x="9" y="62"/>
                  <a:pt x="9" y="62"/>
                </a:cubicBezTo>
                <a:cubicBezTo>
                  <a:pt x="2" y="86"/>
                  <a:pt x="2" y="86"/>
                  <a:pt x="2" y="86"/>
                </a:cubicBezTo>
                <a:cubicBezTo>
                  <a:pt x="26" y="79"/>
                  <a:pt x="26" y="79"/>
                  <a:pt x="26" y="79"/>
                </a:cubicBezTo>
                <a:lnTo>
                  <a:pt x="45" y="60"/>
                </a:lnTo>
                <a:close/>
                <a:moveTo>
                  <a:pt x="76" y="29"/>
                </a:moveTo>
                <a:cubicBezTo>
                  <a:pt x="87" y="17"/>
                  <a:pt x="87" y="17"/>
                  <a:pt x="87" y="17"/>
                </a:cubicBezTo>
                <a:cubicBezTo>
                  <a:pt x="70" y="0"/>
                  <a:pt x="70" y="0"/>
                  <a:pt x="70" y="0"/>
                </a:cubicBezTo>
                <a:cubicBezTo>
                  <a:pt x="59" y="12"/>
                  <a:pt x="59" y="12"/>
                  <a:pt x="59" y="12"/>
                </a:cubicBezTo>
                <a:lnTo>
                  <a:pt x="76" y="29"/>
                </a:lnTo>
                <a:close/>
                <a:moveTo>
                  <a:pt x="66" y="51"/>
                </a:moveTo>
                <a:cubicBezTo>
                  <a:pt x="65" y="51"/>
                  <a:pt x="64" y="51"/>
                  <a:pt x="62" y="51"/>
                </a:cubicBezTo>
                <a:cubicBezTo>
                  <a:pt x="35" y="25"/>
                  <a:pt x="35" y="25"/>
                  <a:pt x="35" y="25"/>
                </a:cubicBezTo>
                <a:cubicBezTo>
                  <a:pt x="36" y="23"/>
                  <a:pt x="36" y="21"/>
                  <a:pt x="36" y="18"/>
                </a:cubicBezTo>
                <a:cubicBezTo>
                  <a:pt x="36" y="8"/>
                  <a:pt x="28" y="0"/>
                  <a:pt x="18" y="0"/>
                </a:cubicBezTo>
                <a:cubicBezTo>
                  <a:pt x="18" y="0"/>
                  <a:pt x="18" y="0"/>
                  <a:pt x="18" y="0"/>
                </a:cubicBezTo>
                <a:cubicBezTo>
                  <a:pt x="19" y="5"/>
                  <a:pt x="19" y="5"/>
                  <a:pt x="19" y="5"/>
                </a:cubicBezTo>
                <a:cubicBezTo>
                  <a:pt x="23" y="7"/>
                  <a:pt x="25" y="11"/>
                  <a:pt x="25" y="15"/>
                </a:cubicBezTo>
                <a:cubicBezTo>
                  <a:pt x="25" y="20"/>
                  <a:pt x="21" y="25"/>
                  <a:pt x="15" y="25"/>
                </a:cubicBezTo>
                <a:cubicBezTo>
                  <a:pt x="10" y="25"/>
                  <a:pt x="5" y="21"/>
                  <a:pt x="4" y="16"/>
                </a:cubicBezTo>
                <a:cubicBezTo>
                  <a:pt x="1" y="13"/>
                  <a:pt x="1" y="13"/>
                  <a:pt x="1" y="13"/>
                </a:cubicBezTo>
                <a:cubicBezTo>
                  <a:pt x="1" y="15"/>
                  <a:pt x="0" y="17"/>
                  <a:pt x="0" y="18"/>
                </a:cubicBezTo>
                <a:cubicBezTo>
                  <a:pt x="0" y="28"/>
                  <a:pt x="9" y="36"/>
                  <a:pt x="18" y="36"/>
                </a:cubicBezTo>
                <a:cubicBezTo>
                  <a:pt x="20" y="36"/>
                  <a:pt x="22" y="36"/>
                  <a:pt x="23" y="36"/>
                </a:cubicBezTo>
                <a:cubicBezTo>
                  <a:pt x="50" y="62"/>
                  <a:pt x="50" y="62"/>
                  <a:pt x="50" y="62"/>
                </a:cubicBezTo>
                <a:cubicBezTo>
                  <a:pt x="49" y="64"/>
                  <a:pt x="49" y="67"/>
                  <a:pt x="49" y="69"/>
                </a:cubicBezTo>
                <a:cubicBezTo>
                  <a:pt x="49" y="79"/>
                  <a:pt x="57" y="87"/>
                  <a:pt x="67" y="87"/>
                </a:cubicBezTo>
                <a:cubicBezTo>
                  <a:pt x="67" y="87"/>
                  <a:pt x="67" y="87"/>
                  <a:pt x="67" y="87"/>
                </a:cubicBezTo>
                <a:cubicBezTo>
                  <a:pt x="66" y="82"/>
                  <a:pt x="66" y="82"/>
                  <a:pt x="66" y="82"/>
                </a:cubicBezTo>
                <a:cubicBezTo>
                  <a:pt x="62" y="80"/>
                  <a:pt x="60" y="77"/>
                  <a:pt x="60" y="73"/>
                </a:cubicBezTo>
                <a:cubicBezTo>
                  <a:pt x="60" y="67"/>
                  <a:pt x="64" y="62"/>
                  <a:pt x="70" y="62"/>
                </a:cubicBezTo>
                <a:cubicBezTo>
                  <a:pt x="75" y="62"/>
                  <a:pt x="80" y="66"/>
                  <a:pt x="80" y="71"/>
                </a:cubicBezTo>
                <a:cubicBezTo>
                  <a:pt x="84" y="74"/>
                  <a:pt x="84" y="74"/>
                  <a:pt x="84" y="74"/>
                </a:cubicBezTo>
                <a:cubicBezTo>
                  <a:pt x="84" y="73"/>
                  <a:pt x="85" y="71"/>
                  <a:pt x="84" y="69"/>
                </a:cubicBezTo>
                <a:cubicBezTo>
                  <a:pt x="84" y="59"/>
                  <a:pt x="76" y="51"/>
                  <a:pt x="66" y="51"/>
                </a:cubicBezTo>
                <a:close/>
              </a:path>
            </a:pathLst>
          </a:custGeom>
          <a:solidFill>
            <a:srgbClr val="A5A5A5"/>
          </a:solidFill>
          <a:ln w="9525">
            <a:noFill/>
            <a:miter lim="800000"/>
          </a:ln>
        </p:spPr>
        <p:txBody>
          <a:bodyPr bIns="34290" lIns="68580" rIns="68580" tIns="34290"/>
          <a:lstStyle/>
          <a:p>
            <a:endParaRPr altLang="en-US" lang="zh-CN"/>
          </a:p>
        </p:txBody>
      </p:sp>
      <p:grpSp>
        <p:nvGrpSpPr>
          <p:cNvPr id="16408" name="Group 351"/>
          <p:cNvGrpSpPr/>
          <p:nvPr/>
        </p:nvGrpSpPr>
        <p:grpSpPr>
          <a:xfrm>
            <a:off x="4587875" y="1931988"/>
            <a:ext cx="219075" cy="358775"/>
            <a:chExt cx="574" cy="944"/>
          </a:xfrm>
        </p:grpSpPr>
        <p:sp>
          <p:nvSpPr>
            <p:cNvPr id="16434" name="Freeform 352"/>
            <p:cNvSpPr>
              <a:spLocks noChangeArrowheads="1"/>
            </p:cNvSpPr>
            <p:nvPr/>
          </p:nvSpPr>
          <p:spPr bwMode="auto">
            <a:xfrm>
              <a:off x="0" y="179"/>
              <a:ext cx="574" cy="765"/>
            </a:xfrm>
            <a:custGeom>
              <a:gdLst>
                <a:gd fmla="*/ 1172 w 243" name="T0"/>
                <a:gd fmla="*/ 798 h 324" name="T1"/>
                <a:gd fmla="*/ 730 w 243" name="T2"/>
                <a:gd fmla="*/ 753 h 324" name="T3"/>
                <a:gd fmla="*/ 713 w 243" name="T4"/>
                <a:gd fmla="*/ 118 h 324" name="T5"/>
                <a:gd fmla="*/ 598 w 243" name="T6"/>
                <a:gd fmla="*/ 0 h 324" name="T7"/>
                <a:gd fmla="*/ 508 w 243" name="T8"/>
                <a:gd fmla="*/ 118 h 324" name="T9"/>
                <a:gd fmla="*/ 508 w 243" name="T10"/>
                <a:gd fmla="*/ 1008 h 324" name="T11"/>
                <a:gd fmla="*/ 335 w 243" name="T12"/>
                <a:gd fmla="*/ 815 h 324" name="T13"/>
                <a:gd fmla="*/ 61 w 243" name="T14"/>
                <a:gd fmla="*/ 758 h 324" name="T15"/>
                <a:gd fmla="*/ 156 w 243" name="T16"/>
                <a:gd fmla="*/ 942 h 324" name="T17"/>
                <a:gd fmla="*/ 619 w 243" name="T18"/>
                <a:gd fmla="*/ 1610 h 324" name="T19"/>
                <a:gd fmla="*/ 697 w 243" name="T20"/>
                <a:gd fmla="*/ 1712 h 324" name="T21"/>
                <a:gd fmla="*/ 749 w 243" name="T22"/>
                <a:gd fmla="*/ 1750 h 324" name="T23"/>
                <a:gd fmla="*/ 938 w 243" name="T24"/>
                <a:gd fmla="*/ 1806 h 324" name="T25"/>
                <a:gd fmla="*/ 1294 w 243" name="T26"/>
                <a:gd fmla="*/ 1478 h 324" name="T27"/>
                <a:gd fmla="*/ 1294 w 243" name="T28"/>
                <a:gd fmla="*/ 1462 h 324" name="T29"/>
                <a:gd fmla="*/ 1356 w 243" name="T30"/>
                <a:gd fmla="*/ 937 h 324" name="T31"/>
                <a:gd fmla="*/ 1172 w 243" name="T32"/>
                <a:gd fmla="*/ 798 h 324"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243" name="T51"/>
                <a:gd fmla="*/ 0 h 324" name="T52"/>
                <a:gd fmla="*/ 243 w 243" name="T53"/>
                <a:gd fmla="*/ 324 h 324"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324" w="243">
                  <a:moveTo>
                    <a:pt x="210" y="143"/>
                  </a:moveTo>
                  <a:cubicBezTo>
                    <a:pt x="131" y="135"/>
                    <a:pt x="131" y="135"/>
                    <a:pt x="131" y="135"/>
                  </a:cubicBezTo>
                  <a:cubicBezTo>
                    <a:pt x="131" y="97"/>
                    <a:pt x="128" y="59"/>
                    <a:pt x="128" y="21"/>
                  </a:cubicBezTo>
                  <a:cubicBezTo>
                    <a:pt x="128" y="10"/>
                    <a:pt x="118" y="0"/>
                    <a:pt x="107" y="0"/>
                  </a:cubicBezTo>
                  <a:cubicBezTo>
                    <a:pt x="95" y="0"/>
                    <a:pt x="91" y="10"/>
                    <a:pt x="91" y="21"/>
                  </a:cubicBezTo>
                  <a:cubicBezTo>
                    <a:pt x="91" y="71"/>
                    <a:pt x="91" y="131"/>
                    <a:pt x="91" y="181"/>
                  </a:cubicBezTo>
                  <a:cubicBezTo>
                    <a:pt x="85" y="172"/>
                    <a:pt x="60" y="146"/>
                    <a:pt x="60" y="146"/>
                  </a:cubicBezTo>
                  <a:cubicBezTo>
                    <a:pt x="52" y="135"/>
                    <a:pt x="24" y="128"/>
                    <a:pt x="11" y="136"/>
                  </a:cubicBezTo>
                  <a:cubicBezTo>
                    <a:pt x="0" y="142"/>
                    <a:pt x="20" y="158"/>
                    <a:pt x="28" y="169"/>
                  </a:cubicBezTo>
                  <a:cubicBezTo>
                    <a:pt x="58" y="209"/>
                    <a:pt x="81" y="249"/>
                    <a:pt x="111" y="289"/>
                  </a:cubicBezTo>
                  <a:cubicBezTo>
                    <a:pt x="115" y="296"/>
                    <a:pt x="119" y="302"/>
                    <a:pt x="125" y="307"/>
                  </a:cubicBezTo>
                  <a:cubicBezTo>
                    <a:pt x="128" y="310"/>
                    <a:pt x="131" y="313"/>
                    <a:pt x="134" y="314"/>
                  </a:cubicBezTo>
                  <a:cubicBezTo>
                    <a:pt x="144" y="320"/>
                    <a:pt x="156" y="324"/>
                    <a:pt x="168" y="324"/>
                  </a:cubicBezTo>
                  <a:cubicBezTo>
                    <a:pt x="202" y="324"/>
                    <a:pt x="229" y="298"/>
                    <a:pt x="232" y="265"/>
                  </a:cubicBezTo>
                  <a:cubicBezTo>
                    <a:pt x="232" y="264"/>
                    <a:pt x="232" y="263"/>
                    <a:pt x="232" y="262"/>
                  </a:cubicBezTo>
                  <a:cubicBezTo>
                    <a:pt x="243" y="168"/>
                    <a:pt x="243" y="168"/>
                    <a:pt x="243" y="168"/>
                  </a:cubicBezTo>
                  <a:cubicBezTo>
                    <a:pt x="243" y="156"/>
                    <a:pt x="222" y="143"/>
                    <a:pt x="210" y="143"/>
                  </a:cubicBezTo>
                  <a:close/>
                </a:path>
              </a:pathLst>
            </a:custGeom>
            <a:solidFill>
              <a:srgbClr val="A5A5A5"/>
            </a:solidFill>
            <a:ln w="9525">
              <a:noFill/>
              <a:miter lim="800000"/>
            </a:ln>
          </p:spPr>
          <p:txBody>
            <a:bodyPr bIns="34290" lIns="68580" rIns="68580" tIns="205740"/>
            <a:lstStyle/>
            <a:p>
              <a:endParaRPr altLang="en-US" lang="zh-CN"/>
            </a:p>
          </p:txBody>
        </p:sp>
        <p:sp>
          <p:nvSpPr>
            <p:cNvPr id="16435" name="Freeform 353"/>
            <p:cNvSpPr>
              <a:spLocks noChangeArrowheads="1"/>
            </p:cNvSpPr>
            <p:nvPr/>
          </p:nvSpPr>
          <p:spPr bwMode="auto">
            <a:xfrm>
              <a:off x="16" y="0"/>
              <a:ext cx="459" cy="451"/>
            </a:xfrm>
            <a:custGeom>
              <a:gdLst>
                <a:gd fmla="*/ 402 w 194" name="T0"/>
                <a:gd fmla="*/ 1065 h 191" name="T1"/>
                <a:gd fmla="*/ 402 w 194" name="T2"/>
                <a:gd fmla="*/ 937 h 191" name="T3"/>
                <a:gd fmla="*/ 123 w 194" name="T4"/>
                <a:gd fmla="*/ 541 h 191" name="T5"/>
                <a:gd fmla="*/ 544 w 194" name="T6"/>
                <a:gd fmla="*/ 123 h 191" name="T7"/>
                <a:gd fmla="*/ 968 w 194" name="T8"/>
                <a:gd fmla="*/ 541 h 191" name="T9"/>
                <a:gd fmla="*/ 762 w 194" name="T10"/>
                <a:gd fmla="*/ 904 h 191" name="T11"/>
                <a:gd fmla="*/ 767 w 194" name="T12"/>
                <a:gd fmla="*/ 1037 h 191" name="T13"/>
                <a:gd fmla="*/ 1086 w 194" name="T14"/>
                <a:gd fmla="*/ 541 h 191" name="T15"/>
                <a:gd fmla="*/ 544 w 194" name="T16"/>
                <a:gd fmla="*/ 0 h 191" name="T17"/>
                <a:gd fmla="*/ 0 w 194" name="T18"/>
                <a:gd fmla="*/ 541 h 191" name="T19"/>
                <a:gd fmla="*/ 402 w 194" name="T20"/>
                <a:gd fmla="*/ 1065 h 191"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94" name="T33"/>
                <a:gd fmla="*/ 0 h 191" name="T34"/>
                <a:gd fmla="*/ 194 w 194" name="T35"/>
                <a:gd fmla="*/ 191 h 191"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91" w="194">
                  <a:moveTo>
                    <a:pt x="72" y="191"/>
                  </a:moveTo>
                  <a:cubicBezTo>
                    <a:pt x="72" y="183"/>
                    <a:pt x="72" y="176"/>
                    <a:pt x="72" y="168"/>
                  </a:cubicBezTo>
                  <a:cubicBezTo>
                    <a:pt x="43" y="158"/>
                    <a:pt x="22" y="130"/>
                    <a:pt x="22" y="97"/>
                  </a:cubicBezTo>
                  <a:cubicBezTo>
                    <a:pt x="22" y="55"/>
                    <a:pt x="56" y="22"/>
                    <a:pt x="97" y="22"/>
                  </a:cubicBezTo>
                  <a:cubicBezTo>
                    <a:pt x="139" y="22"/>
                    <a:pt x="173" y="55"/>
                    <a:pt x="173" y="97"/>
                  </a:cubicBezTo>
                  <a:cubicBezTo>
                    <a:pt x="173" y="125"/>
                    <a:pt x="158" y="149"/>
                    <a:pt x="136" y="162"/>
                  </a:cubicBezTo>
                  <a:cubicBezTo>
                    <a:pt x="136" y="170"/>
                    <a:pt x="136" y="178"/>
                    <a:pt x="137" y="186"/>
                  </a:cubicBezTo>
                  <a:cubicBezTo>
                    <a:pt x="171" y="171"/>
                    <a:pt x="194" y="137"/>
                    <a:pt x="194" y="97"/>
                  </a:cubicBezTo>
                  <a:cubicBezTo>
                    <a:pt x="194" y="44"/>
                    <a:pt x="151" y="0"/>
                    <a:pt x="97" y="0"/>
                  </a:cubicBezTo>
                  <a:cubicBezTo>
                    <a:pt x="44" y="0"/>
                    <a:pt x="0" y="44"/>
                    <a:pt x="0" y="97"/>
                  </a:cubicBezTo>
                  <a:cubicBezTo>
                    <a:pt x="0" y="142"/>
                    <a:pt x="31" y="179"/>
                    <a:pt x="72" y="191"/>
                  </a:cubicBezTo>
                  <a:close/>
                </a:path>
              </a:pathLst>
            </a:custGeom>
            <a:solidFill>
              <a:srgbClr val="A5A5A5"/>
            </a:solidFill>
            <a:ln w="9525">
              <a:noFill/>
              <a:miter lim="800000"/>
            </a:ln>
          </p:spPr>
          <p:txBody>
            <a:bodyPr bIns="34290" lIns="68580" rIns="68580" tIns="205740"/>
            <a:lstStyle/>
            <a:p>
              <a:endParaRPr altLang="en-US" lang="zh-CN"/>
            </a:p>
          </p:txBody>
        </p:sp>
      </p:grpSp>
      <p:sp>
        <p:nvSpPr>
          <p:cNvPr id="16409" name="Freeform 74"/>
          <p:cNvSpPr>
            <a:spLocks noChangeArrowheads="1" noEditPoints="1"/>
          </p:cNvSpPr>
          <p:nvPr/>
        </p:nvSpPr>
        <p:spPr bwMode="auto">
          <a:xfrm>
            <a:off x="4491038" y="3868738"/>
            <a:ext cx="374650" cy="322262"/>
          </a:xfrm>
          <a:custGeom>
            <a:gdLst>
              <a:gd fmla="*/ 47092003 w 2444" name="T0"/>
              <a:gd fmla="*/ 7750785 h 2090" name="T1"/>
              <a:gd fmla="*/ 41687173 w 2444" name="T2"/>
              <a:gd fmla="*/ 9296100 h 2090" name="T3"/>
              <a:gd fmla="*/ 27164883 w 2444" name="T4"/>
              <a:gd fmla="*/ 0 h 2090" name="T5"/>
              <a:gd fmla="*/ 11491055 w 2444" name="T6"/>
              <a:gd fmla="*/ 12719788 h 2090" name="T7"/>
              <a:gd fmla="*/ 8224670 w 2444" name="T8"/>
              <a:gd fmla="*/ 12030240 h 2090" name="T9"/>
              <a:gd fmla="*/ 0 w 2444" name="T10"/>
              <a:gd fmla="*/ 20351693 h 2090" name="T11"/>
              <a:gd fmla="*/ 8224670 w 2444" name="T12"/>
              <a:gd fmla="*/ 28672988 h 2090" name="T13"/>
              <a:gd fmla="*/ 47092003 w 2444" name="T14"/>
              <a:gd fmla="*/ 28672988 h 2090" name="T15"/>
              <a:gd fmla="*/ 57431511 w 2444" name="T16"/>
              <a:gd fmla="*/ 18211808 h 2090" name="T17"/>
              <a:gd fmla="*/ 47092003 w 2444" name="T18"/>
              <a:gd fmla="*/ 7750785 h 2090" name="T19"/>
              <a:gd fmla="*/ 37363361 w 2444" name="T20"/>
              <a:gd fmla="*/ 31526007 h 2090" name="T21"/>
              <a:gd fmla="*/ 34425947 w 2444" name="T22"/>
              <a:gd fmla="*/ 31526007 h 2090" name="T23"/>
              <a:gd fmla="*/ 34425947 w 2444" name="T24"/>
              <a:gd fmla="*/ 41440272 h 2090" name="T25"/>
              <a:gd fmla="*/ 28715756 w 2444" name="T26"/>
              <a:gd fmla="*/ 45981388 h 2090" name="T27"/>
              <a:gd fmla="*/ 23029018 w 2444" name="T28"/>
              <a:gd fmla="*/ 41440272 h 2090" name="T29"/>
              <a:gd fmla="*/ 23029018 w 2444" name="T30"/>
              <a:gd fmla="*/ 31526007 h 2090" name="T31"/>
              <a:gd fmla="*/ 20068145 w 2444" name="T32"/>
              <a:gd fmla="*/ 31526007 h 2090" name="T33"/>
              <a:gd fmla="*/ 20068145 w 2444" name="T34"/>
              <a:gd fmla="*/ 39371927 h 2090" name="T35"/>
              <a:gd fmla="*/ 15650374 w 2444" name="T36"/>
              <a:gd fmla="*/ 39371927 h 2090" name="T37"/>
              <a:gd fmla="*/ 28715756 w 2444" name="T38"/>
              <a:gd fmla="*/ 49690329 h 2090" name="T39"/>
              <a:gd fmla="*/ 41804749 w 2444" name="T40"/>
              <a:gd fmla="*/ 39371927 h 2090" name="T41"/>
              <a:gd fmla="*/ 37363361 w 2444" name="T42"/>
              <a:gd fmla="*/ 39371927 h 2090" name="T43"/>
              <a:gd fmla="*/ 37363361 w 2444" name="T44"/>
              <a:gd fmla="*/ 31526007 h 2090"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w 2444" name="T69"/>
              <a:gd fmla="*/ 0 h 2090" name="T70"/>
              <a:gd fmla="*/ 2444 w 2444" name="T71"/>
              <a:gd fmla="*/ 2090 h 2090" name="T72"/>
            </a:gd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b="T72" l="T69" r="T71" t="T70"/>
            <a:pathLst>
              <a:path h="2090" w="2444">
                <a:moveTo>
                  <a:pt x="2004" y="326"/>
                </a:moveTo>
                <a:cubicBezTo>
                  <a:pt x="1920" y="326"/>
                  <a:pt x="1841" y="350"/>
                  <a:pt x="1774" y="391"/>
                </a:cubicBezTo>
                <a:cubicBezTo>
                  <a:pt x="1665" y="160"/>
                  <a:pt x="1429" y="0"/>
                  <a:pt x="1156" y="0"/>
                </a:cubicBezTo>
                <a:cubicBezTo>
                  <a:pt x="830" y="0"/>
                  <a:pt x="557" y="229"/>
                  <a:pt x="489" y="535"/>
                </a:cubicBezTo>
                <a:cubicBezTo>
                  <a:pt x="446" y="516"/>
                  <a:pt x="399" y="506"/>
                  <a:pt x="350" y="506"/>
                </a:cubicBezTo>
                <a:cubicBezTo>
                  <a:pt x="157" y="506"/>
                  <a:pt x="0" y="663"/>
                  <a:pt x="0" y="856"/>
                </a:cubicBezTo>
                <a:cubicBezTo>
                  <a:pt x="0" y="1049"/>
                  <a:pt x="157" y="1206"/>
                  <a:pt x="350" y="1206"/>
                </a:cubicBezTo>
                <a:cubicBezTo>
                  <a:pt x="2004" y="1206"/>
                  <a:pt x="2004" y="1206"/>
                  <a:pt x="2004" y="1206"/>
                </a:cubicBezTo>
                <a:cubicBezTo>
                  <a:pt x="2247" y="1206"/>
                  <a:pt x="2444" y="1009"/>
                  <a:pt x="2444" y="766"/>
                </a:cubicBezTo>
                <a:cubicBezTo>
                  <a:pt x="2444" y="523"/>
                  <a:pt x="2247" y="326"/>
                  <a:pt x="2004" y="326"/>
                </a:cubicBezTo>
                <a:close/>
                <a:moveTo>
                  <a:pt x="1590" y="1326"/>
                </a:moveTo>
                <a:cubicBezTo>
                  <a:pt x="1465" y="1326"/>
                  <a:pt x="1465" y="1326"/>
                  <a:pt x="1465" y="1326"/>
                </a:cubicBezTo>
                <a:cubicBezTo>
                  <a:pt x="1465" y="1743"/>
                  <a:pt x="1465" y="1743"/>
                  <a:pt x="1465" y="1743"/>
                </a:cubicBezTo>
                <a:cubicBezTo>
                  <a:pt x="1222" y="1934"/>
                  <a:pt x="1222" y="1934"/>
                  <a:pt x="1222" y="1934"/>
                </a:cubicBezTo>
                <a:cubicBezTo>
                  <a:pt x="980" y="1743"/>
                  <a:pt x="980" y="1743"/>
                  <a:pt x="980" y="1743"/>
                </a:cubicBezTo>
                <a:cubicBezTo>
                  <a:pt x="980" y="1326"/>
                  <a:pt x="980" y="1326"/>
                  <a:pt x="980" y="1326"/>
                </a:cubicBezTo>
                <a:cubicBezTo>
                  <a:pt x="854" y="1326"/>
                  <a:pt x="854" y="1326"/>
                  <a:pt x="854" y="1326"/>
                </a:cubicBezTo>
                <a:cubicBezTo>
                  <a:pt x="854" y="1656"/>
                  <a:pt x="854" y="1656"/>
                  <a:pt x="854" y="1656"/>
                </a:cubicBezTo>
                <a:cubicBezTo>
                  <a:pt x="666" y="1656"/>
                  <a:pt x="666" y="1656"/>
                  <a:pt x="666" y="1656"/>
                </a:cubicBezTo>
                <a:cubicBezTo>
                  <a:pt x="1222" y="2090"/>
                  <a:pt x="1222" y="2090"/>
                  <a:pt x="1222" y="2090"/>
                </a:cubicBezTo>
                <a:cubicBezTo>
                  <a:pt x="1779" y="1656"/>
                  <a:pt x="1779" y="1656"/>
                  <a:pt x="1779" y="1656"/>
                </a:cubicBezTo>
                <a:cubicBezTo>
                  <a:pt x="1590" y="1656"/>
                  <a:pt x="1590" y="1656"/>
                  <a:pt x="1590" y="1656"/>
                </a:cubicBezTo>
                <a:lnTo>
                  <a:pt x="1590" y="1326"/>
                </a:lnTo>
                <a:close/>
              </a:path>
            </a:pathLst>
          </a:custGeom>
          <a:solidFill>
            <a:srgbClr val="A5A5A5"/>
          </a:solidFill>
          <a:ln w="9525">
            <a:noFill/>
            <a:miter lim="800000"/>
          </a:ln>
        </p:spPr>
        <p:txBody>
          <a:bodyPr bIns="30865" lIns="0" rIns="61729" tIns="205740"/>
          <a:lstStyle/>
          <a:p>
            <a:endParaRPr altLang="en-US" lang="zh-CN"/>
          </a:p>
        </p:txBody>
      </p:sp>
      <p:cxnSp>
        <p:nvCxnSpPr>
          <p:cNvPr id="16410" name="AutoShape 30"/>
          <p:cNvCxnSpPr>
            <a:cxnSpLocks noChangeShapeType="1"/>
            <a:stCxn id="16388" idx="6"/>
            <a:endCxn id="16436" idx="2"/>
          </p:cNvCxnSpPr>
          <p:nvPr/>
        </p:nvCxnSpPr>
        <p:spPr bwMode="auto">
          <a:xfrm flipH="1" flipV="1" rot="5400000">
            <a:off x="6146801" y="2643187"/>
            <a:ext cx="481012" cy="830263"/>
          </a:xfrm>
          <a:prstGeom prst="curvedConnector5">
            <a:avLst>
              <a:gd fmla="val -75167" name="adj1"/>
              <a:gd fmla="val 52907" name="adj2"/>
              <a:gd fmla="val 165125" name="adj3"/>
            </a:avLst>
          </a:prstGeom>
          <a:noFill/>
          <a:ln w="6350">
            <a:solidFill>
              <a:srgbClr val="3563A8"/>
            </a:solidFill>
            <a:round/>
          </a:ln>
        </p:spPr>
      </p:cxnSp>
      <p:sp>
        <p:nvSpPr>
          <p:cNvPr id="16411" name="直接连接符 59"/>
          <p:cNvSpPr>
            <a:spLocks noChangeShapeType="1"/>
          </p:cNvSpPr>
          <p:nvPr/>
        </p:nvSpPr>
        <p:spPr bwMode="auto">
          <a:xfrm>
            <a:off x="7245350" y="3055938"/>
            <a:ext cx="682625" cy="0"/>
          </a:xfrm>
          <a:prstGeom prst="line">
            <a:avLst/>
          </a:prstGeom>
          <a:noFill/>
          <a:ln w="6350">
            <a:solidFill>
              <a:srgbClr val="3563A8"/>
            </a:solidFill>
            <a:round/>
          </a:ln>
        </p:spPr>
        <p:txBody>
          <a:bodyPr/>
          <a:lstStyle/>
          <a:p>
            <a:endParaRPr altLang="en-US" lang="zh-CN"/>
          </a:p>
        </p:txBody>
      </p:sp>
      <p:sp>
        <p:nvSpPr>
          <p:cNvPr id="16412" name="椭圆 62"/>
          <p:cNvSpPr>
            <a:spLocks noChangeArrowheads="1"/>
          </p:cNvSpPr>
          <p:nvPr/>
        </p:nvSpPr>
        <p:spPr bwMode="auto">
          <a:xfrm>
            <a:off x="7931150" y="2797175"/>
            <a:ext cx="511175" cy="511175"/>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pic>
        <p:nvPicPr>
          <p:cNvPr descr="\\MAGNUM\Projects\Microsoft\Cloud Power FY12\Design\Icons\PNGs\Scalable_Elastic_4.png" id="16413" name="Picture 3"/>
          <p:cNvPicPr>
            <a:picLocks noChangeArrowheads="1" noChangeAspect="1"/>
          </p:cNvPicPr>
          <p:nvPr/>
        </p:nvPicPr>
        <p:blipFill>
          <a:blip r:embed="rId7"/>
          <a:stretch>
            <a:fillRect/>
          </a:stretch>
        </p:blipFill>
        <p:spPr bwMode="auto">
          <a:xfrm>
            <a:off x="8013700" y="2876550"/>
            <a:ext cx="366713" cy="365125"/>
          </a:xfrm>
          <a:prstGeom prst="rect">
            <a:avLst/>
          </a:prstGeom>
          <a:noFill/>
          <a:ln w="9525">
            <a:noFill/>
            <a:miter lim="800000"/>
          </a:ln>
        </p:spPr>
      </p:pic>
      <p:cxnSp>
        <p:nvCxnSpPr>
          <p:cNvPr id="16414" name="AutoShape 34"/>
          <p:cNvCxnSpPr>
            <a:cxnSpLocks noChangeShapeType="1"/>
            <a:stCxn id="16436" idx="0"/>
            <a:endCxn id="16415" idx="3"/>
          </p:cNvCxnSpPr>
          <p:nvPr/>
        </p:nvCxnSpPr>
        <p:spPr bwMode="auto">
          <a:xfrm rot="-5400000">
            <a:off x="6883400" y="2316163"/>
            <a:ext cx="836613" cy="274637"/>
          </a:xfrm>
          <a:prstGeom prst="curvedConnector2">
            <a:avLst/>
          </a:prstGeom>
          <a:noFill/>
          <a:ln w="6350">
            <a:solidFill>
              <a:srgbClr val="7F7F7F"/>
            </a:solidFill>
            <a:round/>
          </a:ln>
        </p:spPr>
      </p:cxnSp>
      <p:sp>
        <p:nvSpPr>
          <p:cNvPr id="16415" name="椭圆 68"/>
          <p:cNvSpPr>
            <a:spLocks noChangeArrowheads="1"/>
          </p:cNvSpPr>
          <p:nvPr/>
        </p:nvSpPr>
        <p:spPr bwMode="auto">
          <a:xfrm>
            <a:off x="7439025" y="1779588"/>
            <a:ext cx="511175" cy="511175"/>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grpSp>
        <p:nvGrpSpPr>
          <p:cNvPr id="16416" name="组合 76"/>
          <p:cNvGrpSpPr/>
          <p:nvPr/>
        </p:nvGrpSpPr>
        <p:grpSpPr>
          <a:xfrm flipV="1">
            <a:off x="6991350" y="3308350"/>
            <a:ext cx="968375" cy="1019175"/>
            <a:chExt cx="1289130" cy="1356912"/>
          </a:xfrm>
        </p:grpSpPr>
        <p:sp>
          <p:nvSpPr>
            <p:cNvPr id="16432" name="直接连接符 74"/>
            <p:cNvSpPr>
              <a:spLocks noChangeShapeType="1"/>
            </p:cNvSpPr>
            <p:nvPr/>
          </p:nvSpPr>
          <p:spPr bwMode="auto">
            <a:xfrm flipV="1">
              <a:off x="0" y="582523"/>
              <a:ext cx="706607" cy="774389"/>
            </a:xfrm>
            <a:prstGeom prst="line">
              <a:avLst/>
            </a:prstGeom>
            <a:noFill/>
            <a:ln w="6350">
              <a:solidFill>
                <a:srgbClr val="7F7F7F"/>
              </a:solidFill>
              <a:round/>
            </a:ln>
          </p:spPr>
          <p:txBody>
            <a:bodyPr/>
            <a:lstStyle/>
            <a:p>
              <a:endParaRPr altLang="en-US" lang="zh-CN"/>
            </a:p>
          </p:txBody>
        </p:sp>
        <p:sp>
          <p:nvSpPr>
            <p:cNvPr id="16433" name="椭圆 75"/>
            <p:cNvSpPr>
              <a:spLocks noChangeArrowheads="1"/>
            </p:cNvSpPr>
            <p:nvPr/>
          </p:nvSpPr>
          <p:spPr bwMode="auto">
            <a:xfrm>
              <a:off x="606662" y="0"/>
              <a:ext cx="682468" cy="682468"/>
            </a:xfrm>
            <a:prstGeom prst="ellipse">
              <a:avLst/>
            </a:prstGeom>
            <a:noFill/>
            <a:ln w="6350">
              <a:solidFill>
                <a:srgbClr val="3563A8"/>
              </a:solidFill>
              <a:round/>
            </a:ln>
          </p:spPr>
          <p:txBody>
            <a:bodyPr anchor="ctr" bIns="34290" lIns="68580" rIns="68580" tIns="34290"/>
            <a:lstStyle/>
            <a:p>
              <a:pPr algn="ctr"/>
              <a:endParaRPr altLang="zh-CN" lang="zh-CN" sz="1300">
                <a:solidFill>
                  <a:srgbClr val="FFFFFF"/>
                </a:solidFill>
              </a:endParaRPr>
            </a:p>
          </p:txBody>
        </p:sp>
      </p:grpSp>
      <p:grpSp>
        <p:nvGrpSpPr>
          <p:cNvPr id="16417" name="Group 89"/>
          <p:cNvGrpSpPr/>
          <p:nvPr/>
        </p:nvGrpSpPr>
        <p:grpSpPr>
          <a:xfrm>
            <a:off x="7543800" y="1866900"/>
            <a:ext cx="277813" cy="354013"/>
            <a:chExt cx="2692401" cy="3448051"/>
          </a:xfrm>
        </p:grpSpPr>
        <p:sp>
          <p:nvSpPr>
            <p:cNvPr id="16425" name="Freeform 19"/>
            <p:cNvSpPr>
              <a:spLocks noChangeArrowheads="1" noEditPoints="1"/>
            </p:cNvSpPr>
            <p:nvPr/>
          </p:nvSpPr>
          <p:spPr bwMode="auto">
            <a:xfrm>
              <a:off x="865188" y="147638"/>
              <a:ext cx="641350" cy="641350"/>
            </a:xfrm>
            <a:custGeom>
              <a:gdLst>
                <a:gd fmla="*/ 2147483647 w 171" name="T0"/>
                <a:gd fmla="*/ 1111283345 h 171" name="T1"/>
                <a:gd fmla="*/ 2147483647 w 171" name="T2"/>
                <a:gd fmla="*/ 1083150218 h 171" name="T3"/>
                <a:gd fmla="*/ 2138167310 w 171" name="T4"/>
                <a:gd fmla="*/ 914347474 h 171" name="T5"/>
                <a:gd fmla="*/ 2147483647 w 171" name="T6"/>
                <a:gd fmla="*/ 759613403 h 171" name="T7"/>
                <a:gd fmla="*/ 2147483647 w 171" name="T8"/>
                <a:gd fmla="*/ 731476526 h 171" name="T9"/>
                <a:gd fmla="*/ 1997497927 w 171" name="T10"/>
                <a:gd fmla="*/ 633008708 h 171" name="T11"/>
                <a:gd fmla="*/ 2138167310 w 171" name="T12"/>
                <a:gd fmla="*/ 450141393 h 171" name="T13"/>
                <a:gd fmla="*/ 2067832618 w 171" name="T14"/>
                <a:gd fmla="*/ 422008267 h 171" name="T15"/>
                <a:gd fmla="*/ 1786493383 w 171" name="T16"/>
                <a:gd fmla="*/ 422008267 h 171" name="T17"/>
                <a:gd fmla="*/ 1856828075 w 171" name="T18"/>
                <a:gd fmla="*/ 211004133 h 171" name="T19"/>
                <a:gd fmla="*/ 1786493383 w 171" name="T20"/>
                <a:gd fmla="*/ 196935695 h 171" name="T21"/>
                <a:gd fmla="*/ 1519223056 w 171" name="T22"/>
                <a:gd fmla="*/ 281338883 h 171" name="T23"/>
                <a:gd fmla="*/ 1519223056 w 171" name="T24"/>
                <a:gd fmla="*/ 70334721 h 171" name="T25"/>
                <a:gd fmla="*/ 1448888364 w 171" name="T26"/>
                <a:gd fmla="*/ 56266268 h 171" name="T27"/>
                <a:gd fmla="*/ 1209751163 w 171" name="T28"/>
                <a:gd fmla="*/ 225068821 h 171" name="T29"/>
                <a:gd fmla="*/ 1111283345 w 171" name="T30"/>
                <a:gd fmla="*/ 0 h 171" name="T31"/>
                <a:gd fmla="*/ 1083150218 w 171" name="T32"/>
                <a:gd fmla="*/ 42201580 h 171" name="T33"/>
                <a:gd fmla="*/ 914347474 w 171" name="T34"/>
                <a:gd fmla="*/ 267270445 h 171" name="T35"/>
                <a:gd fmla="*/ 745544965 w 171" name="T36"/>
                <a:gd fmla="*/ 84403159 h 171" name="T37"/>
                <a:gd fmla="*/ 731476526 w 171" name="T38"/>
                <a:gd fmla="*/ 140669442 h 171" name="T39"/>
                <a:gd fmla="*/ 633008708 w 171" name="T40"/>
                <a:gd fmla="*/ 407939828 h 171" name="T41"/>
                <a:gd fmla="*/ 422008267 w 171" name="T42"/>
                <a:gd fmla="*/ 281338883 h 171" name="T43"/>
                <a:gd fmla="*/ 422008267 w 171" name="T44"/>
                <a:gd fmla="*/ 337605136 h 171" name="T45"/>
                <a:gd fmla="*/ 422008267 w 171" name="T46"/>
                <a:gd fmla="*/ 618944020 h 171" name="T47"/>
                <a:gd fmla="*/ 182871007 w 171" name="T48"/>
                <a:gd fmla="*/ 562674016 h 171" name="T49"/>
                <a:gd fmla="*/ 196935695 w 171" name="T50"/>
                <a:gd fmla="*/ 618944020 h 171" name="T51"/>
                <a:gd fmla="*/ 281338883 w 171" name="T52"/>
                <a:gd fmla="*/ 886214348 h 171" name="T53"/>
                <a:gd fmla="*/ 28133134 w 171" name="T54"/>
                <a:gd fmla="*/ 914347474 h 171" name="T55"/>
                <a:gd fmla="*/ 56266268 w 171" name="T56"/>
                <a:gd fmla="*/ 956549039 h 171" name="T57"/>
                <a:gd fmla="*/ 225068821 w 171" name="T58"/>
                <a:gd fmla="*/ 1181618036 h 171" name="T59"/>
                <a:gd fmla="*/ 0 w 171" name="T60"/>
                <a:gd fmla="*/ 1280085854 h 171" name="T61"/>
                <a:gd fmla="*/ 42201580 w 171" name="T62"/>
                <a:gd fmla="*/ 1322287419 h 171" name="T63"/>
                <a:gd fmla="*/ 267270445 w 171" name="T64"/>
                <a:gd fmla="*/ 1491089929 h 171" name="T65"/>
                <a:gd fmla="*/ 84403159 w 171" name="T66"/>
                <a:gd fmla="*/ 1631759312 h 171" name="T67"/>
                <a:gd fmla="*/ 140669442 w 171" name="T68"/>
                <a:gd fmla="*/ 1673960877 h 171" name="T69"/>
                <a:gd fmla="*/ 407939828 w 171" name="T70"/>
                <a:gd fmla="*/ 1758360257 h 171" name="T71"/>
                <a:gd fmla="*/ 267270445 w 171" name="T72"/>
                <a:gd fmla="*/ 1955295893 h 171" name="T73"/>
                <a:gd fmla="*/ 337605136 w 171" name="T74"/>
                <a:gd fmla="*/ 1983429488 h 171" name="T75"/>
                <a:gd fmla="*/ 618944020 w 171" name="T76"/>
                <a:gd fmla="*/ 1983429488 h 171" name="T77"/>
                <a:gd fmla="*/ 548609328 w 171" name="T78"/>
                <a:gd fmla="*/ 2147483647 h 171" name="T79"/>
                <a:gd fmla="*/ 618944020 w 171" name="T80"/>
                <a:gd fmla="*/ 2147483647 h 171" name="T81"/>
                <a:gd fmla="*/ 886214348 w 171" name="T82"/>
                <a:gd fmla="*/ 2124098871 h 171" name="T83"/>
                <a:gd fmla="*/ 886214348 w 171" name="T84"/>
                <a:gd fmla="*/ 2147483647 h 171" name="T85"/>
                <a:gd fmla="*/ 956549039 w 171" name="T86"/>
                <a:gd fmla="*/ 2147483647 h 171" name="T87"/>
                <a:gd fmla="*/ 1195686475 w 171" name="T88"/>
                <a:gd fmla="*/ 2147483647 h 171" name="T89"/>
                <a:gd fmla="*/ 1280085854 w 171" name="T90"/>
                <a:gd fmla="*/ 2147483647 h 171" name="T91"/>
                <a:gd fmla="*/ 1322287419 w 171" name="T92"/>
                <a:gd fmla="*/ 2147483647 h 171" name="T93"/>
                <a:gd fmla="*/ 1350420546 w 171" name="T94"/>
                <a:gd fmla="*/ 2147483647 h 171" name="T95"/>
                <a:gd fmla="*/ 1603626186 w 171" name="T96"/>
                <a:gd fmla="*/ 2147483647 h 171" name="T97"/>
                <a:gd fmla="*/ 1673960877 w 171" name="T98"/>
                <a:gd fmla="*/ 2147483647 h 171" name="T99"/>
                <a:gd fmla="*/ 1645824000 w 171" name="T100"/>
                <a:gd fmla="*/ 2067832618 h 171" name="T101"/>
                <a:gd fmla="*/ 1927162766 w 171" name="T102"/>
                <a:gd fmla="*/ 2110034183 h 171" name="T103"/>
                <a:gd fmla="*/ 1997497927 w 171" name="T104"/>
                <a:gd fmla="*/ 2095965745 h 171" name="T105"/>
                <a:gd fmla="*/ 1899029640 w 171" name="T106"/>
                <a:gd fmla="*/ 1884961201 h 171" name="T107"/>
                <a:gd fmla="*/ 2147483647 w 171" name="T108"/>
                <a:gd fmla="*/ 1842763387 h 171" name="T109"/>
                <a:gd fmla="*/ 2147483647 w 171" name="T110"/>
                <a:gd fmla="*/ 1814626510 h 171" name="T111"/>
                <a:gd fmla="*/ 2067832618 w 171" name="T112"/>
                <a:gd fmla="*/ 1645824000 h 171" name="T113"/>
                <a:gd fmla="*/ 2147483647 w 171" name="T114"/>
                <a:gd fmla="*/ 1519223056 h 171" name="T115"/>
                <a:gd fmla="*/ 2147483647 w 171" name="T116"/>
                <a:gd fmla="*/ 1477021490 h 171" name="T117"/>
                <a:gd fmla="*/ 2147483647 w 171" name="T118"/>
                <a:gd fmla="*/ 1350420546 h 171" name="T119"/>
                <a:gd fmla="*/ 2147483647 w 171" name="T120"/>
                <a:gd fmla="*/ 1153484910 h 171" name="T121"/>
                <a:gd fmla="*/ 984682400 w 171" name="T122"/>
                <a:gd fmla="*/ 1195686475 h 171" name="T123"/>
                <a:gd fmla="*/ 1420755237 w 171" name="T124"/>
                <a:gd fmla="*/ 1195686475 h 171"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171" name="T189"/>
                <a:gd fmla="*/ 0 h 171" name="T190"/>
                <a:gd fmla="*/ 171 w 171" name="T191"/>
                <a:gd fmla="*/ 171 h 171"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71" w="171">
                  <a:moveTo>
                    <a:pt x="168" y="82"/>
                  </a:moveTo>
                  <a:cubicBezTo>
                    <a:pt x="170" y="82"/>
                    <a:pt x="171" y="81"/>
                    <a:pt x="171" y="79"/>
                  </a:cubicBezTo>
                  <a:cubicBezTo>
                    <a:pt x="171" y="79"/>
                    <a:pt x="171" y="79"/>
                    <a:pt x="171" y="79"/>
                  </a:cubicBezTo>
                  <a:cubicBezTo>
                    <a:pt x="171" y="78"/>
                    <a:pt x="169" y="77"/>
                    <a:pt x="168" y="77"/>
                  </a:cubicBezTo>
                  <a:cubicBezTo>
                    <a:pt x="154" y="75"/>
                    <a:pt x="154" y="75"/>
                    <a:pt x="154" y="75"/>
                  </a:cubicBezTo>
                  <a:cubicBezTo>
                    <a:pt x="154" y="71"/>
                    <a:pt x="153" y="68"/>
                    <a:pt x="152" y="65"/>
                  </a:cubicBezTo>
                  <a:cubicBezTo>
                    <a:pt x="163" y="57"/>
                    <a:pt x="163" y="57"/>
                    <a:pt x="163" y="57"/>
                  </a:cubicBezTo>
                  <a:cubicBezTo>
                    <a:pt x="164" y="56"/>
                    <a:pt x="165" y="55"/>
                    <a:pt x="165" y="54"/>
                  </a:cubicBezTo>
                  <a:cubicBezTo>
                    <a:pt x="165" y="54"/>
                    <a:pt x="165" y="53"/>
                    <a:pt x="165" y="53"/>
                  </a:cubicBezTo>
                  <a:cubicBezTo>
                    <a:pt x="164" y="52"/>
                    <a:pt x="163" y="51"/>
                    <a:pt x="161" y="52"/>
                  </a:cubicBezTo>
                  <a:cubicBezTo>
                    <a:pt x="147" y="54"/>
                    <a:pt x="147" y="54"/>
                    <a:pt x="147" y="54"/>
                  </a:cubicBezTo>
                  <a:cubicBezTo>
                    <a:pt x="146" y="51"/>
                    <a:pt x="144" y="48"/>
                    <a:pt x="142" y="45"/>
                  </a:cubicBezTo>
                  <a:cubicBezTo>
                    <a:pt x="151" y="34"/>
                    <a:pt x="151" y="34"/>
                    <a:pt x="151" y="34"/>
                  </a:cubicBezTo>
                  <a:cubicBezTo>
                    <a:pt x="151" y="34"/>
                    <a:pt x="152" y="33"/>
                    <a:pt x="152" y="32"/>
                  </a:cubicBezTo>
                  <a:cubicBezTo>
                    <a:pt x="152" y="31"/>
                    <a:pt x="151" y="31"/>
                    <a:pt x="151" y="30"/>
                  </a:cubicBezTo>
                  <a:cubicBezTo>
                    <a:pt x="150" y="29"/>
                    <a:pt x="148" y="29"/>
                    <a:pt x="147" y="30"/>
                  </a:cubicBezTo>
                  <a:cubicBezTo>
                    <a:pt x="135" y="36"/>
                    <a:pt x="135" y="36"/>
                    <a:pt x="135" y="36"/>
                  </a:cubicBezTo>
                  <a:cubicBezTo>
                    <a:pt x="132" y="34"/>
                    <a:pt x="130" y="32"/>
                    <a:pt x="127" y="30"/>
                  </a:cubicBezTo>
                  <a:cubicBezTo>
                    <a:pt x="132" y="16"/>
                    <a:pt x="132" y="16"/>
                    <a:pt x="132" y="16"/>
                  </a:cubicBezTo>
                  <a:cubicBezTo>
                    <a:pt x="132" y="16"/>
                    <a:pt x="132" y="16"/>
                    <a:pt x="132" y="15"/>
                  </a:cubicBezTo>
                  <a:cubicBezTo>
                    <a:pt x="132" y="14"/>
                    <a:pt x="132" y="13"/>
                    <a:pt x="131" y="13"/>
                  </a:cubicBezTo>
                  <a:cubicBezTo>
                    <a:pt x="129" y="12"/>
                    <a:pt x="128" y="12"/>
                    <a:pt x="127" y="14"/>
                  </a:cubicBezTo>
                  <a:cubicBezTo>
                    <a:pt x="117" y="23"/>
                    <a:pt x="117" y="23"/>
                    <a:pt x="117" y="23"/>
                  </a:cubicBezTo>
                  <a:cubicBezTo>
                    <a:pt x="114" y="22"/>
                    <a:pt x="111" y="21"/>
                    <a:pt x="108" y="20"/>
                  </a:cubicBezTo>
                  <a:cubicBezTo>
                    <a:pt x="108" y="6"/>
                    <a:pt x="108" y="6"/>
                    <a:pt x="108" y="6"/>
                  </a:cubicBezTo>
                  <a:cubicBezTo>
                    <a:pt x="108" y="5"/>
                    <a:pt x="108" y="5"/>
                    <a:pt x="108" y="5"/>
                  </a:cubicBezTo>
                  <a:cubicBezTo>
                    <a:pt x="108" y="4"/>
                    <a:pt x="107" y="3"/>
                    <a:pt x="106" y="2"/>
                  </a:cubicBezTo>
                  <a:cubicBezTo>
                    <a:pt x="105" y="2"/>
                    <a:pt x="103" y="3"/>
                    <a:pt x="103" y="4"/>
                  </a:cubicBezTo>
                  <a:cubicBezTo>
                    <a:pt x="96" y="17"/>
                    <a:pt x="96" y="17"/>
                    <a:pt x="96" y="17"/>
                  </a:cubicBezTo>
                  <a:cubicBezTo>
                    <a:pt x="93" y="16"/>
                    <a:pt x="90" y="16"/>
                    <a:pt x="86" y="16"/>
                  </a:cubicBezTo>
                  <a:cubicBezTo>
                    <a:pt x="82" y="3"/>
                    <a:pt x="82" y="3"/>
                    <a:pt x="82" y="3"/>
                  </a:cubicBezTo>
                  <a:cubicBezTo>
                    <a:pt x="82" y="1"/>
                    <a:pt x="81" y="0"/>
                    <a:pt x="79" y="0"/>
                  </a:cubicBezTo>
                  <a:cubicBezTo>
                    <a:pt x="78" y="0"/>
                    <a:pt x="77" y="1"/>
                    <a:pt x="77" y="3"/>
                  </a:cubicBezTo>
                  <a:cubicBezTo>
                    <a:pt x="77" y="3"/>
                    <a:pt x="77" y="3"/>
                    <a:pt x="77" y="3"/>
                  </a:cubicBezTo>
                  <a:cubicBezTo>
                    <a:pt x="75" y="17"/>
                    <a:pt x="75" y="17"/>
                    <a:pt x="75" y="17"/>
                  </a:cubicBezTo>
                  <a:cubicBezTo>
                    <a:pt x="71" y="17"/>
                    <a:pt x="68" y="18"/>
                    <a:pt x="65" y="19"/>
                  </a:cubicBezTo>
                  <a:cubicBezTo>
                    <a:pt x="57" y="8"/>
                    <a:pt x="57" y="8"/>
                    <a:pt x="57" y="8"/>
                  </a:cubicBezTo>
                  <a:cubicBezTo>
                    <a:pt x="56" y="6"/>
                    <a:pt x="55" y="5"/>
                    <a:pt x="53" y="6"/>
                  </a:cubicBezTo>
                  <a:cubicBezTo>
                    <a:pt x="52" y="6"/>
                    <a:pt x="52" y="7"/>
                    <a:pt x="52" y="9"/>
                  </a:cubicBezTo>
                  <a:cubicBezTo>
                    <a:pt x="52" y="9"/>
                    <a:pt x="52" y="9"/>
                    <a:pt x="52" y="10"/>
                  </a:cubicBezTo>
                  <a:cubicBezTo>
                    <a:pt x="54" y="23"/>
                    <a:pt x="54" y="23"/>
                    <a:pt x="54" y="23"/>
                  </a:cubicBezTo>
                  <a:cubicBezTo>
                    <a:pt x="51" y="25"/>
                    <a:pt x="48" y="27"/>
                    <a:pt x="45" y="29"/>
                  </a:cubicBezTo>
                  <a:cubicBezTo>
                    <a:pt x="34" y="20"/>
                    <a:pt x="34" y="20"/>
                    <a:pt x="34" y="20"/>
                  </a:cubicBezTo>
                  <a:cubicBezTo>
                    <a:pt x="33" y="19"/>
                    <a:pt x="32" y="19"/>
                    <a:pt x="30" y="20"/>
                  </a:cubicBezTo>
                  <a:cubicBezTo>
                    <a:pt x="30" y="20"/>
                    <a:pt x="29" y="21"/>
                    <a:pt x="29" y="22"/>
                  </a:cubicBezTo>
                  <a:cubicBezTo>
                    <a:pt x="29" y="23"/>
                    <a:pt x="30" y="23"/>
                    <a:pt x="30" y="24"/>
                  </a:cubicBezTo>
                  <a:cubicBezTo>
                    <a:pt x="36" y="36"/>
                    <a:pt x="36" y="36"/>
                    <a:pt x="36" y="36"/>
                  </a:cubicBezTo>
                  <a:cubicBezTo>
                    <a:pt x="34" y="39"/>
                    <a:pt x="32" y="41"/>
                    <a:pt x="30" y="44"/>
                  </a:cubicBezTo>
                  <a:cubicBezTo>
                    <a:pt x="17" y="39"/>
                    <a:pt x="17" y="39"/>
                    <a:pt x="17" y="39"/>
                  </a:cubicBezTo>
                  <a:cubicBezTo>
                    <a:pt x="15" y="38"/>
                    <a:pt x="14" y="39"/>
                    <a:pt x="13" y="40"/>
                  </a:cubicBezTo>
                  <a:cubicBezTo>
                    <a:pt x="13" y="41"/>
                    <a:pt x="12" y="41"/>
                    <a:pt x="12" y="42"/>
                  </a:cubicBezTo>
                  <a:cubicBezTo>
                    <a:pt x="12" y="42"/>
                    <a:pt x="13" y="43"/>
                    <a:pt x="14" y="44"/>
                  </a:cubicBezTo>
                  <a:cubicBezTo>
                    <a:pt x="24" y="54"/>
                    <a:pt x="24" y="54"/>
                    <a:pt x="24" y="54"/>
                  </a:cubicBezTo>
                  <a:cubicBezTo>
                    <a:pt x="22" y="57"/>
                    <a:pt x="21" y="60"/>
                    <a:pt x="20" y="63"/>
                  </a:cubicBezTo>
                  <a:cubicBezTo>
                    <a:pt x="6" y="63"/>
                    <a:pt x="6" y="63"/>
                    <a:pt x="6" y="63"/>
                  </a:cubicBezTo>
                  <a:cubicBezTo>
                    <a:pt x="4" y="62"/>
                    <a:pt x="3" y="63"/>
                    <a:pt x="2" y="65"/>
                  </a:cubicBezTo>
                  <a:cubicBezTo>
                    <a:pt x="2" y="65"/>
                    <a:pt x="2" y="65"/>
                    <a:pt x="2" y="65"/>
                  </a:cubicBezTo>
                  <a:cubicBezTo>
                    <a:pt x="2" y="67"/>
                    <a:pt x="3" y="68"/>
                    <a:pt x="4" y="68"/>
                  </a:cubicBezTo>
                  <a:cubicBezTo>
                    <a:pt x="17" y="74"/>
                    <a:pt x="17" y="74"/>
                    <a:pt x="17" y="74"/>
                  </a:cubicBezTo>
                  <a:cubicBezTo>
                    <a:pt x="16" y="78"/>
                    <a:pt x="16" y="81"/>
                    <a:pt x="16" y="84"/>
                  </a:cubicBezTo>
                  <a:cubicBezTo>
                    <a:pt x="3" y="89"/>
                    <a:pt x="3" y="89"/>
                    <a:pt x="3" y="89"/>
                  </a:cubicBezTo>
                  <a:cubicBezTo>
                    <a:pt x="1" y="89"/>
                    <a:pt x="0" y="90"/>
                    <a:pt x="0" y="91"/>
                  </a:cubicBezTo>
                  <a:cubicBezTo>
                    <a:pt x="0" y="91"/>
                    <a:pt x="0" y="91"/>
                    <a:pt x="0" y="91"/>
                  </a:cubicBezTo>
                  <a:cubicBezTo>
                    <a:pt x="0" y="93"/>
                    <a:pt x="2" y="94"/>
                    <a:pt x="3" y="94"/>
                  </a:cubicBezTo>
                  <a:cubicBezTo>
                    <a:pt x="17" y="96"/>
                    <a:pt x="17" y="96"/>
                    <a:pt x="17" y="96"/>
                  </a:cubicBezTo>
                  <a:cubicBezTo>
                    <a:pt x="17" y="99"/>
                    <a:pt x="18" y="103"/>
                    <a:pt x="19" y="106"/>
                  </a:cubicBezTo>
                  <a:cubicBezTo>
                    <a:pt x="8" y="114"/>
                    <a:pt x="8" y="114"/>
                    <a:pt x="8" y="114"/>
                  </a:cubicBezTo>
                  <a:cubicBezTo>
                    <a:pt x="7" y="114"/>
                    <a:pt x="6" y="115"/>
                    <a:pt x="6" y="116"/>
                  </a:cubicBezTo>
                  <a:cubicBezTo>
                    <a:pt x="6" y="117"/>
                    <a:pt x="6" y="117"/>
                    <a:pt x="6" y="118"/>
                  </a:cubicBezTo>
                  <a:cubicBezTo>
                    <a:pt x="7" y="119"/>
                    <a:pt x="8" y="120"/>
                    <a:pt x="10" y="119"/>
                  </a:cubicBezTo>
                  <a:cubicBezTo>
                    <a:pt x="24" y="117"/>
                    <a:pt x="24" y="117"/>
                    <a:pt x="24" y="117"/>
                  </a:cubicBezTo>
                  <a:cubicBezTo>
                    <a:pt x="25" y="120"/>
                    <a:pt x="27" y="123"/>
                    <a:pt x="29" y="125"/>
                  </a:cubicBezTo>
                  <a:cubicBezTo>
                    <a:pt x="20" y="137"/>
                    <a:pt x="20" y="137"/>
                    <a:pt x="20" y="137"/>
                  </a:cubicBezTo>
                  <a:cubicBezTo>
                    <a:pt x="20" y="137"/>
                    <a:pt x="19" y="138"/>
                    <a:pt x="19" y="139"/>
                  </a:cubicBezTo>
                  <a:cubicBezTo>
                    <a:pt x="19" y="139"/>
                    <a:pt x="20" y="140"/>
                    <a:pt x="20" y="140"/>
                  </a:cubicBezTo>
                  <a:cubicBezTo>
                    <a:pt x="21" y="142"/>
                    <a:pt x="23" y="142"/>
                    <a:pt x="24" y="141"/>
                  </a:cubicBezTo>
                  <a:cubicBezTo>
                    <a:pt x="36" y="134"/>
                    <a:pt x="36" y="134"/>
                    <a:pt x="36" y="134"/>
                  </a:cubicBezTo>
                  <a:cubicBezTo>
                    <a:pt x="39" y="137"/>
                    <a:pt x="41" y="139"/>
                    <a:pt x="44" y="141"/>
                  </a:cubicBezTo>
                  <a:cubicBezTo>
                    <a:pt x="39" y="154"/>
                    <a:pt x="39" y="154"/>
                    <a:pt x="39" y="154"/>
                  </a:cubicBezTo>
                  <a:cubicBezTo>
                    <a:pt x="39" y="155"/>
                    <a:pt x="39" y="155"/>
                    <a:pt x="39" y="156"/>
                  </a:cubicBezTo>
                  <a:cubicBezTo>
                    <a:pt x="39" y="157"/>
                    <a:pt x="39" y="157"/>
                    <a:pt x="40" y="158"/>
                  </a:cubicBezTo>
                  <a:cubicBezTo>
                    <a:pt x="42" y="159"/>
                    <a:pt x="43" y="158"/>
                    <a:pt x="44" y="157"/>
                  </a:cubicBezTo>
                  <a:cubicBezTo>
                    <a:pt x="54" y="147"/>
                    <a:pt x="54" y="147"/>
                    <a:pt x="54" y="147"/>
                  </a:cubicBezTo>
                  <a:cubicBezTo>
                    <a:pt x="57" y="149"/>
                    <a:pt x="60" y="150"/>
                    <a:pt x="63" y="151"/>
                  </a:cubicBezTo>
                  <a:cubicBezTo>
                    <a:pt x="63" y="165"/>
                    <a:pt x="63" y="165"/>
                    <a:pt x="63" y="165"/>
                  </a:cubicBezTo>
                  <a:cubicBezTo>
                    <a:pt x="63" y="165"/>
                    <a:pt x="63" y="166"/>
                    <a:pt x="63" y="166"/>
                  </a:cubicBezTo>
                  <a:cubicBezTo>
                    <a:pt x="63" y="167"/>
                    <a:pt x="64" y="168"/>
                    <a:pt x="65" y="168"/>
                  </a:cubicBezTo>
                  <a:cubicBezTo>
                    <a:pt x="66" y="169"/>
                    <a:pt x="68" y="168"/>
                    <a:pt x="68" y="166"/>
                  </a:cubicBezTo>
                  <a:cubicBezTo>
                    <a:pt x="75" y="154"/>
                    <a:pt x="75" y="154"/>
                    <a:pt x="75" y="154"/>
                  </a:cubicBezTo>
                  <a:cubicBezTo>
                    <a:pt x="78" y="154"/>
                    <a:pt x="81" y="155"/>
                    <a:pt x="85" y="155"/>
                  </a:cubicBezTo>
                  <a:cubicBezTo>
                    <a:pt x="89" y="168"/>
                    <a:pt x="89" y="168"/>
                    <a:pt x="89" y="168"/>
                  </a:cubicBezTo>
                  <a:cubicBezTo>
                    <a:pt x="89" y="170"/>
                    <a:pt x="90" y="171"/>
                    <a:pt x="91" y="171"/>
                  </a:cubicBezTo>
                  <a:cubicBezTo>
                    <a:pt x="91" y="171"/>
                    <a:pt x="92" y="171"/>
                    <a:pt x="92" y="171"/>
                  </a:cubicBezTo>
                  <a:cubicBezTo>
                    <a:pt x="93" y="171"/>
                    <a:pt x="94" y="169"/>
                    <a:pt x="94" y="168"/>
                  </a:cubicBezTo>
                  <a:cubicBezTo>
                    <a:pt x="94" y="168"/>
                    <a:pt x="94" y="168"/>
                    <a:pt x="94" y="168"/>
                  </a:cubicBezTo>
                  <a:cubicBezTo>
                    <a:pt x="96" y="154"/>
                    <a:pt x="96" y="154"/>
                    <a:pt x="96" y="154"/>
                  </a:cubicBezTo>
                  <a:cubicBezTo>
                    <a:pt x="100" y="153"/>
                    <a:pt x="103" y="153"/>
                    <a:pt x="106" y="152"/>
                  </a:cubicBezTo>
                  <a:cubicBezTo>
                    <a:pt x="114" y="163"/>
                    <a:pt x="114" y="163"/>
                    <a:pt x="114" y="163"/>
                  </a:cubicBezTo>
                  <a:cubicBezTo>
                    <a:pt x="115" y="165"/>
                    <a:pt x="116" y="165"/>
                    <a:pt x="118" y="165"/>
                  </a:cubicBezTo>
                  <a:cubicBezTo>
                    <a:pt x="119" y="164"/>
                    <a:pt x="119" y="163"/>
                    <a:pt x="119" y="162"/>
                  </a:cubicBezTo>
                  <a:cubicBezTo>
                    <a:pt x="119" y="162"/>
                    <a:pt x="119" y="161"/>
                    <a:pt x="119" y="161"/>
                  </a:cubicBezTo>
                  <a:cubicBezTo>
                    <a:pt x="117" y="147"/>
                    <a:pt x="117" y="147"/>
                    <a:pt x="117" y="147"/>
                  </a:cubicBezTo>
                  <a:cubicBezTo>
                    <a:pt x="120" y="146"/>
                    <a:pt x="123" y="144"/>
                    <a:pt x="126" y="142"/>
                  </a:cubicBezTo>
                  <a:cubicBezTo>
                    <a:pt x="137" y="150"/>
                    <a:pt x="137" y="150"/>
                    <a:pt x="137" y="150"/>
                  </a:cubicBezTo>
                  <a:cubicBezTo>
                    <a:pt x="138" y="152"/>
                    <a:pt x="139" y="152"/>
                    <a:pt x="141" y="151"/>
                  </a:cubicBezTo>
                  <a:cubicBezTo>
                    <a:pt x="141" y="150"/>
                    <a:pt x="142" y="149"/>
                    <a:pt x="142" y="149"/>
                  </a:cubicBezTo>
                  <a:cubicBezTo>
                    <a:pt x="142" y="148"/>
                    <a:pt x="141" y="147"/>
                    <a:pt x="141" y="147"/>
                  </a:cubicBezTo>
                  <a:cubicBezTo>
                    <a:pt x="135" y="134"/>
                    <a:pt x="135" y="134"/>
                    <a:pt x="135" y="134"/>
                  </a:cubicBezTo>
                  <a:cubicBezTo>
                    <a:pt x="137" y="132"/>
                    <a:pt x="139" y="130"/>
                    <a:pt x="141" y="127"/>
                  </a:cubicBezTo>
                  <a:cubicBezTo>
                    <a:pt x="154" y="131"/>
                    <a:pt x="154" y="131"/>
                    <a:pt x="154" y="131"/>
                  </a:cubicBezTo>
                  <a:cubicBezTo>
                    <a:pt x="156" y="132"/>
                    <a:pt x="157" y="132"/>
                    <a:pt x="158" y="131"/>
                  </a:cubicBezTo>
                  <a:cubicBezTo>
                    <a:pt x="158" y="130"/>
                    <a:pt x="159" y="130"/>
                    <a:pt x="159" y="129"/>
                  </a:cubicBezTo>
                  <a:cubicBezTo>
                    <a:pt x="159" y="128"/>
                    <a:pt x="158" y="127"/>
                    <a:pt x="157" y="127"/>
                  </a:cubicBezTo>
                  <a:cubicBezTo>
                    <a:pt x="147" y="117"/>
                    <a:pt x="147" y="117"/>
                    <a:pt x="147" y="117"/>
                  </a:cubicBezTo>
                  <a:cubicBezTo>
                    <a:pt x="149" y="114"/>
                    <a:pt x="150" y="111"/>
                    <a:pt x="151" y="108"/>
                  </a:cubicBezTo>
                  <a:cubicBezTo>
                    <a:pt x="165" y="108"/>
                    <a:pt x="165" y="108"/>
                    <a:pt x="165" y="108"/>
                  </a:cubicBezTo>
                  <a:cubicBezTo>
                    <a:pt x="167" y="108"/>
                    <a:pt x="168" y="107"/>
                    <a:pt x="169" y="106"/>
                  </a:cubicBezTo>
                  <a:cubicBezTo>
                    <a:pt x="169" y="106"/>
                    <a:pt x="169" y="105"/>
                    <a:pt x="169" y="105"/>
                  </a:cubicBezTo>
                  <a:cubicBezTo>
                    <a:pt x="169" y="104"/>
                    <a:pt x="168" y="103"/>
                    <a:pt x="167" y="103"/>
                  </a:cubicBezTo>
                  <a:cubicBezTo>
                    <a:pt x="154" y="96"/>
                    <a:pt x="154" y="96"/>
                    <a:pt x="154" y="96"/>
                  </a:cubicBezTo>
                  <a:cubicBezTo>
                    <a:pt x="155" y="93"/>
                    <a:pt x="155" y="90"/>
                    <a:pt x="155" y="86"/>
                  </a:cubicBezTo>
                  <a:lnTo>
                    <a:pt x="168" y="82"/>
                  </a:lnTo>
                  <a:close/>
                  <a:moveTo>
                    <a:pt x="86" y="101"/>
                  </a:moveTo>
                  <a:cubicBezTo>
                    <a:pt x="77" y="101"/>
                    <a:pt x="70" y="94"/>
                    <a:pt x="70" y="85"/>
                  </a:cubicBezTo>
                  <a:cubicBezTo>
                    <a:pt x="70" y="77"/>
                    <a:pt x="77" y="70"/>
                    <a:pt x="86" y="70"/>
                  </a:cubicBezTo>
                  <a:cubicBezTo>
                    <a:pt x="94" y="70"/>
                    <a:pt x="101" y="77"/>
                    <a:pt x="101" y="85"/>
                  </a:cubicBezTo>
                  <a:cubicBezTo>
                    <a:pt x="101" y="94"/>
                    <a:pt x="94" y="101"/>
                    <a:pt x="86" y="101"/>
                  </a:cubicBezTo>
                  <a:close/>
                </a:path>
              </a:pathLst>
            </a:custGeom>
            <a:solidFill>
              <a:srgbClr val="A5A5A5"/>
            </a:solidFill>
            <a:ln w="9525">
              <a:noFill/>
              <a:miter lim="800000"/>
            </a:ln>
          </p:spPr>
          <p:txBody>
            <a:bodyPr bIns="34290" lIns="68580" rIns="68580" tIns="34290"/>
            <a:lstStyle/>
            <a:p>
              <a:endParaRPr altLang="en-US" lang="zh-CN"/>
            </a:p>
          </p:txBody>
        </p:sp>
        <p:sp>
          <p:nvSpPr>
            <p:cNvPr id="16426" name="Freeform 20"/>
            <p:cNvSpPr>
              <a:spLocks noChangeArrowheads="1" noEditPoints="1"/>
            </p:cNvSpPr>
            <p:nvPr/>
          </p:nvSpPr>
          <p:spPr bwMode="auto">
            <a:xfrm>
              <a:off x="1439863" y="0"/>
              <a:ext cx="454025" cy="454025"/>
            </a:xfrm>
            <a:custGeom>
              <a:gdLst>
                <a:gd fmla="*/ 1703625664 w 121" name="T0"/>
                <a:gd fmla="*/ 788453847 h 121" name="T1"/>
                <a:gd fmla="*/ 1675464865 w 121" name="T2"/>
                <a:gd fmla="*/ 760296800 h 121" name="T3"/>
                <a:gd fmla="*/ 1520589847 w 121" name="T4"/>
                <a:gd fmla="*/ 647661105 h 121" name="T5"/>
                <a:gd fmla="*/ 1647307817 w 121" name="T6"/>
                <a:gd fmla="*/ 535021659 h 121" name="T7"/>
                <a:gd fmla="*/ 1619147017 w 121" name="T8"/>
                <a:gd fmla="*/ 520943135 h 121" name="T9"/>
                <a:gd fmla="*/ 1422036429 w 121" name="T10"/>
                <a:gd fmla="*/ 450546647 h 121" name="T11"/>
                <a:gd fmla="*/ 1520589847 w 121" name="T12"/>
                <a:gd fmla="*/ 323828676 h 121" name="T13"/>
                <a:gd fmla="*/ 1478354276 w 121" name="T14"/>
                <a:gd fmla="*/ 295671629 h 121" name="T15"/>
                <a:gd fmla="*/ 1267161411 w 121" name="T16"/>
                <a:gd fmla="*/ 295671629 h 121" name="T17"/>
                <a:gd fmla="*/ 1323479258 w 121" name="T18"/>
                <a:gd fmla="*/ 154875076 h 121" name="T19"/>
                <a:gd fmla="*/ 1267161411 w 121" name="T20"/>
                <a:gd fmla="*/ 140796553 h 121" name="T21"/>
                <a:gd fmla="*/ 1084125593 w 121" name="T22"/>
                <a:gd fmla="*/ 197114400 h 121" name="T23"/>
                <a:gd fmla="*/ 1084125593 w 121" name="T24"/>
                <a:gd fmla="*/ 42239338 h 121" name="T25"/>
                <a:gd fmla="*/ 1027807746 w 121" name="T26"/>
                <a:gd fmla="*/ 42239338 h 121" name="T27"/>
                <a:gd fmla="*/ 858853970 w 121" name="T28"/>
                <a:gd fmla="*/ 154875076 h 121" name="T29"/>
                <a:gd fmla="*/ 788453847 w 121" name="T30"/>
                <a:gd fmla="*/ 0 h 121" name="T31"/>
                <a:gd fmla="*/ 774375323 w 121" name="T32"/>
                <a:gd fmla="*/ 28160807 h 121" name="T33"/>
                <a:gd fmla="*/ 647661105 w 121" name="T34"/>
                <a:gd fmla="*/ 183035876 h 121" name="T35"/>
                <a:gd fmla="*/ 535021659 w 121" name="T36"/>
                <a:gd fmla="*/ 56317862 h 121" name="T37"/>
                <a:gd fmla="*/ 520943135 w 121" name="T38"/>
                <a:gd fmla="*/ 98557200 h 121" name="T39"/>
                <a:gd fmla="*/ 450546647 w 121" name="T40"/>
                <a:gd fmla="*/ 281589353 h 121" name="T41"/>
                <a:gd fmla="*/ 309750153 w 121" name="T42"/>
                <a:gd fmla="*/ 197114400 h 121" name="T43"/>
                <a:gd fmla="*/ 295671629 w 121" name="T44"/>
                <a:gd fmla="*/ 239353723 h 121" name="T45"/>
                <a:gd fmla="*/ 295671629 w 121" name="T46"/>
                <a:gd fmla="*/ 436464371 h 121" name="T47"/>
                <a:gd fmla="*/ 126714277 w 121" name="T48"/>
                <a:gd fmla="*/ 394228800 h 121" name="T49"/>
                <a:gd fmla="*/ 140796553 w 121" name="T50"/>
                <a:gd fmla="*/ 436464371 h 121" name="T51"/>
                <a:gd fmla="*/ 197114400 w 121" name="T52"/>
                <a:gd fmla="*/ 633578829 h 121" name="T53"/>
                <a:gd fmla="*/ 28160807 w 121" name="T54"/>
                <a:gd fmla="*/ 647661105 h 121" name="T55"/>
                <a:gd fmla="*/ 42239338 w 121" name="T56"/>
                <a:gd fmla="*/ 675818153 h 121" name="T57"/>
                <a:gd fmla="*/ 154875076 w 121" name="T58"/>
                <a:gd fmla="*/ 844771694 h 121" name="T59"/>
                <a:gd fmla="*/ 0 w 121" name="T60"/>
                <a:gd fmla="*/ 915171817 h 121" name="T61"/>
                <a:gd fmla="*/ 28160807 w 121" name="T62"/>
                <a:gd fmla="*/ 943328865 h 121" name="T63"/>
                <a:gd fmla="*/ 197114400 w 121" name="T64"/>
                <a:gd fmla="*/ 1055964794 h 121" name="T65"/>
                <a:gd fmla="*/ 56317862 w 121" name="T66"/>
                <a:gd fmla="*/ 1168604240 h 121" name="T67"/>
                <a:gd fmla="*/ 98557200 w 121" name="T68"/>
                <a:gd fmla="*/ 1182682764 h 121" name="T69"/>
                <a:gd fmla="*/ 281589353 w 121" name="T70"/>
                <a:gd fmla="*/ 1253079135 h 121" name="T71"/>
                <a:gd fmla="*/ 197114400 w 121" name="T72"/>
                <a:gd fmla="*/ 1379797105 h 121" name="T73"/>
                <a:gd fmla="*/ 239353723 w 121" name="T74"/>
                <a:gd fmla="*/ 1407954153 h 121" name="T75"/>
                <a:gd fmla="*/ 436464371 w 121" name="T76"/>
                <a:gd fmla="*/ 1407954153 h 121" name="T77"/>
                <a:gd fmla="*/ 394228800 w 121" name="T78"/>
                <a:gd fmla="*/ 1548750647 h 121" name="T79"/>
                <a:gd fmla="*/ 436464371 w 121" name="T80"/>
                <a:gd fmla="*/ 1576911446 h 121" name="T81"/>
                <a:gd fmla="*/ 633578829 w 121" name="T82"/>
                <a:gd fmla="*/ 1506511323 h 121" name="T83"/>
                <a:gd fmla="*/ 633578829 w 121" name="T84"/>
                <a:gd fmla="*/ 1661386341 h 121" name="T85"/>
                <a:gd fmla="*/ 689896676 w 121" name="T86"/>
                <a:gd fmla="*/ 1661386341 h 121" name="T87"/>
                <a:gd fmla="*/ 844771694 w 121" name="T88"/>
                <a:gd fmla="*/ 1548750647 h 121" name="T89"/>
                <a:gd fmla="*/ 915171817 w 121" name="T90"/>
                <a:gd fmla="*/ 1703625664 h 121" name="T91"/>
                <a:gd fmla="*/ 943328865 w 121" name="T92"/>
                <a:gd fmla="*/ 1675464865 h 121" name="T93"/>
                <a:gd fmla="*/ 957411141 w 121" name="T94"/>
                <a:gd fmla="*/ 1534672123 h 121" name="T95"/>
                <a:gd fmla="*/ 1140443440 w 121" name="T96"/>
                <a:gd fmla="*/ 1633229293 h 121" name="T97"/>
                <a:gd fmla="*/ 1196761288 w 121" name="T98"/>
                <a:gd fmla="*/ 1619147017 h 121" name="T99"/>
                <a:gd fmla="*/ 1168604240 w 121" name="T100"/>
                <a:gd fmla="*/ 1464272000 h 121" name="T101"/>
                <a:gd fmla="*/ 1365714829 w 121" name="T102"/>
                <a:gd fmla="*/ 1506511323 h 121" name="T103"/>
                <a:gd fmla="*/ 1422036429 w 121" name="T104"/>
                <a:gd fmla="*/ 1492432799 h 121" name="T105"/>
                <a:gd fmla="*/ 1351636305 w 121" name="T106"/>
                <a:gd fmla="*/ 1337557782 h 121" name="T107"/>
                <a:gd fmla="*/ 1548750647 w 121" name="T108"/>
                <a:gd fmla="*/ 1309396982 h 121" name="T109"/>
                <a:gd fmla="*/ 1590989970 w 121" name="T110"/>
                <a:gd fmla="*/ 1295318458 h 121" name="T111"/>
                <a:gd fmla="*/ 1478354276 w 121" name="T112"/>
                <a:gd fmla="*/ 1168604240 h 121" name="T113"/>
                <a:gd fmla="*/ 1647307817 w 121" name="T114"/>
                <a:gd fmla="*/ 1084125593 h 121" name="T115"/>
                <a:gd fmla="*/ 1689547141 w 121" name="T116"/>
                <a:gd fmla="*/ 1055964794 h 121" name="T117"/>
                <a:gd fmla="*/ 1534672123 w 121" name="T118"/>
                <a:gd fmla="*/ 957411141 h 121" name="T119"/>
                <a:gd fmla="*/ 1689547141 w 121" name="T120"/>
                <a:gd fmla="*/ 816614647 h 121" name="T121"/>
                <a:gd fmla="*/ 703978952 w 121" name="T122"/>
                <a:gd fmla="*/ 858853970 h 121" name="T123"/>
                <a:gd fmla="*/ 1013729222 w 121" name="T124"/>
                <a:gd fmla="*/ 858853970 h 121"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121" name="T189"/>
                <a:gd fmla="*/ 0 h 121" name="T190"/>
                <a:gd fmla="*/ 121 w 121" name="T191"/>
                <a:gd fmla="*/ 121 h 121"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20" w="120">
                  <a:moveTo>
                    <a:pt x="120" y="58"/>
                  </a:moveTo>
                  <a:cubicBezTo>
                    <a:pt x="121" y="58"/>
                    <a:pt x="121" y="57"/>
                    <a:pt x="121" y="56"/>
                  </a:cubicBezTo>
                  <a:cubicBezTo>
                    <a:pt x="121" y="56"/>
                    <a:pt x="121" y="56"/>
                    <a:pt x="121" y="56"/>
                  </a:cubicBezTo>
                  <a:cubicBezTo>
                    <a:pt x="121" y="55"/>
                    <a:pt x="120" y="54"/>
                    <a:pt x="119" y="54"/>
                  </a:cubicBezTo>
                  <a:cubicBezTo>
                    <a:pt x="110" y="53"/>
                    <a:pt x="110" y="53"/>
                    <a:pt x="110" y="53"/>
                  </a:cubicBezTo>
                  <a:cubicBezTo>
                    <a:pt x="109" y="50"/>
                    <a:pt x="109" y="48"/>
                    <a:pt x="108" y="46"/>
                  </a:cubicBezTo>
                  <a:cubicBezTo>
                    <a:pt x="116" y="40"/>
                    <a:pt x="116" y="40"/>
                    <a:pt x="116" y="40"/>
                  </a:cubicBezTo>
                  <a:cubicBezTo>
                    <a:pt x="117" y="40"/>
                    <a:pt x="117" y="39"/>
                    <a:pt x="117" y="38"/>
                  </a:cubicBezTo>
                  <a:cubicBezTo>
                    <a:pt x="117" y="38"/>
                    <a:pt x="117" y="38"/>
                    <a:pt x="117" y="38"/>
                  </a:cubicBezTo>
                  <a:cubicBezTo>
                    <a:pt x="117" y="37"/>
                    <a:pt x="116" y="36"/>
                    <a:pt x="115" y="37"/>
                  </a:cubicBezTo>
                  <a:cubicBezTo>
                    <a:pt x="105" y="38"/>
                    <a:pt x="105" y="38"/>
                    <a:pt x="105" y="38"/>
                  </a:cubicBezTo>
                  <a:cubicBezTo>
                    <a:pt x="104" y="36"/>
                    <a:pt x="102" y="34"/>
                    <a:pt x="101" y="32"/>
                  </a:cubicBezTo>
                  <a:cubicBezTo>
                    <a:pt x="107" y="24"/>
                    <a:pt x="107" y="24"/>
                    <a:pt x="107" y="24"/>
                  </a:cubicBezTo>
                  <a:cubicBezTo>
                    <a:pt x="108" y="24"/>
                    <a:pt x="108" y="23"/>
                    <a:pt x="108" y="23"/>
                  </a:cubicBezTo>
                  <a:cubicBezTo>
                    <a:pt x="108" y="22"/>
                    <a:pt x="108" y="22"/>
                    <a:pt x="107" y="21"/>
                  </a:cubicBezTo>
                  <a:cubicBezTo>
                    <a:pt x="107" y="21"/>
                    <a:pt x="105" y="20"/>
                    <a:pt x="105" y="21"/>
                  </a:cubicBezTo>
                  <a:cubicBezTo>
                    <a:pt x="96" y="26"/>
                    <a:pt x="96" y="26"/>
                    <a:pt x="96" y="26"/>
                  </a:cubicBezTo>
                  <a:cubicBezTo>
                    <a:pt x="94" y="24"/>
                    <a:pt x="92" y="22"/>
                    <a:pt x="90" y="21"/>
                  </a:cubicBezTo>
                  <a:cubicBezTo>
                    <a:pt x="94" y="12"/>
                    <a:pt x="94" y="12"/>
                    <a:pt x="94" y="12"/>
                  </a:cubicBezTo>
                  <a:cubicBezTo>
                    <a:pt x="94" y="11"/>
                    <a:pt x="94" y="11"/>
                    <a:pt x="94" y="11"/>
                  </a:cubicBezTo>
                  <a:cubicBezTo>
                    <a:pt x="94" y="10"/>
                    <a:pt x="94" y="9"/>
                    <a:pt x="93" y="9"/>
                  </a:cubicBezTo>
                  <a:cubicBezTo>
                    <a:pt x="92" y="8"/>
                    <a:pt x="91" y="9"/>
                    <a:pt x="90" y="10"/>
                  </a:cubicBezTo>
                  <a:cubicBezTo>
                    <a:pt x="83" y="17"/>
                    <a:pt x="83" y="17"/>
                    <a:pt x="83" y="17"/>
                  </a:cubicBezTo>
                  <a:cubicBezTo>
                    <a:pt x="81" y="15"/>
                    <a:pt x="79" y="15"/>
                    <a:pt x="77" y="14"/>
                  </a:cubicBezTo>
                  <a:cubicBezTo>
                    <a:pt x="77" y="4"/>
                    <a:pt x="77" y="4"/>
                    <a:pt x="77" y="4"/>
                  </a:cubicBezTo>
                  <a:cubicBezTo>
                    <a:pt x="77" y="4"/>
                    <a:pt x="77" y="4"/>
                    <a:pt x="77" y="3"/>
                  </a:cubicBezTo>
                  <a:cubicBezTo>
                    <a:pt x="77" y="2"/>
                    <a:pt x="76" y="2"/>
                    <a:pt x="75" y="1"/>
                  </a:cubicBezTo>
                  <a:cubicBezTo>
                    <a:pt x="74" y="1"/>
                    <a:pt x="73" y="2"/>
                    <a:pt x="73" y="3"/>
                  </a:cubicBezTo>
                  <a:cubicBezTo>
                    <a:pt x="69" y="12"/>
                    <a:pt x="69" y="12"/>
                    <a:pt x="69" y="12"/>
                  </a:cubicBezTo>
                  <a:cubicBezTo>
                    <a:pt x="66" y="11"/>
                    <a:pt x="64" y="11"/>
                    <a:pt x="61" y="11"/>
                  </a:cubicBezTo>
                  <a:cubicBezTo>
                    <a:pt x="59" y="2"/>
                    <a:pt x="59" y="2"/>
                    <a:pt x="59" y="2"/>
                  </a:cubicBezTo>
                  <a:cubicBezTo>
                    <a:pt x="58" y="1"/>
                    <a:pt x="58" y="0"/>
                    <a:pt x="56" y="0"/>
                  </a:cubicBezTo>
                  <a:cubicBezTo>
                    <a:pt x="55" y="0"/>
                    <a:pt x="55" y="1"/>
                    <a:pt x="55" y="2"/>
                  </a:cubicBezTo>
                  <a:cubicBezTo>
                    <a:pt x="55" y="2"/>
                    <a:pt x="55" y="2"/>
                    <a:pt x="55" y="2"/>
                  </a:cubicBezTo>
                  <a:cubicBezTo>
                    <a:pt x="53" y="12"/>
                    <a:pt x="53" y="12"/>
                    <a:pt x="53" y="12"/>
                  </a:cubicBezTo>
                  <a:cubicBezTo>
                    <a:pt x="51" y="12"/>
                    <a:pt x="48" y="13"/>
                    <a:pt x="46" y="13"/>
                  </a:cubicBezTo>
                  <a:cubicBezTo>
                    <a:pt x="40" y="5"/>
                    <a:pt x="40" y="5"/>
                    <a:pt x="40" y="5"/>
                  </a:cubicBezTo>
                  <a:cubicBezTo>
                    <a:pt x="40" y="4"/>
                    <a:pt x="39" y="4"/>
                    <a:pt x="38" y="4"/>
                  </a:cubicBezTo>
                  <a:cubicBezTo>
                    <a:pt x="37" y="4"/>
                    <a:pt x="37" y="5"/>
                    <a:pt x="37" y="6"/>
                  </a:cubicBezTo>
                  <a:cubicBezTo>
                    <a:pt x="37" y="6"/>
                    <a:pt x="37" y="6"/>
                    <a:pt x="37" y="7"/>
                  </a:cubicBezTo>
                  <a:cubicBezTo>
                    <a:pt x="38" y="17"/>
                    <a:pt x="38" y="17"/>
                    <a:pt x="38" y="17"/>
                  </a:cubicBezTo>
                  <a:cubicBezTo>
                    <a:pt x="36" y="18"/>
                    <a:pt x="34" y="19"/>
                    <a:pt x="32" y="20"/>
                  </a:cubicBezTo>
                  <a:cubicBezTo>
                    <a:pt x="24" y="14"/>
                    <a:pt x="24" y="14"/>
                    <a:pt x="24" y="14"/>
                  </a:cubicBezTo>
                  <a:cubicBezTo>
                    <a:pt x="24" y="13"/>
                    <a:pt x="22" y="13"/>
                    <a:pt x="22" y="14"/>
                  </a:cubicBezTo>
                  <a:cubicBezTo>
                    <a:pt x="21" y="14"/>
                    <a:pt x="21" y="15"/>
                    <a:pt x="21" y="15"/>
                  </a:cubicBezTo>
                  <a:cubicBezTo>
                    <a:pt x="21" y="16"/>
                    <a:pt x="21" y="16"/>
                    <a:pt x="21" y="17"/>
                  </a:cubicBezTo>
                  <a:cubicBezTo>
                    <a:pt x="26" y="26"/>
                    <a:pt x="26" y="26"/>
                    <a:pt x="26" y="26"/>
                  </a:cubicBezTo>
                  <a:cubicBezTo>
                    <a:pt x="24" y="27"/>
                    <a:pt x="23" y="29"/>
                    <a:pt x="21" y="31"/>
                  </a:cubicBezTo>
                  <a:cubicBezTo>
                    <a:pt x="12" y="28"/>
                    <a:pt x="12" y="28"/>
                    <a:pt x="12" y="28"/>
                  </a:cubicBezTo>
                  <a:cubicBezTo>
                    <a:pt x="11" y="27"/>
                    <a:pt x="10" y="27"/>
                    <a:pt x="9" y="28"/>
                  </a:cubicBezTo>
                  <a:cubicBezTo>
                    <a:pt x="9" y="29"/>
                    <a:pt x="9" y="29"/>
                    <a:pt x="9" y="29"/>
                  </a:cubicBezTo>
                  <a:cubicBezTo>
                    <a:pt x="9" y="30"/>
                    <a:pt x="9" y="31"/>
                    <a:pt x="10" y="31"/>
                  </a:cubicBezTo>
                  <a:cubicBezTo>
                    <a:pt x="17" y="38"/>
                    <a:pt x="17" y="38"/>
                    <a:pt x="17" y="38"/>
                  </a:cubicBezTo>
                  <a:cubicBezTo>
                    <a:pt x="16" y="40"/>
                    <a:pt x="15" y="42"/>
                    <a:pt x="14" y="45"/>
                  </a:cubicBezTo>
                  <a:cubicBezTo>
                    <a:pt x="4" y="44"/>
                    <a:pt x="4" y="44"/>
                    <a:pt x="4" y="44"/>
                  </a:cubicBezTo>
                  <a:cubicBezTo>
                    <a:pt x="3" y="44"/>
                    <a:pt x="2" y="45"/>
                    <a:pt x="2" y="46"/>
                  </a:cubicBezTo>
                  <a:cubicBezTo>
                    <a:pt x="2" y="46"/>
                    <a:pt x="2" y="46"/>
                    <a:pt x="2" y="46"/>
                  </a:cubicBezTo>
                  <a:cubicBezTo>
                    <a:pt x="2" y="47"/>
                    <a:pt x="2" y="48"/>
                    <a:pt x="3" y="48"/>
                  </a:cubicBezTo>
                  <a:cubicBezTo>
                    <a:pt x="12" y="53"/>
                    <a:pt x="12" y="53"/>
                    <a:pt x="12" y="53"/>
                  </a:cubicBezTo>
                  <a:cubicBezTo>
                    <a:pt x="12" y="55"/>
                    <a:pt x="11" y="57"/>
                    <a:pt x="11" y="60"/>
                  </a:cubicBezTo>
                  <a:cubicBezTo>
                    <a:pt x="2" y="63"/>
                    <a:pt x="2" y="63"/>
                    <a:pt x="2" y="63"/>
                  </a:cubicBezTo>
                  <a:cubicBezTo>
                    <a:pt x="1" y="63"/>
                    <a:pt x="0" y="64"/>
                    <a:pt x="0" y="65"/>
                  </a:cubicBezTo>
                  <a:cubicBezTo>
                    <a:pt x="0" y="65"/>
                    <a:pt x="0" y="65"/>
                    <a:pt x="0" y="65"/>
                  </a:cubicBezTo>
                  <a:cubicBezTo>
                    <a:pt x="0" y="66"/>
                    <a:pt x="1" y="67"/>
                    <a:pt x="2" y="67"/>
                  </a:cubicBezTo>
                  <a:cubicBezTo>
                    <a:pt x="12" y="68"/>
                    <a:pt x="12" y="68"/>
                    <a:pt x="12" y="68"/>
                  </a:cubicBezTo>
                  <a:cubicBezTo>
                    <a:pt x="12" y="71"/>
                    <a:pt x="13" y="73"/>
                    <a:pt x="14" y="75"/>
                  </a:cubicBezTo>
                  <a:cubicBezTo>
                    <a:pt x="5" y="81"/>
                    <a:pt x="5" y="81"/>
                    <a:pt x="5" y="81"/>
                  </a:cubicBezTo>
                  <a:cubicBezTo>
                    <a:pt x="5" y="81"/>
                    <a:pt x="4" y="82"/>
                    <a:pt x="4" y="83"/>
                  </a:cubicBezTo>
                  <a:cubicBezTo>
                    <a:pt x="4" y="83"/>
                    <a:pt x="4" y="83"/>
                    <a:pt x="4" y="83"/>
                  </a:cubicBezTo>
                  <a:cubicBezTo>
                    <a:pt x="5" y="84"/>
                    <a:pt x="6" y="85"/>
                    <a:pt x="7" y="84"/>
                  </a:cubicBezTo>
                  <a:cubicBezTo>
                    <a:pt x="17" y="83"/>
                    <a:pt x="17" y="83"/>
                    <a:pt x="17" y="83"/>
                  </a:cubicBezTo>
                  <a:cubicBezTo>
                    <a:pt x="18" y="85"/>
                    <a:pt x="19" y="87"/>
                    <a:pt x="20" y="89"/>
                  </a:cubicBezTo>
                  <a:cubicBezTo>
                    <a:pt x="14" y="97"/>
                    <a:pt x="14" y="97"/>
                    <a:pt x="14" y="97"/>
                  </a:cubicBezTo>
                  <a:cubicBezTo>
                    <a:pt x="14" y="97"/>
                    <a:pt x="14" y="98"/>
                    <a:pt x="14" y="98"/>
                  </a:cubicBezTo>
                  <a:cubicBezTo>
                    <a:pt x="14" y="99"/>
                    <a:pt x="14" y="99"/>
                    <a:pt x="14" y="100"/>
                  </a:cubicBezTo>
                  <a:cubicBezTo>
                    <a:pt x="15" y="100"/>
                    <a:pt x="16" y="101"/>
                    <a:pt x="17" y="100"/>
                  </a:cubicBezTo>
                  <a:cubicBezTo>
                    <a:pt x="26" y="95"/>
                    <a:pt x="26" y="95"/>
                    <a:pt x="26" y="95"/>
                  </a:cubicBezTo>
                  <a:cubicBezTo>
                    <a:pt x="28" y="97"/>
                    <a:pt x="29" y="99"/>
                    <a:pt x="31" y="100"/>
                  </a:cubicBezTo>
                  <a:cubicBezTo>
                    <a:pt x="28" y="109"/>
                    <a:pt x="28" y="109"/>
                    <a:pt x="28" y="109"/>
                  </a:cubicBezTo>
                  <a:cubicBezTo>
                    <a:pt x="28" y="110"/>
                    <a:pt x="28" y="110"/>
                    <a:pt x="28" y="110"/>
                  </a:cubicBezTo>
                  <a:cubicBezTo>
                    <a:pt x="28" y="111"/>
                    <a:pt x="28" y="112"/>
                    <a:pt x="29" y="112"/>
                  </a:cubicBezTo>
                  <a:cubicBezTo>
                    <a:pt x="30" y="113"/>
                    <a:pt x="31" y="112"/>
                    <a:pt x="31" y="112"/>
                  </a:cubicBezTo>
                  <a:cubicBezTo>
                    <a:pt x="38" y="104"/>
                    <a:pt x="38" y="104"/>
                    <a:pt x="38" y="104"/>
                  </a:cubicBezTo>
                  <a:cubicBezTo>
                    <a:pt x="40" y="106"/>
                    <a:pt x="43" y="106"/>
                    <a:pt x="45" y="107"/>
                  </a:cubicBezTo>
                  <a:cubicBezTo>
                    <a:pt x="45" y="117"/>
                    <a:pt x="45" y="117"/>
                    <a:pt x="45" y="117"/>
                  </a:cubicBezTo>
                  <a:cubicBezTo>
                    <a:pt x="45" y="117"/>
                    <a:pt x="45" y="117"/>
                    <a:pt x="45" y="118"/>
                  </a:cubicBezTo>
                  <a:cubicBezTo>
                    <a:pt x="45" y="119"/>
                    <a:pt x="45" y="119"/>
                    <a:pt x="46" y="120"/>
                  </a:cubicBezTo>
                  <a:cubicBezTo>
                    <a:pt x="47" y="120"/>
                    <a:pt x="48" y="119"/>
                    <a:pt x="49" y="118"/>
                  </a:cubicBezTo>
                  <a:cubicBezTo>
                    <a:pt x="53" y="109"/>
                    <a:pt x="53" y="109"/>
                    <a:pt x="53" y="109"/>
                  </a:cubicBezTo>
                  <a:cubicBezTo>
                    <a:pt x="55" y="110"/>
                    <a:pt x="58" y="110"/>
                    <a:pt x="60" y="110"/>
                  </a:cubicBezTo>
                  <a:cubicBezTo>
                    <a:pt x="63" y="119"/>
                    <a:pt x="63" y="119"/>
                    <a:pt x="63" y="119"/>
                  </a:cubicBezTo>
                  <a:cubicBezTo>
                    <a:pt x="63" y="120"/>
                    <a:pt x="64" y="121"/>
                    <a:pt x="65" y="121"/>
                  </a:cubicBezTo>
                  <a:cubicBezTo>
                    <a:pt x="65" y="121"/>
                    <a:pt x="65" y="121"/>
                    <a:pt x="65" y="121"/>
                  </a:cubicBezTo>
                  <a:cubicBezTo>
                    <a:pt x="66" y="121"/>
                    <a:pt x="67" y="120"/>
                    <a:pt x="67" y="119"/>
                  </a:cubicBezTo>
                  <a:cubicBezTo>
                    <a:pt x="67" y="119"/>
                    <a:pt x="67" y="119"/>
                    <a:pt x="67" y="119"/>
                  </a:cubicBezTo>
                  <a:cubicBezTo>
                    <a:pt x="68" y="109"/>
                    <a:pt x="68" y="109"/>
                    <a:pt x="68" y="109"/>
                  </a:cubicBezTo>
                  <a:cubicBezTo>
                    <a:pt x="71" y="109"/>
                    <a:pt x="73" y="108"/>
                    <a:pt x="75" y="108"/>
                  </a:cubicBezTo>
                  <a:cubicBezTo>
                    <a:pt x="81" y="116"/>
                    <a:pt x="81" y="116"/>
                    <a:pt x="81" y="116"/>
                  </a:cubicBezTo>
                  <a:cubicBezTo>
                    <a:pt x="82" y="117"/>
                    <a:pt x="83" y="117"/>
                    <a:pt x="84" y="117"/>
                  </a:cubicBezTo>
                  <a:cubicBezTo>
                    <a:pt x="84" y="117"/>
                    <a:pt x="85" y="116"/>
                    <a:pt x="85" y="115"/>
                  </a:cubicBezTo>
                  <a:cubicBezTo>
                    <a:pt x="85" y="115"/>
                    <a:pt x="85" y="115"/>
                    <a:pt x="85" y="114"/>
                  </a:cubicBezTo>
                  <a:cubicBezTo>
                    <a:pt x="83" y="104"/>
                    <a:pt x="83" y="104"/>
                    <a:pt x="83" y="104"/>
                  </a:cubicBezTo>
                  <a:cubicBezTo>
                    <a:pt x="85" y="103"/>
                    <a:pt x="87" y="102"/>
                    <a:pt x="89" y="101"/>
                  </a:cubicBezTo>
                  <a:cubicBezTo>
                    <a:pt x="97" y="107"/>
                    <a:pt x="97" y="107"/>
                    <a:pt x="97" y="107"/>
                  </a:cubicBezTo>
                  <a:cubicBezTo>
                    <a:pt x="98" y="108"/>
                    <a:pt x="99" y="108"/>
                    <a:pt x="100" y="107"/>
                  </a:cubicBezTo>
                  <a:cubicBezTo>
                    <a:pt x="100" y="107"/>
                    <a:pt x="101" y="106"/>
                    <a:pt x="101" y="106"/>
                  </a:cubicBezTo>
                  <a:cubicBezTo>
                    <a:pt x="101" y="105"/>
                    <a:pt x="100" y="105"/>
                    <a:pt x="100" y="104"/>
                  </a:cubicBezTo>
                  <a:cubicBezTo>
                    <a:pt x="96" y="95"/>
                    <a:pt x="96" y="95"/>
                    <a:pt x="96" y="95"/>
                  </a:cubicBezTo>
                  <a:cubicBezTo>
                    <a:pt x="97" y="94"/>
                    <a:pt x="99" y="92"/>
                    <a:pt x="100" y="90"/>
                  </a:cubicBezTo>
                  <a:cubicBezTo>
                    <a:pt x="110" y="93"/>
                    <a:pt x="110" y="93"/>
                    <a:pt x="110" y="93"/>
                  </a:cubicBezTo>
                  <a:cubicBezTo>
                    <a:pt x="111" y="94"/>
                    <a:pt x="112" y="94"/>
                    <a:pt x="112" y="93"/>
                  </a:cubicBezTo>
                  <a:cubicBezTo>
                    <a:pt x="113" y="92"/>
                    <a:pt x="113" y="92"/>
                    <a:pt x="113" y="92"/>
                  </a:cubicBezTo>
                  <a:cubicBezTo>
                    <a:pt x="113" y="91"/>
                    <a:pt x="112" y="90"/>
                    <a:pt x="112" y="90"/>
                  </a:cubicBezTo>
                  <a:cubicBezTo>
                    <a:pt x="105" y="83"/>
                    <a:pt x="105" y="83"/>
                    <a:pt x="105" y="83"/>
                  </a:cubicBezTo>
                  <a:cubicBezTo>
                    <a:pt x="106" y="81"/>
                    <a:pt x="107" y="79"/>
                    <a:pt x="107" y="76"/>
                  </a:cubicBezTo>
                  <a:cubicBezTo>
                    <a:pt x="117" y="77"/>
                    <a:pt x="117" y="77"/>
                    <a:pt x="117" y="77"/>
                  </a:cubicBezTo>
                  <a:cubicBezTo>
                    <a:pt x="118" y="77"/>
                    <a:pt x="120" y="76"/>
                    <a:pt x="120" y="75"/>
                  </a:cubicBezTo>
                  <a:cubicBezTo>
                    <a:pt x="120" y="75"/>
                    <a:pt x="120" y="75"/>
                    <a:pt x="120" y="75"/>
                  </a:cubicBezTo>
                  <a:cubicBezTo>
                    <a:pt x="120" y="74"/>
                    <a:pt x="119" y="73"/>
                    <a:pt x="118" y="73"/>
                  </a:cubicBezTo>
                  <a:cubicBezTo>
                    <a:pt x="109" y="68"/>
                    <a:pt x="109" y="68"/>
                    <a:pt x="109" y="68"/>
                  </a:cubicBezTo>
                  <a:cubicBezTo>
                    <a:pt x="110" y="66"/>
                    <a:pt x="110" y="64"/>
                    <a:pt x="110" y="61"/>
                  </a:cubicBezTo>
                  <a:lnTo>
                    <a:pt x="120" y="58"/>
                  </a:lnTo>
                  <a:close/>
                  <a:moveTo>
                    <a:pt x="61" y="72"/>
                  </a:moveTo>
                  <a:cubicBezTo>
                    <a:pt x="55" y="72"/>
                    <a:pt x="50" y="67"/>
                    <a:pt x="50" y="61"/>
                  </a:cubicBezTo>
                  <a:cubicBezTo>
                    <a:pt x="50" y="54"/>
                    <a:pt x="55" y="49"/>
                    <a:pt x="61" y="49"/>
                  </a:cubicBezTo>
                  <a:cubicBezTo>
                    <a:pt x="67" y="49"/>
                    <a:pt x="72" y="54"/>
                    <a:pt x="72" y="61"/>
                  </a:cubicBezTo>
                  <a:cubicBezTo>
                    <a:pt x="72" y="67"/>
                    <a:pt x="67" y="72"/>
                    <a:pt x="61" y="72"/>
                  </a:cubicBezTo>
                  <a:close/>
                </a:path>
              </a:pathLst>
            </a:custGeom>
            <a:solidFill>
              <a:srgbClr val="A5A5A5"/>
            </a:solidFill>
            <a:ln w="9525">
              <a:noFill/>
              <a:miter lim="800000"/>
            </a:ln>
          </p:spPr>
          <p:txBody>
            <a:bodyPr bIns="34290" lIns="68580" rIns="68580" tIns="34290"/>
            <a:lstStyle/>
            <a:p>
              <a:endParaRPr altLang="en-US" lang="zh-CN"/>
            </a:p>
          </p:txBody>
        </p:sp>
        <p:sp>
          <p:nvSpPr>
            <p:cNvPr id="16427" name="Oval 21"/>
            <p:cNvSpPr>
              <a:spLocks noChangeArrowheads="1"/>
            </p:cNvSpPr>
            <p:nvPr/>
          </p:nvSpPr>
          <p:spPr bwMode="auto">
            <a:xfrm>
              <a:off x="1717675" y="811213"/>
              <a:ext cx="171450" cy="171450"/>
            </a:xfrm>
            <a:prstGeom prst="ellipse">
              <a:avLst/>
            </a:prstGeom>
            <a:solidFill>
              <a:srgbClr val="A5A5A5"/>
            </a:solidFill>
            <a:ln w="9525">
              <a:noFill/>
              <a:round/>
            </a:ln>
          </p:spPr>
          <p:txBody>
            <a:bodyPr bIns="34290" lIns="68580" rIns="68580" tIns="34290"/>
            <a:lstStyle/>
            <a:p>
              <a:endParaRPr altLang="zh-CN" b="1" i="1" lang="zh-CN" sz="1000">
                <a:solidFill>
                  <a:srgbClr val="FFFFFF"/>
                </a:solidFill>
                <a:latin charset="0" pitchFamily="34" typeface="Segoe UI"/>
                <a:sym charset="0" pitchFamily="34" typeface="Segoe UI"/>
              </a:endParaRPr>
            </a:p>
          </p:txBody>
        </p:sp>
        <p:sp>
          <p:nvSpPr>
            <p:cNvPr id="16428" name="Oval 22"/>
            <p:cNvSpPr>
              <a:spLocks noChangeArrowheads="1"/>
            </p:cNvSpPr>
            <p:nvPr/>
          </p:nvSpPr>
          <p:spPr bwMode="auto">
            <a:xfrm>
              <a:off x="996950" y="1141413"/>
              <a:ext cx="115888" cy="119063"/>
            </a:xfrm>
            <a:prstGeom prst="ellipse">
              <a:avLst/>
            </a:prstGeom>
            <a:solidFill>
              <a:srgbClr val="A5A5A5"/>
            </a:solidFill>
            <a:ln w="9525">
              <a:noFill/>
              <a:round/>
            </a:ln>
          </p:spPr>
          <p:txBody>
            <a:bodyPr bIns="34290" lIns="68580" rIns="68580" tIns="34290"/>
            <a:lstStyle/>
            <a:p>
              <a:endParaRPr altLang="zh-CN" b="1" i="1" lang="zh-CN" sz="1000">
                <a:solidFill>
                  <a:srgbClr val="FFFFFF"/>
                </a:solidFill>
                <a:latin charset="0" pitchFamily="34" typeface="Segoe UI"/>
                <a:sym charset="0" pitchFamily="34" typeface="Segoe UI"/>
              </a:endParaRPr>
            </a:p>
          </p:txBody>
        </p:sp>
        <p:sp>
          <p:nvSpPr>
            <p:cNvPr id="16429" name="Freeform 23"/>
            <p:cNvSpPr>
              <a:spLocks noChangeArrowheads="1" noEditPoints="1"/>
            </p:cNvSpPr>
            <p:nvPr/>
          </p:nvSpPr>
          <p:spPr bwMode="auto">
            <a:xfrm>
              <a:off x="0" y="788988"/>
              <a:ext cx="2692401" cy="2659063"/>
            </a:xfrm>
            <a:custGeom>
              <a:gdLst>
                <a:gd fmla="*/ 2147483647 w 718" name="T0"/>
                <a:gd fmla="*/ 281316884 h 709" name="T1"/>
                <a:gd fmla="*/ 2147483647 w 718" name="T2"/>
                <a:gd fmla="*/ 815818484 h 709" name="T3"/>
                <a:gd fmla="*/ 2147483647 w 718" name="T4"/>
                <a:gd fmla="*/ 1308120248 h 709" name="T5"/>
                <a:gd fmla="*/ 2147483647 w 718" name="T6"/>
                <a:gd fmla="*/ 1701961472 h 709" name="T7"/>
                <a:gd fmla="*/ 2147483647 w 718" name="T8"/>
                <a:gd fmla="*/ 1983278708 h 709" name="T9"/>
                <a:gd fmla="*/ 2147483647 w 718" name="T10"/>
                <a:gd fmla="*/ 2095806915 h 709" name="T11"/>
                <a:gd fmla="*/ 2147483647 w 718" name="T12"/>
                <a:gd fmla="*/ 2067674863 h 709" name="T13"/>
                <a:gd fmla="*/ 2147483647 w 718" name="T14"/>
                <a:gd fmla="*/ 1884817933 h 709" name="T15"/>
                <a:gd fmla="*/ 2147483647 w 718" name="T16"/>
                <a:gd fmla="*/ 1547240813 h 709" name="T17"/>
                <a:gd fmla="*/ 2147483647 w 718" name="T18"/>
                <a:gd fmla="*/ 1097131735 h 709" name="T19"/>
                <a:gd fmla="*/ 2147483647 w 718" name="T20"/>
                <a:gd fmla="*/ 590765820 h 709" name="T21"/>
                <a:gd fmla="*/ 2147483647 w 718" name="T22"/>
                <a:gd fmla="*/ 56264118 h 709" name="T23"/>
                <a:gd fmla="*/ 956181000 w 718" name="T24"/>
                <a:gd fmla="*/ 2147483647 h 709" name="T25"/>
                <a:gd fmla="*/ 2147483647 w 718" name="T26"/>
                <a:gd fmla="*/ 2147483647 h 709" name="T27"/>
                <a:gd fmla="*/ 2147483647 w 718" name="T28"/>
                <a:gd fmla="*/ 2147483647 h 709" name="T29"/>
                <a:gd fmla="*/ 2147483647 w 718" name="T30"/>
                <a:gd fmla="*/ 2147483647 h 709" name="T31"/>
                <a:gd fmla="*/ 2147483647 w 718" name="T32"/>
                <a:gd fmla="*/ 2147483647 h 709" name="T33"/>
                <a:gd fmla="*/ 2147483647 w 718" name="T34"/>
                <a:gd fmla="*/ 2147483647 h 709" name="T35"/>
                <a:gd fmla="*/ 2147483647 w 718" name="T36"/>
                <a:gd fmla="*/ 2147483647 h 709" name="T37"/>
                <a:gd fmla="*/ 2147483647 w 718" name="T38"/>
                <a:gd fmla="*/ 2147483647 h 709" name="T39"/>
                <a:gd fmla="*/ 2147483647 w 718" name="T40"/>
                <a:gd fmla="*/ 1983278708 h 709" name="T41"/>
                <a:gd fmla="*/ 2147483647 w 718" name="T42"/>
                <a:gd fmla="*/ 1631633218 h 709" name="T43"/>
                <a:gd fmla="*/ 2147483647 w 718" name="T44"/>
                <a:gd fmla="*/ 1251856145 h 709" name="T45"/>
                <a:gd fmla="*/ 2147483647 w 718" name="T46"/>
                <a:gd fmla="*/ 900210889 h 709" name="T47"/>
                <a:gd fmla="*/ 2147483647 w 718" name="T48"/>
                <a:gd fmla="*/ 604829971 h 709" name="T49"/>
                <a:gd fmla="*/ 2147483647 w 718" name="T50"/>
                <a:gd fmla="*/ 407909242 h 709" name="T51"/>
                <a:gd fmla="*/ 2147483647 w 718" name="T52"/>
                <a:gd fmla="*/ 323513087 h 709" name="T53"/>
                <a:gd fmla="*/ 2147483647 w 718" name="T54"/>
                <a:gd fmla="*/ 393841341 h 709" name="T55"/>
                <a:gd fmla="*/ 2147483647 w 718" name="T56"/>
                <a:gd fmla="*/ 534501717 h 709" name="T57"/>
                <a:gd fmla="*/ 2147483647 w 718" name="T58"/>
                <a:gd fmla="*/ 773618531 h 709" name="T59"/>
                <a:gd fmla="*/ 2147483647 w 718" name="T60"/>
                <a:gd fmla="*/ 1097131735 h 709" name="T61"/>
                <a:gd fmla="*/ 2147483647 w 718" name="T62"/>
                <a:gd fmla="*/ 1462844657 h 709" name="T63"/>
                <a:gd fmla="*/ 2147483647 w 718" name="T64"/>
                <a:gd fmla="*/ 1842621731 h 709" name="T65"/>
                <a:gd fmla="*/ 2147483647 w 718" name="T66"/>
                <a:gd fmla="*/ 2147483647 h 709" name="T67"/>
                <a:gd fmla="*/ 2147483647 w 718" name="T68"/>
                <a:gd fmla="*/ 2147483647 h 709" name="T69"/>
                <a:gd fmla="*/ 2147483647 w 718" name="T70"/>
                <a:gd fmla="*/ 2147483647 h 709" name="T71"/>
                <a:gd fmla="*/ 2147483647 w 718" name="T72"/>
                <a:gd fmla="*/ 2147483647 h 709" name="T73"/>
                <a:gd fmla="*/ 2147483647 w 718" name="T74"/>
                <a:gd fmla="*/ 2147483647 h 709" name="T75"/>
                <a:gd fmla="*/ 2147483647 w 718" name="T76"/>
                <a:gd fmla="*/ 2147483647 h 709" name="T77"/>
                <a:gd fmla="*/ 2147483647 w 718" name="T78"/>
                <a:gd fmla="*/ 2147483647 h 709" name="T79"/>
                <a:gd fmla="*/ 2147483647 w 718" name="T80"/>
                <a:gd fmla="*/ 2147483647 h 709" name="T81"/>
                <a:gd fmla="*/ 2147483647 w 718" name="T82"/>
                <a:gd fmla="*/ 2147483647 h 709" name="T83"/>
                <a:gd fmla="*/ 2147483647 w 718" name="T84"/>
                <a:gd fmla="*/ 2147483647 h 709" name="T85"/>
                <a:gd fmla="*/ 2147483647 w 718" name="T86"/>
                <a:gd fmla="*/ 2147483647 h 709" name="T87"/>
                <a:gd fmla="*/ 2147483647 w 718" name="T88"/>
                <a:gd fmla="*/ 2147483647 h 709" name="T89"/>
                <a:gd fmla="*/ 2147483647 w 718" name="T90"/>
                <a:gd fmla="*/ 2147483647 h 709" name="T91"/>
                <a:gd fmla="*/ 2147483647 w 718" name="T92"/>
                <a:gd fmla="*/ 2147483647 h 709" name="T93"/>
                <a:gd fmla="*/ 2147483647 w 718" name="T94"/>
                <a:gd fmla="*/ 2147483647 h 709" name="T95"/>
                <a:gd fmla="*/ 2147483647 w 718" name="T96"/>
                <a:gd fmla="*/ 2011410759 h 709" name="T97"/>
                <a:gd fmla="*/ 2147483647 w 718" name="T98"/>
                <a:gd fmla="*/ 1941082036 h 709" name="T99"/>
                <a:gd fmla="*/ 2147483647 w 718" name="T100"/>
                <a:gd fmla="*/ 1955146187 h 709" name="T101"/>
                <a:gd fmla="*/ 2147483647 w 718" name="T102"/>
                <a:gd fmla="*/ 2053606962 h 709" name="T103"/>
                <a:gd fmla="*/ 2147483647 w 718" name="T104"/>
                <a:gd fmla="*/ 2147483647 h 709" name="T105"/>
                <a:gd fmla="*/ 2147483647 w 718" name="T106"/>
                <a:gd fmla="*/ 2147483647 h 709" name="T107"/>
                <a:gd fmla="*/ 2147483647 w 718" name="T108"/>
                <a:gd fmla="*/ 2147483647 h 709"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718" name="T165"/>
                <a:gd fmla="*/ 0 h 709" name="T166"/>
                <a:gd fmla="*/ 718 w 718" name="T167"/>
                <a:gd fmla="*/ 709 h 709"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709" w="718">
                  <a:moveTo>
                    <a:pt x="606" y="330"/>
                  </a:moveTo>
                  <a:cubicBezTo>
                    <a:pt x="718" y="140"/>
                    <a:pt x="627" y="0"/>
                    <a:pt x="627" y="0"/>
                  </a:cubicBezTo>
                  <a:cubicBezTo>
                    <a:pt x="578" y="0"/>
                    <a:pt x="578" y="0"/>
                    <a:pt x="578" y="0"/>
                  </a:cubicBezTo>
                  <a:cubicBezTo>
                    <a:pt x="579" y="4"/>
                    <a:pt x="580" y="9"/>
                    <a:pt x="581" y="13"/>
                  </a:cubicBezTo>
                  <a:cubicBezTo>
                    <a:pt x="601" y="16"/>
                    <a:pt x="601" y="16"/>
                    <a:pt x="601" y="16"/>
                  </a:cubicBezTo>
                  <a:cubicBezTo>
                    <a:pt x="603" y="16"/>
                    <a:pt x="605" y="18"/>
                    <a:pt x="605" y="20"/>
                  </a:cubicBezTo>
                  <a:cubicBezTo>
                    <a:pt x="605" y="20"/>
                    <a:pt x="605" y="20"/>
                    <a:pt x="605" y="20"/>
                  </a:cubicBezTo>
                  <a:cubicBezTo>
                    <a:pt x="605" y="23"/>
                    <a:pt x="604" y="24"/>
                    <a:pt x="601" y="24"/>
                  </a:cubicBezTo>
                  <a:cubicBezTo>
                    <a:pt x="582" y="30"/>
                    <a:pt x="582" y="30"/>
                    <a:pt x="582" y="30"/>
                  </a:cubicBezTo>
                  <a:cubicBezTo>
                    <a:pt x="582" y="35"/>
                    <a:pt x="581" y="40"/>
                    <a:pt x="581" y="45"/>
                  </a:cubicBezTo>
                  <a:cubicBezTo>
                    <a:pt x="599" y="54"/>
                    <a:pt x="599" y="54"/>
                    <a:pt x="599" y="54"/>
                  </a:cubicBezTo>
                  <a:cubicBezTo>
                    <a:pt x="601" y="55"/>
                    <a:pt x="602" y="56"/>
                    <a:pt x="602" y="58"/>
                  </a:cubicBezTo>
                  <a:cubicBezTo>
                    <a:pt x="602" y="58"/>
                    <a:pt x="602" y="59"/>
                    <a:pt x="602" y="59"/>
                  </a:cubicBezTo>
                  <a:cubicBezTo>
                    <a:pt x="601" y="61"/>
                    <a:pt x="599" y="62"/>
                    <a:pt x="597" y="62"/>
                  </a:cubicBezTo>
                  <a:cubicBezTo>
                    <a:pt x="577" y="62"/>
                    <a:pt x="577" y="62"/>
                    <a:pt x="577" y="62"/>
                  </a:cubicBezTo>
                  <a:cubicBezTo>
                    <a:pt x="575" y="66"/>
                    <a:pt x="573" y="71"/>
                    <a:pt x="571" y="75"/>
                  </a:cubicBezTo>
                  <a:cubicBezTo>
                    <a:pt x="585" y="89"/>
                    <a:pt x="585" y="89"/>
                    <a:pt x="585" y="89"/>
                  </a:cubicBezTo>
                  <a:cubicBezTo>
                    <a:pt x="587" y="90"/>
                    <a:pt x="587" y="91"/>
                    <a:pt x="587" y="93"/>
                  </a:cubicBezTo>
                  <a:cubicBezTo>
                    <a:pt x="587" y="94"/>
                    <a:pt x="587" y="94"/>
                    <a:pt x="587" y="95"/>
                  </a:cubicBezTo>
                  <a:cubicBezTo>
                    <a:pt x="585" y="97"/>
                    <a:pt x="583" y="97"/>
                    <a:pt x="581" y="96"/>
                  </a:cubicBezTo>
                  <a:cubicBezTo>
                    <a:pt x="562" y="90"/>
                    <a:pt x="562" y="90"/>
                    <a:pt x="562" y="90"/>
                  </a:cubicBezTo>
                  <a:cubicBezTo>
                    <a:pt x="559" y="94"/>
                    <a:pt x="556" y="97"/>
                    <a:pt x="552" y="101"/>
                  </a:cubicBezTo>
                  <a:cubicBezTo>
                    <a:pt x="562" y="119"/>
                    <a:pt x="562" y="119"/>
                    <a:pt x="562" y="119"/>
                  </a:cubicBezTo>
                  <a:cubicBezTo>
                    <a:pt x="562" y="120"/>
                    <a:pt x="563" y="120"/>
                    <a:pt x="563" y="121"/>
                  </a:cubicBezTo>
                  <a:cubicBezTo>
                    <a:pt x="563" y="122"/>
                    <a:pt x="562" y="124"/>
                    <a:pt x="561" y="124"/>
                  </a:cubicBezTo>
                  <a:cubicBezTo>
                    <a:pt x="559" y="126"/>
                    <a:pt x="557" y="126"/>
                    <a:pt x="555" y="124"/>
                  </a:cubicBezTo>
                  <a:cubicBezTo>
                    <a:pt x="539" y="112"/>
                    <a:pt x="539" y="112"/>
                    <a:pt x="539" y="112"/>
                  </a:cubicBezTo>
                  <a:cubicBezTo>
                    <a:pt x="535" y="114"/>
                    <a:pt x="531" y="117"/>
                    <a:pt x="527" y="119"/>
                  </a:cubicBezTo>
                  <a:cubicBezTo>
                    <a:pt x="530" y="139"/>
                    <a:pt x="530" y="139"/>
                    <a:pt x="530" y="139"/>
                  </a:cubicBezTo>
                  <a:cubicBezTo>
                    <a:pt x="530" y="140"/>
                    <a:pt x="530" y="140"/>
                    <a:pt x="530" y="141"/>
                  </a:cubicBezTo>
                  <a:cubicBezTo>
                    <a:pt x="530" y="142"/>
                    <a:pt x="529" y="144"/>
                    <a:pt x="528" y="145"/>
                  </a:cubicBezTo>
                  <a:cubicBezTo>
                    <a:pt x="526" y="145"/>
                    <a:pt x="523" y="144"/>
                    <a:pt x="522" y="142"/>
                  </a:cubicBezTo>
                  <a:cubicBezTo>
                    <a:pt x="511" y="126"/>
                    <a:pt x="511" y="126"/>
                    <a:pt x="511" y="126"/>
                  </a:cubicBezTo>
                  <a:cubicBezTo>
                    <a:pt x="506" y="127"/>
                    <a:pt x="501" y="128"/>
                    <a:pt x="497" y="129"/>
                  </a:cubicBezTo>
                  <a:cubicBezTo>
                    <a:pt x="493" y="149"/>
                    <a:pt x="493" y="149"/>
                    <a:pt x="493" y="149"/>
                  </a:cubicBezTo>
                  <a:cubicBezTo>
                    <a:pt x="493" y="149"/>
                    <a:pt x="493" y="149"/>
                    <a:pt x="493" y="149"/>
                  </a:cubicBezTo>
                  <a:cubicBezTo>
                    <a:pt x="493" y="151"/>
                    <a:pt x="492" y="153"/>
                    <a:pt x="490" y="153"/>
                  </a:cubicBezTo>
                  <a:cubicBezTo>
                    <a:pt x="490" y="153"/>
                    <a:pt x="490" y="153"/>
                    <a:pt x="489" y="153"/>
                  </a:cubicBezTo>
                  <a:cubicBezTo>
                    <a:pt x="487" y="153"/>
                    <a:pt x="486" y="152"/>
                    <a:pt x="485" y="150"/>
                  </a:cubicBezTo>
                  <a:cubicBezTo>
                    <a:pt x="479" y="130"/>
                    <a:pt x="479" y="130"/>
                    <a:pt x="479" y="130"/>
                  </a:cubicBezTo>
                  <a:cubicBezTo>
                    <a:pt x="475" y="130"/>
                    <a:pt x="470" y="130"/>
                    <a:pt x="465" y="129"/>
                  </a:cubicBezTo>
                  <a:cubicBezTo>
                    <a:pt x="456" y="147"/>
                    <a:pt x="456" y="147"/>
                    <a:pt x="456" y="147"/>
                  </a:cubicBezTo>
                  <a:cubicBezTo>
                    <a:pt x="455" y="149"/>
                    <a:pt x="453" y="151"/>
                    <a:pt x="451" y="150"/>
                  </a:cubicBezTo>
                  <a:cubicBezTo>
                    <a:pt x="449" y="150"/>
                    <a:pt x="448" y="148"/>
                    <a:pt x="448" y="146"/>
                  </a:cubicBezTo>
                  <a:cubicBezTo>
                    <a:pt x="448" y="146"/>
                    <a:pt x="448" y="146"/>
                    <a:pt x="448" y="145"/>
                  </a:cubicBezTo>
                  <a:cubicBezTo>
                    <a:pt x="448" y="125"/>
                    <a:pt x="448" y="125"/>
                    <a:pt x="448" y="125"/>
                  </a:cubicBezTo>
                  <a:cubicBezTo>
                    <a:pt x="444" y="123"/>
                    <a:pt x="439" y="121"/>
                    <a:pt x="435" y="119"/>
                  </a:cubicBezTo>
                  <a:cubicBezTo>
                    <a:pt x="420" y="134"/>
                    <a:pt x="420" y="134"/>
                    <a:pt x="420" y="134"/>
                  </a:cubicBezTo>
                  <a:cubicBezTo>
                    <a:pt x="419" y="135"/>
                    <a:pt x="417" y="136"/>
                    <a:pt x="415" y="135"/>
                  </a:cubicBezTo>
                  <a:cubicBezTo>
                    <a:pt x="414" y="134"/>
                    <a:pt x="413" y="133"/>
                    <a:pt x="413" y="131"/>
                  </a:cubicBezTo>
                  <a:cubicBezTo>
                    <a:pt x="413" y="131"/>
                    <a:pt x="413" y="130"/>
                    <a:pt x="414" y="129"/>
                  </a:cubicBezTo>
                  <a:cubicBezTo>
                    <a:pt x="420" y="110"/>
                    <a:pt x="420" y="110"/>
                    <a:pt x="420" y="110"/>
                  </a:cubicBezTo>
                  <a:cubicBezTo>
                    <a:pt x="416" y="107"/>
                    <a:pt x="413" y="104"/>
                    <a:pt x="409" y="101"/>
                  </a:cubicBezTo>
                  <a:cubicBezTo>
                    <a:pt x="391" y="110"/>
                    <a:pt x="391" y="110"/>
                    <a:pt x="391" y="110"/>
                  </a:cubicBezTo>
                  <a:cubicBezTo>
                    <a:pt x="389" y="111"/>
                    <a:pt x="387" y="111"/>
                    <a:pt x="386" y="109"/>
                  </a:cubicBezTo>
                  <a:cubicBezTo>
                    <a:pt x="385" y="109"/>
                    <a:pt x="385" y="108"/>
                    <a:pt x="385" y="107"/>
                  </a:cubicBezTo>
                  <a:cubicBezTo>
                    <a:pt x="385" y="106"/>
                    <a:pt x="385" y="104"/>
                    <a:pt x="386" y="104"/>
                  </a:cubicBezTo>
                  <a:cubicBezTo>
                    <a:pt x="398" y="87"/>
                    <a:pt x="398" y="87"/>
                    <a:pt x="398" y="87"/>
                  </a:cubicBezTo>
                  <a:cubicBezTo>
                    <a:pt x="395" y="83"/>
                    <a:pt x="393" y="79"/>
                    <a:pt x="391" y="75"/>
                  </a:cubicBezTo>
                  <a:cubicBezTo>
                    <a:pt x="371" y="78"/>
                    <a:pt x="371" y="78"/>
                    <a:pt x="371" y="78"/>
                  </a:cubicBezTo>
                  <a:cubicBezTo>
                    <a:pt x="369" y="79"/>
                    <a:pt x="366" y="78"/>
                    <a:pt x="365" y="76"/>
                  </a:cubicBezTo>
                  <a:cubicBezTo>
                    <a:pt x="365" y="75"/>
                    <a:pt x="365" y="75"/>
                    <a:pt x="365" y="74"/>
                  </a:cubicBezTo>
                  <a:cubicBezTo>
                    <a:pt x="365" y="73"/>
                    <a:pt x="366" y="71"/>
                    <a:pt x="368" y="71"/>
                  </a:cubicBezTo>
                  <a:cubicBezTo>
                    <a:pt x="384" y="59"/>
                    <a:pt x="384" y="59"/>
                    <a:pt x="384" y="59"/>
                  </a:cubicBezTo>
                  <a:cubicBezTo>
                    <a:pt x="383" y="54"/>
                    <a:pt x="382" y="50"/>
                    <a:pt x="381" y="45"/>
                  </a:cubicBezTo>
                  <a:cubicBezTo>
                    <a:pt x="361" y="42"/>
                    <a:pt x="361" y="42"/>
                    <a:pt x="361" y="42"/>
                  </a:cubicBezTo>
                  <a:cubicBezTo>
                    <a:pt x="359" y="42"/>
                    <a:pt x="357" y="40"/>
                    <a:pt x="357" y="38"/>
                  </a:cubicBezTo>
                  <a:cubicBezTo>
                    <a:pt x="357" y="38"/>
                    <a:pt x="357" y="38"/>
                    <a:pt x="357" y="38"/>
                  </a:cubicBezTo>
                  <a:cubicBezTo>
                    <a:pt x="357" y="36"/>
                    <a:pt x="358" y="34"/>
                    <a:pt x="360" y="34"/>
                  </a:cubicBezTo>
                  <a:cubicBezTo>
                    <a:pt x="380" y="28"/>
                    <a:pt x="380" y="28"/>
                    <a:pt x="380" y="28"/>
                  </a:cubicBezTo>
                  <a:cubicBezTo>
                    <a:pt x="380" y="23"/>
                    <a:pt x="380" y="18"/>
                    <a:pt x="381" y="13"/>
                  </a:cubicBezTo>
                  <a:cubicBezTo>
                    <a:pt x="363" y="4"/>
                    <a:pt x="363" y="4"/>
                    <a:pt x="363" y="4"/>
                  </a:cubicBezTo>
                  <a:cubicBezTo>
                    <a:pt x="361" y="4"/>
                    <a:pt x="360" y="2"/>
                    <a:pt x="360" y="0"/>
                  </a:cubicBezTo>
                  <a:cubicBezTo>
                    <a:pt x="360" y="0"/>
                    <a:pt x="360" y="0"/>
                    <a:pt x="360" y="0"/>
                  </a:cubicBezTo>
                  <a:cubicBezTo>
                    <a:pt x="110" y="0"/>
                    <a:pt x="110" y="0"/>
                    <a:pt x="110" y="0"/>
                  </a:cubicBezTo>
                  <a:cubicBezTo>
                    <a:pt x="103" y="41"/>
                    <a:pt x="83" y="85"/>
                    <a:pt x="83" y="85"/>
                  </a:cubicBezTo>
                  <a:cubicBezTo>
                    <a:pt x="71" y="115"/>
                    <a:pt x="79" y="137"/>
                    <a:pt x="79" y="137"/>
                  </a:cubicBezTo>
                  <a:cubicBezTo>
                    <a:pt x="103" y="178"/>
                    <a:pt x="84" y="200"/>
                    <a:pt x="68" y="221"/>
                  </a:cubicBezTo>
                  <a:cubicBezTo>
                    <a:pt x="53" y="242"/>
                    <a:pt x="0" y="315"/>
                    <a:pt x="51" y="317"/>
                  </a:cubicBezTo>
                  <a:cubicBezTo>
                    <a:pt x="99" y="318"/>
                    <a:pt x="84" y="334"/>
                    <a:pt x="84" y="334"/>
                  </a:cubicBezTo>
                  <a:cubicBezTo>
                    <a:pt x="63" y="380"/>
                    <a:pt x="96" y="381"/>
                    <a:pt x="96" y="381"/>
                  </a:cubicBezTo>
                  <a:cubicBezTo>
                    <a:pt x="81" y="408"/>
                    <a:pt x="103" y="409"/>
                    <a:pt x="103" y="409"/>
                  </a:cubicBezTo>
                  <a:cubicBezTo>
                    <a:pt x="135" y="409"/>
                    <a:pt x="118" y="438"/>
                    <a:pt x="118" y="438"/>
                  </a:cubicBezTo>
                  <a:cubicBezTo>
                    <a:pt x="79" y="481"/>
                    <a:pt x="113" y="524"/>
                    <a:pt x="162" y="514"/>
                  </a:cubicBezTo>
                  <a:cubicBezTo>
                    <a:pt x="259" y="494"/>
                    <a:pt x="309" y="527"/>
                    <a:pt x="286" y="597"/>
                  </a:cubicBezTo>
                  <a:cubicBezTo>
                    <a:pt x="263" y="666"/>
                    <a:pt x="232" y="709"/>
                    <a:pt x="232" y="709"/>
                  </a:cubicBezTo>
                  <a:cubicBezTo>
                    <a:pt x="659" y="709"/>
                    <a:pt x="659" y="709"/>
                    <a:pt x="659" y="709"/>
                  </a:cubicBezTo>
                  <a:cubicBezTo>
                    <a:pt x="568" y="521"/>
                    <a:pt x="568" y="521"/>
                    <a:pt x="568" y="521"/>
                  </a:cubicBezTo>
                  <a:cubicBezTo>
                    <a:pt x="540" y="458"/>
                    <a:pt x="606" y="330"/>
                    <a:pt x="606" y="330"/>
                  </a:cubicBezTo>
                  <a:close/>
                  <a:moveTo>
                    <a:pt x="334" y="176"/>
                  </a:moveTo>
                  <a:cubicBezTo>
                    <a:pt x="322" y="168"/>
                    <a:pt x="322" y="168"/>
                    <a:pt x="322" y="168"/>
                  </a:cubicBezTo>
                  <a:cubicBezTo>
                    <a:pt x="320" y="169"/>
                    <a:pt x="317" y="171"/>
                    <a:pt x="314" y="173"/>
                  </a:cubicBezTo>
                  <a:cubicBezTo>
                    <a:pt x="316" y="187"/>
                    <a:pt x="316" y="187"/>
                    <a:pt x="316" y="187"/>
                  </a:cubicBezTo>
                  <a:cubicBezTo>
                    <a:pt x="316" y="187"/>
                    <a:pt x="316" y="188"/>
                    <a:pt x="316" y="188"/>
                  </a:cubicBezTo>
                  <a:cubicBezTo>
                    <a:pt x="316" y="189"/>
                    <a:pt x="315" y="190"/>
                    <a:pt x="314" y="191"/>
                  </a:cubicBezTo>
                  <a:cubicBezTo>
                    <a:pt x="313" y="191"/>
                    <a:pt x="311" y="190"/>
                    <a:pt x="311" y="189"/>
                  </a:cubicBezTo>
                  <a:cubicBezTo>
                    <a:pt x="302" y="177"/>
                    <a:pt x="302" y="177"/>
                    <a:pt x="302" y="177"/>
                  </a:cubicBezTo>
                  <a:cubicBezTo>
                    <a:pt x="299" y="178"/>
                    <a:pt x="296" y="179"/>
                    <a:pt x="293" y="180"/>
                  </a:cubicBezTo>
                  <a:cubicBezTo>
                    <a:pt x="290" y="194"/>
                    <a:pt x="290" y="194"/>
                    <a:pt x="290" y="194"/>
                  </a:cubicBezTo>
                  <a:cubicBezTo>
                    <a:pt x="290" y="194"/>
                    <a:pt x="290" y="194"/>
                    <a:pt x="290" y="194"/>
                  </a:cubicBezTo>
                  <a:cubicBezTo>
                    <a:pt x="290" y="195"/>
                    <a:pt x="289" y="197"/>
                    <a:pt x="288" y="197"/>
                  </a:cubicBezTo>
                  <a:cubicBezTo>
                    <a:pt x="288" y="197"/>
                    <a:pt x="288" y="197"/>
                    <a:pt x="288" y="197"/>
                  </a:cubicBezTo>
                  <a:cubicBezTo>
                    <a:pt x="286" y="197"/>
                    <a:pt x="285" y="196"/>
                    <a:pt x="285" y="194"/>
                  </a:cubicBezTo>
                  <a:cubicBezTo>
                    <a:pt x="281" y="180"/>
                    <a:pt x="281" y="180"/>
                    <a:pt x="281" y="180"/>
                  </a:cubicBezTo>
                  <a:cubicBezTo>
                    <a:pt x="277" y="180"/>
                    <a:pt x="274" y="180"/>
                    <a:pt x="270" y="180"/>
                  </a:cubicBezTo>
                  <a:cubicBezTo>
                    <a:pt x="264" y="192"/>
                    <a:pt x="264" y="192"/>
                    <a:pt x="264" y="192"/>
                  </a:cubicBezTo>
                  <a:cubicBezTo>
                    <a:pt x="264" y="194"/>
                    <a:pt x="262" y="195"/>
                    <a:pt x="261" y="194"/>
                  </a:cubicBezTo>
                  <a:cubicBezTo>
                    <a:pt x="259" y="194"/>
                    <a:pt x="258" y="193"/>
                    <a:pt x="258" y="192"/>
                  </a:cubicBezTo>
                  <a:cubicBezTo>
                    <a:pt x="258" y="191"/>
                    <a:pt x="258" y="191"/>
                    <a:pt x="259" y="191"/>
                  </a:cubicBezTo>
                  <a:cubicBezTo>
                    <a:pt x="259" y="177"/>
                    <a:pt x="259" y="177"/>
                    <a:pt x="259" y="177"/>
                  </a:cubicBezTo>
                  <a:cubicBezTo>
                    <a:pt x="255" y="176"/>
                    <a:pt x="252" y="174"/>
                    <a:pt x="249" y="173"/>
                  </a:cubicBezTo>
                  <a:cubicBezTo>
                    <a:pt x="239" y="183"/>
                    <a:pt x="239" y="183"/>
                    <a:pt x="239" y="183"/>
                  </a:cubicBezTo>
                  <a:cubicBezTo>
                    <a:pt x="238" y="184"/>
                    <a:pt x="237" y="185"/>
                    <a:pt x="235" y="184"/>
                  </a:cubicBezTo>
                  <a:cubicBezTo>
                    <a:pt x="235" y="183"/>
                    <a:pt x="234" y="182"/>
                    <a:pt x="234" y="181"/>
                  </a:cubicBezTo>
                  <a:cubicBezTo>
                    <a:pt x="234" y="181"/>
                    <a:pt x="234" y="180"/>
                    <a:pt x="235" y="180"/>
                  </a:cubicBezTo>
                  <a:cubicBezTo>
                    <a:pt x="239" y="166"/>
                    <a:pt x="239" y="166"/>
                    <a:pt x="239" y="166"/>
                  </a:cubicBezTo>
                  <a:cubicBezTo>
                    <a:pt x="236" y="164"/>
                    <a:pt x="234" y="162"/>
                    <a:pt x="231" y="160"/>
                  </a:cubicBezTo>
                  <a:cubicBezTo>
                    <a:pt x="219" y="166"/>
                    <a:pt x="219" y="166"/>
                    <a:pt x="219" y="166"/>
                  </a:cubicBezTo>
                  <a:cubicBezTo>
                    <a:pt x="218" y="167"/>
                    <a:pt x="216" y="167"/>
                    <a:pt x="215" y="166"/>
                  </a:cubicBezTo>
                  <a:cubicBezTo>
                    <a:pt x="214" y="165"/>
                    <a:pt x="214" y="165"/>
                    <a:pt x="214" y="164"/>
                  </a:cubicBezTo>
                  <a:cubicBezTo>
                    <a:pt x="214" y="163"/>
                    <a:pt x="214" y="163"/>
                    <a:pt x="215" y="162"/>
                  </a:cubicBezTo>
                  <a:cubicBezTo>
                    <a:pt x="224" y="151"/>
                    <a:pt x="224" y="151"/>
                    <a:pt x="224" y="151"/>
                  </a:cubicBezTo>
                  <a:cubicBezTo>
                    <a:pt x="222" y="148"/>
                    <a:pt x="220" y="145"/>
                    <a:pt x="218" y="142"/>
                  </a:cubicBezTo>
                  <a:cubicBezTo>
                    <a:pt x="204" y="144"/>
                    <a:pt x="204" y="144"/>
                    <a:pt x="204" y="144"/>
                  </a:cubicBezTo>
                  <a:cubicBezTo>
                    <a:pt x="203" y="145"/>
                    <a:pt x="201" y="144"/>
                    <a:pt x="201" y="143"/>
                  </a:cubicBezTo>
                  <a:cubicBezTo>
                    <a:pt x="201" y="142"/>
                    <a:pt x="201" y="142"/>
                    <a:pt x="201" y="141"/>
                  </a:cubicBezTo>
                  <a:cubicBezTo>
                    <a:pt x="201" y="140"/>
                    <a:pt x="201" y="139"/>
                    <a:pt x="202" y="139"/>
                  </a:cubicBezTo>
                  <a:cubicBezTo>
                    <a:pt x="214" y="131"/>
                    <a:pt x="214" y="131"/>
                    <a:pt x="214" y="131"/>
                  </a:cubicBezTo>
                  <a:cubicBezTo>
                    <a:pt x="213" y="127"/>
                    <a:pt x="212" y="124"/>
                    <a:pt x="212" y="121"/>
                  </a:cubicBezTo>
                  <a:cubicBezTo>
                    <a:pt x="198" y="119"/>
                    <a:pt x="198" y="119"/>
                    <a:pt x="198" y="119"/>
                  </a:cubicBezTo>
                  <a:cubicBezTo>
                    <a:pt x="196" y="119"/>
                    <a:pt x="195" y="118"/>
                    <a:pt x="195" y="116"/>
                  </a:cubicBezTo>
                  <a:cubicBezTo>
                    <a:pt x="195" y="116"/>
                    <a:pt x="195" y="116"/>
                    <a:pt x="195" y="116"/>
                  </a:cubicBezTo>
                  <a:cubicBezTo>
                    <a:pt x="195" y="114"/>
                    <a:pt x="196" y="113"/>
                    <a:pt x="197" y="113"/>
                  </a:cubicBezTo>
                  <a:cubicBezTo>
                    <a:pt x="211" y="109"/>
                    <a:pt x="211" y="109"/>
                    <a:pt x="211" y="109"/>
                  </a:cubicBezTo>
                  <a:cubicBezTo>
                    <a:pt x="211" y="105"/>
                    <a:pt x="211" y="102"/>
                    <a:pt x="212" y="99"/>
                  </a:cubicBezTo>
                  <a:cubicBezTo>
                    <a:pt x="199" y="92"/>
                    <a:pt x="199" y="92"/>
                    <a:pt x="199" y="92"/>
                  </a:cubicBezTo>
                  <a:cubicBezTo>
                    <a:pt x="198" y="92"/>
                    <a:pt x="197" y="91"/>
                    <a:pt x="197" y="89"/>
                  </a:cubicBezTo>
                  <a:cubicBezTo>
                    <a:pt x="197" y="89"/>
                    <a:pt x="197" y="89"/>
                    <a:pt x="197" y="89"/>
                  </a:cubicBezTo>
                  <a:cubicBezTo>
                    <a:pt x="197" y="87"/>
                    <a:pt x="199" y="86"/>
                    <a:pt x="200" y="87"/>
                  </a:cubicBezTo>
                  <a:cubicBezTo>
                    <a:pt x="215" y="87"/>
                    <a:pt x="215" y="87"/>
                    <a:pt x="215" y="87"/>
                  </a:cubicBezTo>
                  <a:cubicBezTo>
                    <a:pt x="216" y="84"/>
                    <a:pt x="217" y="81"/>
                    <a:pt x="218" y="78"/>
                  </a:cubicBezTo>
                  <a:cubicBezTo>
                    <a:pt x="208" y="68"/>
                    <a:pt x="208" y="68"/>
                    <a:pt x="208" y="68"/>
                  </a:cubicBezTo>
                  <a:cubicBezTo>
                    <a:pt x="208" y="67"/>
                    <a:pt x="207" y="66"/>
                    <a:pt x="207" y="65"/>
                  </a:cubicBezTo>
                  <a:cubicBezTo>
                    <a:pt x="207" y="65"/>
                    <a:pt x="207" y="64"/>
                    <a:pt x="207" y="64"/>
                  </a:cubicBezTo>
                  <a:cubicBezTo>
                    <a:pt x="208" y="62"/>
                    <a:pt x="210" y="62"/>
                    <a:pt x="211" y="63"/>
                  </a:cubicBezTo>
                  <a:cubicBezTo>
                    <a:pt x="225" y="67"/>
                    <a:pt x="225" y="67"/>
                    <a:pt x="225" y="67"/>
                  </a:cubicBezTo>
                  <a:cubicBezTo>
                    <a:pt x="227" y="65"/>
                    <a:pt x="229" y="62"/>
                    <a:pt x="232" y="60"/>
                  </a:cubicBezTo>
                  <a:cubicBezTo>
                    <a:pt x="225" y="47"/>
                    <a:pt x="225" y="47"/>
                    <a:pt x="225" y="47"/>
                  </a:cubicBezTo>
                  <a:cubicBezTo>
                    <a:pt x="225" y="46"/>
                    <a:pt x="224" y="46"/>
                    <a:pt x="224" y="45"/>
                  </a:cubicBezTo>
                  <a:cubicBezTo>
                    <a:pt x="224" y="44"/>
                    <a:pt x="225" y="44"/>
                    <a:pt x="225" y="43"/>
                  </a:cubicBezTo>
                  <a:cubicBezTo>
                    <a:pt x="227" y="42"/>
                    <a:pt x="228" y="42"/>
                    <a:pt x="229" y="43"/>
                  </a:cubicBezTo>
                  <a:cubicBezTo>
                    <a:pt x="241" y="52"/>
                    <a:pt x="241" y="52"/>
                    <a:pt x="241" y="52"/>
                  </a:cubicBezTo>
                  <a:cubicBezTo>
                    <a:pt x="243" y="50"/>
                    <a:pt x="246" y="48"/>
                    <a:pt x="249" y="47"/>
                  </a:cubicBezTo>
                  <a:cubicBezTo>
                    <a:pt x="247" y="33"/>
                    <a:pt x="247" y="33"/>
                    <a:pt x="247" y="33"/>
                  </a:cubicBezTo>
                  <a:cubicBezTo>
                    <a:pt x="247" y="32"/>
                    <a:pt x="247" y="32"/>
                    <a:pt x="247" y="32"/>
                  </a:cubicBezTo>
                  <a:cubicBezTo>
                    <a:pt x="247" y="30"/>
                    <a:pt x="248" y="29"/>
                    <a:pt x="249" y="29"/>
                  </a:cubicBezTo>
                  <a:cubicBezTo>
                    <a:pt x="250" y="28"/>
                    <a:pt x="252" y="29"/>
                    <a:pt x="252" y="31"/>
                  </a:cubicBezTo>
                  <a:cubicBezTo>
                    <a:pt x="261" y="42"/>
                    <a:pt x="261" y="42"/>
                    <a:pt x="261" y="42"/>
                  </a:cubicBezTo>
                  <a:cubicBezTo>
                    <a:pt x="264" y="41"/>
                    <a:pt x="267" y="40"/>
                    <a:pt x="270" y="40"/>
                  </a:cubicBezTo>
                  <a:cubicBezTo>
                    <a:pt x="273" y="26"/>
                    <a:pt x="273" y="26"/>
                    <a:pt x="273" y="26"/>
                  </a:cubicBezTo>
                  <a:cubicBezTo>
                    <a:pt x="273" y="26"/>
                    <a:pt x="273" y="26"/>
                    <a:pt x="273" y="26"/>
                  </a:cubicBezTo>
                  <a:cubicBezTo>
                    <a:pt x="273" y="24"/>
                    <a:pt x="274" y="23"/>
                    <a:pt x="275" y="23"/>
                  </a:cubicBezTo>
                  <a:cubicBezTo>
                    <a:pt x="277" y="23"/>
                    <a:pt x="278" y="24"/>
                    <a:pt x="278" y="25"/>
                  </a:cubicBezTo>
                  <a:cubicBezTo>
                    <a:pt x="282" y="39"/>
                    <a:pt x="282" y="39"/>
                    <a:pt x="282" y="39"/>
                  </a:cubicBezTo>
                  <a:cubicBezTo>
                    <a:pt x="286" y="39"/>
                    <a:pt x="289" y="39"/>
                    <a:pt x="293" y="40"/>
                  </a:cubicBezTo>
                  <a:cubicBezTo>
                    <a:pt x="299" y="27"/>
                    <a:pt x="299" y="27"/>
                    <a:pt x="299" y="27"/>
                  </a:cubicBezTo>
                  <a:cubicBezTo>
                    <a:pt x="299" y="26"/>
                    <a:pt x="301" y="25"/>
                    <a:pt x="302" y="25"/>
                  </a:cubicBezTo>
                  <a:cubicBezTo>
                    <a:pt x="304" y="25"/>
                    <a:pt x="305" y="27"/>
                    <a:pt x="305" y="28"/>
                  </a:cubicBezTo>
                  <a:cubicBezTo>
                    <a:pt x="305" y="28"/>
                    <a:pt x="305" y="28"/>
                    <a:pt x="304" y="29"/>
                  </a:cubicBezTo>
                  <a:cubicBezTo>
                    <a:pt x="304" y="43"/>
                    <a:pt x="304" y="43"/>
                    <a:pt x="304" y="43"/>
                  </a:cubicBezTo>
                  <a:cubicBezTo>
                    <a:pt x="308" y="44"/>
                    <a:pt x="311" y="45"/>
                    <a:pt x="314" y="47"/>
                  </a:cubicBezTo>
                  <a:cubicBezTo>
                    <a:pt x="324" y="37"/>
                    <a:pt x="324" y="37"/>
                    <a:pt x="324" y="37"/>
                  </a:cubicBezTo>
                  <a:cubicBezTo>
                    <a:pt x="325" y="35"/>
                    <a:pt x="326" y="35"/>
                    <a:pt x="328" y="36"/>
                  </a:cubicBezTo>
                  <a:cubicBezTo>
                    <a:pt x="328" y="36"/>
                    <a:pt x="329" y="37"/>
                    <a:pt x="329" y="38"/>
                  </a:cubicBezTo>
                  <a:cubicBezTo>
                    <a:pt x="329" y="39"/>
                    <a:pt x="329" y="39"/>
                    <a:pt x="328" y="40"/>
                  </a:cubicBezTo>
                  <a:cubicBezTo>
                    <a:pt x="324" y="53"/>
                    <a:pt x="324" y="53"/>
                    <a:pt x="324" y="53"/>
                  </a:cubicBezTo>
                  <a:cubicBezTo>
                    <a:pt x="327" y="55"/>
                    <a:pt x="329" y="57"/>
                    <a:pt x="332" y="60"/>
                  </a:cubicBezTo>
                  <a:cubicBezTo>
                    <a:pt x="344" y="53"/>
                    <a:pt x="344" y="53"/>
                    <a:pt x="344" y="53"/>
                  </a:cubicBezTo>
                  <a:cubicBezTo>
                    <a:pt x="345" y="52"/>
                    <a:pt x="347" y="52"/>
                    <a:pt x="348" y="54"/>
                  </a:cubicBezTo>
                  <a:cubicBezTo>
                    <a:pt x="349" y="54"/>
                    <a:pt x="349" y="55"/>
                    <a:pt x="349" y="55"/>
                  </a:cubicBezTo>
                  <a:cubicBezTo>
                    <a:pt x="349" y="56"/>
                    <a:pt x="349" y="57"/>
                    <a:pt x="348" y="58"/>
                  </a:cubicBezTo>
                  <a:cubicBezTo>
                    <a:pt x="339" y="69"/>
                    <a:pt x="339" y="69"/>
                    <a:pt x="339" y="69"/>
                  </a:cubicBezTo>
                  <a:cubicBezTo>
                    <a:pt x="341" y="72"/>
                    <a:pt x="343" y="75"/>
                    <a:pt x="345" y="78"/>
                  </a:cubicBezTo>
                  <a:cubicBezTo>
                    <a:pt x="359" y="75"/>
                    <a:pt x="359" y="75"/>
                    <a:pt x="359" y="75"/>
                  </a:cubicBezTo>
                  <a:cubicBezTo>
                    <a:pt x="360" y="75"/>
                    <a:pt x="362" y="76"/>
                    <a:pt x="362" y="77"/>
                  </a:cubicBezTo>
                  <a:cubicBezTo>
                    <a:pt x="362" y="77"/>
                    <a:pt x="362" y="78"/>
                    <a:pt x="362" y="78"/>
                  </a:cubicBezTo>
                  <a:cubicBezTo>
                    <a:pt x="362" y="79"/>
                    <a:pt x="362" y="80"/>
                    <a:pt x="361" y="81"/>
                  </a:cubicBezTo>
                  <a:cubicBezTo>
                    <a:pt x="349" y="89"/>
                    <a:pt x="349" y="89"/>
                    <a:pt x="349" y="89"/>
                  </a:cubicBezTo>
                  <a:cubicBezTo>
                    <a:pt x="350" y="92"/>
                    <a:pt x="351" y="95"/>
                    <a:pt x="351" y="99"/>
                  </a:cubicBezTo>
                  <a:cubicBezTo>
                    <a:pt x="365" y="101"/>
                    <a:pt x="365" y="101"/>
                    <a:pt x="365" y="101"/>
                  </a:cubicBezTo>
                  <a:cubicBezTo>
                    <a:pt x="367" y="101"/>
                    <a:pt x="368" y="102"/>
                    <a:pt x="368" y="104"/>
                  </a:cubicBezTo>
                  <a:cubicBezTo>
                    <a:pt x="368" y="104"/>
                    <a:pt x="368" y="104"/>
                    <a:pt x="368" y="104"/>
                  </a:cubicBezTo>
                  <a:cubicBezTo>
                    <a:pt x="368" y="105"/>
                    <a:pt x="367" y="106"/>
                    <a:pt x="366" y="107"/>
                  </a:cubicBezTo>
                  <a:cubicBezTo>
                    <a:pt x="352" y="111"/>
                    <a:pt x="352" y="111"/>
                    <a:pt x="352" y="111"/>
                  </a:cubicBezTo>
                  <a:cubicBezTo>
                    <a:pt x="352" y="114"/>
                    <a:pt x="352" y="118"/>
                    <a:pt x="351" y="121"/>
                  </a:cubicBezTo>
                  <a:cubicBezTo>
                    <a:pt x="364" y="127"/>
                    <a:pt x="364" y="127"/>
                    <a:pt x="364" y="127"/>
                  </a:cubicBezTo>
                  <a:cubicBezTo>
                    <a:pt x="365" y="128"/>
                    <a:pt x="366" y="129"/>
                    <a:pt x="366" y="130"/>
                  </a:cubicBezTo>
                  <a:cubicBezTo>
                    <a:pt x="366" y="130"/>
                    <a:pt x="366" y="130"/>
                    <a:pt x="366" y="131"/>
                  </a:cubicBezTo>
                  <a:cubicBezTo>
                    <a:pt x="366" y="132"/>
                    <a:pt x="364" y="133"/>
                    <a:pt x="363" y="133"/>
                  </a:cubicBezTo>
                  <a:cubicBezTo>
                    <a:pt x="348" y="133"/>
                    <a:pt x="348" y="133"/>
                    <a:pt x="348" y="133"/>
                  </a:cubicBezTo>
                  <a:cubicBezTo>
                    <a:pt x="347" y="136"/>
                    <a:pt x="346" y="139"/>
                    <a:pt x="345" y="142"/>
                  </a:cubicBezTo>
                  <a:cubicBezTo>
                    <a:pt x="355" y="152"/>
                    <a:pt x="355" y="152"/>
                    <a:pt x="355" y="152"/>
                  </a:cubicBezTo>
                  <a:cubicBezTo>
                    <a:pt x="355" y="153"/>
                    <a:pt x="356" y="153"/>
                    <a:pt x="356" y="154"/>
                  </a:cubicBezTo>
                  <a:cubicBezTo>
                    <a:pt x="356" y="155"/>
                    <a:pt x="356" y="155"/>
                    <a:pt x="356" y="156"/>
                  </a:cubicBezTo>
                  <a:cubicBezTo>
                    <a:pt x="355" y="157"/>
                    <a:pt x="353" y="158"/>
                    <a:pt x="352" y="157"/>
                  </a:cubicBezTo>
                  <a:cubicBezTo>
                    <a:pt x="338" y="152"/>
                    <a:pt x="338" y="152"/>
                    <a:pt x="338" y="152"/>
                  </a:cubicBezTo>
                  <a:cubicBezTo>
                    <a:pt x="336" y="155"/>
                    <a:pt x="334" y="157"/>
                    <a:pt x="331" y="160"/>
                  </a:cubicBezTo>
                  <a:cubicBezTo>
                    <a:pt x="338" y="173"/>
                    <a:pt x="338" y="173"/>
                    <a:pt x="338" y="173"/>
                  </a:cubicBezTo>
                  <a:cubicBezTo>
                    <a:pt x="338" y="173"/>
                    <a:pt x="339" y="174"/>
                    <a:pt x="339" y="174"/>
                  </a:cubicBezTo>
                  <a:cubicBezTo>
                    <a:pt x="339" y="175"/>
                    <a:pt x="338" y="176"/>
                    <a:pt x="338" y="176"/>
                  </a:cubicBezTo>
                  <a:cubicBezTo>
                    <a:pt x="336" y="177"/>
                    <a:pt x="335" y="177"/>
                    <a:pt x="334" y="176"/>
                  </a:cubicBezTo>
                  <a:close/>
                  <a:moveTo>
                    <a:pt x="451" y="192"/>
                  </a:moveTo>
                  <a:cubicBezTo>
                    <a:pt x="442" y="195"/>
                    <a:pt x="442" y="195"/>
                    <a:pt x="442" y="195"/>
                  </a:cubicBezTo>
                  <a:cubicBezTo>
                    <a:pt x="442" y="197"/>
                    <a:pt x="442" y="200"/>
                    <a:pt x="441" y="202"/>
                  </a:cubicBezTo>
                  <a:cubicBezTo>
                    <a:pt x="450" y="206"/>
                    <a:pt x="450" y="206"/>
                    <a:pt x="450" y="206"/>
                  </a:cubicBezTo>
                  <a:cubicBezTo>
                    <a:pt x="451" y="206"/>
                    <a:pt x="451" y="207"/>
                    <a:pt x="451" y="208"/>
                  </a:cubicBezTo>
                  <a:cubicBezTo>
                    <a:pt x="451" y="208"/>
                    <a:pt x="451" y="208"/>
                    <a:pt x="451" y="208"/>
                  </a:cubicBezTo>
                  <a:cubicBezTo>
                    <a:pt x="451" y="209"/>
                    <a:pt x="450" y="210"/>
                    <a:pt x="449" y="210"/>
                  </a:cubicBezTo>
                  <a:cubicBezTo>
                    <a:pt x="439" y="210"/>
                    <a:pt x="439" y="210"/>
                    <a:pt x="439" y="210"/>
                  </a:cubicBezTo>
                  <a:cubicBezTo>
                    <a:pt x="439" y="212"/>
                    <a:pt x="438" y="214"/>
                    <a:pt x="437" y="216"/>
                  </a:cubicBezTo>
                  <a:cubicBezTo>
                    <a:pt x="444" y="223"/>
                    <a:pt x="444" y="223"/>
                    <a:pt x="444" y="223"/>
                  </a:cubicBezTo>
                  <a:cubicBezTo>
                    <a:pt x="444" y="223"/>
                    <a:pt x="444" y="224"/>
                    <a:pt x="444" y="224"/>
                  </a:cubicBezTo>
                  <a:cubicBezTo>
                    <a:pt x="444" y="225"/>
                    <a:pt x="444" y="225"/>
                    <a:pt x="444" y="225"/>
                  </a:cubicBezTo>
                  <a:cubicBezTo>
                    <a:pt x="444" y="226"/>
                    <a:pt x="443" y="226"/>
                    <a:pt x="442" y="226"/>
                  </a:cubicBezTo>
                  <a:cubicBezTo>
                    <a:pt x="433" y="223"/>
                    <a:pt x="433" y="223"/>
                    <a:pt x="433" y="223"/>
                  </a:cubicBezTo>
                  <a:cubicBezTo>
                    <a:pt x="431" y="224"/>
                    <a:pt x="430" y="226"/>
                    <a:pt x="428" y="228"/>
                  </a:cubicBezTo>
                  <a:cubicBezTo>
                    <a:pt x="433" y="236"/>
                    <a:pt x="433" y="236"/>
                    <a:pt x="433" y="236"/>
                  </a:cubicBezTo>
                  <a:cubicBezTo>
                    <a:pt x="433" y="237"/>
                    <a:pt x="433" y="237"/>
                    <a:pt x="433" y="237"/>
                  </a:cubicBezTo>
                  <a:cubicBezTo>
                    <a:pt x="433" y="238"/>
                    <a:pt x="433" y="239"/>
                    <a:pt x="432" y="239"/>
                  </a:cubicBezTo>
                  <a:cubicBezTo>
                    <a:pt x="431" y="240"/>
                    <a:pt x="430" y="239"/>
                    <a:pt x="430" y="239"/>
                  </a:cubicBezTo>
                  <a:cubicBezTo>
                    <a:pt x="422" y="233"/>
                    <a:pt x="422" y="233"/>
                    <a:pt x="422" y="233"/>
                  </a:cubicBezTo>
                  <a:cubicBezTo>
                    <a:pt x="420" y="234"/>
                    <a:pt x="418" y="235"/>
                    <a:pt x="416" y="236"/>
                  </a:cubicBezTo>
                  <a:cubicBezTo>
                    <a:pt x="418" y="246"/>
                    <a:pt x="418" y="246"/>
                    <a:pt x="418" y="246"/>
                  </a:cubicBezTo>
                  <a:cubicBezTo>
                    <a:pt x="418" y="246"/>
                    <a:pt x="418" y="246"/>
                    <a:pt x="418" y="247"/>
                  </a:cubicBezTo>
                  <a:cubicBezTo>
                    <a:pt x="418" y="247"/>
                    <a:pt x="417" y="248"/>
                    <a:pt x="417" y="248"/>
                  </a:cubicBezTo>
                  <a:cubicBezTo>
                    <a:pt x="416" y="249"/>
                    <a:pt x="415" y="248"/>
                    <a:pt x="414" y="247"/>
                  </a:cubicBezTo>
                  <a:cubicBezTo>
                    <a:pt x="409" y="239"/>
                    <a:pt x="409" y="239"/>
                    <a:pt x="409" y="239"/>
                  </a:cubicBezTo>
                  <a:cubicBezTo>
                    <a:pt x="407" y="240"/>
                    <a:pt x="404" y="241"/>
                    <a:pt x="402" y="241"/>
                  </a:cubicBezTo>
                  <a:cubicBezTo>
                    <a:pt x="401" y="250"/>
                    <a:pt x="401" y="250"/>
                    <a:pt x="401" y="250"/>
                  </a:cubicBezTo>
                  <a:cubicBezTo>
                    <a:pt x="401" y="250"/>
                    <a:pt x="401" y="251"/>
                    <a:pt x="401" y="251"/>
                  </a:cubicBezTo>
                  <a:cubicBezTo>
                    <a:pt x="401" y="252"/>
                    <a:pt x="400" y="252"/>
                    <a:pt x="399" y="252"/>
                  </a:cubicBezTo>
                  <a:cubicBezTo>
                    <a:pt x="399" y="252"/>
                    <a:pt x="399" y="252"/>
                    <a:pt x="399" y="252"/>
                  </a:cubicBezTo>
                  <a:cubicBezTo>
                    <a:pt x="398" y="252"/>
                    <a:pt x="397" y="252"/>
                    <a:pt x="397" y="251"/>
                  </a:cubicBezTo>
                  <a:cubicBezTo>
                    <a:pt x="394" y="242"/>
                    <a:pt x="394" y="242"/>
                    <a:pt x="394" y="242"/>
                  </a:cubicBezTo>
                  <a:cubicBezTo>
                    <a:pt x="392" y="242"/>
                    <a:pt x="390" y="241"/>
                    <a:pt x="387" y="241"/>
                  </a:cubicBezTo>
                  <a:cubicBezTo>
                    <a:pt x="383" y="250"/>
                    <a:pt x="383" y="250"/>
                    <a:pt x="383" y="250"/>
                  </a:cubicBezTo>
                  <a:cubicBezTo>
                    <a:pt x="383" y="251"/>
                    <a:pt x="382" y="251"/>
                    <a:pt x="381" y="251"/>
                  </a:cubicBezTo>
                  <a:cubicBezTo>
                    <a:pt x="380" y="251"/>
                    <a:pt x="379" y="250"/>
                    <a:pt x="379" y="249"/>
                  </a:cubicBezTo>
                  <a:cubicBezTo>
                    <a:pt x="379" y="249"/>
                    <a:pt x="379" y="249"/>
                    <a:pt x="379" y="249"/>
                  </a:cubicBezTo>
                  <a:cubicBezTo>
                    <a:pt x="380" y="239"/>
                    <a:pt x="380" y="239"/>
                    <a:pt x="380" y="239"/>
                  </a:cubicBezTo>
                  <a:cubicBezTo>
                    <a:pt x="377" y="238"/>
                    <a:pt x="375" y="237"/>
                    <a:pt x="373" y="236"/>
                  </a:cubicBezTo>
                  <a:cubicBezTo>
                    <a:pt x="367" y="243"/>
                    <a:pt x="367" y="243"/>
                    <a:pt x="367" y="243"/>
                  </a:cubicBezTo>
                  <a:cubicBezTo>
                    <a:pt x="366" y="244"/>
                    <a:pt x="365" y="244"/>
                    <a:pt x="364" y="244"/>
                  </a:cubicBezTo>
                  <a:cubicBezTo>
                    <a:pt x="364" y="243"/>
                    <a:pt x="363" y="243"/>
                    <a:pt x="363" y="242"/>
                  </a:cubicBezTo>
                  <a:cubicBezTo>
                    <a:pt x="363" y="242"/>
                    <a:pt x="363" y="242"/>
                    <a:pt x="364" y="241"/>
                  </a:cubicBezTo>
                  <a:cubicBezTo>
                    <a:pt x="367" y="232"/>
                    <a:pt x="367" y="232"/>
                    <a:pt x="367" y="232"/>
                  </a:cubicBezTo>
                  <a:cubicBezTo>
                    <a:pt x="365" y="231"/>
                    <a:pt x="363" y="229"/>
                    <a:pt x="361" y="228"/>
                  </a:cubicBezTo>
                  <a:cubicBezTo>
                    <a:pt x="353" y="232"/>
                    <a:pt x="353" y="232"/>
                    <a:pt x="353" y="232"/>
                  </a:cubicBezTo>
                  <a:cubicBezTo>
                    <a:pt x="352" y="233"/>
                    <a:pt x="351" y="233"/>
                    <a:pt x="350" y="232"/>
                  </a:cubicBezTo>
                  <a:cubicBezTo>
                    <a:pt x="350" y="232"/>
                    <a:pt x="350" y="231"/>
                    <a:pt x="350" y="231"/>
                  </a:cubicBezTo>
                  <a:cubicBezTo>
                    <a:pt x="350" y="230"/>
                    <a:pt x="350" y="230"/>
                    <a:pt x="351" y="229"/>
                  </a:cubicBezTo>
                  <a:cubicBezTo>
                    <a:pt x="356" y="222"/>
                    <a:pt x="356" y="222"/>
                    <a:pt x="356" y="222"/>
                  </a:cubicBezTo>
                  <a:cubicBezTo>
                    <a:pt x="355" y="220"/>
                    <a:pt x="354" y="218"/>
                    <a:pt x="353" y="216"/>
                  </a:cubicBezTo>
                  <a:cubicBezTo>
                    <a:pt x="343" y="217"/>
                    <a:pt x="343" y="217"/>
                    <a:pt x="343" y="217"/>
                  </a:cubicBezTo>
                  <a:cubicBezTo>
                    <a:pt x="342" y="218"/>
                    <a:pt x="341" y="217"/>
                    <a:pt x="341" y="216"/>
                  </a:cubicBezTo>
                  <a:cubicBezTo>
                    <a:pt x="341" y="216"/>
                    <a:pt x="341" y="216"/>
                    <a:pt x="341" y="216"/>
                  </a:cubicBezTo>
                  <a:cubicBezTo>
                    <a:pt x="341" y="215"/>
                    <a:pt x="341" y="214"/>
                    <a:pt x="342" y="214"/>
                  </a:cubicBezTo>
                  <a:cubicBezTo>
                    <a:pt x="350" y="208"/>
                    <a:pt x="350" y="208"/>
                    <a:pt x="350" y="208"/>
                  </a:cubicBezTo>
                  <a:cubicBezTo>
                    <a:pt x="349" y="206"/>
                    <a:pt x="349" y="204"/>
                    <a:pt x="348" y="202"/>
                  </a:cubicBezTo>
                  <a:cubicBezTo>
                    <a:pt x="339" y="200"/>
                    <a:pt x="339" y="200"/>
                    <a:pt x="339" y="200"/>
                  </a:cubicBezTo>
                  <a:cubicBezTo>
                    <a:pt x="338" y="200"/>
                    <a:pt x="337" y="200"/>
                    <a:pt x="337" y="199"/>
                  </a:cubicBezTo>
                  <a:cubicBezTo>
                    <a:pt x="337" y="199"/>
                    <a:pt x="337" y="198"/>
                    <a:pt x="337" y="198"/>
                  </a:cubicBezTo>
                  <a:cubicBezTo>
                    <a:pt x="337" y="197"/>
                    <a:pt x="338" y="197"/>
                    <a:pt x="339" y="197"/>
                  </a:cubicBezTo>
                  <a:cubicBezTo>
                    <a:pt x="348" y="194"/>
                    <a:pt x="348" y="194"/>
                    <a:pt x="348" y="194"/>
                  </a:cubicBezTo>
                  <a:cubicBezTo>
                    <a:pt x="348" y="191"/>
                    <a:pt x="348" y="189"/>
                    <a:pt x="348" y="187"/>
                  </a:cubicBezTo>
                  <a:cubicBezTo>
                    <a:pt x="340" y="183"/>
                    <a:pt x="340" y="183"/>
                    <a:pt x="340" y="183"/>
                  </a:cubicBezTo>
                  <a:cubicBezTo>
                    <a:pt x="339" y="182"/>
                    <a:pt x="338" y="182"/>
                    <a:pt x="338" y="181"/>
                  </a:cubicBezTo>
                  <a:cubicBezTo>
                    <a:pt x="338" y="181"/>
                    <a:pt x="338" y="181"/>
                    <a:pt x="338" y="180"/>
                  </a:cubicBezTo>
                  <a:cubicBezTo>
                    <a:pt x="339" y="179"/>
                    <a:pt x="340" y="179"/>
                    <a:pt x="341" y="179"/>
                  </a:cubicBezTo>
                  <a:cubicBezTo>
                    <a:pt x="350" y="179"/>
                    <a:pt x="350" y="179"/>
                    <a:pt x="350" y="179"/>
                  </a:cubicBezTo>
                  <a:cubicBezTo>
                    <a:pt x="351" y="177"/>
                    <a:pt x="352" y="175"/>
                    <a:pt x="353" y="173"/>
                  </a:cubicBezTo>
                  <a:cubicBezTo>
                    <a:pt x="346" y="166"/>
                    <a:pt x="346" y="166"/>
                    <a:pt x="346" y="166"/>
                  </a:cubicBezTo>
                  <a:cubicBezTo>
                    <a:pt x="346" y="166"/>
                    <a:pt x="345" y="165"/>
                    <a:pt x="345" y="165"/>
                  </a:cubicBezTo>
                  <a:cubicBezTo>
                    <a:pt x="345" y="164"/>
                    <a:pt x="345" y="164"/>
                    <a:pt x="345" y="164"/>
                  </a:cubicBezTo>
                  <a:cubicBezTo>
                    <a:pt x="346" y="163"/>
                    <a:pt x="347" y="163"/>
                    <a:pt x="348" y="163"/>
                  </a:cubicBezTo>
                  <a:cubicBezTo>
                    <a:pt x="357" y="166"/>
                    <a:pt x="357" y="166"/>
                    <a:pt x="357" y="166"/>
                  </a:cubicBezTo>
                  <a:cubicBezTo>
                    <a:pt x="358" y="164"/>
                    <a:pt x="360" y="163"/>
                    <a:pt x="361" y="161"/>
                  </a:cubicBezTo>
                  <a:cubicBezTo>
                    <a:pt x="357" y="153"/>
                    <a:pt x="357" y="153"/>
                    <a:pt x="357" y="153"/>
                  </a:cubicBezTo>
                  <a:cubicBezTo>
                    <a:pt x="357" y="152"/>
                    <a:pt x="357" y="152"/>
                    <a:pt x="357" y="151"/>
                  </a:cubicBezTo>
                  <a:cubicBezTo>
                    <a:pt x="357" y="151"/>
                    <a:pt x="357" y="150"/>
                    <a:pt x="357" y="150"/>
                  </a:cubicBezTo>
                  <a:cubicBezTo>
                    <a:pt x="358" y="149"/>
                    <a:pt x="359" y="149"/>
                    <a:pt x="360" y="150"/>
                  </a:cubicBezTo>
                  <a:cubicBezTo>
                    <a:pt x="368" y="156"/>
                    <a:pt x="368" y="156"/>
                    <a:pt x="368" y="156"/>
                  </a:cubicBezTo>
                  <a:cubicBezTo>
                    <a:pt x="369" y="155"/>
                    <a:pt x="371" y="153"/>
                    <a:pt x="373" y="152"/>
                  </a:cubicBezTo>
                  <a:cubicBezTo>
                    <a:pt x="372" y="143"/>
                    <a:pt x="372" y="143"/>
                    <a:pt x="372" y="143"/>
                  </a:cubicBezTo>
                  <a:cubicBezTo>
                    <a:pt x="372" y="143"/>
                    <a:pt x="372" y="143"/>
                    <a:pt x="372" y="142"/>
                  </a:cubicBezTo>
                  <a:cubicBezTo>
                    <a:pt x="372" y="142"/>
                    <a:pt x="372" y="141"/>
                    <a:pt x="373" y="141"/>
                  </a:cubicBezTo>
                  <a:cubicBezTo>
                    <a:pt x="374" y="140"/>
                    <a:pt x="375" y="141"/>
                    <a:pt x="375" y="142"/>
                  </a:cubicBezTo>
                  <a:cubicBezTo>
                    <a:pt x="381" y="149"/>
                    <a:pt x="381" y="149"/>
                    <a:pt x="381" y="149"/>
                  </a:cubicBezTo>
                  <a:cubicBezTo>
                    <a:pt x="383" y="149"/>
                    <a:pt x="385" y="148"/>
                    <a:pt x="387" y="148"/>
                  </a:cubicBezTo>
                  <a:cubicBezTo>
                    <a:pt x="389" y="138"/>
                    <a:pt x="389" y="138"/>
                    <a:pt x="389" y="138"/>
                  </a:cubicBezTo>
                  <a:cubicBezTo>
                    <a:pt x="389" y="138"/>
                    <a:pt x="389" y="138"/>
                    <a:pt x="389" y="138"/>
                  </a:cubicBezTo>
                  <a:cubicBezTo>
                    <a:pt x="389" y="137"/>
                    <a:pt x="390" y="136"/>
                    <a:pt x="391" y="136"/>
                  </a:cubicBezTo>
                  <a:cubicBezTo>
                    <a:pt x="392" y="136"/>
                    <a:pt x="393" y="137"/>
                    <a:pt x="393" y="138"/>
                  </a:cubicBezTo>
                  <a:cubicBezTo>
                    <a:pt x="395" y="147"/>
                    <a:pt x="395" y="147"/>
                    <a:pt x="395" y="147"/>
                  </a:cubicBezTo>
                  <a:cubicBezTo>
                    <a:pt x="398" y="147"/>
                    <a:pt x="400" y="147"/>
                    <a:pt x="402" y="148"/>
                  </a:cubicBezTo>
                  <a:cubicBezTo>
                    <a:pt x="407" y="139"/>
                    <a:pt x="407" y="139"/>
                    <a:pt x="407" y="139"/>
                  </a:cubicBezTo>
                  <a:cubicBezTo>
                    <a:pt x="407" y="138"/>
                    <a:pt x="408" y="138"/>
                    <a:pt x="409" y="138"/>
                  </a:cubicBezTo>
                  <a:cubicBezTo>
                    <a:pt x="410" y="138"/>
                    <a:pt x="410" y="139"/>
                    <a:pt x="410" y="140"/>
                  </a:cubicBezTo>
                  <a:cubicBezTo>
                    <a:pt x="410" y="140"/>
                    <a:pt x="410" y="140"/>
                    <a:pt x="410" y="140"/>
                  </a:cubicBezTo>
                  <a:cubicBezTo>
                    <a:pt x="410" y="150"/>
                    <a:pt x="410" y="150"/>
                    <a:pt x="410" y="150"/>
                  </a:cubicBezTo>
                  <a:cubicBezTo>
                    <a:pt x="412" y="150"/>
                    <a:pt x="414" y="151"/>
                    <a:pt x="416" y="152"/>
                  </a:cubicBezTo>
                  <a:cubicBezTo>
                    <a:pt x="423" y="146"/>
                    <a:pt x="423" y="146"/>
                    <a:pt x="423" y="146"/>
                  </a:cubicBezTo>
                  <a:cubicBezTo>
                    <a:pt x="424" y="145"/>
                    <a:pt x="425" y="145"/>
                    <a:pt x="426" y="145"/>
                  </a:cubicBezTo>
                  <a:cubicBezTo>
                    <a:pt x="426" y="145"/>
                    <a:pt x="426" y="146"/>
                    <a:pt x="426" y="147"/>
                  </a:cubicBezTo>
                  <a:cubicBezTo>
                    <a:pt x="426" y="147"/>
                    <a:pt x="426" y="147"/>
                    <a:pt x="426" y="148"/>
                  </a:cubicBezTo>
                  <a:cubicBezTo>
                    <a:pt x="423" y="157"/>
                    <a:pt x="423" y="157"/>
                    <a:pt x="423" y="157"/>
                  </a:cubicBezTo>
                  <a:cubicBezTo>
                    <a:pt x="425" y="158"/>
                    <a:pt x="427" y="159"/>
                    <a:pt x="428" y="161"/>
                  </a:cubicBezTo>
                  <a:cubicBezTo>
                    <a:pt x="437" y="157"/>
                    <a:pt x="437" y="157"/>
                    <a:pt x="437" y="157"/>
                  </a:cubicBezTo>
                  <a:cubicBezTo>
                    <a:pt x="437" y="156"/>
                    <a:pt x="439" y="156"/>
                    <a:pt x="439" y="157"/>
                  </a:cubicBezTo>
                  <a:cubicBezTo>
                    <a:pt x="440" y="157"/>
                    <a:pt x="440" y="158"/>
                    <a:pt x="440" y="158"/>
                  </a:cubicBezTo>
                  <a:cubicBezTo>
                    <a:pt x="440" y="159"/>
                    <a:pt x="440" y="159"/>
                    <a:pt x="439" y="160"/>
                  </a:cubicBezTo>
                  <a:cubicBezTo>
                    <a:pt x="433" y="167"/>
                    <a:pt x="433" y="167"/>
                    <a:pt x="433" y="167"/>
                  </a:cubicBezTo>
                  <a:cubicBezTo>
                    <a:pt x="435" y="169"/>
                    <a:pt x="436" y="171"/>
                    <a:pt x="437" y="173"/>
                  </a:cubicBezTo>
                  <a:cubicBezTo>
                    <a:pt x="446" y="172"/>
                    <a:pt x="446" y="172"/>
                    <a:pt x="446" y="172"/>
                  </a:cubicBezTo>
                  <a:cubicBezTo>
                    <a:pt x="447" y="171"/>
                    <a:pt x="448" y="172"/>
                    <a:pt x="449" y="173"/>
                  </a:cubicBezTo>
                  <a:cubicBezTo>
                    <a:pt x="449" y="173"/>
                    <a:pt x="449" y="173"/>
                    <a:pt x="449" y="173"/>
                  </a:cubicBezTo>
                  <a:cubicBezTo>
                    <a:pt x="449" y="174"/>
                    <a:pt x="448" y="175"/>
                    <a:pt x="448" y="175"/>
                  </a:cubicBezTo>
                  <a:cubicBezTo>
                    <a:pt x="440" y="180"/>
                    <a:pt x="440" y="180"/>
                    <a:pt x="440" y="180"/>
                  </a:cubicBezTo>
                  <a:cubicBezTo>
                    <a:pt x="441" y="183"/>
                    <a:pt x="441" y="185"/>
                    <a:pt x="441" y="187"/>
                  </a:cubicBezTo>
                  <a:cubicBezTo>
                    <a:pt x="451" y="189"/>
                    <a:pt x="451" y="189"/>
                    <a:pt x="451" y="189"/>
                  </a:cubicBezTo>
                  <a:cubicBezTo>
                    <a:pt x="452" y="188"/>
                    <a:pt x="453" y="189"/>
                    <a:pt x="453" y="190"/>
                  </a:cubicBezTo>
                  <a:cubicBezTo>
                    <a:pt x="453" y="190"/>
                    <a:pt x="453" y="190"/>
                    <a:pt x="453" y="190"/>
                  </a:cubicBezTo>
                  <a:cubicBezTo>
                    <a:pt x="453" y="191"/>
                    <a:pt x="452" y="192"/>
                    <a:pt x="451" y="192"/>
                  </a:cubicBezTo>
                  <a:close/>
                </a:path>
              </a:pathLst>
            </a:custGeom>
            <a:solidFill>
              <a:srgbClr val="A5A5A5"/>
            </a:solidFill>
            <a:ln w="9525">
              <a:noFill/>
              <a:miter lim="800000"/>
            </a:ln>
          </p:spPr>
          <p:txBody>
            <a:bodyPr bIns="34290" lIns="68580" rIns="68580" tIns="34290"/>
            <a:lstStyle/>
            <a:p>
              <a:endParaRPr altLang="en-US" lang="zh-CN"/>
            </a:p>
          </p:txBody>
        </p:sp>
        <p:sp>
          <p:nvSpPr>
            <p:cNvPr id="16430" name="Oval 24"/>
            <p:cNvSpPr>
              <a:spLocks noChangeArrowheads="1"/>
            </p:cNvSpPr>
            <p:nvPr/>
          </p:nvSpPr>
          <p:spPr bwMode="auto">
            <a:xfrm>
              <a:off x="1439863" y="1477963"/>
              <a:ext cx="77788" cy="79375"/>
            </a:xfrm>
            <a:prstGeom prst="ellipse">
              <a:avLst/>
            </a:prstGeom>
            <a:solidFill>
              <a:srgbClr val="A5A5A5"/>
            </a:solidFill>
            <a:ln w="9525">
              <a:noFill/>
              <a:round/>
            </a:ln>
          </p:spPr>
          <p:txBody>
            <a:bodyPr bIns="34290" lIns="68580" rIns="68580" tIns="34290"/>
            <a:lstStyle/>
            <a:p>
              <a:endParaRPr altLang="zh-CN" b="1" i="1" lang="zh-CN" sz="1000">
                <a:solidFill>
                  <a:srgbClr val="FFFFFF"/>
                </a:solidFill>
                <a:latin charset="0" pitchFamily="34" typeface="Segoe UI"/>
                <a:sym charset="0" pitchFamily="34" typeface="Segoe UI"/>
              </a:endParaRPr>
            </a:p>
          </p:txBody>
        </p:sp>
        <p:sp>
          <p:nvSpPr>
            <p:cNvPr id="16431" name="Freeform 25"/>
            <p:cNvSpPr>
              <a:spLocks noChangeArrowheads="1"/>
            </p:cNvSpPr>
            <p:nvPr/>
          </p:nvSpPr>
          <p:spPr bwMode="auto">
            <a:xfrm>
              <a:off x="1349375" y="431800"/>
              <a:ext cx="889000" cy="357188"/>
            </a:xfrm>
            <a:custGeom>
              <a:gdLst>
                <a:gd fmla="*/ 2147483647 w 237" name="T0"/>
                <a:gd fmla="*/ 1342981800 h 95" name="T1"/>
                <a:gd fmla="*/ 2147483647 w 237" name="T2"/>
                <a:gd fmla="*/ 1328844680 h 95" name="T3"/>
                <a:gd fmla="*/ 2147483647 w 237" name="T4"/>
                <a:gd fmla="*/ 1159206753 h 95" name="T5"/>
                <a:gd fmla="*/ 2147483647 w 237" name="T6"/>
                <a:gd fmla="*/ 1116795392 h 95" name="T7"/>
                <a:gd fmla="*/ 2147483647 w 237" name="T8"/>
                <a:gd fmla="*/ 1088521151 h 95" name="T9"/>
                <a:gd fmla="*/ 2147483647 w 237" name="T10"/>
                <a:gd fmla="*/ 1060250669 h 95" name="T11"/>
                <a:gd fmla="*/ 2147483647 w 237" name="T12"/>
                <a:gd fmla="*/ 1102658271 h 95" name="T13"/>
                <a:gd fmla="*/ 2147483647 w 237" name="T14"/>
                <a:gd fmla="*/ 933020110 h 95" name="T15"/>
                <a:gd fmla="*/ 2147483647 w 237" name="T16"/>
                <a:gd fmla="*/ 692696581 h 95" name="T17"/>
                <a:gd fmla="*/ 2147483647 w 237" name="T18"/>
                <a:gd fmla="*/ 650285219 h 95" name="T19"/>
                <a:gd fmla="*/ 2147483647 w 237" name="T20"/>
                <a:gd fmla="*/ 622010978 h 95" name="T21"/>
                <a:gd fmla="*/ 2147483647 w 237" name="T22"/>
                <a:gd fmla="*/ 607877618 h 95" name="T23"/>
                <a:gd fmla="*/ 2147483647 w 237" name="T24"/>
                <a:gd fmla="*/ 749241303 h 95" name="T25"/>
                <a:gd fmla="*/ 2147483647 w 237" name="T26"/>
                <a:gd fmla="*/ 607877618 h 95" name="T27"/>
                <a:gd fmla="*/ 2147483647 w 237" name="T28"/>
                <a:gd fmla="*/ 339279730 h 95" name="T29"/>
                <a:gd fmla="*/ 2147483647 w 237" name="T30"/>
                <a:gd fmla="*/ 311005489 h 95" name="T31"/>
                <a:gd fmla="*/ 2147483647 w 237" name="T32"/>
                <a:gd fmla="*/ 254460767 h 95" name="T33"/>
                <a:gd fmla="*/ 2147483647 w 237" name="T34"/>
                <a:gd fmla="*/ 282731248 h 95" name="T35"/>
                <a:gd fmla="*/ 2147483647 w 237" name="T36"/>
                <a:gd fmla="*/ 480647175 h 95" name="T37"/>
                <a:gd fmla="*/ 2147483647 w 237" name="T38"/>
                <a:gd fmla="*/ 395824452 h 95" name="T39"/>
                <a:gd fmla="*/ 2147483647 w 237" name="T40"/>
                <a:gd fmla="*/ 113093234 h 95" name="T41"/>
                <a:gd fmla="*/ 2147483647 w 237" name="T42"/>
                <a:gd fmla="*/ 98956113 h 95" name="T43"/>
                <a:gd fmla="*/ 2124631618 w 237" name="T44"/>
                <a:gd fmla="*/ 42411376 h 95" name="T45"/>
                <a:gd fmla="*/ 2054280603 w 237" name="T46"/>
                <a:gd fmla="*/ 84818993 h 95" name="T47"/>
                <a:gd fmla="*/ 1927648306 w 237" name="T48"/>
                <a:gd fmla="*/ 339279730 h 95" name="T49"/>
                <a:gd fmla="*/ 1716591508 w 237" name="T50"/>
                <a:gd fmla="*/ 325142610 h 95" name="T51"/>
                <a:gd fmla="*/ 1632166538 w 237" name="T52"/>
                <a:gd fmla="*/ 56544737 h 95" name="T53"/>
                <a:gd fmla="*/ 1575885725 w 237" name="T54"/>
                <a:gd fmla="*/ 0 h 95" name="T55"/>
                <a:gd fmla="*/ 1519604913 w 237" name="T56"/>
                <a:gd fmla="*/ 56544737 h 95" name="T57"/>
                <a:gd fmla="*/ 1519604913 w 237" name="T58"/>
                <a:gd fmla="*/ 56544737 h 95" name="T59"/>
                <a:gd fmla="*/ 1477394304 w 237" name="T60"/>
                <a:gd fmla="*/ 339279730 h 95" name="T61"/>
                <a:gd fmla="*/ 1280407709 w 237" name="T62"/>
                <a:gd fmla="*/ 395824452 h 95" name="T63"/>
                <a:gd fmla="*/ 1111561520 w 237" name="T64"/>
                <a:gd fmla="*/ 155504624 h 95" name="T65"/>
                <a:gd fmla="*/ 1041210505 w 237" name="T66"/>
                <a:gd fmla="*/ 127230383 h 95" name="T67"/>
                <a:gd fmla="*/ 998999895 w 237" name="T68"/>
                <a:gd fmla="*/ 169637985 h 95" name="T69"/>
                <a:gd fmla="*/ 1013070098 w 237" name="T70"/>
                <a:gd fmla="*/ 197912226 h 95" name="T71"/>
                <a:gd fmla="*/ 1055280708 w 237" name="T72"/>
                <a:gd fmla="*/ 480647175 h 95" name="T73"/>
                <a:gd fmla="*/ 886434285 w 237" name="T74"/>
                <a:gd fmla="*/ 593740497 h 95" name="T75"/>
                <a:gd fmla="*/ 647240831 w 237" name="T76"/>
                <a:gd fmla="*/ 409961573 h 95" name="T77"/>
                <a:gd fmla="*/ 576886065 w 237" name="T78"/>
                <a:gd fmla="*/ 409961573 h 95" name="T79"/>
                <a:gd fmla="*/ 548745659 w 237" name="T80"/>
                <a:gd fmla="*/ 452372934 h 95" name="T81"/>
                <a:gd fmla="*/ 562815862 w 237" name="T82"/>
                <a:gd fmla="*/ 480647175 h 95" name="T83"/>
                <a:gd fmla="*/ 689451441 w 237" name="T84"/>
                <a:gd fmla="*/ 749241303 h 95" name="T85"/>
                <a:gd fmla="*/ 562815862 w 237" name="T86"/>
                <a:gd fmla="*/ 904745869 h 95" name="T87"/>
                <a:gd fmla="*/ 295478134 w 237" name="T88"/>
                <a:gd fmla="*/ 805789785 h 95" name="T89"/>
                <a:gd fmla="*/ 211056857 w 237" name="T90"/>
                <a:gd fmla="*/ 819926906 h 95" name="T91"/>
                <a:gd fmla="*/ 196986653 w 237" name="T92"/>
                <a:gd fmla="*/ 848197387 h 95" name="T93"/>
                <a:gd fmla="*/ 225127060 w 237" name="T94"/>
                <a:gd fmla="*/ 904745869 h 95" name="T95"/>
                <a:gd fmla="*/ 436183916 w 237" name="T96"/>
                <a:gd fmla="*/ 1102658271 h 95" name="T97"/>
                <a:gd fmla="*/ 351758946 w 237" name="T98"/>
                <a:gd fmla="*/ 1300570439 h 95" name="T99"/>
                <a:gd fmla="*/ 70351045 w 237" name="T100"/>
                <a:gd fmla="*/ 1286437078 h 95" name="T101"/>
                <a:gd fmla="*/ 0 w 237" name="T102"/>
                <a:gd fmla="*/ 1328844680 h 95" name="T103"/>
                <a:gd fmla="*/ 0 w 237" name="T104"/>
                <a:gd fmla="*/ 1342981800 h 95" name="T105"/>
                <a:gd fmla="*/ 2147483647 w 237" name="T106"/>
                <a:gd fmla="*/ 1342981800 h 95"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237" name="T162"/>
                <a:gd fmla="*/ 0 h 95" name="T163"/>
                <a:gd fmla="*/ 237 w 237" name="T164"/>
                <a:gd fmla="*/ 95 h 95"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95" w="236">
                  <a:moveTo>
                    <a:pt x="218" y="95"/>
                  </a:moveTo>
                  <a:cubicBezTo>
                    <a:pt x="218" y="95"/>
                    <a:pt x="217" y="94"/>
                    <a:pt x="217" y="94"/>
                  </a:cubicBezTo>
                  <a:cubicBezTo>
                    <a:pt x="234" y="82"/>
                    <a:pt x="234" y="82"/>
                    <a:pt x="234" y="82"/>
                  </a:cubicBezTo>
                  <a:cubicBezTo>
                    <a:pt x="236" y="82"/>
                    <a:pt x="237" y="80"/>
                    <a:pt x="237" y="79"/>
                  </a:cubicBezTo>
                  <a:cubicBezTo>
                    <a:pt x="237" y="78"/>
                    <a:pt x="236" y="78"/>
                    <a:pt x="236" y="77"/>
                  </a:cubicBezTo>
                  <a:cubicBezTo>
                    <a:pt x="235" y="75"/>
                    <a:pt x="233" y="74"/>
                    <a:pt x="231" y="75"/>
                  </a:cubicBezTo>
                  <a:cubicBezTo>
                    <a:pt x="211" y="78"/>
                    <a:pt x="211" y="78"/>
                    <a:pt x="211" y="78"/>
                  </a:cubicBezTo>
                  <a:cubicBezTo>
                    <a:pt x="209" y="74"/>
                    <a:pt x="206" y="70"/>
                    <a:pt x="203" y="66"/>
                  </a:cubicBezTo>
                  <a:cubicBezTo>
                    <a:pt x="216" y="49"/>
                    <a:pt x="216" y="49"/>
                    <a:pt x="216" y="49"/>
                  </a:cubicBezTo>
                  <a:cubicBezTo>
                    <a:pt x="217" y="49"/>
                    <a:pt x="217" y="48"/>
                    <a:pt x="217" y="46"/>
                  </a:cubicBezTo>
                  <a:cubicBezTo>
                    <a:pt x="217" y="46"/>
                    <a:pt x="217" y="45"/>
                    <a:pt x="216" y="44"/>
                  </a:cubicBezTo>
                  <a:cubicBezTo>
                    <a:pt x="215" y="42"/>
                    <a:pt x="212" y="42"/>
                    <a:pt x="211" y="43"/>
                  </a:cubicBezTo>
                  <a:cubicBezTo>
                    <a:pt x="192" y="53"/>
                    <a:pt x="192" y="53"/>
                    <a:pt x="192" y="53"/>
                  </a:cubicBezTo>
                  <a:cubicBezTo>
                    <a:pt x="189" y="49"/>
                    <a:pt x="185" y="46"/>
                    <a:pt x="181" y="43"/>
                  </a:cubicBezTo>
                  <a:cubicBezTo>
                    <a:pt x="188" y="24"/>
                    <a:pt x="188" y="24"/>
                    <a:pt x="188" y="24"/>
                  </a:cubicBezTo>
                  <a:cubicBezTo>
                    <a:pt x="188" y="23"/>
                    <a:pt x="189" y="22"/>
                    <a:pt x="189" y="22"/>
                  </a:cubicBezTo>
                  <a:cubicBezTo>
                    <a:pt x="189" y="20"/>
                    <a:pt x="188" y="19"/>
                    <a:pt x="187" y="18"/>
                  </a:cubicBezTo>
                  <a:cubicBezTo>
                    <a:pt x="185" y="17"/>
                    <a:pt x="182" y="18"/>
                    <a:pt x="181" y="20"/>
                  </a:cubicBezTo>
                  <a:cubicBezTo>
                    <a:pt x="167" y="34"/>
                    <a:pt x="167" y="34"/>
                    <a:pt x="167" y="34"/>
                  </a:cubicBezTo>
                  <a:cubicBezTo>
                    <a:pt x="162" y="32"/>
                    <a:pt x="158" y="30"/>
                    <a:pt x="153" y="28"/>
                  </a:cubicBezTo>
                  <a:cubicBezTo>
                    <a:pt x="154" y="8"/>
                    <a:pt x="154" y="8"/>
                    <a:pt x="154" y="8"/>
                  </a:cubicBezTo>
                  <a:cubicBezTo>
                    <a:pt x="154" y="8"/>
                    <a:pt x="154" y="7"/>
                    <a:pt x="154" y="7"/>
                  </a:cubicBezTo>
                  <a:cubicBezTo>
                    <a:pt x="154" y="5"/>
                    <a:pt x="153" y="4"/>
                    <a:pt x="151" y="3"/>
                  </a:cubicBezTo>
                  <a:cubicBezTo>
                    <a:pt x="149" y="3"/>
                    <a:pt x="146" y="4"/>
                    <a:pt x="146" y="6"/>
                  </a:cubicBezTo>
                  <a:cubicBezTo>
                    <a:pt x="137" y="24"/>
                    <a:pt x="137" y="24"/>
                    <a:pt x="137" y="24"/>
                  </a:cubicBezTo>
                  <a:cubicBezTo>
                    <a:pt x="132" y="24"/>
                    <a:pt x="127" y="23"/>
                    <a:pt x="122" y="23"/>
                  </a:cubicBezTo>
                  <a:cubicBezTo>
                    <a:pt x="116" y="4"/>
                    <a:pt x="116" y="4"/>
                    <a:pt x="116" y="4"/>
                  </a:cubicBezTo>
                  <a:cubicBezTo>
                    <a:pt x="116" y="1"/>
                    <a:pt x="114" y="0"/>
                    <a:pt x="112" y="0"/>
                  </a:cubicBezTo>
                  <a:cubicBezTo>
                    <a:pt x="110" y="0"/>
                    <a:pt x="108" y="2"/>
                    <a:pt x="108" y="4"/>
                  </a:cubicBezTo>
                  <a:cubicBezTo>
                    <a:pt x="108" y="4"/>
                    <a:pt x="108" y="4"/>
                    <a:pt x="108" y="4"/>
                  </a:cubicBezTo>
                  <a:cubicBezTo>
                    <a:pt x="105" y="24"/>
                    <a:pt x="105" y="24"/>
                    <a:pt x="105" y="24"/>
                  </a:cubicBezTo>
                  <a:cubicBezTo>
                    <a:pt x="100" y="25"/>
                    <a:pt x="95" y="26"/>
                    <a:pt x="91" y="28"/>
                  </a:cubicBezTo>
                  <a:cubicBezTo>
                    <a:pt x="79" y="11"/>
                    <a:pt x="79" y="11"/>
                    <a:pt x="79" y="11"/>
                  </a:cubicBezTo>
                  <a:cubicBezTo>
                    <a:pt x="78" y="9"/>
                    <a:pt x="76" y="8"/>
                    <a:pt x="74" y="9"/>
                  </a:cubicBezTo>
                  <a:cubicBezTo>
                    <a:pt x="72" y="9"/>
                    <a:pt x="71" y="11"/>
                    <a:pt x="71" y="12"/>
                  </a:cubicBezTo>
                  <a:cubicBezTo>
                    <a:pt x="71" y="13"/>
                    <a:pt x="72" y="13"/>
                    <a:pt x="72" y="14"/>
                  </a:cubicBezTo>
                  <a:cubicBezTo>
                    <a:pt x="75" y="34"/>
                    <a:pt x="75" y="34"/>
                    <a:pt x="75" y="34"/>
                  </a:cubicBezTo>
                  <a:cubicBezTo>
                    <a:pt x="71" y="36"/>
                    <a:pt x="66" y="39"/>
                    <a:pt x="63" y="42"/>
                  </a:cubicBezTo>
                  <a:cubicBezTo>
                    <a:pt x="46" y="29"/>
                    <a:pt x="46" y="29"/>
                    <a:pt x="46" y="29"/>
                  </a:cubicBezTo>
                  <a:cubicBezTo>
                    <a:pt x="45" y="28"/>
                    <a:pt x="42" y="27"/>
                    <a:pt x="41" y="29"/>
                  </a:cubicBezTo>
                  <a:cubicBezTo>
                    <a:pt x="40" y="30"/>
                    <a:pt x="39" y="31"/>
                    <a:pt x="39" y="32"/>
                  </a:cubicBezTo>
                  <a:cubicBezTo>
                    <a:pt x="39" y="33"/>
                    <a:pt x="39" y="34"/>
                    <a:pt x="40" y="34"/>
                  </a:cubicBezTo>
                  <a:cubicBezTo>
                    <a:pt x="49" y="53"/>
                    <a:pt x="49" y="53"/>
                    <a:pt x="49" y="53"/>
                  </a:cubicBezTo>
                  <a:cubicBezTo>
                    <a:pt x="46" y="56"/>
                    <a:pt x="43" y="60"/>
                    <a:pt x="40" y="64"/>
                  </a:cubicBezTo>
                  <a:cubicBezTo>
                    <a:pt x="21" y="57"/>
                    <a:pt x="21" y="57"/>
                    <a:pt x="21" y="57"/>
                  </a:cubicBezTo>
                  <a:cubicBezTo>
                    <a:pt x="19" y="56"/>
                    <a:pt x="16" y="56"/>
                    <a:pt x="15" y="58"/>
                  </a:cubicBezTo>
                  <a:cubicBezTo>
                    <a:pt x="15" y="59"/>
                    <a:pt x="14" y="60"/>
                    <a:pt x="14" y="60"/>
                  </a:cubicBezTo>
                  <a:cubicBezTo>
                    <a:pt x="14" y="62"/>
                    <a:pt x="15" y="63"/>
                    <a:pt x="16" y="64"/>
                  </a:cubicBezTo>
                  <a:cubicBezTo>
                    <a:pt x="31" y="78"/>
                    <a:pt x="31" y="78"/>
                    <a:pt x="31" y="78"/>
                  </a:cubicBezTo>
                  <a:cubicBezTo>
                    <a:pt x="29" y="82"/>
                    <a:pt x="27" y="87"/>
                    <a:pt x="25" y="92"/>
                  </a:cubicBezTo>
                  <a:cubicBezTo>
                    <a:pt x="5" y="91"/>
                    <a:pt x="5" y="91"/>
                    <a:pt x="5" y="91"/>
                  </a:cubicBezTo>
                  <a:cubicBezTo>
                    <a:pt x="3" y="91"/>
                    <a:pt x="0" y="92"/>
                    <a:pt x="0" y="94"/>
                  </a:cubicBezTo>
                  <a:cubicBezTo>
                    <a:pt x="0" y="94"/>
                    <a:pt x="0" y="95"/>
                    <a:pt x="0" y="95"/>
                  </a:cubicBezTo>
                  <a:lnTo>
                    <a:pt x="218" y="95"/>
                  </a:lnTo>
                  <a:close/>
                </a:path>
              </a:pathLst>
            </a:custGeom>
            <a:solidFill>
              <a:srgbClr val="A5A5A5"/>
            </a:solidFill>
            <a:ln w="9525">
              <a:noFill/>
              <a:miter lim="800000"/>
            </a:ln>
          </p:spPr>
          <p:txBody>
            <a:bodyPr bIns="34290" lIns="68580" rIns="68580" tIns="34290"/>
            <a:lstStyle/>
            <a:p>
              <a:endParaRPr altLang="en-US" lang="zh-CN"/>
            </a:p>
          </p:txBody>
        </p:sp>
      </p:grpSp>
      <p:sp>
        <p:nvSpPr>
          <p:cNvPr id="16418" name="Freeform 22"/>
          <p:cNvSpPr>
            <a:spLocks noChangeArrowheads="1" noEditPoints="1"/>
          </p:cNvSpPr>
          <p:nvPr/>
        </p:nvSpPr>
        <p:spPr bwMode="auto">
          <a:xfrm>
            <a:off x="7562850" y="3924300"/>
            <a:ext cx="298450" cy="317500"/>
          </a:xfrm>
          <a:custGeom>
            <a:gdLst>
              <a:gd fmla="*/ 296908012 w 300" name="T0"/>
              <a:gd fmla="*/ 157929794 h 300" name="T1"/>
              <a:gd fmla="*/ 282063115 w 300" name="T2"/>
              <a:gd fmla="*/ 157929794 h 300" name="T3"/>
              <a:gd fmla="*/ 157361740 w 300" name="T4"/>
              <a:gd fmla="*/ 16801039 h 300" name="T5"/>
              <a:gd fmla="*/ 157361740 w 300" name="T6"/>
              <a:gd fmla="*/ 0 h 300" name="T7"/>
              <a:gd fmla="*/ 139547267 w 300" name="T8"/>
              <a:gd fmla="*/ 0 h 300" name="T9"/>
              <a:gd fmla="*/ 139547267 w 300" name="T10"/>
              <a:gd fmla="*/ 16801039 h 300" name="T11"/>
              <a:gd fmla="*/ 14845896 w 300" name="T12"/>
              <a:gd fmla="*/ 157929794 h 300" name="T13"/>
              <a:gd fmla="*/ 0 w 300" name="T14"/>
              <a:gd fmla="*/ 157929794 h 300" name="T15"/>
              <a:gd fmla="*/ 0 w 300" name="T16"/>
              <a:gd fmla="*/ 178091035 h 300" name="T17"/>
              <a:gd fmla="*/ 14845896 w 300" name="T18"/>
              <a:gd fmla="*/ 178091035 h 300" name="T19"/>
              <a:gd fmla="*/ 139547267 w 300" name="T20"/>
              <a:gd fmla="*/ 319219794 h 300" name="T21"/>
              <a:gd fmla="*/ 139547267 w 300" name="T22"/>
              <a:gd fmla="*/ 336020829 h 300" name="T23"/>
              <a:gd fmla="*/ 157361740 w 300" name="T24"/>
              <a:gd fmla="*/ 336020829 h 300" name="T25"/>
              <a:gd fmla="*/ 157361740 w 300" name="T26"/>
              <a:gd fmla="*/ 319219794 h 300" name="T27"/>
              <a:gd fmla="*/ 282063115 w 300" name="T28"/>
              <a:gd fmla="*/ 178091035 h 300" name="T29"/>
              <a:gd fmla="*/ 296908012 w 300" name="T30"/>
              <a:gd fmla="*/ 178091035 h 300" name="T31"/>
              <a:gd fmla="*/ 296908012 w 300" name="T32"/>
              <a:gd fmla="*/ 157929794 h 300" name="T33"/>
              <a:gd fmla="*/ 255340845 w 300" name="T34"/>
              <a:gd fmla="*/ 157929794 h 300" name="T35"/>
              <a:gd fmla="*/ 227629774 w 300" name="T36"/>
              <a:gd fmla="*/ 157929794 h 300" name="T37"/>
              <a:gd fmla="*/ 157361740 w 300" name="T38"/>
              <a:gd fmla="*/ 78404510 h 300" name="T39"/>
              <a:gd fmla="*/ 157361740 w 300" name="T40"/>
              <a:gd fmla="*/ 47042914 h 300" name="T41"/>
              <a:gd fmla="*/ 255340845 w 300" name="T42"/>
              <a:gd fmla="*/ 157929794 h 300" name="T43"/>
              <a:gd fmla="*/ 139547267 w 300" name="T44"/>
              <a:gd fmla="*/ 140009043 h 300" name="T45"/>
              <a:gd fmla="*/ 123711485 w 300" name="T46"/>
              <a:gd fmla="*/ 157929794 h 300" name="T47"/>
              <a:gd fmla="*/ 96000414 w 300" name="T48"/>
              <a:gd fmla="*/ 157929794 h 300" name="T49"/>
              <a:gd fmla="*/ 139547267 w 300" name="T50"/>
              <a:gd fmla="*/ 108646372 h 300" name="T51"/>
              <a:gd fmla="*/ 139547267 w 300" name="T52"/>
              <a:gd fmla="*/ 140009043 h 300" name="T53"/>
              <a:gd fmla="*/ 123711485 w 300" name="T54"/>
              <a:gd fmla="*/ 178091035 h 300" name="T55"/>
              <a:gd fmla="*/ 139547267 w 300" name="T56"/>
              <a:gd fmla="*/ 196011786 h 300" name="T57"/>
              <a:gd fmla="*/ 139547267 w 300" name="T58"/>
              <a:gd fmla="*/ 227374424 h 300" name="T59"/>
              <a:gd fmla="*/ 96000414 w 300" name="T60"/>
              <a:gd fmla="*/ 178091035 h 300" name="T61"/>
              <a:gd fmla="*/ 123711485 w 300" name="T62"/>
              <a:gd fmla="*/ 178091035 h 300" name="T63"/>
              <a:gd fmla="*/ 157361740 w 300" name="T64"/>
              <a:gd fmla="*/ 196011786 h 300" name="T65"/>
              <a:gd fmla="*/ 173196496 w 300" name="T66"/>
              <a:gd fmla="*/ 178091035 h 300" name="T67"/>
              <a:gd fmla="*/ 200907567 w 300" name="T68"/>
              <a:gd fmla="*/ 178091035 h 300" name="T69"/>
              <a:gd fmla="*/ 157361740 w 300" name="T70"/>
              <a:gd fmla="*/ 227374424 h 300" name="T71"/>
              <a:gd fmla="*/ 157361740 w 300" name="T72"/>
              <a:gd fmla="*/ 196011786 h 300" name="T73"/>
              <a:gd fmla="*/ 173196496 w 300" name="T74"/>
              <a:gd fmla="*/ 157929794 h 300" name="T75"/>
              <a:gd fmla="*/ 157361740 w 300" name="T76"/>
              <a:gd fmla="*/ 140009043 h 300" name="T77"/>
              <a:gd fmla="*/ 157361740 w 300" name="T78"/>
              <a:gd fmla="*/ 108646372 h 300" name="T79"/>
              <a:gd fmla="*/ 200907567 w 300" name="T80"/>
              <a:gd fmla="*/ 157929794 h 300" name="T81"/>
              <a:gd fmla="*/ 173196496 w 300" name="T82"/>
              <a:gd fmla="*/ 157929794 h 300" name="T83"/>
              <a:gd fmla="*/ 139547267 w 300" name="T84"/>
              <a:gd fmla="*/ 47042914 h 300" name="T85"/>
              <a:gd fmla="*/ 139547267 w 300" name="T86"/>
              <a:gd fmla="*/ 78404510 h 300" name="T87"/>
              <a:gd fmla="*/ 69278207 w 300" name="T88"/>
              <a:gd fmla="*/ 157929794 h 300" name="T89"/>
              <a:gd fmla="*/ 41567120 w 300" name="T90"/>
              <a:gd fmla="*/ 157929794 h 300" name="T91"/>
              <a:gd fmla="*/ 139547267 w 300" name="T92"/>
              <a:gd fmla="*/ 47042914 h 300" name="T93"/>
              <a:gd fmla="*/ 41567120 w 300" name="T94"/>
              <a:gd fmla="*/ 178091035 h 300" name="T95"/>
              <a:gd fmla="*/ 69278207 w 300" name="T96"/>
              <a:gd fmla="*/ 178091035 h 300" name="T97"/>
              <a:gd fmla="*/ 139547267 w 300" name="T98"/>
              <a:gd fmla="*/ 257616286 h 300" name="T99"/>
              <a:gd fmla="*/ 139547267 w 300" name="T100"/>
              <a:gd fmla="*/ 288977931 h 300" name="T101"/>
              <a:gd fmla="*/ 41567120 w 300" name="T102"/>
              <a:gd fmla="*/ 178091035 h 300" name="T103"/>
              <a:gd fmla="*/ 157361740 w 300" name="T104"/>
              <a:gd fmla="*/ 288977931 h 300" name="T105"/>
              <a:gd fmla="*/ 157361740 w 300" name="T106"/>
              <a:gd fmla="*/ 257616286 h 300" name="T107"/>
              <a:gd fmla="*/ 227629774 w 300" name="T108"/>
              <a:gd fmla="*/ 178091035 h 300" name="T109"/>
              <a:gd fmla="*/ 255340845 w 300" name="T110"/>
              <a:gd fmla="*/ 178091035 h 300" name="T111"/>
              <a:gd fmla="*/ 157361740 w 300" name="T112"/>
              <a:gd fmla="*/ 288977931 h 300"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300" name="T171"/>
              <a:gd fmla="*/ 0 h 300" name="T172"/>
              <a:gd fmla="*/ 300 w 300" name="T173"/>
              <a:gd fmla="*/ 300 h 300"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300" w="300">
                <a:moveTo>
                  <a:pt x="300" y="141"/>
                </a:moveTo>
                <a:cubicBezTo>
                  <a:pt x="285" y="141"/>
                  <a:pt x="285" y="141"/>
                  <a:pt x="285" y="141"/>
                </a:cubicBezTo>
                <a:cubicBezTo>
                  <a:pt x="280" y="74"/>
                  <a:pt x="226" y="20"/>
                  <a:pt x="159" y="15"/>
                </a:cubicBezTo>
                <a:cubicBezTo>
                  <a:pt x="159" y="0"/>
                  <a:pt x="159" y="0"/>
                  <a:pt x="159" y="0"/>
                </a:cubicBezTo>
                <a:cubicBezTo>
                  <a:pt x="141" y="0"/>
                  <a:pt x="141" y="0"/>
                  <a:pt x="141" y="0"/>
                </a:cubicBezTo>
                <a:cubicBezTo>
                  <a:pt x="141" y="15"/>
                  <a:pt x="141" y="15"/>
                  <a:pt x="141" y="15"/>
                </a:cubicBezTo>
                <a:cubicBezTo>
                  <a:pt x="74" y="20"/>
                  <a:pt x="20" y="74"/>
                  <a:pt x="15" y="141"/>
                </a:cubicBezTo>
                <a:cubicBezTo>
                  <a:pt x="0" y="141"/>
                  <a:pt x="0" y="141"/>
                  <a:pt x="0" y="141"/>
                </a:cubicBezTo>
                <a:cubicBezTo>
                  <a:pt x="0" y="159"/>
                  <a:pt x="0" y="159"/>
                  <a:pt x="0" y="159"/>
                </a:cubicBezTo>
                <a:cubicBezTo>
                  <a:pt x="15" y="159"/>
                  <a:pt x="15" y="159"/>
                  <a:pt x="15" y="159"/>
                </a:cubicBezTo>
                <a:cubicBezTo>
                  <a:pt x="20" y="226"/>
                  <a:pt x="74" y="280"/>
                  <a:pt x="141" y="285"/>
                </a:cubicBezTo>
                <a:cubicBezTo>
                  <a:pt x="141" y="300"/>
                  <a:pt x="141" y="300"/>
                  <a:pt x="141" y="300"/>
                </a:cubicBezTo>
                <a:cubicBezTo>
                  <a:pt x="159" y="300"/>
                  <a:pt x="159" y="300"/>
                  <a:pt x="159" y="300"/>
                </a:cubicBezTo>
                <a:cubicBezTo>
                  <a:pt x="159" y="285"/>
                  <a:pt x="159" y="285"/>
                  <a:pt x="159" y="285"/>
                </a:cubicBezTo>
                <a:cubicBezTo>
                  <a:pt x="226" y="280"/>
                  <a:pt x="280" y="226"/>
                  <a:pt x="285" y="159"/>
                </a:cubicBezTo>
                <a:cubicBezTo>
                  <a:pt x="300" y="159"/>
                  <a:pt x="300" y="159"/>
                  <a:pt x="300" y="159"/>
                </a:cubicBezTo>
                <a:lnTo>
                  <a:pt x="300" y="141"/>
                </a:lnTo>
                <a:close/>
                <a:moveTo>
                  <a:pt x="258" y="141"/>
                </a:moveTo>
                <a:cubicBezTo>
                  <a:pt x="230" y="141"/>
                  <a:pt x="230" y="141"/>
                  <a:pt x="230" y="141"/>
                </a:cubicBezTo>
                <a:cubicBezTo>
                  <a:pt x="226" y="103"/>
                  <a:pt x="197" y="74"/>
                  <a:pt x="159" y="70"/>
                </a:cubicBezTo>
                <a:cubicBezTo>
                  <a:pt x="159" y="42"/>
                  <a:pt x="159" y="42"/>
                  <a:pt x="159" y="42"/>
                </a:cubicBezTo>
                <a:cubicBezTo>
                  <a:pt x="211" y="47"/>
                  <a:pt x="253" y="89"/>
                  <a:pt x="258" y="141"/>
                </a:cubicBezTo>
                <a:close/>
                <a:moveTo>
                  <a:pt x="141" y="125"/>
                </a:moveTo>
                <a:cubicBezTo>
                  <a:pt x="133" y="127"/>
                  <a:pt x="127" y="133"/>
                  <a:pt x="125" y="141"/>
                </a:cubicBezTo>
                <a:cubicBezTo>
                  <a:pt x="97" y="141"/>
                  <a:pt x="97" y="141"/>
                  <a:pt x="97" y="141"/>
                </a:cubicBezTo>
                <a:cubicBezTo>
                  <a:pt x="101" y="118"/>
                  <a:pt x="118" y="101"/>
                  <a:pt x="141" y="97"/>
                </a:cubicBezTo>
                <a:lnTo>
                  <a:pt x="141" y="125"/>
                </a:lnTo>
                <a:close/>
                <a:moveTo>
                  <a:pt x="125" y="159"/>
                </a:moveTo>
                <a:cubicBezTo>
                  <a:pt x="127" y="167"/>
                  <a:pt x="133" y="173"/>
                  <a:pt x="141" y="175"/>
                </a:cubicBezTo>
                <a:cubicBezTo>
                  <a:pt x="141" y="203"/>
                  <a:pt x="141" y="203"/>
                  <a:pt x="141" y="203"/>
                </a:cubicBezTo>
                <a:cubicBezTo>
                  <a:pt x="118" y="199"/>
                  <a:pt x="101" y="182"/>
                  <a:pt x="97" y="159"/>
                </a:cubicBezTo>
                <a:lnTo>
                  <a:pt x="125" y="159"/>
                </a:lnTo>
                <a:close/>
                <a:moveTo>
                  <a:pt x="159" y="175"/>
                </a:moveTo>
                <a:cubicBezTo>
                  <a:pt x="167" y="173"/>
                  <a:pt x="173" y="167"/>
                  <a:pt x="175" y="159"/>
                </a:cubicBezTo>
                <a:cubicBezTo>
                  <a:pt x="203" y="159"/>
                  <a:pt x="203" y="159"/>
                  <a:pt x="203" y="159"/>
                </a:cubicBezTo>
                <a:cubicBezTo>
                  <a:pt x="199" y="182"/>
                  <a:pt x="182" y="199"/>
                  <a:pt x="159" y="203"/>
                </a:cubicBezTo>
                <a:lnTo>
                  <a:pt x="159" y="175"/>
                </a:lnTo>
                <a:close/>
                <a:moveTo>
                  <a:pt x="175" y="141"/>
                </a:moveTo>
                <a:cubicBezTo>
                  <a:pt x="173" y="133"/>
                  <a:pt x="167" y="127"/>
                  <a:pt x="159" y="125"/>
                </a:cubicBezTo>
                <a:cubicBezTo>
                  <a:pt x="159" y="97"/>
                  <a:pt x="159" y="97"/>
                  <a:pt x="159" y="97"/>
                </a:cubicBezTo>
                <a:cubicBezTo>
                  <a:pt x="182" y="101"/>
                  <a:pt x="199" y="118"/>
                  <a:pt x="203" y="141"/>
                </a:cubicBezTo>
                <a:lnTo>
                  <a:pt x="175" y="141"/>
                </a:lnTo>
                <a:close/>
                <a:moveTo>
                  <a:pt x="141" y="42"/>
                </a:moveTo>
                <a:cubicBezTo>
                  <a:pt x="141" y="70"/>
                  <a:pt x="141" y="70"/>
                  <a:pt x="141" y="70"/>
                </a:cubicBezTo>
                <a:cubicBezTo>
                  <a:pt x="103" y="74"/>
                  <a:pt x="74" y="103"/>
                  <a:pt x="70" y="141"/>
                </a:cubicBezTo>
                <a:cubicBezTo>
                  <a:pt x="42" y="141"/>
                  <a:pt x="42" y="141"/>
                  <a:pt x="42" y="141"/>
                </a:cubicBezTo>
                <a:cubicBezTo>
                  <a:pt x="47" y="89"/>
                  <a:pt x="89" y="47"/>
                  <a:pt x="141" y="42"/>
                </a:cubicBezTo>
                <a:close/>
                <a:moveTo>
                  <a:pt x="42" y="159"/>
                </a:moveTo>
                <a:cubicBezTo>
                  <a:pt x="70" y="159"/>
                  <a:pt x="70" y="159"/>
                  <a:pt x="70" y="159"/>
                </a:cubicBezTo>
                <a:cubicBezTo>
                  <a:pt x="74" y="197"/>
                  <a:pt x="103" y="226"/>
                  <a:pt x="141" y="230"/>
                </a:cubicBezTo>
                <a:cubicBezTo>
                  <a:pt x="141" y="258"/>
                  <a:pt x="141" y="258"/>
                  <a:pt x="141" y="258"/>
                </a:cubicBezTo>
                <a:cubicBezTo>
                  <a:pt x="89" y="253"/>
                  <a:pt x="47" y="211"/>
                  <a:pt x="42" y="159"/>
                </a:cubicBezTo>
                <a:close/>
                <a:moveTo>
                  <a:pt x="159" y="258"/>
                </a:moveTo>
                <a:cubicBezTo>
                  <a:pt x="159" y="230"/>
                  <a:pt x="159" y="230"/>
                  <a:pt x="159" y="230"/>
                </a:cubicBezTo>
                <a:cubicBezTo>
                  <a:pt x="197" y="226"/>
                  <a:pt x="226" y="197"/>
                  <a:pt x="230" y="159"/>
                </a:cubicBezTo>
                <a:cubicBezTo>
                  <a:pt x="258" y="159"/>
                  <a:pt x="258" y="159"/>
                  <a:pt x="258" y="159"/>
                </a:cubicBezTo>
                <a:cubicBezTo>
                  <a:pt x="253" y="211"/>
                  <a:pt x="211" y="253"/>
                  <a:pt x="159" y="258"/>
                </a:cubicBezTo>
                <a:close/>
              </a:path>
            </a:pathLst>
          </a:custGeom>
          <a:solidFill>
            <a:srgbClr val="A5A5A5"/>
          </a:solidFill>
          <a:ln w="9525">
            <a:noFill/>
            <a:miter lim="800000"/>
          </a:ln>
        </p:spPr>
        <p:txBody>
          <a:bodyPr bIns="30865" lIns="61729" rIns="61729" tIns="30865"/>
          <a:lstStyle/>
          <a:p>
            <a:endParaRPr altLang="en-US" lang="zh-CN"/>
          </a:p>
        </p:txBody>
      </p:sp>
      <p:sp>
        <p:nvSpPr>
          <p:cNvPr id="16419" name="文本框 87"/>
          <p:cNvSpPr>
            <a:spLocks noChangeArrowheads="1"/>
          </p:cNvSpPr>
          <p:nvPr/>
        </p:nvSpPr>
        <p:spPr bwMode="auto">
          <a:xfrm>
            <a:off x="2628900" y="2747963"/>
            <a:ext cx="2232025" cy="251460"/>
          </a:xfrm>
          <a:prstGeom prst="rect">
            <a:avLst/>
          </a:prstGeom>
          <a:noFill/>
          <a:ln w="9525">
            <a:noFill/>
            <a:miter lim="800000"/>
          </a:ln>
        </p:spPr>
        <p:txBody>
          <a:bodyPr bIns="34290" lIns="68580" rIns="68580" tIns="34290">
            <a:spAutoFit/>
          </a:bodyPr>
          <a:lstStyle/>
          <a:p>
            <a:pPr algn="ctr"/>
            <a:r>
              <a:rPr altLang="zh-CN" b="1" lang="en-US" sz="1200">
                <a:solidFill>
                  <a:srgbClr val="3563A8"/>
                </a:solidFill>
                <a:latin charset="-122" pitchFamily="34" typeface="Arial Unicode MS"/>
                <a:sym charset="-122" pitchFamily="34" typeface="Arial Unicode MS"/>
              </a:rPr>
              <a:t>ADD YOUR TITLE HERE</a:t>
            </a:r>
          </a:p>
        </p:txBody>
      </p:sp>
      <p:sp>
        <p:nvSpPr>
          <p:cNvPr id="16420" name="矩形 88"/>
          <p:cNvSpPr>
            <a:spLocks noChangeArrowheads="1"/>
          </p:cNvSpPr>
          <p:nvPr/>
        </p:nvSpPr>
        <p:spPr bwMode="auto">
          <a:xfrm>
            <a:off x="2540000" y="3097214"/>
            <a:ext cx="2525713" cy="480060"/>
          </a:xfrm>
          <a:prstGeom prst="rect">
            <a:avLst/>
          </a:prstGeom>
          <a:noFill/>
          <a:ln w="9525">
            <a:noFill/>
            <a:miter lim="800000"/>
          </a:ln>
        </p:spPr>
        <p:txBody>
          <a:bodyPr bIns="34290" lIns="68580" rIns="68580" tIns="34290">
            <a:spAutoFit/>
          </a:bodyPr>
          <a:lstStyle/>
          <a:p>
            <a:pPr algn="ctr">
              <a:lnSpc>
                <a:spcPct val="150000"/>
              </a:lnSpc>
            </a:pPr>
            <a:r>
              <a:rPr altLang="zh-CN" lang="en-US" sz="900">
                <a:solidFill>
                  <a:srgbClr val="3F3F3F"/>
                </a:solidFill>
                <a:sym charset="-122" pitchFamily="2" typeface="宋体"/>
              </a:rPr>
              <a:t>This is an example text. Go ahead and replace it with your own text. This is an example text. </a:t>
            </a:r>
          </a:p>
        </p:txBody>
      </p:sp>
      <p:sp>
        <p:nvSpPr>
          <p:cNvPr id="16421"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6422"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6423"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6424"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410" name="Arc 682"/>
          <p:cNvSpPr/>
          <p:nvPr/>
        </p:nvSpPr>
        <p:spPr bwMode="auto">
          <a:xfrm rot="1440000">
            <a:off x="7772400" y="2197100"/>
            <a:ext cx="452438" cy="447675"/>
          </a:xfrm>
          <a:custGeom>
            <a:gdLst>
              <a:gd fmla="*/ 2147483647 w 21600" name="T0"/>
              <a:gd fmla="*/ 0 h 21356" name="T1"/>
              <a:gd fmla="*/ 2147483647 w 21600" name="T2"/>
              <a:gd fmla="*/ 2147483647 h 21356" name="T3"/>
              <a:gd fmla="*/ 0 w 21600" name="T4"/>
              <a:gd fmla="*/ 2147483647 h 21356" name="T5"/>
              <a:gd fmla="*/ 0 60000 65536" name="T6"/>
              <a:gd fmla="*/ 0 60000 65536" name="T7"/>
              <a:gd fmla="*/ 0 60000 65536" name="T8"/>
              <a:gd fmla="*/ 0 w 21600" name="T9"/>
              <a:gd fmla="*/ 0 h 21356" name="T10"/>
              <a:gd fmla="*/ 21600 w 21600" name="T11"/>
              <a:gd fmla="*/ 21356 h 21356" name="T12"/>
            </a:gdLst>
            <a:cxnLst>
              <a:cxn ang="T6">
                <a:pos x="T0" y="T1"/>
              </a:cxn>
              <a:cxn ang="T7">
                <a:pos x="T2" y="T3"/>
              </a:cxn>
              <a:cxn ang="T8">
                <a:pos x="T4" y="T5"/>
              </a:cxn>
            </a:cxnLst>
            <a:rect b="T12" l="T9" r="T11" t="T10"/>
            <a:pathLst>
              <a:path h="21356" w="21600">
                <a:moveTo>
                  <a:pt x="3237" y="-1"/>
                </a:moveTo>
                <a:cubicBezTo>
                  <a:pt x="13795" y="1600"/>
                  <a:pt x="21600" y="10676"/>
                  <a:pt x="21600" y="21356"/>
                </a:cubicBezTo>
              </a:path>
              <a:path h="21356" w="21600">
                <a:moveTo>
                  <a:pt x="3237" y="-1"/>
                </a:moveTo>
                <a:cubicBezTo>
                  <a:pt x="13795" y="1600"/>
                  <a:pt x="21600" y="10676"/>
                  <a:pt x="21600" y="21356"/>
                </a:cubicBezTo>
                <a:lnTo>
                  <a:pt x="0" y="21356"/>
                </a:lnTo>
                <a:lnTo>
                  <a:pt x="3237" y="-1"/>
                </a:lnTo>
                <a:close/>
              </a:path>
            </a:pathLst>
          </a:custGeom>
          <a:noFill/>
          <a:ln w="38100">
            <a:solidFill>
              <a:srgbClr val="7F7F7F"/>
            </a:solidFill>
            <a:prstDash val="sysDot"/>
            <a:miter lim="800000"/>
            <a:tailEnd len="med" type="triangle" w="med"/>
          </a:ln>
        </p:spPr>
        <p:txBody>
          <a:bodyPr anchor="ctr" wrap="none"/>
          <a:lstStyle/>
          <a:p>
            <a:endParaRPr altLang="en-US" lang="zh-CN"/>
          </a:p>
        </p:txBody>
      </p:sp>
      <p:sp>
        <p:nvSpPr>
          <p:cNvPr id="17411" name="Freeform 673"/>
          <p:cNvSpPr>
            <a:spLocks noChangeArrowheads="1" noEditPoints="1"/>
          </p:cNvSpPr>
          <p:nvPr/>
        </p:nvSpPr>
        <p:spPr bwMode="auto">
          <a:xfrm rot="3960000">
            <a:off x="7075488" y="2627312"/>
            <a:ext cx="1168400" cy="1171575"/>
          </a:xfrm>
          <a:custGeom>
            <a:gdLst>
              <a:gd fmla="*/ 2147483647 w 1816" name="T0"/>
              <a:gd fmla="*/ 2147483647 h 1816" name="T1"/>
              <a:gd fmla="*/ 2147483647 w 1816" name="T2"/>
              <a:gd fmla="*/ 2147483647 h 1816" name="T3"/>
              <a:gd fmla="*/ 2147483647 w 1816" name="T4"/>
              <a:gd fmla="*/ 2147483647 h 1816" name="T5"/>
              <a:gd fmla="*/ 2147483647 w 1816" name="T6"/>
              <a:gd fmla="*/ 2147483647 h 1816" name="T7"/>
              <a:gd fmla="*/ 2147483647 w 1816" name="T8"/>
              <a:gd fmla="*/ 2147483647 h 1816" name="T9"/>
              <a:gd fmla="*/ 2147483647 w 1816" name="T10"/>
              <a:gd fmla="*/ 2147483647 h 1816" name="T11"/>
              <a:gd fmla="*/ 2147483647 w 1816" name="T12"/>
              <a:gd fmla="*/ 2147483647 h 1816" name="T13"/>
              <a:gd fmla="*/ 2147483647 w 1816" name="T14"/>
              <a:gd fmla="*/ 2147483647 h 1816" name="T15"/>
              <a:gd fmla="*/ 2147483647 w 1816" name="T16"/>
              <a:gd fmla="*/ 2147483647 h 1816" name="T17"/>
              <a:gd fmla="*/ 2147483647 w 1816" name="T18"/>
              <a:gd fmla="*/ 2147483647 h 1816" name="T19"/>
              <a:gd fmla="*/ 2147483647 w 1816" name="T20"/>
              <a:gd fmla="*/ 2147483647 h 1816" name="T21"/>
              <a:gd fmla="*/ 2147483647 w 1816" name="T22"/>
              <a:gd fmla="*/ 2147483647 h 1816" name="T23"/>
              <a:gd fmla="*/ 0 w 1816" name="T24"/>
              <a:gd fmla="*/ 2147483647 h 1816" name="T25"/>
              <a:gd fmla="*/ 2147483647 w 1816" name="T26"/>
              <a:gd fmla="*/ 2147483647 h 1816" name="T27"/>
              <a:gd fmla="*/ 2147483647 w 1816" name="T28"/>
              <a:gd fmla="*/ 2147483647 h 1816" name="T29"/>
              <a:gd fmla="*/ 2147483647 w 1816" name="T30"/>
              <a:gd fmla="*/ 2147483647 h 1816" name="T31"/>
              <a:gd fmla="*/ 2147483647 w 1816" name="T32"/>
              <a:gd fmla="*/ 2147483647 h 1816" name="T33"/>
              <a:gd fmla="*/ 2147483647 w 1816" name="T34"/>
              <a:gd fmla="*/ 2147483647 h 1816" name="T35"/>
              <a:gd fmla="*/ 2147483647 w 1816" name="T36"/>
              <a:gd fmla="*/ 2147483647 h 1816" name="T37"/>
              <a:gd fmla="*/ 2147483647 w 1816" name="T38"/>
              <a:gd fmla="*/ 2147483647 h 1816" name="T39"/>
              <a:gd fmla="*/ 2147483647 w 1816" name="T40"/>
              <a:gd fmla="*/ 2147483647 h 1816" name="T41"/>
              <a:gd fmla="*/ 2147483647 w 1816" name="T42"/>
              <a:gd fmla="*/ 2147483647 h 1816" name="T43"/>
              <a:gd fmla="*/ 2147483647 w 1816" name="T44"/>
              <a:gd fmla="*/ 2147483647 h 1816" name="T45"/>
              <a:gd fmla="*/ 2147483647 w 1816" name="T46"/>
              <a:gd fmla="*/ 2147483647 h 1816" name="T47"/>
              <a:gd fmla="*/ 2147483647 w 1816" name="T48"/>
              <a:gd fmla="*/ 2147483647 h 1816" name="T49"/>
              <a:gd fmla="*/ 2147483647 w 1816" name="T50"/>
              <a:gd fmla="*/ 2147483647 h 1816" name="T51"/>
              <a:gd fmla="*/ 2147483647 w 1816" name="T52"/>
              <a:gd fmla="*/ 2147483647 h 1816" name="T53"/>
              <a:gd fmla="*/ 2147483647 w 1816" name="T54"/>
              <a:gd fmla="*/ 2147483647 h 1816" name="T55"/>
              <a:gd fmla="*/ 2147483647 w 1816" name="T56"/>
              <a:gd fmla="*/ 2147483647 h 1816" name="T57"/>
              <a:gd fmla="*/ 2147483647 w 1816" name="T58"/>
              <a:gd fmla="*/ 2147483647 h 1816" name="T59"/>
              <a:gd fmla="*/ 2147483647 w 1816" name="T60"/>
              <a:gd fmla="*/ 2147483647 h 1816" name="T61"/>
              <a:gd fmla="*/ 2147483647 w 1816" name="T62"/>
              <a:gd fmla="*/ 2147483647 h 1816" name="T63"/>
              <a:gd fmla="*/ 2147483647 w 1816" name="T64"/>
              <a:gd fmla="*/ 2147483647 h 1816" name="T65"/>
              <a:gd fmla="*/ 2147483647 w 1816" name="T66"/>
              <a:gd fmla="*/ 2147483647 h 1816" name="T67"/>
              <a:gd fmla="*/ 2147483647 w 1816" name="T68"/>
              <a:gd fmla="*/ 2147483647 h 1816" name="T69"/>
              <a:gd fmla="*/ 2147483647 w 1816" name="T70"/>
              <a:gd fmla="*/ 2147483647 h 1816" name="T71"/>
              <a:gd fmla="*/ 2147483647 w 1816" name="T72"/>
              <a:gd fmla="*/ 2147483647 h 1816" name="T73"/>
              <a:gd fmla="*/ 2147483647 w 1816" name="T74"/>
              <a:gd fmla="*/ 2147483647 h 1816" name="T75"/>
              <a:gd fmla="*/ 2147483647 w 1816" name="T76"/>
              <a:gd fmla="*/ 2147483647 h 1816" name="T77"/>
              <a:gd fmla="*/ 2147483647 w 1816" name="T78"/>
              <a:gd fmla="*/ 2147483647 h 1816" name="T79"/>
              <a:gd fmla="*/ 2147483647 w 1816" name="T80"/>
              <a:gd fmla="*/ 2147483647 h 1816" name="T81"/>
              <a:gd fmla="*/ 2147483647 w 1816" name="T82"/>
              <a:gd fmla="*/ 2147483647 h 1816" name="T83"/>
              <a:gd fmla="*/ 2147483647 w 1816" name="T84"/>
              <a:gd fmla="*/ 2147483647 h 1816" name="T85"/>
              <a:gd fmla="*/ 2147483647 w 1816" name="T86"/>
              <a:gd fmla="*/ 2147483647 h 1816" name="T87"/>
              <a:gd fmla="*/ 2147483647 w 1816" name="T88"/>
              <a:gd fmla="*/ 2147483647 h 1816" name="T89"/>
              <a:gd fmla="*/ 2147483647 w 1816" name="T90"/>
              <a:gd fmla="*/ 2147483647 h 1816" name="T91"/>
              <a:gd fmla="*/ 2147483647 w 1816" name="T92"/>
              <a:gd fmla="*/ 2147483647 h 1816" name="T93"/>
              <a:gd fmla="*/ 2147483647 w 1816" name="T94"/>
              <a:gd fmla="*/ 2147483647 h 1816" name="T95"/>
              <a:gd fmla="*/ 2147483647 w 1816" name="T96"/>
              <a:gd fmla="*/ 2147483647 h 1816" name="T97"/>
              <a:gd fmla="*/ 2147483647 w 1816" name="T98"/>
              <a:gd fmla="*/ 2147483647 h 1816" name="T99"/>
              <a:gd fmla="*/ 2147483647 w 1816" name="T100"/>
              <a:gd fmla="*/ 2147483647 h 1816" name="T101"/>
              <a:gd fmla="*/ 2147483647 w 1816" name="T102"/>
              <a:gd fmla="*/ 2147483647 h 181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816" name="T156"/>
              <a:gd fmla="*/ 0 h 1816" name="T157"/>
              <a:gd fmla="*/ 1816 w 1816" name="T158"/>
              <a:gd fmla="*/ 1816 h 1816"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815" w="1815">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solidFill>
            <a:srgbClr val="808080">
              <a:alpha val="78038"/>
            </a:srgbClr>
          </a:solidFill>
          <a:ln w="9525">
            <a:noFill/>
            <a:miter lim="800000"/>
          </a:ln>
        </p:spPr>
        <p:txBody>
          <a:bodyPr anchor="ctr" wrap="none"/>
          <a:lstStyle/>
          <a:p>
            <a:endParaRPr altLang="en-US" lang="zh-CN"/>
          </a:p>
        </p:txBody>
      </p:sp>
      <p:sp>
        <p:nvSpPr>
          <p:cNvPr id="17412" name="Freeform 675"/>
          <p:cNvSpPr>
            <a:spLocks noChangeArrowheads="1" noEditPoints="1"/>
          </p:cNvSpPr>
          <p:nvPr/>
        </p:nvSpPr>
        <p:spPr bwMode="auto">
          <a:xfrm rot="3960000">
            <a:off x="6303963" y="1301750"/>
            <a:ext cx="1525588" cy="1525587"/>
          </a:xfrm>
          <a:custGeom>
            <a:gdLst>
              <a:gd fmla="*/ 2147483647 w 2622" name="T0"/>
              <a:gd fmla="*/ 2147483647 h 2622" name="T1"/>
              <a:gd fmla="*/ 2147483647 w 2622" name="T2"/>
              <a:gd fmla="*/ 2147483647 h 2622" name="T3"/>
              <a:gd fmla="*/ 2147483647 w 2622" name="T4"/>
              <a:gd fmla="*/ 2147483647 h 2622" name="T5"/>
              <a:gd fmla="*/ 2147483647 w 2622" name="T6"/>
              <a:gd fmla="*/ 2147483647 h 2622" name="T7"/>
              <a:gd fmla="*/ 2147483647 w 2622" name="T8"/>
              <a:gd fmla="*/ 2147483647 h 2622" name="T9"/>
              <a:gd fmla="*/ 2147483647 w 2622" name="T10"/>
              <a:gd fmla="*/ 2147483647 h 2622" name="T11"/>
              <a:gd fmla="*/ 2147483647 w 2622" name="T12"/>
              <a:gd fmla="*/ 2147483647 h 2622" name="T13"/>
              <a:gd fmla="*/ 2147483647 w 2622" name="T14"/>
              <a:gd fmla="*/ 2147483647 h 2622" name="T15"/>
              <a:gd fmla="*/ 2147483647 w 2622" name="T16"/>
              <a:gd fmla="*/ 2147483647 h 2622" name="T17"/>
              <a:gd fmla="*/ 2147483647 w 2622" name="T18"/>
              <a:gd fmla="*/ 2147483647 h 2622" name="T19"/>
              <a:gd fmla="*/ 2147483647 w 2622" name="T20"/>
              <a:gd fmla="*/ 2147483647 h 2622" name="T21"/>
              <a:gd fmla="*/ 2147483647 w 2622" name="T22"/>
              <a:gd fmla="*/ 2147483647 h 2622" name="T23"/>
              <a:gd fmla="*/ 2147483647 w 2622" name="T24"/>
              <a:gd fmla="*/ 2147483647 h 2622" name="T25"/>
              <a:gd fmla="*/ 2147483647 w 2622" name="T26"/>
              <a:gd fmla="*/ 2147483647 h 2622" name="T27"/>
              <a:gd fmla="*/ 2147483647 w 2622" name="T28"/>
              <a:gd fmla="*/ 2147483647 h 2622" name="T29"/>
              <a:gd fmla="*/ 2147483647 w 2622" name="T30"/>
              <a:gd fmla="*/ 2147483647 h 2622" name="T31"/>
              <a:gd fmla="*/ 2147483647 w 2622" name="T32"/>
              <a:gd fmla="*/ 2147483647 h 2622" name="T33"/>
              <a:gd fmla="*/ 2147483647 w 2622" name="T34"/>
              <a:gd fmla="*/ 2147483647 h 2622" name="T35"/>
              <a:gd fmla="*/ 2147483647 w 2622" name="T36"/>
              <a:gd fmla="*/ 2147483647 h 2622" name="T37"/>
              <a:gd fmla="*/ 2147483647 w 2622" name="T38"/>
              <a:gd fmla="*/ 2147483647 h 2622" name="T39"/>
              <a:gd fmla="*/ 2147483647 w 2622" name="T40"/>
              <a:gd fmla="*/ 2147483647 h 2622" name="T41"/>
              <a:gd fmla="*/ 2147483647 w 2622" name="T42"/>
              <a:gd fmla="*/ 2147483647 h 2622" name="T43"/>
              <a:gd fmla="*/ 2147483647 w 2622" name="T44"/>
              <a:gd fmla="*/ 2147483647 h 2622" name="T45"/>
              <a:gd fmla="*/ 2147483647 w 2622" name="T46"/>
              <a:gd fmla="*/ 2147483647 h 2622" name="T47"/>
              <a:gd fmla="*/ 2147483647 w 2622" name="T48"/>
              <a:gd fmla="*/ 2147483647 h 2622" name="T49"/>
              <a:gd fmla="*/ 2147483647 w 2622" name="T50"/>
              <a:gd fmla="*/ 2147483647 h 2622" name="T51"/>
              <a:gd fmla="*/ 2147483647 w 2622" name="T52"/>
              <a:gd fmla="*/ 2147483647 h 2622" name="T53"/>
              <a:gd fmla="*/ 2147483647 w 2622" name="T54"/>
              <a:gd fmla="*/ 2147483647 h 2622" name="T55"/>
              <a:gd fmla="*/ 2147483647 w 2622" name="T56"/>
              <a:gd fmla="*/ 2147483647 h 2622" name="T57"/>
              <a:gd fmla="*/ 2147483647 w 2622" name="T58"/>
              <a:gd fmla="*/ 2147483647 h 2622" name="T59"/>
              <a:gd fmla="*/ 2147483647 w 2622" name="T60"/>
              <a:gd fmla="*/ 2147483647 h 2622" name="T61"/>
              <a:gd fmla="*/ 2147483647 w 2622" name="T62"/>
              <a:gd fmla="*/ 2147483647 h 2622" name="T63"/>
              <a:gd fmla="*/ 2147483647 w 2622" name="T64"/>
              <a:gd fmla="*/ 2147483647 h 2622" name="T65"/>
              <a:gd fmla="*/ 2147483647 w 2622" name="T66"/>
              <a:gd fmla="*/ 2147483647 h 2622" name="T67"/>
              <a:gd fmla="*/ 2147483647 w 2622" name="T68"/>
              <a:gd fmla="*/ 2147483647 h 2622" name="T69"/>
              <a:gd fmla="*/ 2147483647 w 2622" name="T70"/>
              <a:gd fmla="*/ 2147483647 h 2622" name="T71"/>
              <a:gd fmla="*/ 2147483647 w 2622" name="T72"/>
              <a:gd fmla="*/ 2147483647 h 2622" name="T73"/>
              <a:gd fmla="*/ 2147483647 w 2622" name="T74"/>
              <a:gd fmla="*/ 2147483647 h 2622" name="T75"/>
              <a:gd fmla="*/ 2147483647 w 2622" name="T76"/>
              <a:gd fmla="*/ 2147483647 h 2622" name="T77"/>
              <a:gd fmla="*/ 2147483647 w 2622" name="T78"/>
              <a:gd fmla="*/ 2147483647 h 2622" name="T79"/>
              <a:gd fmla="*/ 2147483647 w 2622" name="T80"/>
              <a:gd fmla="*/ 2147483647 h 2622" name="T81"/>
              <a:gd fmla="*/ 2147483647 w 2622" name="T82"/>
              <a:gd fmla="*/ 2147483647 h 2622" name="T83"/>
              <a:gd fmla="*/ 2147483647 w 2622" name="T84"/>
              <a:gd fmla="*/ 2147483647 h 2622" name="T85"/>
              <a:gd fmla="*/ 2147483647 w 2622" name="T86"/>
              <a:gd fmla="*/ 2147483647 h 2622" name="T87"/>
              <a:gd fmla="*/ 2147483647 w 2622" name="T88"/>
              <a:gd fmla="*/ 2147483647 h 2622" name="T89"/>
              <a:gd fmla="*/ 2147483647 w 2622" name="T90"/>
              <a:gd fmla="*/ 2147483647 h 2622" name="T91"/>
              <a:gd fmla="*/ 2147483647 w 2622" name="T92"/>
              <a:gd fmla="*/ 2147483647 h 2622" name="T93"/>
              <a:gd fmla="*/ 2147483647 w 2622" name="T94"/>
              <a:gd fmla="*/ 2147483647 h 2622" name="T95"/>
              <a:gd fmla="*/ 2147483647 w 2622" name="T96"/>
              <a:gd fmla="*/ 2147483647 h 2622" name="T97"/>
              <a:gd fmla="*/ 2147483647 w 2622" name="T98"/>
              <a:gd fmla="*/ 2147483647 h 2622" name="T99"/>
              <a:gd fmla="*/ 2147483647 w 2622" name="T100"/>
              <a:gd fmla="*/ 2147483647 h 2622" name="T101"/>
              <a:gd fmla="*/ 2147483647 w 2622" name="T102"/>
              <a:gd fmla="*/ 2147483647 h 2622" name="T103"/>
              <a:gd fmla="*/ 2147483647 w 2622" name="T104"/>
              <a:gd fmla="*/ 2147483647 h 2622" name="T105"/>
              <a:gd fmla="*/ 2147483647 w 2622" name="T106"/>
              <a:gd fmla="*/ 2147483647 h 2622"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2622" name="T162"/>
              <a:gd fmla="*/ 0 h 2622" name="T163"/>
              <a:gd fmla="*/ 2622 w 2622" name="T164"/>
              <a:gd fmla="*/ 2622 h 2622"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2622" w="2622">
                <a:moveTo>
                  <a:pt x="2622" y="1382"/>
                </a:moveTo>
                <a:lnTo>
                  <a:pt x="2622" y="1240"/>
                </a:lnTo>
                <a:lnTo>
                  <a:pt x="2520" y="1240"/>
                </a:lnTo>
                <a:lnTo>
                  <a:pt x="2516" y="1196"/>
                </a:lnTo>
                <a:lnTo>
                  <a:pt x="2512" y="1152"/>
                </a:lnTo>
                <a:lnTo>
                  <a:pt x="2506" y="1110"/>
                </a:lnTo>
                <a:lnTo>
                  <a:pt x="2498" y="1068"/>
                </a:lnTo>
                <a:lnTo>
                  <a:pt x="2596" y="1040"/>
                </a:lnTo>
                <a:lnTo>
                  <a:pt x="2560" y="904"/>
                </a:lnTo>
                <a:lnTo>
                  <a:pt x="2460" y="930"/>
                </a:lnTo>
                <a:lnTo>
                  <a:pt x="2446" y="888"/>
                </a:lnTo>
                <a:lnTo>
                  <a:pt x="2430" y="848"/>
                </a:lnTo>
                <a:lnTo>
                  <a:pt x="2412" y="808"/>
                </a:lnTo>
                <a:lnTo>
                  <a:pt x="2394" y="768"/>
                </a:lnTo>
                <a:lnTo>
                  <a:pt x="2482" y="718"/>
                </a:lnTo>
                <a:lnTo>
                  <a:pt x="2412" y="594"/>
                </a:lnTo>
                <a:lnTo>
                  <a:pt x="2322" y="646"/>
                </a:lnTo>
                <a:lnTo>
                  <a:pt x="2298" y="610"/>
                </a:lnTo>
                <a:lnTo>
                  <a:pt x="2272" y="574"/>
                </a:lnTo>
                <a:lnTo>
                  <a:pt x="2244" y="540"/>
                </a:lnTo>
                <a:lnTo>
                  <a:pt x="2216" y="508"/>
                </a:lnTo>
                <a:lnTo>
                  <a:pt x="2290" y="434"/>
                </a:lnTo>
                <a:lnTo>
                  <a:pt x="2188" y="334"/>
                </a:lnTo>
                <a:lnTo>
                  <a:pt x="2116" y="406"/>
                </a:lnTo>
                <a:lnTo>
                  <a:pt x="2082" y="378"/>
                </a:lnTo>
                <a:lnTo>
                  <a:pt x="2048" y="352"/>
                </a:lnTo>
                <a:lnTo>
                  <a:pt x="2014" y="326"/>
                </a:lnTo>
                <a:lnTo>
                  <a:pt x="1978" y="300"/>
                </a:lnTo>
                <a:lnTo>
                  <a:pt x="2028" y="212"/>
                </a:lnTo>
                <a:lnTo>
                  <a:pt x="1906" y="140"/>
                </a:lnTo>
                <a:lnTo>
                  <a:pt x="1854" y="230"/>
                </a:lnTo>
                <a:lnTo>
                  <a:pt x="1816" y="210"/>
                </a:lnTo>
                <a:lnTo>
                  <a:pt x="1776" y="194"/>
                </a:lnTo>
                <a:lnTo>
                  <a:pt x="1734" y="178"/>
                </a:lnTo>
                <a:lnTo>
                  <a:pt x="1694" y="162"/>
                </a:lnTo>
                <a:lnTo>
                  <a:pt x="1720" y="64"/>
                </a:lnTo>
                <a:lnTo>
                  <a:pt x="1582" y="26"/>
                </a:lnTo>
                <a:lnTo>
                  <a:pt x="1556" y="126"/>
                </a:lnTo>
                <a:lnTo>
                  <a:pt x="1514" y="118"/>
                </a:lnTo>
                <a:lnTo>
                  <a:pt x="1470" y="112"/>
                </a:lnTo>
                <a:lnTo>
                  <a:pt x="1426" y="106"/>
                </a:lnTo>
                <a:lnTo>
                  <a:pt x="1382" y="104"/>
                </a:lnTo>
                <a:lnTo>
                  <a:pt x="1382" y="0"/>
                </a:lnTo>
                <a:lnTo>
                  <a:pt x="1240" y="0"/>
                </a:lnTo>
                <a:lnTo>
                  <a:pt x="1240" y="104"/>
                </a:lnTo>
                <a:lnTo>
                  <a:pt x="1196" y="106"/>
                </a:lnTo>
                <a:lnTo>
                  <a:pt x="1154" y="112"/>
                </a:lnTo>
                <a:lnTo>
                  <a:pt x="1110" y="118"/>
                </a:lnTo>
                <a:lnTo>
                  <a:pt x="1068" y="126"/>
                </a:lnTo>
                <a:lnTo>
                  <a:pt x="1042" y="26"/>
                </a:lnTo>
                <a:lnTo>
                  <a:pt x="904" y="64"/>
                </a:lnTo>
                <a:lnTo>
                  <a:pt x="930" y="162"/>
                </a:lnTo>
                <a:lnTo>
                  <a:pt x="890" y="178"/>
                </a:lnTo>
                <a:lnTo>
                  <a:pt x="848" y="194"/>
                </a:lnTo>
                <a:lnTo>
                  <a:pt x="808" y="210"/>
                </a:lnTo>
                <a:lnTo>
                  <a:pt x="770" y="230"/>
                </a:lnTo>
                <a:lnTo>
                  <a:pt x="718" y="140"/>
                </a:lnTo>
                <a:lnTo>
                  <a:pt x="594" y="212"/>
                </a:lnTo>
                <a:lnTo>
                  <a:pt x="646" y="300"/>
                </a:lnTo>
                <a:lnTo>
                  <a:pt x="610" y="326"/>
                </a:lnTo>
                <a:lnTo>
                  <a:pt x="576" y="352"/>
                </a:lnTo>
                <a:lnTo>
                  <a:pt x="542" y="378"/>
                </a:lnTo>
                <a:lnTo>
                  <a:pt x="508" y="406"/>
                </a:lnTo>
                <a:lnTo>
                  <a:pt x="436" y="334"/>
                </a:lnTo>
                <a:lnTo>
                  <a:pt x="334" y="434"/>
                </a:lnTo>
                <a:lnTo>
                  <a:pt x="408" y="508"/>
                </a:lnTo>
                <a:lnTo>
                  <a:pt x="378" y="540"/>
                </a:lnTo>
                <a:lnTo>
                  <a:pt x="352" y="574"/>
                </a:lnTo>
                <a:lnTo>
                  <a:pt x="326" y="610"/>
                </a:lnTo>
                <a:lnTo>
                  <a:pt x="302" y="646"/>
                </a:lnTo>
                <a:lnTo>
                  <a:pt x="212" y="594"/>
                </a:lnTo>
                <a:lnTo>
                  <a:pt x="140" y="718"/>
                </a:lnTo>
                <a:lnTo>
                  <a:pt x="230" y="768"/>
                </a:lnTo>
                <a:lnTo>
                  <a:pt x="212" y="808"/>
                </a:lnTo>
                <a:lnTo>
                  <a:pt x="194" y="848"/>
                </a:lnTo>
                <a:lnTo>
                  <a:pt x="178" y="888"/>
                </a:lnTo>
                <a:lnTo>
                  <a:pt x="164" y="930"/>
                </a:lnTo>
                <a:lnTo>
                  <a:pt x="64" y="904"/>
                </a:lnTo>
                <a:lnTo>
                  <a:pt x="26" y="1040"/>
                </a:lnTo>
                <a:lnTo>
                  <a:pt x="126" y="1068"/>
                </a:lnTo>
                <a:lnTo>
                  <a:pt x="118" y="1110"/>
                </a:lnTo>
                <a:lnTo>
                  <a:pt x="112" y="1152"/>
                </a:lnTo>
                <a:lnTo>
                  <a:pt x="108" y="1196"/>
                </a:lnTo>
                <a:lnTo>
                  <a:pt x="104" y="1240"/>
                </a:lnTo>
                <a:lnTo>
                  <a:pt x="0" y="1240"/>
                </a:lnTo>
                <a:lnTo>
                  <a:pt x="0" y="1382"/>
                </a:lnTo>
                <a:lnTo>
                  <a:pt x="104" y="1382"/>
                </a:lnTo>
                <a:lnTo>
                  <a:pt x="108" y="1426"/>
                </a:lnTo>
                <a:lnTo>
                  <a:pt x="112" y="1470"/>
                </a:lnTo>
                <a:lnTo>
                  <a:pt x="118" y="1512"/>
                </a:lnTo>
                <a:lnTo>
                  <a:pt x="126" y="1556"/>
                </a:lnTo>
                <a:lnTo>
                  <a:pt x="26" y="1582"/>
                </a:lnTo>
                <a:lnTo>
                  <a:pt x="64" y="1720"/>
                </a:lnTo>
                <a:lnTo>
                  <a:pt x="164" y="1692"/>
                </a:lnTo>
                <a:lnTo>
                  <a:pt x="178" y="1734"/>
                </a:lnTo>
                <a:lnTo>
                  <a:pt x="194" y="1774"/>
                </a:lnTo>
                <a:lnTo>
                  <a:pt x="212" y="1814"/>
                </a:lnTo>
                <a:lnTo>
                  <a:pt x="230" y="1854"/>
                </a:lnTo>
                <a:lnTo>
                  <a:pt x="140" y="1906"/>
                </a:lnTo>
                <a:lnTo>
                  <a:pt x="212" y="2028"/>
                </a:lnTo>
                <a:lnTo>
                  <a:pt x="302" y="1978"/>
                </a:lnTo>
                <a:lnTo>
                  <a:pt x="326" y="2014"/>
                </a:lnTo>
                <a:lnTo>
                  <a:pt x="352" y="2048"/>
                </a:lnTo>
                <a:lnTo>
                  <a:pt x="378" y="2082"/>
                </a:lnTo>
                <a:lnTo>
                  <a:pt x="408" y="2116"/>
                </a:lnTo>
                <a:lnTo>
                  <a:pt x="334" y="2188"/>
                </a:lnTo>
                <a:lnTo>
                  <a:pt x="436" y="2288"/>
                </a:lnTo>
                <a:lnTo>
                  <a:pt x="508" y="2216"/>
                </a:lnTo>
                <a:lnTo>
                  <a:pt x="542" y="2244"/>
                </a:lnTo>
                <a:lnTo>
                  <a:pt x="576" y="2272"/>
                </a:lnTo>
                <a:lnTo>
                  <a:pt x="610" y="2298"/>
                </a:lnTo>
                <a:lnTo>
                  <a:pt x="646" y="2322"/>
                </a:lnTo>
                <a:lnTo>
                  <a:pt x="594" y="2412"/>
                </a:lnTo>
                <a:lnTo>
                  <a:pt x="718" y="2482"/>
                </a:lnTo>
                <a:lnTo>
                  <a:pt x="770" y="2394"/>
                </a:lnTo>
                <a:lnTo>
                  <a:pt x="808" y="2412"/>
                </a:lnTo>
                <a:lnTo>
                  <a:pt x="848" y="2430"/>
                </a:lnTo>
                <a:lnTo>
                  <a:pt x="890" y="2446"/>
                </a:lnTo>
                <a:lnTo>
                  <a:pt x="930" y="2460"/>
                </a:lnTo>
                <a:lnTo>
                  <a:pt x="904" y="2560"/>
                </a:lnTo>
                <a:lnTo>
                  <a:pt x="1042" y="2596"/>
                </a:lnTo>
                <a:lnTo>
                  <a:pt x="1068" y="2498"/>
                </a:lnTo>
                <a:lnTo>
                  <a:pt x="1110" y="2504"/>
                </a:lnTo>
                <a:lnTo>
                  <a:pt x="1154" y="2512"/>
                </a:lnTo>
                <a:lnTo>
                  <a:pt x="1196" y="2516"/>
                </a:lnTo>
                <a:lnTo>
                  <a:pt x="1240" y="2520"/>
                </a:lnTo>
                <a:lnTo>
                  <a:pt x="1240" y="2622"/>
                </a:lnTo>
                <a:lnTo>
                  <a:pt x="1382" y="2622"/>
                </a:lnTo>
                <a:lnTo>
                  <a:pt x="1382" y="2520"/>
                </a:lnTo>
                <a:lnTo>
                  <a:pt x="1426" y="2516"/>
                </a:lnTo>
                <a:lnTo>
                  <a:pt x="1470" y="2512"/>
                </a:lnTo>
                <a:lnTo>
                  <a:pt x="1514" y="2504"/>
                </a:lnTo>
                <a:lnTo>
                  <a:pt x="1556" y="2498"/>
                </a:lnTo>
                <a:lnTo>
                  <a:pt x="1582" y="2596"/>
                </a:lnTo>
                <a:lnTo>
                  <a:pt x="1720" y="2560"/>
                </a:lnTo>
                <a:lnTo>
                  <a:pt x="1694" y="2460"/>
                </a:lnTo>
                <a:lnTo>
                  <a:pt x="1734" y="2446"/>
                </a:lnTo>
                <a:lnTo>
                  <a:pt x="1776" y="2430"/>
                </a:lnTo>
                <a:lnTo>
                  <a:pt x="1816" y="2412"/>
                </a:lnTo>
                <a:lnTo>
                  <a:pt x="1854" y="2394"/>
                </a:lnTo>
                <a:lnTo>
                  <a:pt x="1906" y="2482"/>
                </a:lnTo>
                <a:lnTo>
                  <a:pt x="2028" y="2412"/>
                </a:lnTo>
                <a:lnTo>
                  <a:pt x="1978" y="2322"/>
                </a:lnTo>
                <a:lnTo>
                  <a:pt x="2014" y="2298"/>
                </a:lnTo>
                <a:lnTo>
                  <a:pt x="2048" y="2272"/>
                </a:lnTo>
                <a:lnTo>
                  <a:pt x="2082" y="2244"/>
                </a:lnTo>
                <a:lnTo>
                  <a:pt x="2116" y="2216"/>
                </a:lnTo>
                <a:lnTo>
                  <a:pt x="2188" y="2288"/>
                </a:lnTo>
                <a:lnTo>
                  <a:pt x="2290" y="2188"/>
                </a:lnTo>
                <a:lnTo>
                  <a:pt x="2216" y="2116"/>
                </a:lnTo>
                <a:lnTo>
                  <a:pt x="2244" y="2082"/>
                </a:lnTo>
                <a:lnTo>
                  <a:pt x="2272" y="2048"/>
                </a:lnTo>
                <a:lnTo>
                  <a:pt x="2298" y="2014"/>
                </a:lnTo>
                <a:lnTo>
                  <a:pt x="2322" y="1978"/>
                </a:lnTo>
                <a:lnTo>
                  <a:pt x="2412" y="2028"/>
                </a:lnTo>
                <a:lnTo>
                  <a:pt x="2482" y="1906"/>
                </a:lnTo>
                <a:lnTo>
                  <a:pt x="2394" y="1854"/>
                </a:lnTo>
                <a:lnTo>
                  <a:pt x="2412" y="1814"/>
                </a:lnTo>
                <a:lnTo>
                  <a:pt x="2430" y="1774"/>
                </a:lnTo>
                <a:lnTo>
                  <a:pt x="2446" y="1734"/>
                </a:lnTo>
                <a:lnTo>
                  <a:pt x="2460" y="1692"/>
                </a:lnTo>
                <a:lnTo>
                  <a:pt x="2560" y="1720"/>
                </a:lnTo>
                <a:lnTo>
                  <a:pt x="2596" y="1582"/>
                </a:lnTo>
                <a:lnTo>
                  <a:pt x="2498" y="1556"/>
                </a:lnTo>
                <a:lnTo>
                  <a:pt x="2506" y="1512"/>
                </a:lnTo>
                <a:lnTo>
                  <a:pt x="2512" y="1470"/>
                </a:lnTo>
                <a:lnTo>
                  <a:pt x="2516" y="1426"/>
                </a:lnTo>
                <a:lnTo>
                  <a:pt x="2520" y="1382"/>
                </a:lnTo>
                <a:lnTo>
                  <a:pt x="2622" y="1382"/>
                </a:lnTo>
                <a:close/>
                <a:moveTo>
                  <a:pt x="1312" y="2420"/>
                </a:moveTo>
                <a:lnTo>
                  <a:pt x="1312" y="2420"/>
                </a:lnTo>
                <a:lnTo>
                  <a:pt x="1254" y="2420"/>
                </a:lnTo>
                <a:lnTo>
                  <a:pt x="1198" y="2416"/>
                </a:lnTo>
                <a:lnTo>
                  <a:pt x="1142" y="2408"/>
                </a:lnTo>
                <a:lnTo>
                  <a:pt x="1088" y="2398"/>
                </a:lnTo>
                <a:lnTo>
                  <a:pt x="1034" y="2386"/>
                </a:lnTo>
                <a:lnTo>
                  <a:pt x="982" y="2370"/>
                </a:lnTo>
                <a:lnTo>
                  <a:pt x="930" y="2354"/>
                </a:lnTo>
                <a:lnTo>
                  <a:pt x="880" y="2334"/>
                </a:lnTo>
                <a:lnTo>
                  <a:pt x="830" y="2312"/>
                </a:lnTo>
                <a:lnTo>
                  <a:pt x="782" y="2286"/>
                </a:lnTo>
                <a:lnTo>
                  <a:pt x="736" y="2260"/>
                </a:lnTo>
                <a:lnTo>
                  <a:pt x="692" y="2232"/>
                </a:lnTo>
                <a:lnTo>
                  <a:pt x="648" y="2200"/>
                </a:lnTo>
                <a:lnTo>
                  <a:pt x="606" y="2168"/>
                </a:lnTo>
                <a:lnTo>
                  <a:pt x="566" y="2132"/>
                </a:lnTo>
                <a:lnTo>
                  <a:pt x="528" y="2096"/>
                </a:lnTo>
                <a:lnTo>
                  <a:pt x="490" y="2058"/>
                </a:lnTo>
                <a:lnTo>
                  <a:pt x="456" y="2018"/>
                </a:lnTo>
                <a:lnTo>
                  <a:pt x="422" y="1976"/>
                </a:lnTo>
                <a:lnTo>
                  <a:pt x="392" y="1932"/>
                </a:lnTo>
                <a:lnTo>
                  <a:pt x="362" y="1886"/>
                </a:lnTo>
                <a:lnTo>
                  <a:pt x="336" y="1840"/>
                </a:lnTo>
                <a:lnTo>
                  <a:pt x="312" y="1792"/>
                </a:lnTo>
                <a:lnTo>
                  <a:pt x="290" y="1744"/>
                </a:lnTo>
                <a:lnTo>
                  <a:pt x="270" y="1692"/>
                </a:lnTo>
                <a:lnTo>
                  <a:pt x="252" y="1642"/>
                </a:lnTo>
                <a:lnTo>
                  <a:pt x="238" y="1588"/>
                </a:lnTo>
                <a:lnTo>
                  <a:pt x="224" y="1534"/>
                </a:lnTo>
                <a:lnTo>
                  <a:pt x="216" y="1480"/>
                </a:lnTo>
                <a:lnTo>
                  <a:pt x="208" y="1424"/>
                </a:lnTo>
                <a:lnTo>
                  <a:pt x="204" y="1368"/>
                </a:lnTo>
                <a:lnTo>
                  <a:pt x="202" y="1312"/>
                </a:lnTo>
                <a:lnTo>
                  <a:pt x="204" y="1254"/>
                </a:lnTo>
                <a:lnTo>
                  <a:pt x="208" y="1198"/>
                </a:lnTo>
                <a:lnTo>
                  <a:pt x="216" y="1142"/>
                </a:lnTo>
                <a:lnTo>
                  <a:pt x="224" y="1088"/>
                </a:lnTo>
                <a:lnTo>
                  <a:pt x="238" y="1034"/>
                </a:lnTo>
                <a:lnTo>
                  <a:pt x="252" y="982"/>
                </a:lnTo>
                <a:lnTo>
                  <a:pt x="270" y="930"/>
                </a:lnTo>
                <a:lnTo>
                  <a:pt x="290" y="880"/>
                </a:lnTo>
                <a:lnTo>
                  <a:pt x="312" y="830"/>
                </a:lnTo>
                <a:lnTo>
                  <a:pt x="336" y="782"/>
                </a:lnTo>
                <a:lnTo>
                  <a:pt x="362" y="736"/>
                </a:lnTo>
                <a:lnTo>
                  <a:pt x="392" y="692"/>
                </a:lnTo>
                <a:lnTo>
                  <a:pt x="422" y="648"/>
                </a:lnTo>
                <a:lnTo>
                  <a:pt x="456" y="606"/>
                </a:lnTo>
                <a:lnTo>
                  <a:pt x="490" y="566"/>
                </a:lnTo>
                <a:lnTo>
                  <a:pt x="528" y="526"/>
                </a:lnTo>
                <a:lnTo>
                  <a:pt x="566" y="490"/>
                </a:lnTo>
                <a:lnTo>
                  <a:pt x="606" y="456"/>
                </a:lnTo>
                <a:lnTo>
                  <a:pt x="648" y="422"/>
                </a:lnTo>
                <a:lnTo>
                  <a:pt x="692" y="392"/>
                </a:lnTo>
                <a:lnTo>
                  <a:pt x="736" y="362"/>
                </a:lnTo>
                <a:lnTo>
                  <a:pt x="782" y="336"/>
                </a:lnTo>
                <a:lnTo>
                  <a:pt x="830" y="312"/>
                </a:lnTo>
                <a:lnTo>
                  <a:pt x="880" y="290"/>
                </a:lnTo>
                <a:lnTo>
                  <a:pt x="930" y="270"/>
                </a:lnTo>
                <a:lnTo>
                  <a:pt x="982" y="252"/>
                </a:lnTo>
                <a:lnTo>
                  <a:pt x="1034" y="236"/>
                </a:lnTo>
                <a:lnTo>
                  <a:pt x="1088" y="224"/>
                </a:lnTo>
                <a:lnTo>
                  <a:pt x="1142" y="214"/>
                </a:lnTo>
                <a:lnTo>
                  <a:pt x="1198" y="208"/>
                </a:lnTo>
                <a:lnTo>
                  <a:pt x="1254" y="204"/>
                </a:lnTo>
                <a:lnTo>
                  <a:pt x="1312" y="202"/>
                </a:lnTo>
                <a:lnTo>
                  <a:pt x="1368" y="204"/>
                </a:lnTo>
                <a:lnTo>
                  <a:pt x="1426" y="208"/>
                </a:lnTo>
                <a:lnTo>
                  <a:pt x="1480" y="214"/>
                </a:lnTo>
                <a:lnTo>
                  <a:pt x="1536" y="224"/>
                </a:lnTo>
                <a:lnTo>
                  <a:pt x="1588" y="236"/>
                </a:lnTo>
                <a:lnTo>
                  <a:pt x="1642" y="252"/>
                </a:lnTo>
                <a:lnTo>
                  <a:pt x="1694" y="270"/>
                </a:lnTo>
                <a:lnTo>
                  <a:pt x="1744" y="290"/>
                </a:lnTo>
                <a:lnTo>
                  <a:pt x="1792" y="312"/>
                </a:lnTo>
                <a:lnTo>
                  <a:pt x="1840" y="336"/>
                </a:lnTo>
                <a:lnTo>
                  <a:pt x="1886" y="362"/>
                </a:lnTo>
                <a:lnTo>
                  <a:pt x="1932" y="392"/>
                </a:lnTo>
                <a:lnTo>
                  <a:pt x="1976" y="422"/>
                </a:lnTo>
                <a:lnTo>
                  <a:pt x="2018" y="456"/>
                </a:lnTo>
                <a:lnTo>
                  <a:pt x="2058" y="490"/>
                </a:lnTo>
                <a:lnTo>
                  <a:pt x="2096" y="526"/>
                </a:lnTo>
                <a:lnTo>
                  <a:pt x="2132" y="566"/>
                </a:lnTo>
                <a:lnTo>
                  <a:pt x="2168" y="606"/>
                </a:lnTo>
                <a:lnTo>
                  <a:pt x="2200" y="648"/>
                </a:lnTo>
                <a:lnTo>
                  <a:pt x="2232" y="692"/>
                </a:lnTo>
                <a:lnTo>
                  <a:pt x="2260" y="736"/>
                </a:lnTo>
                <a:lnTo>
                  <a:pt x="2288" y="782"/>
                </a:lnTo>
                <a:lnTo>
                  <a:pt x="2312" y="830"/>
                </a:lnTo>
                <a:lnTo>
                  <a:pt x="2334" y="880"/>
                </a:lnTo>
                <a:lnTo>
                  <a:pt x="2354" y="930"/>
                </a:lnTo>
                <a:lnTo>
                  <a:pt x="2372" y="982"/>
                </a:lnTo>
                <a:lnTo>
                  <a:pt x="2386" y="1034"/>
                </a:lnTo>
                <a:lnTo>
                  <a:pt x="2398" y="1088"/>
                </a:lnTo>
                <a:lnTo>
                  <a:pt x="2408" y="1142"/>
                </a:lnTo>
                <a:lnTo>
                  <a:pt x="2416" y="1198"/>
                </a:lnTo>
                <a:lnTo>
                  <a:pt x="2420" y="1254"/>
                </a:lnTo>
                <a:lnTo>
                  <a:pt x="2422" y="1312"/>
                </a:lnTo>
                <a:lnTo>
                  <a:pt x="2420" y="1368"/>
                </a:lnTo>
                <a:lnTo>
                  <a:pt x="2416" y="1424"/>
                </a:lnTo>
                <a:lnTo>
                  <a:pt x="2408" y="1480"/>
                </a:lnTo>
                <a:lnTo>
                  <a:pt x="2398" y="1534"/>
                </a:lnTo>
                <a:lnTo>
                  <a:pt x="2386" y="1588"/>
                </a:lnTo>
                <a:lnTo>
                  <a:pt x="2372" y="1642"/>
                </a:lnTo>
                <a:lnTo>
                  <a:pt x="2354" y="1692"/>
                </a:lnTo>
                <a:lnTo>
                  <a:pt x="2334" y="1744"/>
                </a:lnTo>
                <a:lnTo>
                  <a:pt x="2312" y="1792"/>
                </a:lnTo>
                <a:lnTo>
                  <a:pt x="2288" y="1840"/>
                </a:lnTo>
                <a:lnTo>
                  <a:pt x="2260" y="1886"/>
                </a:lnTo>
                <a:lnTo>
                  <a:pt x="2232" y="1932"/>
                </a:lnTo>
                <a:lnTo>
                  <a:pt x="2200" y="1976"/>
                </a:lnTo>
                <a:lnTo>
                  <a:pt x="2168" y="2018"/>
                </a:lnTo>
                <a:lnTo>
                  <a:pt x="2132" y="2058"/>
                </a:lnTo>
                <a:lnTo>
                  <a:pt x="2096" y="2096"/>
                </a:lnTo>
                <a:lnTo>
                  <a:pt x="2058" y="2132"/>
                </a:lnTo>
                <a:lnTo>
                  <a:pt x="2018" y="2168"/>
                </a:lnTo>
                <a:lnTo>
                  <a:pt x="1976" y="2200"/>
                </a:lnTo>
                <a:lnTo>
                  <a:pt x="1932" y="2232"/>
                </a:lnTo>
                <a:lnTo>
                  <a:pt x="1886" y="2260"/>
                </a:lnTo>
                <a:lnTo>
                  <a:pt x="1840" y="2286"/>
                </a:lnTo>
                <a:lnTo>
                  <a:pt x="1792" y="2312"/>
                </a:lnTo>
                <a:lnTo>
                  <a:pt x="1744" y="2334"/>
                </a:lnTo>
                <a:lnTo>
                  <a:pt x="1694" y="2354"/>
                </a:lnTo>
                <a:lnTo>
                  <a:pt x="1642" y="2370"/>
                </a:lnTo>
                <a:lnTo>
                  <a:pt x="1588" y="2386"/>
                </a:lnTo>
                <a:lnTo>
                  <a:pt x="1536" y="2398"/>
                </a:lnTo>
                <a:lnTo>
                  <a:pt x="1480" y="2408"/>
                </a:lnTo>
                <a:lnTo>
                  <a:pt x="1426" y="2416"/>
                </a:lnTo>
                <a:lnTo>
                  <a:pt x="1368" y="2420"/>
                </a:lnTo>
                <a:lnTo>
                  <a:pt x="1312" y="2420"/>
                </a:lnTo>
                <a:close/>
              </a:path>
            </a:pathLst>
          </a:custGeom>
          <a:solidFill>
            <a:srgbClr val="808080">
              <a:alpha val="78038"/>
            </a:srgbClr>
          </a:solidFill>
          <a:ln w="9525">
            <a:noFill/>
            <a:miter lim="800000"/>
          </a:ln>
        </p:spPr>
        <p:txBody>
          <a:bodyPr anchor="ctr" wrap="none"/>
          <a:lstStyle/>
          <a:p>
            <a:endParaRPr altLang="en-US" lang="zh-CN"/>
          </a:p>
        </p:txBody>
      </p:sp>
      <p:sp>
        <p:nvSpPr>
          <p:cNvPr id="17413" name="Oval 676"/>
          <p:cNvSpPr>
            <a:spLocks noChangeArrowheads="1"/>
          </p:cNvSpPr>
          <p:nvPr/>
        </p:nvSpPr>
        <p:spPr bwMode="auto">
          <a:xfrm rot="3960000">
            <a:off x="6468269" y="1464469"/>
            <a:ext cx="1198562" cy="1200150"/>
          </a:xfrm>
          <a:prstGeom prst="ellipse">
            <a:avLst/>
          </a:prstGeom>
          <a:solidFill>
            <a:srgbClr val="2A577E">
              <a:alpha val="58823"/>
            </a:srgbClr>
          </a:solidFill>
          <a:ln w="9525">
            <a:noFill/>
            <a:round/>
          </a:ln>
        </p:spPr>
        <p:txBody>
          <a:bodyPr anchor="ctr" bIns="46990" lIns="90170" rIns="90170" tIns="46990" wrap="none"/>
          <a:lstStyle/>
          <a:p>
            <a:pPr latinLnBrk="1"/>
            <a:endParaRPr altLang="zh-CN" lang="zh-CN" sz="2400">
              <a:solidFill>
                <a:srgbClr val="A5A5A5"/>
              </a:solidFill>
              <a:ea charset="-127" pitchFamily="34" typeface="Gulim"/>
            </a:endParaRPr>
          </a:p>
        </p:txBody>
      </p:sp>
      <p:sp>
        <p:nvSpPr>
          <p:cNvPr id="17414" name="Oval 677"/>
          <p:cNvSpPr>
            <a:spLocks noChangeArrowheads="1"/>
          </p:cNvSpPr>
          <p:nvPr/>
        </p:nvSpPr>
        <p:spPr bwMode="auto">
          <a:xfrm rot="3960000">
            <a:off x="7258050" y="2811463"/>
            <a:ext cx="801687" cy="801688"/>
          </a:xfrm>
          <a:prstGeom prst="ellipse">
            <a:avLst/>
          </a:prstGeom>
          <a:solidFill>
            <a:srgbClr val="993300"/>
          </a:solidFill>
          <a:ln w="9525">
            <a:noFill/>
            <a:round/>
          </a:ln>
        </p:spPr>
        <p:txBody>
          <a:bodyPr anchor="ctr" bIns="46990" lIns="90170" rIns="90170" tIns="46990" wrap="none"/>
          <a:lstStyle/>
          <a:p>
            <a:pPr latinLnBrk="1"/>
            <a:endParaRPr altLang="zh-CN" lang="zh-CN" sz="2400">
              <a:solidFill>
                <a:srgbClr val="A5A5A5"/>
              </a:solidFill>
              <a:ea charset="-127" pitchFamily="34" typeface="Gulim"/>
            </a:endParaRPr>
          </a:p>
        </p:txBody>
      </p:sp>
      <p:sp>
        <p:nvSpPr>
          <p:cNvPr id="17415" name="Freeform 679"/>
          <p:cNvSpPr>
            <a:spLocks noChangeArrowheads="1" noEditPoints="1"/>
          </p:cNvSpPr>
          <p:nvPr/>
        </p:nvSpPr>
        <p:spPr bwMode="auto">
          <a:xfrm rot="3960000">
            <a:off x="6510338" y="3527425"/>
            <a:ext cx="1025525" cy="1025525"/>
          </a:xfrm>
          <a:custGeom>
            <a:gdLst>
              <a:gd fmla="*/ 2147483647 w 1816" name="T0"/>
              <a:gd fmla="*/ 2147483647 h 1816" name="T1"/>
              <a:gd fmla="*/ 2147483647 w 1816" name="T2"/>
              <a:gd fmla="*/ 2147483647 h 1816" name="T3"/>
              <a:gd fmla="*/ 2147483647 w 1816" name="T4"/>
              <a:gd fmla="*/ 2147483647 h 1816" name="T5"/>
              <a:gd fmla="*/ 2147483647 w 1816" name="T6"/>
              <a:gd fmla="*/ 2147483647 h 1816" name="T7"/>
              <a:gd fmla="*/ 2147483647 w 1816" name="T8"/>
              <a:gd fmla="*/ 2147483647 h 1816" name="T9"/>
              <a:gd fmla="*/ 2147483647 w 1816" name="T10"/>
              <a:gd fmla="*/ 2147483647 h 1816" name="T11"/>
              <a:gd fmla="*/ 2147483647 w 1816" name="T12"/>
              <a:gd fmla="*/ 2147483647 h 1816" name="T13"/>
              <a:gd fmla="*/ 2147483647 w 1816" name="T14"/>
              <a:gd fmla="*/ 2147483647 h 1816" name="T15"/>
              <a:gd fmla="*/ 2147483647 w 1816" name="T16"/>
              <a:gd fmla="*/ 2147483647 h 1816" name="T17"/>
              <a:gd fmla="*/ 2147483647 w 1816" name="T18"/>
              <a:gd fmla="*/ 2147483647 h 1816" name="T19"/>
              <a:gd fmla="*/ 2147483647 w 1816" name="T20"/>
              <a:gd fmla="*/ 2147483647 h 1816" name="T21"/>
              <a:gd fmla="*/ 2147483647 w 1816" name="T22"/>
              <a:gd fmla="*/ 2147483647 h 1816" name="T23"/>
              <a:gd fmla="*/ 0 w 1816" name="T24"/>
              <a:gd fmla="*/ 2147483647 h 1816" name="T25"/>
              <a:gd fmla="*/ 2147483647 w 1816" name="T26"/>
              <a:gd fmla="*/ 2147483647 h 1816" name="T27"/>
              <a:gd fmla="*/ 2147483647 w 1816" name="T28"/>
              <a:gd fmla="*/ 2147483647 h 1816" name="T29"/>
              <a:gd fmla="*/ 2147483647 w 1816" name="T30"/>
              <a:gd fmla="*/ 2147483647 h 1816" name="T31"/>
              <a:gd fmla="*/ 2147483647 w 1816" name="T32"/>
              <a:gd fmla="*/ 2147483647 h 1816" name="T33"/>
              <a:gd fmla="*/ 2147483647 w 1816" name="T34"/>
              <a:gd fmla="*/ 2147483647 h 1816" name="T35"/>
              <a:gd fmla="*/ 2147483647 w 1816" name="T36"/>
              <a:gd fmla="*/ 2147483647 h 1816" name="T37"/>
              <a:gd fmla="*/ 2147483647 w 1816" name="T38"/>
              <a:gd fmla="*/ 2147483647 h 1816" name="T39"/>
              <a:gd fmla="*/ 2147483647 w 1816" name="T40"/>
              <a:gd fmla="*/ 2147483647 h 1816" name="T41"/>
              <a:gd fmla="*/ 2147483647 w 1816" name="T42"/>
              <a:gd fmla="*/ 2147483647 h 1816" name="T43"/>
              <a:gd fmla="*/ 2147483647 w 1816" name="T44"/>
              <a:gd fmla="*/ 2147483647 h 1816" name="T45"/>
              <a:gd fmla="*/ 2147483647 w 1816" name="T46"/>
              <a:gd fmla="*/ 2147483647 h 1816" name="T47"/>
              <a:gd fmla="*/ 2147483647 w 1816" name="T48"/>
              <a:gd fmla="*/ 2147483647 h 1816" name="T49"/>
              <a:gd fmla="*/ 2147483647 w 1816" name="T50"/>
              <a:gd fmla="*/ 2147483647 h 1816" name="T51"/>
              <a:gd fmla="*/ 2147483647 w 1816" name="T52"/>
              <a:gd fmla="*/ 2147483647 h 1816" name="T53"/>
              <a:gd fmla="*/ 2147483647 w 1816" name="T54"/>
              <a:gd fmla="*/ 2147483647 h 1816" name="T55"/>
              <a:gd fmla="*/ 2147483647 w 1816" name="T56"/>
              <a:gd fmla="*/ 2147483647 h 1816" name="T57"/>
              <a:gd fmla="*/ 2147483647 w 1816" name="T58"/>
              <a:gd fmla="*/ 2147483647 h 1816" name="T59"/>
              <a:gd fmla="*/ 2147483647 w 1816" name="T60"/>
              <a:gd fmla="*/ 2147483647 h 1816" name="T61"/>
              <a:gd fmla="*/ 2147483647 w 1816" name="T62"/>
              <a:gd fmla="*/ 2147483647 h 1816" name="T63"/>
              <a:gd fmla="*/ 2147483647 w 1816" name="T64"/>
              <a:gd fmla="*/ 2147483647 h 1816" name="T65"/>
              <a:gd fmla="*/ 2147483647 w 1816" name="T66"/>
              <a:gd fmla="*/ 2147483647 h 1816" name="T67"/>
              <a:gd fmla="*/ 2147483647 w 1816" name="T68"/>
              <a:gd fmla="*/ 2147483647 h 1816" name="T69"/>
              <a:gd fmla="*/ 2147483647 w 1816" name="T70"/>
              <a:gd fmla="*/ 2147483647 h 1816" name="T71"/>
              <a:gd fmla="*/ 2147483647 w 1816" name="T72"/>
              <a:gd fmla="*/ 2147483647 h 1816" name="T73"/>
              <a:gd fmla="*/ 2147483647 w 1816" name="T74"/>
              <a:gd fmla="*/ 2147483647 h 1816" name="T75"/>
              <a:gd fmla="*/ 2147483647 w 1816" name="T76"/>
              <a:gd fmla="*/ 2147483647 h 1816" name="T77"/>
              <a:gd fmla="*/ 2147483647 w 1816" name="T78"/>
              <a:gd fmla="*/ 2147483647 h 1816" name="T79"/>
              <a:gd fmla="*/ 2147483647 w 1816" name="T80"/>
              <a:gd fmla="*/ 2147483647 h 1816" name="T81"/>
              <a:gd fmla="*/ 2147483647 w 1816" name="T82"/>
              <a:gd fmla="*/ 2147483647 h 1816" name="T83"/>
              <a:gd fmla="*/ 2147483647 w 1816" name="T84"/>
              <a:gd fmla="*/ 2147483647 h 1816" name="T85"/>
              <a:gd fmla="*/ 2147483647 w 1816" name="T86"/>
              <a:gd fmla="*/ 2147483647 h 1816" name="T87"/>
              <a:gd fmla="*/ 2147483647 w 1816" name="T88"/>
              <a:gd fmla="*/ 2147483647 h 1816" name="T89"/>
              <a:gd fmla="*/ 2147483647 w 1816" name="T90"/>
              <a:gd fmla="*/ 2147483647 h 1816" name="T91"/>
              <a:gd fmla="*/ 2147483647 w 1816" name="T92"/>
              <a:gd fmla="*/ 2147483647 h 1816" name="T93"/>
              <a:gd fmla="*/ 2147483647 w 1816" name="T94"/>
              <a:gd fmla="*/ 2147483647 h 1816" name="T95"/>
              <a:gd fmla="*/ 2147483647 w 1816" name="T96"/>
              <a:gd fmla="*/ 2147483647 h 1816" name="T97"/>
              <a:gd fmla="*/ 2147483647 w 1816" name="T98"/>
              <a:gd fmla="*/ 2147483647 h 1816" name="T99"/>
              <a:gd fmla="*/ 2147483647 w 1816" name="T100"/>
              <a:gd fmla="*/ 2147483647 h 1816" name="T101"/>
              <a:gd fmla="*/ 2147483647 w 1816" name="T102"/>
              <a:gd fmla="*/ 2147483647 h 181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816" name="T156"/>
              <a:gd fmla="*/ 0 h 1816" name="T157"/>
              <a:gd fmla="*/ 1816 w 1816" name="T158"/>
              <a:gd fmla="*/ 1816 h 1816"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815" w="1815">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solidFill>
            <a:srgbClr val="808080">
              <a:alpha val="78038"/>
            </a:srgbClr>
          </a:solidFill>
          <a:ln w="9525">
            <a:noFill/>
            <a:miter lim="800000"/>
          </a:ln>
        </p:spPr>
        <p:txBody>
          <a:bodyPr anchor="ctr" wrap="none"/>
          <a:lstStyle/>
          <a:p>
            <a:endParaRPr altLang="en-US" lang="zh-CN"/>
          </a:p>
        </p:txBody>
      </p:sp>
      <p:sp>
        <p:nvSpPr>
          <p:cNvPr id="17416" name="Oval 680"/>
          <p:cNvSpPr>
            <a:spLocks noChangeArrowheads="1"/>
          </p:cNvSpPr>
          <p:nvPr/>
        </p:nvSpPr>
        <p:spPr bwMode="auto">
          <a:xfrm rot="3960000">
            <a:off x="6672263" y="3689350"/>
            <a:ext cx="701675" cy="701675"/>
          </a:xfrm>
          <a:prstGeom prst="ellipse">
            <a:avLst/>
          </a:prstGeom>
          <a:solidFill>
            <a:srgbClr val="FAC14D"/>
          </a:solidFill>
          <a:ln w="9525">
            <a:noFill/>
            <a:round/>
          </a:ln>
        </p:spPr>
        <p:txBody>
          <a:bodyPr anchor="ctr" wrap="none"/>
          <a:lstStyle/>
          <a:p>
            <a:pPr latinLnBrk="1"/>
            <a:endParaRPr altLang="zh-CN" lang="zh-CN" sz="2400">
              <a:solidFill>
                <a:srgbClr val="A5A5A5"/>
              </a:solidFill>
              <a:ea charset="-127" pitchFamily="34" typeface="Gulim"/>
            </a:endParaRPr>
          </a:p>
        </p:txBody>
      </p:sp>
      <p:sp>
        <p:nvSpPr>
          <p:cNvPr id="17417" name="Arc 681"/>
          <p:cNvSpPr/>
          <p:nvPr/>
        </p:nvSpPr>
        <p:spPr bwMode="auto">
          <a:xfrm rot="-9780000">
            <a:off x="6546850" y="2894013"/>
            <a:ext cx="847725" cy="688975"/>
          </a:xfrm>
          <a:custGeom>
            <a:gdLst>
              <a:gd fmla="*/ 2147483647 w 21600" name="T0"/>
              <a:gd fmla="*/ 0 h 15695" name="T1"/>
              <a:gd fmla="*/ 2147483647 w 21600" name="T2"/>
              <a:gd fmla="*/ 2147483647 h 15695" name="T3"/>
              <a:gd fmla="*/ 0 w 21600" name="T4"/>
              <a:gd fmla="*/ 2147483647 h 15695" name="T5"/>
              <a:gd fmla="*/ 0 60000 65536" name="T6"/>
              <a:gd fmla="*/ 0 60000 65536" name="T7"/>
              <a:gd fmla="*/ 0 60000 65536" name="T8"/>
              <a:gd fmla="*/ 0 w 21600" name="T9"/>
              <a:gd fmla="*/ 0 h 15695" name="T10"/>
              <a:gd fmla="*/ 21600 w 21600" name="T11"/>
              <a:gd fmla="*/ 15695 h 15695" name="T12"/>
            </a:gdLst>
            <a:cxnLst>
              <a:cxn ang="T6">
                <a:pos x="T0" y="T1"/>
              </a:cxn>
              <a:cxn ang="T7">
                <a:pos x="T2" y="T3"/>
              </a:cxn>
              <a:cxn ang="T8">
                <a:pos x="T4" y="T5"/>
              </a:cxn>
            </a:cxnLst>
            <a:rect b="T12" l="T9" r="T11" t="T10"/>
            <a:pathLst>
              <a:path h="15695" w="21600">
                <a:moveTo>
                  <a:pt x="14840" y="-1"/>
                </a:moveTo>
                <a:cubicBezTo>
                  <a:pt x="19155" y="4079"/>
                  <a:pt x="21600" y="9756"/>
                  <a:pt x="21600" y="15695"/>
                </a:cubicBezTo>
              </a:path>
              <a:path h="15695" w="21600">
                <a:moveTo>
                  <a:pt x="14840" y="-1"/>
                </a:moveTo>
                <a:cubicBezTo>
                  <a:pt x="19155" y="4079"/>
                  <a:pt x="21600" y="9756"/>
                  <a:pt x="21600" y="15695"/>
                </a:cubicBezTo>
                <a:lnTo>
                  <a:pt x="0" y="15695"/>
                </a:lnTo>
                <a:lnTo>
                  <a:pt x="14840" y="-1"/>
                </a:lnTo>
                <a:close/>
              </a:path>
            </a:pathLst>
          </a:custGeom>
          <a:noFill/>
          <a:ln w="38100">
            <a:solidFill>
              <a:srgbClr val="7F7F7F"/>
            </a:solidFill>
            <a:prstDash val="sysDot"/>
            <a:miter lim="800000"/>
            <a:tailEnd len="med" type="triangle" w="med"/>
          </a:ln>
        </p:spPr>
        <p:txBody>
          <a:bodyPr anchor="ctr" wrap="none"/>
          <a:lstStyle/>
          <a:p>
            <a:endParaRPr altLang="en-US" lang="zh-CN"/>
          </a:p>
        </p:txBody>
      </p:sp>
      <p:sp>
        <p:nvSpPr>
          <p:cNvPr id="17418" name="Arc 683"/>
          <p:cNvSpPr/>
          <p:nvPr/>
        </p:nvSpPr>
        <p:spPr bwMode="auto">
          <a:xfrm rot="4560000">
            <a:off x="7643812" y="3819526"/>
            <a:ext cx="276225" cy="400050"/>
          </a:xfrm>
          <a:custGeom>
            <a:gdLst>
              <a:gd fmla="*/ 2147483647 w 21600" name="T0"/>
              <a:gd fmla="*/ 0 h 31203" name="T1"/>
              <a:gd fmla="*/ 2147483647 w 21600" name="T2"/>
              <a:gd fmla="*/ 2147483647 h 31203" name="T3"/>
              <a:gd fmla="*/ 0 w 21600" name="T4"/>
              <a:gd fmla="*/ 2147483647 h 31203" name="T5"/>
              <a:gd fmla="*/ 0 60000 65536" name="T6"/>
              <a:gd fmla="*/ 0 60000 65536" name="T7"/>
              <a:gd fmla="*/ 0 60000 65536" name="T8"/>
              <a:gd fmla="*/ 0 w 21600" name="T9"/>
              <a:gd fmla="*/ 0 h 31203" name="T10"/>
              <a:gd fmla="*/ 21600 w 21600" name="T11"/>
              <a:gd fmla="*/ 31203 h 31203" name="T12"/>
            </a:gdLst>
            <a:cxnLst>
              <a:cxn ang="T6">
                <a:pos x="T0" y="T1"/>
              </a:cxn>
              <a:cxn ang="T7">
                <a:pos x="T2" y="T3"/>
              </a:cxn>
              <a:cxn ang="T8">
                <a:pos x="T4" y="T5"/>
              </a:cxn>
            </a:cxnLst>
            <a:rect b="T12" l="T9" r="T11" t="T10"/>
            <a:pathLst>
              <a:path h="31203" w="21600">
                <a:moveTo>
                  <a:pt x="3237" y="-1"/>
                </a:moveTo>
                <a:cubicBezTo>
                  <a:pt x="13795" y="1600"/>
                  <a:pt x="21600" y="10676"/>
                  <a:pt x="21600" y="21356"/>
                </a:cubicBezTo>
                <a:cubicBezTo>
                  <a:pt x="21600" y="24780"/>
                  <a:pt x="20785" y="28155"/>
                  <a:pt x="19224" y="31202"/>
                </a:cubicBezTo>
              </a:path>
              <a:path h="31203" w="21600">
                <a:moveTo>
                  <a:pt x="3237" y="-1"/>
                </a:moveTo>
                <a:cubicBezTo>
                  <a:pt x="13795" y="1600"/>
                  <a:pt x="21600" y="10676"/>
                  <a:pt x="21600" y="21356"/>
                </a:cubicBezTo>
                <a:cubicBezTo>
                  <a:pt x="21600" y="24780"/>
                  <a:pt x="20785" y="28155"/>
                  <a:pt x="19224" y="31202"/>
                </a:cubicBezTo>
                <a:lnTo>
                  <a:pt x="0" y="21356"/>
                </a:lnTo>
                <a:lnTo>
                  <a:pt x="3237" y="-1"/>
                </a:lnTo>
                <a:close/>
              </a:path>
            </a:pathLst>
          </a:custGeom>
          <a:noFill/>
          <a:ln w="38100">
            <a:solidFill>
              <a:srgbClr val="7F7F7F"/>
            </a:solidFill>
            <a:prstDash val="sysDot"/>
            <a:miter lim="800000"/>
            <a:tailEnd len="med" type="triangle" w="med"/>
          </a:ln>
        </p:spPr>
        <p:txBody>
          <a:bodyPr anchor="ctr" wrap="none"/>
          <a:lstStyle/>
          <a:p>
            <a:endParaRPr altLang="en-US" lang="zh-CN"/>
          </a:p>
        </p:txBody>
      </p:sp>
      <p:sp>
        <p:nvSpPr>
          <p:cNvPr id="17419" name="Content Placeholder 2"/>
          <p:cNvSpPr>
            <a:spLocks noChangeArrowheads="1"/>
          </p:cNvSpPr>
          <p:nvPr/>
        </p:nvSpPr>
        <p:spPr bwMode="auto">
          <a:xfrm>
            <a:off x="8128000" y="2225675"/>
            <a:ext cx="727075" cy="193675"/>
          </a:xfrm>
          <a:prstGeom prst="rect">
            <a:avLst/>
          </a:prstGeom>
          <a:noFill/>
          <a:ln w="9525">
            <a:noFill/>
            <a:miter lim="800000"/>
          </a:ln>
        </p:spPr>
        <p:txBody>
          <a:bodyPr/>
          <a:lstStyle/>
          <a:p>
            <a:pPr algn="ctr" indent="-342900" marL="342900">
              <a:spcBef>
                <a:spcPct val="20000"/>
              </a:spcBef>
            </a:pPr>
            <a:r>
              <a:rPr altLang="zh-CN" b="1" lang="en-US" sz="1400">
                <a:solidFill>
                  <a:srgbClr val="7F7F7F"/>
                </a:solidFill>
                <a:latin charset="0" pitchFamily="34" typeface="Calibri"/>
                <a:sym charset="0" pitchFamily="34" typeface="Calibri"/>
              </a:rPr>
              <a:t>Video</a:t>
            </a:r>
          </a:p>
        </p:txBody>
      </p:sp>
      <p:sp>
        <p:nvSpPr>
          <p:cNvPr id="17420" name="Content Placeholder 2"/>
          <p:cNvSpPr>
            <a:spLocks noChangeArrowheads="1"/>
          </p:cNvSpPr>
          <p:nvPr/>
        </p:nvSpPr>
        <p:spPr bwMode="auto">
          <a:xfrm>
            <a:off x="7885113" y="3886200"/>
            <a:ext cx="804862" cy="195263"/>
          </a:xfrm>
          <a:prstGeom prst="rect">
            <a:avLst/>
          </a:prstGeom>
          <a:noFill/>
          <a:ln w="9525">
            <a:noFill/>
            <a:miter lim="800000"/>
          </a:ln>
        </p:spPr>
        <p:txBody>
          <a:bodyPr/>
          <a:lstStyle/>
          <a:p>
            <a:pPr algn="ctr" indent="-342900" marL="342900">
              <a:spcBef>
                <a:spcPct val="20000"/>
              </a:spcBef>
            </a:pPr>
            <a:r>
              <a:rPr altLang="en-US" b="1" lang="zh-CN" sz="1400">
                <a:solidFill>
                  <a:srgbClr val="7F7F7F"/>
                </a:solidFill>
                <a:latin charset="0" pitchFamily="34" typeface="Calibri"/>
                <a:sym charset="0" pitchFamily="34" typeface="Calibri"/>
              </a:rPr>
              <a:t>Web</a:t>
            </a:r>
          </a:p>
        </p:txBody>
      </p:sp>
      <p:sp>
        <p:nvSpPr>
          <p:cNvPr id="17421" name="Content Placeholder 2"/>
          <p:cNvSpPr>
            <a:spLocks noChangeArrowheads="1"/>
          </p:cNvSpPr>
          <p:nvPr/>
        </p:nvSpPr>
        <p:spPr bwMode="auto">
          <a:xfrm>
            <a:off x="5819775" y="2935288"/>
            <a:ext cx="844550" cy="193675"/>
          </a:xfrm>
          <a:prstGeom prst="rect">
            <a:avLst/>
          </a:prstGeom>
          <a:noFill/>
          <a:ln w="9525">
            <a:noFill/>
            <a:miter lim="800000"/>
          </a:ln>
        </p:spPr>
        <p:txBody>
          <a:bodyPr/>
          <a:lstStyle/>
          <a:p>
            <a:pPr algn="ctr" indent="-342900" marL="342900">
              <a:spcBef>
                <a:spcPct val="20000"/>
              </a:spcBef>
            </a:pPr>
            <a:r>
              <a:rPr altLang="en-US" b="1" lang="zh-CN" sz="1400">
                <a:solidFill>
                  <a:srgbClr val="7F7F7F"/>
                </a:solidFill>
                <a:latin charset="0" pitchFamily="34" typeface="Calibri"/>
                <a:sym charset="0" pitchFamily="34" typeface="Calibri"/>
              </a:rPr>
              <a:t>Graphic</a:t>
            </a:r>
          </a:p>
        </p:txBody>
      </p:sp>
      <p:grpSp>
        <p:nvGrpSpPr>
          <p:cNvPr id="17422" name="Group 17"/>
          <p:cNvGrpSpPr/>
          <p:nvPr/>
        </p:nvGrpSpPr>
        <p:grpSpPr>
          <a:xfrm>
            <a:off x="6946900" y="3787775"/>
            <a:ext cx="234950" cy="233363"/>
            <a:chExt cx="587140" cy="587140"/>
          </a:xfrm>
        </p:grpSpPr>
        <p:sp>
          <p:nvSpPr>
            <p:cNvPr id="17437" name="Freeform 15"/>
            <p:cNvSpPr>
              <a:spLocks noChangeArrowheads="1" noEditPoints="1"/>
            </p:cNvSpPr>
            <p:nvPr/>
          </p:nvSpPr>
          <p:spPr bwMode="auto">
            <a:xfrm>
              <a:off x="139127" y="139294"/>
              <a:ext cx="308897" cy="308544"/>
            </a:xfrm>
            <a:custGeom>
              <a:gdLst>
                <a:gd fmla="*/ 126861760 w 371" name="T0"/>
                <a:gd fmla="*/ 695475 h 370" name="T1"/>
                <a:gd fmla="*/ 1386290 w 371" name="T2"/>
                <a:gd fmla="*/ 130038797 h 370" name="T3"/>
                <a:gd fmla="*/ 130327900 w 371" name="T4"/>
                <a:gd fmla="*/ 256600220 h 370" name="T5"/>
                <a:gd fmla="*/ 256496099 w 371" name="T6"/>
                <a:gd fmla="*/ 126561424 h 370" name="T7"/>
                <a:gd fmla="*/ 126861760 w 371" name="T8"/>
                <a:gd fmla="*/ 695475 h 370" name="T9"/>
                <a:gd fmla="*/ 127555321 w 371" name="T10"/>
                <a:gd fmla="*/ 17385204 h 370" name="T11"/>
                <a:gd fmla="*/ 180240976 w 371" name="T12"/>
                <a:gd fmla="*/ 29902086 h 370" name="T13"/>
                <a:gd fmla="*/ 162910278 w 371" name="T14"/>
                <a:gd fmla="*/ 58413223 h 370" name="T15"/>
                <a:gd fmla="*/ 128941610 w 371" name="T16"/>
                <a:gd fmla="*/ 50763823 h 370" name="T17"/>
                <a:gd fmla="*/ 94972917 w 371" name="T18"/>
                <a:gd fmla="*/ 58413223 h 370" name="T19"/>
                <a:gd fmla="*/ 77642219 w 371" name="T20"/>
                <a:gd fmla="*/ 29902086 h 370" name="T21"/>
                <a:gd fmla="*/ 127555321 w 371" name="T22"/>
                <a:gd fmla="*/ 17385204 h 370" name="T23"/>
                <a:gd fmla="*/ 58925232 w 371" name="T24"/>
                <a:gd fmla="*/ 162721935 h 370" name="T25"/>
                <a:gd fmla="*/ 30502541 w 371" name="T26"/>
                <a:gd fmla="*/ 180107132 h 370" name="T27"/>
                <a:gd fmla="*/ 18024265 w 371" name="T28"/>
                <a:gd fmla="*/ 130038797 h 370" name="T29"/>
                <a:gd fmla="*/ 30502541 w 371" name="T30"/>
                <a:gd fmla="*/ 77188536 h 370" name="T31"/>
                <a:gd fmla="*/ 58925232 w 371" name="T32"/>
                <a:gd fmla="*/ 94573734 h 370" name="T33"/>
                <a:gd fmla="*/ 51299379 w 371" name="T34"/>
                <a:gd fmla="*/ 128647847 h 370" name="T35"/>
                <a:gd fmla="*/ 58925232 w 371" name="T36"/>
                <a:gd fmla="*/ 162721935 h 370" name="T37"/>
                <a:gd fmla="*/ 130327900 w 371" name="T38"/>
                <a:gd fmla="*/ 239910497 h 370" name="T39"/>
                <a:gd fmla="*/ 77642219 w 371" name="T40"/>
                <a:gd fmla="*/ 227393622 h 370" name="T41"/>
                <a:gd fmla="*/ 94972917 w 371" name="T42"/>
                <a:gd fmla="*/ 198882445 h 370" name="T43"/>
                <a:gd fmla="*/ 128941610 w 371" name="T44"/>
                <a:gd fmla="*/ 206531832 h 370" name="T45"/>
                <a:gd fmla="*/ 162910278 w 371" name="T46"/>
                <a:gd fmla="*/ 198882445 h 370" name="T47"/>
                <a:gd fmla="*/ 180240976 w 371" name="T48"/>
                <a:gd fmla="*/ 227393622 h 370" name="T49"/>
                <a:gd fmla="*/ 130327900 w 371" name="T50"/>
                <a:gd fmla="*/ 239910497 h 370" name="T51"/>
                <a:gd fmla="*/ 128941610 w 371" name="T52"/>
                <a:gd fmla="*/ 189842109 h 370" name="T53"/>
                <a:gd fmla="*/ 67936529 w 371" name="T54"/>
                <a:gd fmla="*/ 128647847 h 370" name="T55"/>
                <a:gd fmla="*/ 128941610 w 371" name="T56"/>
                <a:gd fmla="*/ 67453560 h 370" name="T57"/>
                <a:gd fmla="*/ 189945834 w 371" name="T58"/>
                <a:gd fmla="*/ 128647847 h 370" name="T59"/>
                <a:gd fmla="*/ 128941610 w 371" name="T60"/>
                <a:gd fmla="*/ 189842109 h 370" name="T61"/>
                <a:gd fmla="*/ 198264402 w 371" name="T62"/>
                <a:gd fmla="*/ 162721935 h 370" name="T63"/>
                <a:gd fmla="*/ 206583803 w 371" name="T64"/>
                <a:gd fmla="*/ 128647847 h 370" name="T65"/>
                <a:gd fmla="*/ 198264402 w 371" name="T66"/>
                <a:gd fmla="*/ 94573734 h 370" name="T67"/>
                <a:gd fmla="*/ 227380693 w 371" name="T68"/>
                <a:gd fmla="*/ 77188536 h 370" name="T69"/>
                <a:gd fmla="*/ 239858962 w 371" name="T70"/>
                <a:gd fmla="*/ 127256898 h 370" name="T71"/>
                <a:gd fmla="*/ 227380693 w 371" name="T72"/>
                <a:gd fmla="*/ 180107132 h 370" name="T73"/>
                <a:gd fmla="*/ 198264402 w 371" name="T74"/>
                <a:gd fmla="*/ 162721935 h 370"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371" name="T114"/>
                <a:gd fmla="*/ 0 h 370" name="T115"/>
                <a:gd fmla="*/ 371 w 371" name="T116"/>
                <a:gd fmla="*/ 370 h 370"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370" w="371">
                  <a:moveTo>
                    <a:pt x="183" y="1"/>
                  </a:moveTo>
                  <a:cubicBezTo>
                    <a:pt x="82" y="2"/>
                    <a:pt x="0" y="86"/>
                    <a:pt x="2" y="187"/>
                  </a:cubicBezTo>
                  <a:cubicBezTo>
                    <a:pt x="3" y="289"/>
                    <a:pt x="87" y="370"/>
                    <a:pt x="188" y="369"/>
                  </a:cubicBezTo>
                  <a:cubicBezTo>
                    <a:pt x="290" y="368"/>
                    <a:pt x="371" y="284"/>
                    <a:pt x="370" y="182"/>
                  </a:cubicBezTo>
                  <a:cubicBezTo>
                    <a:pt x="368" y="81"/>
                    <a:pt x="285" y="0"/>
                    <a:pt x="183" y="1"/>
                  </a:cubicBezTo>
                  <a:close/>
                  <a:moveTo>
                    <a:pt x="184" y="25"/>
                  </a:moveTo>
                  <a:cubicBezTo>
                    <a:pt x="211" y="25"/>
                    <a:pt x="237" y="31"/>
                    <a:pt x="260" y="43"/>
                  </a:cubicBezTo>
                  <a:cubicBezTo>
                    <a:pt x="235" y="84"/>
                    <a:pt x="235" y="84"/>
                    <a:pt x="235" y="84"/>
                  </a:cubicBezTo>
                  <a:cubicBezTo>
                    <a:pt x="220" y="77"/>
                    <a:pt x="203" y="73"/>
                    <a:pt x="186" y="73"/>
                  </a:cubicBezTo>
                  <a:cubicBezTo>
                    <a:pt x="168" y="73"/>
                    <a:pt x="151" y="77"/>
                    <a:pt x="137" y="84"/>
                  </a:cubicBezTo>
                  <a:cubicBezTo>
                    <a:pt x="112" y="43"/>
                    <a:pt x="112" y="43"/>
                    <a:pt x="112" y="43"/>
                  </a:cubicBezTo>
                  <a:cubicBezTo>
                    <a:pt x="133" y="32"/>
                    <a:pt x="158" y="25"/>
                    <a:pt x="184" y="25"/>
                  </a:cubicBezTo>
                  <a:close/>
                  <a:moveTo>
                    <a:pt x="85" y="234"/>
                  </a:moveTo>
                  <a:cubicBezTo>
                    <a:pt x="44" y="259"/>
                    <a:pt x="44" y="259"/>
                    <a:pt x="44" y="259"/>
                  </a:cubicBezTo>
                  <a:cubicBezTo>
                    <a:pt x="33" y="237"/>
                    <a:pt x="26" y="213"/>
                    <a:pt x="26" y="187"/>
                  </a:cubicBezTo>
                  <a:cubicBezTo>
                    <a:pt x="25" y="160"/>
                    <a:pt x="32" y="134"/>
                    <a:pt x="44" y="111"/>
                  </a:cubicBezTo>
                  <a:cubicBezTo>
                    <a:pt x="85" y="136"/>
                    <a:pt x="85" y="136"/>
                    <a:pt x="85" y="136"/>
                  </a:cubicBezTo>
                  <a:cubicBezTo>
                    <a:pt x="78" y="151"/>
                    <a:pt x="74" y="167"/>
                    <a:pt x="74" y="185"/>
                  </a:cubicBezTo>
                  <a:cubicBezTo>
                    <a:pt x="74" y="203"/>
                    <a:pt x="78" y="219"/>
                    <a:pt x="85" y="234"/>
                  </a:cubicBezTo>
                  <a:close/>
                  <a:moveTo>
                    <a:pt x="188" y="345"/>
                  </a:moveTo>
                  <a:cubicBezTo>
                    <a:pt x="161" y="345"/>
                    <a:pt x="135" y="339"/>
                    <a:pt x="112" y="327"/>
                  </a:cubicBezTo>
                  <a:cubicBezTo>
                    <a:pt x="137" y="286"/>
                    <a:pt x="137" y="286"/>
                    <a:pt x="137" y="286"/>
                  </a:cubicBezTo>
                  <a:cubicBezTo>
                    <a:pt x="151" y="293"/>
                    <a:pt x="168" y="297"/>
                    <a:pt x="186" y="297"/>
                  </a:cubicBezTo>
                  <a:cubicBezTo>
                    <a:pt x="203" y="297"/>
                    <a:pt x="220" y="293"/>
                    <a:pt x="235" y="286"/>
                  </a:cubicBezTo>
                  <a:cubicBezTo>
                    <a:pt x="260" y="327"/>
                    <a:pt x="260" y="327"/>
                    <a:pt x="260" y="327"/>
                  </a:cubicBezTo>
                  <a:cubicBezTo>
                    <a:pt x="238" y="338"/>
                    <a:pt x="214" y="345"/>
                    <a:pt x="188" y="345"/>
                  </a:cubicBezTo>
                  <a:close/>
                  <a:moveTo>
                    <a:pt x="186" y="273"/>
                  </a:moveTo>
                  <a:cubicBezTo>
                    <a:pt x="137" y="273"/>
                    <a:pt x="98" y="233"/>
                    <a:pt x="98" y="185"/>
                  </a:cubicBezTo>
                  <a:cubicBezTo>
                    <a:pt x="98" y="136"/>
                    <a:pt x="137" y="97"/>
                    <a:pt x="186" y="97"/>
                  </a:cubicBezTo>
                  <a:cubicBezTo>
                    <a:pt x="234" y="97"/>
                    <a:pt x="274" y="136"/>
                    <a:pt x="274" y="185"/>
                  </a:cubicBezTo>
                  <a:cubicBezTo>
                    <a:pt x="274" y="233"/>
                    <a:pt x="234" y="273"/>
                    <a:pt x="186" y="273"/>
                  </a:cubicBezTo>
                  <a:close/>
                  <a:moveTo>
                    <a:pt x="286" y="234"/>
                  </a:moveTo>
                  <a:cubicBezTo>
                    <a:pt x="294" y="219"/>
                    <a:pt x="298" y="203"/>
                    <a:pt x="298" y="185"/>
                  </a:cubicBezTo>
                  <a:cubicBezTo>
                    <a:pt x="298" y="167"/>
                    <a:pt x="294" y="151"/>
                    <a:pt x="286" y="136"/>
                  </a:cubicBezTo>
                  <a:cubicBezTo>
                    <a:pt x="328" y="111"/>
                    <a:pt x="328" y="111"/>
                    <a:pt x="328" y="111"/>
                  </a:cubicBezTo>
                  <a:cubicBezTo>
                    <a:pt x="339" y="133"/>
                    <a:pt x="345" y="157"/>
                    <a:pt x="346" y="183"/>
                  </a:cubicBezTo>
                  <a:cubicBezTo>
                    <a:pt x="346" y="210"/>
                    <a:pt x="340" y="236"/>
                    <a:pt x="328" y="259"/>
                  </a:cubicBezTo>
                  <a:lnTo>
                    <a:pt x="286" y="234"/>
                  </a:lnTo>
                  <a:close/>
                </a:path>
              </a:pathLst>
            </a:custGeom>
            <a:solidFill>
              <a:srgbClr val="FFFFFF"/>
            </a:solidFill>
            <a:ln w="9525">
              <a:solidFill>
                <a:srgbClr val="F2F2F2"/>
              </a:solidFill>
              <a:miter lim="800000"/>
            </a:ln>
          </p:spPr>
          <p:txBody>
            <a:bodyPr/>
            <a:lstStyle/>
            <a:p>
              <a:endParaRPr altLang="en-US" lang="zh-CN"/>
            </a:p>
          </p:txBody>
        </p:sp>
        <p:sp>
          <p:nvSpPr>
            <p:cNvPr id="17438" name="Freeform 23"/>
            <p:cNvSpPr>
              <a:spLocks noChangeArrowheads="1" noEditPoints="1"/>
            </p:cNvSpPr>
            <p:nvPr/>
          </p:nvSpPr>
          <p:spPr bwMode="auto">
            <a:xfrm>
              <a:off x="0" y="0"/>
              <a:ext cx="587140" cy="587140"/>
            </a:xfrm>
            <a:custGeom>
              <a:gdLst>
                <a:gd fmla="*/ 448871636 w 384" name="T0"/>
                <a:gd fmla="*/ 0 h 384" name="T1"/>
                <a:gd fmla="*/ 0 w 384" name="T2"/>
                <a:gd fmla="*/ 448871636 h 384" name="T3"/>
                <a:gd fmla="*/ 448871636 w 384" name="T4"/>
                <a:gd fmla="*/ 897743273 h 384" name="T5"/>
                <a:gd fmla="*/ 897743273 w 384" name="T6"/>
                <a:gd fmla="*/ 448871636 h 384" name="T7"/>
                <a:gd fmla="*/ 448871636 w 384" name="T8"/>
                <a:gd fmla="*/ 0 h 384" name="T9"/>
                <a:gd fmla="*/ 448871636 w 384" name="T10"/>
                <a:gd fmla="*/ 815918306 h 384" name="T11"/>
                <a:gd fmla="*/ 81824990 w 384" name="T12"/>
                <a:gd fmla="*/ 448871636 h 384" name="T13"/>
                <a:gd fmla="*/ 448871636 w 384" name="T14"/>
                <a:gd fmla="*/ 81824990 h 384" name="T15"/>
                <a:gd fmla="*/ 815918306 w 384" name="T16"/>
                <a:gd fmla="*/ 448871636 h 384" name="T17"/>
                <a:gd fmla="*/ 448871636 w 384" name="T18"/>
                <a:gd fmla="*/ 815918306 h 38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384" name="T30"/>
                <a:gd fmla="*/ 0 h 384" name="T31"/>
                <a:gd fmla="*/ 384 w 384" name="T32"/>
                <a:gd fmla="*/ 384 h 384"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solidFill>
              <a:srgbClr val="FFFFFF"/>
            </a:solidFill>
            <a:ln w="9525">
              <a:solidFill>
                <a:srgbClr val="F2F2F2"/>
              </a:solidFill>
              <a:miter lim="800000"/>
            </a:ln>
          </p:spPr>
          <p:txBody>
            <a:bodyPr/>
            <a:lstStyle/>
            <a:p>
              <a:endParaRPr altLang="en-US" lang="zh-CN"/>
            </a:p>
          </p:txBody>
        </p:sp>
      </p:grpSp>
      <p:grpSp>
        <p:nvGrpSpPr>
          <p:cNvPr id="17423" name="Group 20"/>
          <p:cNvGrpSpPr/>
          <p:nvPr/>
        </p:nvGrpSpPr>
        <p:grpSpPr>
          <a:xfrm>
            <a:off x="6956425" y="1752600"/>
            <a:ext cx="334963" cy="338138"/>
            <a:chExt cx="587140" cy="587140"/>
          </a:xfrm>
        </p:grpSpPr>
        <p:sp>
          <p:nvSpPr>
            <p:cNvPr id="17435" name="Freeform 19"/>
            <p:cNvSpPr>
              <a:spLocks noChangeArrowheads="1" noEditPoints="1"/>
            </p:cNvSpPr>
            <p:nvPr/>
          </p:nvSpPr>
          <p:spPr bwMode="auto">
            <a:xfrm>
              <a:off x="142821" y="172301"/>
              <a:ext cx="301499" cy="242538"/>
            </a:xfrm>
            <a:custGeom>
              <a:gdLst>
                <a:gd fmla="*/ 223277372 w 400" name="T0"/>
                <a:gd fmla="*/ 34608364 h 322" name="T1"/>
                <a:gd fmla="*/ 170440395 w 400" name="T2"/>
                <a:gd fmla="*/ 1702285 h 322" name="T3"/>
                <a:gd fmla="*/ 162486854 w 400" name="T4"/>
                <a:gd fmla="*/ 1702285 h 322" name="T5"/>
                <a:gd fmla="*/ 113627448 w 400" name="T6"/>
                <a:gd fmla="*/ 32338902 h 322" name="T7"/>
                <a:gd fmla="*/ 64198940 w 400" name="T8"/>
                <a:gd fmla="*/ 1702285 h 322" name="T9"/>
                <a:gd fmla="*/ 56813724 w 400" name="T10"/>
                <a:gd fmla="*/ 1702285 h 322" name="T11"/>
                <a:gd fmla="*/ 3408447 w 400" name="T12"/>
                <a:gd fmla="*/ 34608364 h 322" name="T13"/>
                <a:gd fmla="*/ 0 w 400" name="T14"/>
                <a:gd fmla="*/ 41415996 h 322" name="T15"/>
                <a:gd fmla="*/ 0 w 400" name="T16"/>
                <a:gd fmla="*/ 174175407 h 322" name="T17"/>
                <a:gd fmla="*/ 3408447 w 400" name="T18"/>
                <a:gd fmla="*/ 180983039 h 322" name="T19"/>
                <a:gd fmla="*/ 11362743 w 400" name="T20"/>
                <a:gd fmla="*/ 180983039 h 322" name="T21"/>
                <a:gd fmla="*/ 60222169 w 400" name="T22"/>
                <a:gd fmla="*/ 150346434 h 322" name="T23"/>
                <a:gd fmla="*/ 109649924 w 400" name="T24"/>
                <a:gd fmla="*/ 180983039 h 322" name="T25"/>
                <a:gd fmla="*/ 117604219 w 400" name="T26"/>
                <a:gd fmla="*/ 180983039 h 322" name="T27"/>
                <a:gd fmla="*/ 166463624 w 400" name="T28"/>
                <a:gd fmla="*/ 150346434 h 322" name="T29"/>
                <a:gd fmla="*/ 215891402 w 400" name="T30"/>
                <a:gd fmla="*/ 180983039 h 322" name="T31"/>
                <a:gd fmla="*/ 219868173 w 400" name="T32"/>
                <a:gd fmla="*/ 182118147 h 322" name="T33"/>
                <a:gd fmla="*/ 223277372 w 400" name="T34"/>
                <a:gd fmla="*/ 180983039 h 322" name="T35"/>
                <a:gd fmla="*/ 227254142 w 400" name="T36"/>
                <a:gd fmla="*/ 174175407 h 322" name="T37"/>
                <a:gd fmla="*/ 227254142 w 400" name="T38"/>
                <a:gd fmla="*/ 41415996 h 322" name="T39"/>
                <a:gd fmla="*/ 223277372 w 400" name="T40"/>
                <a:gd fmla="*/ 34608364 h 322" name="T41"/>
                <a:gd fmla="*/ 52836953 w 400" name="T42"/>
                <a:gd fmla="*/ 136730416 h 322" name="T43"/>
                <a:gd fmla="*/ 14771191 w 400" name="T44"/>
                <a:gd fmla="*/ 160558636 h 322" name="T45"/>
                <a:gd fmla="*/ 14771191 w 400" name="T46"/>
                <a:gd fmla="*/ 45954920 h 322" name="T47"/>
                <a:gd fmla="*/ 52836953 w 400" name="T48"/>
                <a:gd fmla="*/ 22126694 h 322" name="T49"/>
                <a:gd fmla="*/ 52836953 w 400" name="T50"/>
                <a:gd fmla="*/ 136730416 h 322" name="T51"/>
                <a:gd fmla="*/ 106241479 w 400" name="T52"/>
                <a:gd fmla="*/ 160558636 h 322" name="T53"/>
                <a:gd fmla="*/ 67608139 w 400" name="T54"/>
                <a:gd fmla="*/ 136730416 h 322" name="T55"/>
                <a:gd fmla="*/ 67608139 w 400" name="T56"/>
                <a:gd fmla="*/ 22126694 h 322" name="T57"/>
                <a:gd fmla="*/ 106241479 w 400" name="T58"/>
                <a:gd fmla="*/ 45954920 h 322" name="T59"/>
                <a:gd fmla="*/ 106241479 w 400" name="T60"/>
                <a:gd fmla="*/ 160558636 h 322" name="T61"/>
                <a:gd fmla="*/ 159077655 w 400" name="T62"/>
                <a:gd fmla="*/ 136730416 h 322" name="T63"/>
                <a:gd fmla="*/ 121012664 w 400" name="T64"/>
                <a:gd fmla="*/ 160558636 h 322" name="T65"/>
                <a:gd fmla="*/ 121012664 w 400" name="T66"/>
                <a:gd fmla="*/ 45954920 h 322" name="T67"/>
                <a:gd fmla="*/ 159077655 w 400" name="T68"/>
                <a:gd fmla="*/ 22126694 h 322" name="T69"/>
                <a:gd fmla="*/ 159077655 w 400" name="T70"/>
                <a:gd fmla="*/ 136730416 h 322" name="T71"/>
                <a:gd fmla="*/ 212482957 w 400" name="T72"/>
                <a:gd fmla="*/ 160558636 h 322" name="T73"/>
                <a:gd fmla="*/ 173849594 w 400" name="T74"/>
                <a:gd fmla="*/ 136730416 h 322" name="T75"/>
                <a:gd fmla="*/ 173849594 w 400" name="T76"/>
                <a:gd fmla="*/ 22126694 h 322" name="T77"/>
                <a:gd fmla="*/ 212482957 w 400" name="T78"/>
                <a:gd fmla="*/ 45954920 h 322" name="T79"/>
                <a:gd fmla="*/ 212482957 w 400" name="T80"/>
                <a:gd fmla="*/ 160558636 h 322"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400" name="T123"/>
                <a:gd fmla="*/ 0 h 322" name="T124"/>
                <a:gd fmla="*/ 400 w 400" name="T125"/>
                <a:gd fmla="*/ 322 h 322"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322" w="400">
                  <a:moveTo>
                    <a:pt x="393" y="61"/>
                  </a:moveTo>
                  <a:cubicBezTo>
                    <a:pt x="300" y="3"/>
                    <a:pt x="300" y="3"/>
                    <a:pt x="300" y="3"/>
                  </a:cubicBezTo>
                  <a:cubicBezTo>
                    <a:pt x="296" y="0"/>
                    <a:pt x="291" y="0"/>
                    <a:pt x="286" y="3"/>
                  </a:cubicBezTo>
                  <a:cubicBezTo>
                    <a:pt x="200" y="57"/>
                    <a:pt x="200" y="57"/>
                    <a:pt x="200" y="57"/>
                  </a:cubicBezTo>
                  <a:cubicBezTo>
                    <a:pt x="113" y="3"/>
                    <a:pt x="113" y="3"/>
                    <a:pt x="113" y="3"/>
                  </a:cubicBezTo>
                  <a:cubicBezTo>
                    <a:pt x="109" y="0"/>
                    <a:pt x="104" y="0"/>
                    <a:pt x="100" y="3"/>
                  </a:cubicBezTo>
                  <a:cubicBezTo>
                    <a:pt x="6" y="61"/>
                    <a:pt x="6" y="61"/>
                    <a:pt x="6" y="61"/>
                  </a:cubicBezTo>
                  <a:cubicBezTo>
                    <a:pt x="2" y="64"/>
                    <a:pt x="0" y="68"/>
                    <a:pt x="0" y="73"/>
                  </a:cubicBezTo>
                  <a:cubicBezTo>
                    <a:pt x="0" y="307"/>
                    <a:pt x="0" y="307"/>
                    <a:pt x="0" y="307"/>
                  </a:cubicBezTo>
                  <a:cubicBezTo>
                    <a:pt x="0" y="312"/>
                    <a:pt x="2" y="317"/>
                    <a:pt x="6" y="319"/>
                  </a:cubicBezTo>
                  <a:cubicBezTo>
                    <a:pt x="11" y="322"/>
                    <a:pt x="16" y="321"/>
                    <a:pt x="20" y="319"/>
                  </a:cubicBezTo>
                  <a:cubicBezTo>
                    <a:pt x="106" y="265"/>
                    <a:pt x="106" y="265"/>
                    <a:pt x="106" y="265"/>
                  </a:cubicBezTo>
                  <a:cubicBezTo>
                    <a:pt x="193" y="319"/>
                    <a:pt x="193" y="319"/>
                    <a:pt x="193" y="319"/>
                  </a:cubicBezTo>
                  <a:cubicBezTo>
                    <a:pt x="197" y="322"/>
                    <a:pt x="202" y="322"/>
                    <a:pt x="207" y="319"/>
                  </a:cubicBezTo>
                  <a:cubicBezTo>
                    <a:pt x="293" y="265"/>
                    <a:pt x="293" y="265"/>
                    <a:pt x="293" y="265"/>
                  </a:cubicBezTo>
                  <a:cubicBezTo>
                    <a:pt x="380" y="319"/>
                    <a:pt x="380" y="319"/>
                    <a:pt x="380" y="319"/>
                  </a:cubicBezTo>
                  <a:cubicBezTo>
                    <a:pt x="382" y="320"/>
                    <a:pt x="384" y="321"/>
                    <a:pt x="387" y="321"/>
                  </a:cubicBezTo>
                  <a:cubicBezTo>
                    <a:pt x="389" y="321"/>
                    <a:pt x="391" y="320"/>
                    <a:pt x="393" y="319"/>
                  </a:cubicBezTo>
                  <a:cubicBezTo>
                    <a:pt x="397" y="317"/>
                    <a:pt x="400" y="312"/>
                    <a:pt x="400" y="307"/>
                  </a:cubicBezTo>
                  <a:cubicBezTo>
                    <a:pt x="400" y="73"/>
                    <a:pt x="400" y="73"/>
                    <a:pt x="400" y="73"/>
                  </a:cubicBezTo>
                  <a:cubicBezTo>
                    <a:pt x="400" y="68"/>
                    <a:pt x="397" y="64"/>
                    <a:pt x="393" y="61"/>
                  </a:cubicBezTo>
                  <a:close/>
                  <a:moveTo>
                    <a:pt x="93" y="241"/>
                  </a:moveTo>
                  <a:cubicBezTo>
                    <a:pt x="26" y="283"/>
                    <a:pt x="26" y="283"/>
                    <a:pt x="26" y="283"/>
                  </a:cubicBezTo>
                  <a:cubicBezTo>
                    <a:pt x="26" y="81"/>
                    <a:pt x="26" y="81"/>
                    <a:pt x="26" y="81"/>
                  </a:cubicBezTo>
                  <a:cubicBezTo>
                    <a:pt x="93" y="39"/>
                    <a:pt x="93" y="39"/>
                    <a:pt x="93" y="39"/>
                  </a:cubicBezTo>
                  <a:lnTo>
                    <a:pt x="93" y="241"/>
                  </a:lnTo>
                  <a:close/>
                  <a:moveTo>
                    <a:pt x="187" y="283"/>
                  </a:moveTo>
                  <a:cubicBezTo>
                    <a:pt x="119" y="241"/>
                    <a:pt x="119" y="241"/>
                    <a:pt x="119" y="241"/>
                  </a:cubicBezTo>
                  <a:cubicBezTo>
                    <a:pt x="119" y="39"/>
                    <a:pt x="119" y="39"/>
                    <a:pt x="119" y="39"/>
                  </a:cubicBezTo>
                  <a:cubicBezTo>
                    <a:pt x="187" y="81"/>
                    <a:pt x="187" y="81"/>
                    <a:pt x="187" y="81"/>
                  </a:cubicBezTo>
                  <a:lnTo>
                    <a:pt x="187" y="283"/>
                  </a:lnTo>
                  <a:close/>
                  <a:moveTo>
                    <a:pt x="280" y="241"/>
                  </a:moveTo>
                  <a:cubicBezTo>
                    <a:pt x="213" y="283"/>
                    <a:pt x="213" y="283"/>
                    <a:pt x="213" y="283"/>
                  </a:cubicBezTo>
                  <a:cubicBezTo>
                    <a:pt x="213" y="81"/>
                    <a:pt x="213" y="81"/>
                    <a:pt x="213" y="81"/>
                  </a:cubicBezTo>
                  <a:cubicBezTo>
                    <a:pt x="280" y="39"/>
                    <a:pt x="280" y="39"/>
                    <a:pt x="280" y="39"/>
                  </a:cubicBezTo>
                  <a:lnTo>
                    <a:pt x="280" y="241"/>
                  </a:lnTo>
                  <a:close/>
                  <a:moveTo>
                    <a:pt x="374" y="283"/>
                  </a:moveTo>
                  <a:cubicBezTo>
                    <a:pt x="306" y="241"/>
                    <a:pt x="306" y="241"/>
                    <a:pt x="306" y="241"/>
                  </a:cubicBezTo>
                  <a:cubicBezTo>
                    <a:pt x="306" y="39"/>
                    <a:pt x="306" y="39"/>
                    <a:pt x="306" y="39"/>
                  </a:cubicBezTo>
                  <a:cubicBezTo>
                    <a:pt x="374" y="81"/>
                    <a:pt x="374" y="81"/>
                    <a:pt x="374" y="81"/>
                  </a:cubicBezTo>
                  <a:lnTo>
                    <a:pt x="374" y="283"/>
                  </a:lnTo>
                  <a:close/>
                </a:path>
              </a:pathLst>
            </a:custGeom>
            <a:solidFill>
              <a:srgbClr val="FFFFFF"/>
            </a:solidFill>
            <a:ln w="9525">
              <a:solidFill>
                <a:srgbClr val="F2F2F2"/>
              </a:solidFill>
              <a:miter lim="800000"/>
            </a:ln>
          </p:spPr>
          <p:txBody>
            <a:bodyPr/>
            <a:lstStyle/>
            <a:p>
              <a:endParaRPr altLang="en-US" lang="zh-CN"/>
            </a:p>
          </p:txBody>
        </p:sp>
        <p:sp>
          <p:nvSpPr>
            <p:cNvPr id="17436" name="Freeform 23"/>
            <p:cNvSpPr>
              <a:spLocks noChangeArrowheads="1" noEditPoints="1"/>
            </p:cNvSpPr>
            <p:nvPr/>
          </p:nvSpPr>
          <p:spPr bwMode="auto">
            <a:xfrm>
              <a:off x="0" y="0"/>
              <a:ext cx="587140" cy="587140"/>
            </a:xfrm>
            <a:custGeom>
              <a:gdLst>
                <a:gd fmla="*/ 448871636 w 384" name="T0"/>
                <a:gd fmla="*/ 0 h 384" name="T1"/>
                <a:gd fmla="*/ 0 w 384" name="T2"/>
                <a:gd fmla="*/ 448871636 h 384" name="T3"/>
                <a:gd fmla="*/ 448871636 w 384" name="T4"/>
                <a:gd fmla="*/ 897743273 h 384" name="T5"/>
                <a:gd fmla="*/ 897743273 w 384" name="T6"/>
                <a:gd fmla="*/ 448871636 h 384" name="T7"/>
                <a:gd fmla="*/ 448871636 w 384" name="T8"/>
                <a:gd fmla="*/ 0 h 384" name="T9"/>
                <a:gd fmla="*/ 448871636 w 384" name="T10"/>
                <a:gd fmla="*/ 815918306 h 384" name="T11"/>
                <a:gd fmla="*/ 81824990 w 384" name="T12"/>
                <a:gd fmla="*/ 448871636 h 384" name="T13"/>
                <a:gd fmla="*/ 448871636 w 384" name="T14"/>
                <a:gd fmla="*/ 81824990 h 384" name="T15"/>
                <a:gd fmla="*/ 815918306 w 384" name="T16"/>
                <a:gd fmla="*/ 448871636 h 384" name="T17"/>
                <a:gd fmla="*/ 448871636 w 384" name="T18"/>
                <a:gd fmla="*/ 815918306 h 38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384" name="T30"/>
                <a:gd fmla="*/ 0 h 384" name="T31"/>
                <a:gd fmla="*/ 384 w 384" name="T32"/>
                <a:gd fmla="*/ 384 h 384"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solidFill>
              <a:srgbClr val="FFFFFF"/>
            </a:solidFill>
            <a:ln w="9525">
              <a:solidFill>
                <a:srgbClr val="F2F2F2"/>
              </a:solidFill>
              <a:miter lim="800000"/>
            </a:ln>
          </p:spPr>
          <p:txBody>
            <a:bodyPr/>
            <a:lstStyle/>
            <a:p>
              <a:endParaRPr altLang="en-US" lang="zh-CN"/>
            </a:p>
          </p:txBody>
        </p:sp>
      </p:grpSp>
      <p:grpSp>
        <p:nvGrpSpPr>
          <p:cNvPr id="17424" name="Group 23"/>
          <p:cNvGrpSpPr/>
          <p:nvPr/>
        </p:nvGrpSpPr>
        <p:grpSpPr>
          <a:xfrm>
            <a:off x="7588250" y="2954338"/>
            <a:ext cx="231775" cy="234950"/>
            <a:chExt cx="587140" cy="587140"/>
          </a:xfrm>
        </p:grpSpPr>
        <p:sp>
          <p:nvSpPr>
            <p:cNvPr id="17433" name="Freeform 24"/>
            <p:cNvSpPr>
              <a:spLocks noChangeArrowheads="1" noEditPoints="1"/>
            </p:cNvSpPr>
            <p:nvPr/>
          </p:nvSpPr>
          <p:spPr bwMode="auto">
            <a:xfrm>
              <a:off x="0" y="0"/>
              <a:ext cx="587140" cy="587140"/>
            </a:xfrm>
            <a:custGeom>
              <a:gdLst>
                <a:gd fmla="*/ 448871636 w 384" name="T0"/>
                <a:gd fmla="*/ 0 h 384" name="T1"/>
                <a:gd fmla="*/ 0 w 384" name="T2"/>
                <a:gd fmla="*/ 448871636 h 384" name="T3"/>
                <a:gd fmla="*/ 448871636 w 384" name="T4"/>
                <a:gd fmla="*/ 897743273 h 384" name="T5"/>
                <a:gd fmla="*/ 897743273 w 384" name="T6"/>
                <a:gd fmla="*/ 448871636 h 384" name="T7"/>
                <a:gd fmla="*/ 448871636 w 384" name="T8"/>
                <a:gd fmla="*/ 0 h 384" name="T9"/>
                <a:gd fmla="*/ 448871636 w 384" name="T10"/>
                <a:gd fmla="*/ 815918306 h 384" name="T11"/>
                <a:gd fmla="*/ 81824990 w 384" name="T12"/>
                <a:gd fmla="*/ 448871636 h 384" name="T13"/>
                <a:gd fmla="*/ 448871636 w 384" name="T14"/>
                <a:gd fmla="*/ 81824990 h 384" name="T15"/>
                <a:gd fmla="*/ 815918306 w 384" name="T16"/>
                <a:gd fmla="*/ 448871636 h 384" name="T17"/>
                <a:gd fmla="*/ 448871636 w 384" name="T18"/>
                <a:gd fmla="*/ 815918306 h 38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384" name="T30"/>
                <a:gd fmla="*/ 0 h 384" name="T31"/>
                <a:gd fmla="*/ 384 w 384" name="T32"/>
                <a:gd fmla="*/ 384 h 384"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solidFill>
              <a:srgbClr val="FFFFFF"/>
            </a:solidFill>
            <a:ln w="9525">
              <a:solidFill>
                <a:srgbClr val="F2F2F2"/>
              </a:solidFill>
              <a:miter lim="800000"/>
            </a:ln>
          </p:spPr>
          <p:txBody>
            <a:bodyPr/>
            <a:lstStyle/>
            <a:p>
              <a:endParaRPr altLang="en-US" lang="zh-CN"/>
            </a:p>
          </p:txBody>
        </p:sp>
        <p:sp>
          <p:nvSpPr>
            <p:cNvPr id="17434" name="Freeform 27"/>
            <p:cNvSpPr>
              <a:spLocks noChangeArrowheads="1" noEditPoints="1"/>
            </p:cNvSpPr>
            <p:nvPr/>
          </p:nvSpPr>
          <p:spPr bwMode="auto">
            <a:xfrm>
              <a:off x="191394" y="159253"/>
              <a:ext cx="204352" cy="268635"/>
            </a:xfrm>
            <a:custGeom>
              <a:gdLst>
                <a:gd fmla="*/ 61171490 w 256" name="T0"/>
                <a:gd fmla="*/ 30681956 h 336" name="T1"/>
                <a:gd fmla="*/ 30585745 w 256" name="T2"/>
                <a:gd fmla="*/ 0 h 336" name="T3"/>
                <a:gd fmla="*/ 0 w 256" name="T4"/>
                <a:gd fmla="*/ 30681956 h 336" name="T5"/>
                <a:gd fmla="*/ 18478687 w 256" name="T6"/>
                <a:gd fmla="*/ 58807883 h 336" name="T7"/>
                <a:gd fmla="*/ 18478687 w 256" name="T8"/>
                <a:gd fmla="*/ 155968195 h 336" name="T9"/>
                <a:gd fmla="*/ 0 w 256" name="T10"/>
                <a:gd fmla="*/ 184094109 h 336" name="T11"/>
                <a:gd fmla="*/ 30585745 w 256" name="T12"/>
                <a:gd fmla="*/ 214776103 h 336" name="T13"/>
                <a:gd fmla="*/ 61171490 w 256" name="T14"/>
                <a:gd fmla="*/ 184094109 h 336" name="T15"/>
                <a:gd fmla="*/ 42692797 w 256" name="T16"/>
                <a:gd fmla="*/ 155968195 h 336" name="T17"/>
                <a:gd fmla="*/ 42692797 w 256" name="T18"/>
                <a:gd fmla="*/ 58807883 h 336" name="T19"/>
                <a:gd fmla="*/ 61171490 w 256" name="T20"/>
                <a:gd fmla="*/ 30681956 h 336" name="T21"/>
                <a:gd fmla="*/ 47790419 w 256" name="T22"/>
                <a:gd fmla="*/ 184094109 h 336" name="T23"/>
                <a:gd fmla="*/ 30585745 w 256" name="T24"/>
                <a:gd fmla="*/ 201991910 h 336" name="T25"/>
                <a:gd fmla="*/ 12744058 w 256" name="T26"/>
                <a:gd fmla="*/ 184094109 h 336" name="T27"/>
                <a:gd fmla="*/ 30585745 w 256" name="T28"/>
                <a:gd fmla="*/ 166195510 h 336" name="T29"/>
                <a:gd fmla="*/ 47790419 w 256" name="T30"/>
                <a:gd fmla="*/ 184094109 h 336" name="T31"/>
                <a:gd fmla="*/ 30585745 w 256" name="T32"/>
                <a:gd fmla="*/ 48580556 h 336" name="T33"/>
                <a:gd fmla="*/ 12744058 w 256" name="T34"/>
                <a:gd fmla="*/ 30681956 h 336" name="T35"/>
                <a:gd fmla="*/ 30585745 w 256" name="T36"/>
                <a:gd fmla="*/ 12784146 h 336" name="T37"/>
                <a:gd fmla="*/ 47790419 w 256" name="T38"/>
                <a:gd fmla="*/ 30681956 h 336" name="T39"/>
                <a:gd fmla="*/ 30585745 w 256" name="T40"/>
                <a:gd fmla="*/ 48580556 h 336" name="T41"/>
                <a:gd fmla="*/ 144645276 w 256" name="T42"/>
                <a:gd fmla="*/ 155968195 h 336" name="T43"/>
                <a:gd fmla="*/ 144645276 w 256" name="T44"/>
                <a:gd fmla="*/ 58807883 h 336" name="T45"/>
                <a:gd fmla="*/ 163123956 w 256" name="T46"/>
                <a:gd fmla="*/ 30681956 h 336" name="T47"/>
                <a:gd fmla="*/ 132538224 w 256" name="T48"/>
                <a:gd fmla="*/ 0 h 336" name="T49"/>
                <a:gd fmla="*/ 101952466 w 256" name="T50"/>
                <a:gd fmla="*/ 30681956 h 336" name="T51"/>
                <a:gd fmla="*/ 120431172 w 256" name="T52"/>
                <a:gd fmla="*/ 58807883 h 336" name="T53"/>
                <a:gd fmla="*/ 120431172 w 256" name="T54"/>
                <a:gd fmla="*/ 155968195 h 336" name="T55"/>
                <a:gd fmla="*/ 101952466 w 256" name="T56"/>
                <a:gd fmla="*/ 184094109 h 336" name="T57"/>
                <a:gd fmla="*/ 132538224 w 256" name="T58"/>
                <a:gd fmla="*/ 214776103 h 336" name="T59"/>
                <a:gd fmla="*/ 163123956 w 256" name="T60"/>
                <a:gd fmla="*/ 184094109 h 336" name="T61"/>
                <a:gd fmla="*/ 144645276 w 256" name="T62"/>
                <a:gd fmla="*/ 155968195 h 336" name="T63"/>
                <a:gd fmla="*/ 114696546 w 256" name="T64"/>
                <a:gd fmla="*/ 30681956 h 336" name="T65"/>
                <a:gd fmla="*/ 132538224 w 256" name="T66"/>
                <a:gd fmla="*/ 12784146 h 336" name="T67"/>
                <a:gd fmla="*/ 149742898 w 256" name="T68"/>
                <a:gd fmla="*/ 30681956 h 336" name="T69"/>
                <a:gd fmla="*/ 132538224 w 256" name="T70"/>
                <a:gd fmla="*/ 48580556 h 336" name="T71"/>
                <a:gd fmla="*/ 114696546 w 256" name="T72"/>
                <a:gd fmla="*/ 30681956 h 336" name="T73"/>
                <a:gd fmla="*/ 132538224 w 256" name="T74"/>
                <a:gd fmla="*/ 201991910 h 336" name="T75"/>
                <a:gd fmla="*/ 114696546 w 256" name="T76"/>
                <a:gd fmla="*/ 184094109 h 336" name="T77"/>
                <a:gd fmla="*/ 132538224 w 256" name="T78"/>
                <a:gd fmla="*/ 166195510 h 336" name="T79"/>
                <a:gd fmla="*/ 149742898 w 256" name="T80"/>
                <a:gd fmla="*/ 184094109 h 336" name="T81"/>
                <a:gd fmla="*/ 132538224 w 256" name="T82"/>
                <a:gd fmla="*/ 201991910 h 3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256" name="T126"/>
                <a:gd fmla="*/ 0 h 336" name="T127"/>
                <a:gd fmla="*/ 256 w 256" name="T128"/>
                <a:gd fmla="*/ 336 h 336"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336" w="256">
                  <a:moveTo>
                    <a:pt x="96" y="48"/>
                  </a:moveTo>
                  <a:cubicBezTo>
                    <a:pt x="96" y="21"/>
                    <a:pt x="74" y="0"/>
                    <a:pt x="48" y="0"/>
                  </a:cubicBezTo>
                  <a:cubicBezTo>
                    <a:pt x="21" y="0"/>
                    <a:pt x="0" y="21"/>
                    <a:pt x="0" y="48"/>
                  </a:cubicBezTo>
                  <a:cubicBezTo>
                    <a:pt x="0" y="68"/>
                    <a:pt x="12" y="85"/>
                    <a:pt x="29" y="92"/>
                  </a:cubicBezTo>
                  <a:cubicBezTo>
                    <a:pt x="29" y="244"/>
                    <a:pt x="29" y="244"/>
                    <a:pt x="29" y="244"/>
                  </a:cubicBezTo>
                  <a:cubicBezTo>
                    <a:pt x="12" y="251"/>
                    <a:pt x="0" y="268"/>
                    <a:pt x="0" y="288"/>
                  </a:cubicBezTo>
                  <a:cubicBezTo>
                    <a:pt x="0" y="314"/>
                    <a:pt x="21" y="336"/>
                    <a:pt x="48" y="336"/>
                  </a:cubicBezTo>
                  <a:cubicBezTo>
                    <a:pt x="74" y="336"/>
                    <a:pt x="96" y="314"/>
                    <a:pt x="96" y="288"/>
                  </a:cubicBezTo>
                  <a:cubicBezTo>
                    <a:pt x="96" y="268"/>
                    <a:pt x="84" y="251"/>
                    <a:pt x="67" y="244"/>
                  </a:cubicBezTo>
                  <a:cubicBezTo>
                    <a:pt x="67" y="92"/>
                    <a:pt x="67" y="92"/>
                    <a:pt x="67" y="92"/>
                  </a:cubicBezTo>
                  <a:cubicBezTo>
                    <a:pt x="84" y="85"/>
                    <a:pt x="96" y="68"/>
                    <a:pt x="96" y="48"/>
                  </a:cubicBezTo>
                  <a:close/>
                  <a:moveTo>
                    <a:pt x="75" y="288"/>
                  </a:moveTo>
                  <a:cubicBezTo>
                    <a:pt x="75" y="303"/>
                    <a:pt x="63" y="316"/>
                    <a:pt x="48" y="316"/>
                  </a:cubicBezTo>
                  <a:cubicBezTo>
                    <a:pt x="32" y="316"/>
                    <a:pt x="20" y="303"/>
                    <a:pt x="20" y="288"/>
                  </a:cubicBezTo>
                  <a:cubicBezTo>
                    <a:pt x="20" y="273"/>
                    <a:pt x="32" y="260"/>
                    <a:pt x="48" y="260"/>
                  </a:cubicBezTo>
                  <a:cubicBezTo>
                    <a:pt x="63" y="260"/>
                    <a:pt x="75" y="273"/>
                    <a:pt x="75" y="288"/>
                  </a:cubicBezTo>
                  <a:close/>
                  <a:moveTo>
                    <a:pt x="48" y="76"/>
                  </a:moveTo>
                  <a:cubicBezTo>
                    <a:pt x="32" y="76"/>
                    <a:pt x="20" y="63"/>
                    <a:pt x="20" y="48"/>
                  </a:cubicBezTo>
                  <a:cubicBezTo>
                    <a:pt x="20" y="33"/>
                    <a:pt x="32" y="20"/>
                    <a:pt x="48" y="20"/>
                  </a:cubicBezTo>
                  <a:cubicBezTo>
                    <a:pt x="63" y="20"/>
                    <a:pt x="75" y="33"/>
                    <a:pt x="75" y="48"/>
                  </a:cubicBezTo>
                  <a:cubicBezTo>
                    <a:pt x="75" y="63"/>
                    <a:pt x="63" y="76"/>
                    <a:pt x="48" y="76"/>
                  </a:cubicBezTo>
                  <a:close/>
                  <a:moveTo>
                    <a:pt x="227" y="244"/>
                  </a:moveTo>
                  <a:cubicBezTo>
                    <a:pt x="227" y="92"/>
                    <a:pt x="227" y="92"/>
                    <a:pt x="227" y="92"/>
                  </a:cubicBezTo>
                  <a:cubicBezTo>
                    <a:pt x="244" y="85"/>
                    <a:pt x="256" y="68"/>
                    <a:pt x="256" y="48"/>
                  </a:cubicBezTo>
                  <a:cubicBezTo>
                    <a:pt x="256" y="21"/>
                    <a:pt x="234" y="0"/>
                    <a:pt x="208" y="0"/>
                  </a:cubicBezTo>
                  <a:cubicBezTo>
                    <a:pt x="181" y="0"/>
                    <a:pt x="160" y="21"/>
                    <a:pt x="160" y="48"/>
                  </a:cubicBezTo>
                  <a:cubicBezTo>
                    <a:pt x="160" y="68"/>
                    <a:pt x="172" y="85"/>
                    <a:pt x="189" y="92"/>
                  </a:cubicBezTo>
                  <a:cubicBezTo>
                    <a:pt x="189" y="244"/>
                    <a:pt x="189" y="244"/>
                    <a:pt x="189" y="244"/>
                  </a:cubicBezTo>
                  <a:cubicBezTo>
                    <a:pt x="172" y="251"/>
                    <a:pt x="160" y="268"/>
                    <a:pt x="160" y="288"/>
                  </a:cubicBezTo>
                  <a:cubicBezTo>
                    <a:pt x="160" y="314"/>
                    <a:pt x="181" y="336"/>
                    <a:pt x="208" y="336"/>
                  </a:cubicBezTo>
                  <a:cubicBezTo>
                    <a:pt x="234" y="336"/>
                    <a:pt x="256" y="314"/>
                    <a:pt x="256" y="288"/>
                  </a:cubicBezTo>
                  <a:cubicBezTo>
                    <a:pt x="256" y="268"/>
                    <a:pt x="244" y="251"/>
                    <a:pt x="227" y="244"/>
                  </a:cubicBezTo>
                  <a:close/>
                  <a:moveTo>
                    <a:pt x="180" y="48"/>
                  </a:moveTo>
                  <a:cubicBezTo>
                    <a:pt x="180" y="33"/>
                    <a:pt x="192" y="20"/>
                    <a:pt x="208" y="20"/>
                  </a:cubicBezTo>
                  <a:cubicBezTo>
                    <a:pt x="223" y="20"/>
                    <a:pt x="235" y="33"/>
                    <a:pt x="235" y="48"/>
                  </a:cubicBezTo>
                  <a:cubicBezTo>
                    <a:pt x="235" y="63"/>
                    <a:pt x="223" y="76"/>
                    <a:pt x="208" y="76"/>
                  </a:cubicBezTo>
                  <a:cubicBezTo>
                    <a:pt x="192" y="76"/>
                    <a:pt x="180" y="63"/>
                    <a:pt x="180" y="48"/>
                  </a:cubicBezTo>
                  <a:close/>
                  <a:moveTo>
                    <a:pt x="208" y="316"/>
                  </a:moveTo>
                  <a:cubicBezTo>
                    <a:pt x="192" y="316"/>
                    <a:pt x="180" y="303"/>
                    <a:pt x="180" y="288"/>
                  </a:cubicBezTo>
                  <a:cubicBezTo>
                    <a:pt x="180" y="273"/>
                    <a:pt x="192" y="260"/>
                    <a:pt x="208" y="260"/>
                  </a:cubicBezTo>
                  <a:cubicBezTo>
                    <a:pt x="223" y="260"/>
                    <a:pt x="235" y="273"/>
                    <a:pt x="235" y="288"/>
                  </a:cubicBezTo>
                  <a:cubicBezTo>
                    <a:pt x="235" y="303"/>
                    <a:pt x="223" y="316"/>
                    <a:pt x="208" y="316"/>
                  </a:cubicBezTo>
                  <a:close/>
                </a:path>
              </a:pathLst>
            </a:custGeom>
            <a:solidFill>
              <a:srgbClr val="FFFFFF"/>
            </a:solidFill>
            <a:ln w="9525">
              <a:solidFill>
                <a:srgbClr val="F2F2F2"/>
              </a:solidFill>
              <a:miter lim="800000"/>
            </a:ln>
          </p:spPr>
          <p:txBody>
            <a:bodyPr/>
            <a:lstStyle/>
            <a:p>
              <a:endParaRPr altLang="en-US" lang="zh-CN"/>
            </a:p>
          </p:txBody>
        </p:sp>
      </p:grpSp>
      <p:sp>
        <p:nvSpPr>
          <p:cNvPr id="17425" name="Content Placeholder 2"/>
          <p:cNvSpPr>
            <a:spLocks noChangeArrowheads="1"/>
          </p:cNvSpPr>
          <p:nvPr/>
        </p:nvSpPr>
        <p:spPr bwMode="auto">
          <a:xfrm>
            <a:off x="1293813" y="1423988"/>
            <a:ext cx="4327525" cy="387350"/>
          </a:xfrm>
          <a:prstGeom prst="rect">
            <a:avLst/>
          </a:prstGeom>
          <a:noFill/>
          <a:ln w="9525">
            <a:noFill/>
            <a:miter lim="800000"/>
          </a:ln>
        </p:spPr>
        <p:txBody>
          <a:bodyPr/>
          <a:lstStyle/>
          <a:p>
            <a:pPr algn="r" indent="-342900" marL="342900">
              <a:spcBef>
                <a:spcPct val="20000"/>
              </a:spcBef>
            </a:pPr>
            <a:r>
              <a:rPr altLang="zh-CN" lang="en-US">
                <a:solidFill>
                  <a:schemeClr val="accent2"/>
                </a:solidFill>
                <a:latin charset="0" pitchFamily="34" typeface="Calibri"/>
                <a:sym charset="0" pitchFamily="34" typeface="Calibri"/>
              </a:rPr>
              <a:t>Web</a:t>
            </a:r>
          </a:p>
          <a:p>
            <a:pPr algn="r" indent="-342900" marL="342900">
              <a:spcBef>
                <a:spcPct val="20000"/>
              </a:spcBef>
            </a:pPr>
            <a:r>
              <a:rPr altLang="zh-CN" lang="en-US">
                <a:solidFill>
                  <a:schemeClr val="accent2"/>
                </a:solidFill>
                <a:latin charset="0" pitchFamily="34" typeface="Calibri"/>
                <a:sym charset="0" pitchFamily="34" typeface="Calibri"/>
              </a:rPr>
              <a:t>Curabitur a nisl facilisis lectus posuere pharetra porta sed neque. Fusce porttitor venenatis ipsum at ullamcorper.</a:t>
            </a:r>
          </a:p>
        </p:txBody>
      </p:sp>
      <p:sp>
        <p:nvSpPr>
          <p:cNvPr id="17426" name="Content Placeholder 2"/>
          <p:cNvSpPr>
            <a:spLocks noChangeArrowheads="1"/>
          </p:cNvSpPr>
          <p:nvPr/>
        </p:nvSpPr>
        <p:spPr bwMode="auto">
          <a:xfrm>
            <a:off x="1293813" y="1985963"/>
            <a:ext cx="4327525" cy="385762"/>
          </a:xfrm>
          <a:prstGeom prst="rect">
            <a:avLst/>
          </a:prstGeom>
          <a:noFill/>
          <a:ln w="9525">
            <a:noFill/>
            <a:miter lim="800000"/>
          </a:ln>
        </p:spPr>
        <p:txBody>
          <a:bodyPr/>
          <a:lstStyle/>
          <a:p>
            <a:pPr algn="r" indent="-342900" marL="342900">
              <a:spcBef>
                <a:spcPct val="20000"/>
              </a:spcBef>
            </a:pPr>
            <a:r>
              <a:rPr altLang="zh-CN" lang="en-US">
                <a:solidFill>
                  <a:srgbClr val="7CB554"/>
                </a:solidFill>
                <a:latin charset="0" pitchFamily="34" typeface="Calibri"/>
                <a:sym charset="0" pitchFamily="34" typeface="Calibri"/>
              </a:rPr>
              <a:t>Video</a:t>
            </a:r>
          </a:p>
          <a:p>
            <a:pPr algn="r" indent="-342900" marL="342900">
              <a:spcBef>
                <a:spcPct val="20000"/>
              </a:spcBef>
            </a:pPr>
            <a:r>
              <a:rPr altLang="zh-CN" lang="en-US">
                <a:solidFill>
                  <a:srgbClr val="7CB554"/>
                </a:solidFill>
                <a:latin charset="0" pitchFamily="34" typeface="Calibri"/>
                <a:sym charset="0" pitchFamily="34" typeface="Calibri"/>
              </a:rPr>
              <a:t>Curabitur a nisl facilisis lectus posuere pharetra porta sed neque. Fusce porttitor venenatis ipsum at ullamcorper.</a:t>
            </a:r>
          </a:p>
        </p:txBody>
      </p:sp>
      <p:sp>
        <p:nvSpPr>
          <p:cNvPr id="17427" name="Content Placeholder 2"/>
          <p:cNvSpPr>
            <a:spLocks noChangeArrowheads="1"/>
          </p:cNvSpPr>
          <p:nvPr/>
        </p:nvSpPr>
        <p:spPr bwMode="auto">
          <a:xfrm>
            <a:off x="1293813" y="2549525"/>
            <a:ext cx="4327525" cy="385763"/>
          </a:xfrm>
          <a:prstGeom prst="rect">
            <a:avLst/>
          </a:prstGeom>
          <a:noFill/>
          <a:ln w="9525">
            <a:noFill/>
            <a:miter lim="800000"/>
          </a:ln>
        </p:spPr>
        <p:txBody>
          <a:bodyPr/>
          <a:lstStyle/>
          <a:p>
            <a:pPr algn="r" indent="-342900" marL="342900">
              <a:spcBef>
                <a:spcPct val="20000"/>
              </a:spcBef>
            </a:pPr>
            <a:r>
              <a:rPr altLang="zh-CN" lang="en-US">
                <a:solidFill>
                  <a:srgbClr val="FAC14D"/>
                </a:solidFill>
                <a:latin charset="0" pitchFamily="34" typeface="Calibri"/>
                <a:sym charset="0" pitchFamily="34" typeface="Calibri"/>
              </a:rPr>
              <a:t>Graphic</a:t>
            </a:r>
          </a:p>
          <a:p>
            <a:pPr algn="r" indent="-342900" marL="342900">
              <a:spcBef>
                <a:spcPct val="20000"/>
              </a:spcBef>
            </a:pPr>
            <a:r>
              <a:rPr altLang="zh-CN" lang="en-US">
                <a:solidFill>
                  <a:srgbClr val="FAC14D"/>
                </a:solidFill>
                <a:latin charset="0" pitchFamily="34" typeface="Calibri"/>
                <a:sym charset="0" pitchFamily="34" typeface="Calibri"/>
              </a:rPr>
              <a:t>Curabitur a nisl facilisis lectus posuere pharetra porta sed neque. Fusce porttitor venenatis ipsum at ullamcorper.</a:t>
            </a:r>
          </a:p>
        </p:txBody>
      </p:sp>
      <p:sp>
        <p:nvSpPr>
          <p:cNvPr id="17428" name="TextBox 29"/>
          <p:cNvSpPr>
            <a:spLocks noChangeArrowheads="1"/>
          </p:cNvSpPr>
          <p:nvPr/>
        </p:nvSpPr>
        <p:spPr bwMode="auto">
          <a:xfrm>
            <a:off x="508000" y="3140075"/>
            <a:ext cx="5154613" cy="3785040"/>
          </a:xfrm>
          <a:prstGeom prst="rect">
            <a:avLst/>
          </a:prstGeom>
          <a:noFill/>
          <a:ln w="9525">
            <a:noFill/>
            <a:miter lim="800000"/>
          </a:ln>
        </p:spPr>
        <p:txBody>
          <a:bodyPr bIns="36000" rIns="144000">
            <a:spAutoFit/>
          </a:bodyPr>
          <a:lstStyle/>
          <a:p>
            <a:pPr algn="r">
              <a:lnSpc>
                <a:spcPct val="150000"/>
              </a:lnSpc>
            </a:pPr>
            <a:r>
              <a:rPr altLang="en-US" lang="zh-CN">
                <a:solidFill>
                  <a:srgbClr val="7F7F7F"/>
                </a:solidFill>
              </a:rPr>
              <a:t>Simple Analisys</a:t>
            </a:r>
          </a:p>
          <a:p>
            <a:pPr algn="r">
              <a:lnSpc>
                <a:spcPct val="150000"/>
              </a:lnSpc>
            </a:pPr>
            <a:r>
              <a:rPr altLang="en-US" lang="zh-CN">
                <a:solidFill>
                  <a:srgbClr val="7F7F7F"/>
                </a:solidFill>
              </a:rPr>
              <a:t>The generated Lorem Ipsum is therefore always free from repetition, injected humor, or non-characteristic words. Contrary to popular belief It has roots in a piece of classical Latin literature from 45 BC. There are many variations of passages of Lorem Ipsum available, but the majority have suffered alteration in some form, by injected humor.</a:t>
            </a:r>
          </a:p>
        </p:txBody>
      </p:sp>
      <p:sp>
        <p:nvSpPr>
          <p:cNvPr id="17429"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7430"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7431"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7432"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8434" name="Group 2"/>
          <p:cNvGrpSpPr/>
          <p:nvPr/>
        </p:nvGrpSpPr>
        <p:grpSpPr>
          <a:xfrm>
            <a:off x="4273550" y="1271588"/>
            <a:ext cx="4532313" cy="4021137"/>
            <a:chExt cx="7137" cy="6333"/>
          </a:xfrm>
        </p:grpSpPr>
        <p:sp>
          <p:nvSpPr>
            <p:cNvPr id="18448" name="矩形 101"/>
            <p:cNvSpPr>
              <a:spLocks noChangeArrowheads="1"/>
            </p:cNvSpPr>
            <p:nvPr/>
          </p:nvSpPr>
          <p:spPr bwMode="auto">
            <a:xfrm rot="-1020000">
              <a:off x="4656" y="917"/>
              <a:ext cx="1926" cy="1202"/>
            </a:xfrm>
            <a:custGeom>
              <a:gdLst>
                <a:gd fmla="*/ 960770 w 1222926" name="T0"/>
                <a:gd fmla="*/ 19150 h 763172" name="T1"/>
                <a:gd fmla="*/ 1142953 w 1222926" name="T2"/>
                <a:gd fmla="*/ 147870 h 763172" name="T3"/>
                <a:gd fmla="*/ 1075056 w 1222926" name="T4"/>
                <a:gd fmla="*/ 683200 h 763172" name="T5"/>
                <a:gd fmla="*/ 539726 w 1222926" name="T6"/>
                <a:gd fmla="*/ 615302 h 763172" name="T7"/>
                <a:gd fmla="*/ 461573 w 1222926" name="T8"/>
                <a:gd fmla="*/ 373812 h 763172" name="T9"/>
                <a:gd fmla="*/ 17550 w 1222926" name="T10"/>
                <a:gd fmla="*/ 373812 h 763172" name="T11"/>
                <a:gd fmla="*/ 0 w 1222926" name="T12"/>
                <a:gd fmla="*/ 333634 h 763172" name="T13"/>
                <a:gd fmla="*/ 462803 w 1222926" name="T14"/>
                <a:gd fmla="*/ 333634 h 763172" name="T15"/>
                <a:gd fmla="*/ 607624 w 1222926" name="T16"/>
                <a:gd fmla="*/ 79972 h 763172" name="T17"/>
                <a:gd fmla="*/ 960770 w 1222926" name="T18"/>
                <a:gd fmla="*/ 19150 h 763172"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222926" name="T30"/>
                <a:gd fmla="*/ 0 h 763172" name="T31"/>
                <a:gd fmla="*/ 1222926 w 1222926" name="T32"/>
                <a:gd fmla="*/ 763172 h 763172"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63172" w="1222926">
                  <a:moveTo>
                    <a:pt x="960770" y="19150"/>
                  </a:moveTo>
                  <a:cubicBezTo>
                    <a:pt x="1030592" y="42088"/>
                    <a:pt x="1094549" y="85404"/>
                    <a:pt x="1142953" y="147870"/>
                  </a:cubicBezTo>
                  <a:cubicBezTo>
                    <a:pt x="1272032" y="314446"/>
                    <a:pt x="1241633" y="554122"/>
                    <a:pt x="1075056" y="683200"/>
                  </a:cubicBezTo>
                  <a:cubicBezTo>
                    <a:pt x="908479" y="812278"/>
                    <a:pt x="668804" y="781879"/>
                    <a:pt x="539726" y="615302"/>
                  </a:cubicBezTo>
                  <a:cubicBezTo>
                    <a:pt x="484069" y="543475"/>
                    <a:pt x="458062" y="458058"/>
                    <a:pt x="461573" y="373812"/>
                  </a:cubicBezTo>
                  <a:lnTo>
                    <a:pt x="17550" y="373812"/>
                  </a:lnTo>
                  <a:lnTo>
                    <a:pt x="0" y="333634"/>
                  </a:lnTo>
                  <a:lnTo>
                    <a:pt x="462803" y="333634"/>
                  </a:lnTo>
                  <a:cubicBezTo>
                    <a:pt x="475072" y="236737"/>
                    <a:pt x="524320" y="144524"/>
                    <a:pt x="607624" y="79972"/>
                  </a:cubicBezTo>
                  <a:cubicBezTo>
                    <a:pt x="711734" y="-702"/>
                    <a:pt x="844399" y="-19080"/>
                    <a:pt x="960770" y="19150"/>
                  </a:cubicBezTo>
                  <a:close/>
                </a:path>
              </a:pathLst>
            </a:custGeom>
            <a:solidFill>
              <a:srgbClr val="2A577E">
                <a:alpha val="58823"/>
              </a:srgbClr>
            </a:solidFill>
            <a:ln w="9525">
              <a:noFill/>
              <a:miter lim="800000"/>
            </a:ln>
          </p:spPr>
          <p:txBody>
            <a:bodyPr anchor="ctr" bIns="46990" lIns="90170" rIns="90170" tIns="46990"/>
            <a:lstStyle/>
            <a:p>
              <a:endParaRPr altLang="en-US" lang="zh-CN"/>
            </a:p>
          </p:txBody>
        </p:sp>
        <p:sp>
          <p:nvSpPr>
            <p:cNvPr id="18449" name="矩形 101"/>
            <p:cNvSpPr>
              <a:spLocks noChangeArrowheads="1"/>
            </p:cNvSpPr>
            <p:nvPr/>
          </p:nvSpPr>
          <p:spPr bwMode="auto">
            <a:xfrm rot="-9060000">
              <a:off x="88" y="384"/>
              <a:ext cx="1704" cy="1202"/>
            </a:xfrm>
            <a:custGeom>
              <a:gdLst>
                <a:gd fmla="*/ 868164 w 1081567" name="T0"/>
                <a:gd fmla="*/ 724174 h 763172" name="T1"/>
                <a:gd fmla="*/ 398368 w 1081567" name="T2"/>
                <a:gd fmla="*/ 615303 h 763172" name="T3"/>
                <a:gd fmla="*/ 320215 w 1081567" name="T4"/>
                <a:gd fmla="*/ 373813 h 763172" name="T5"/>
                <a:gd fmla="*/ 0 w 1081567" name="T6"/>
                <a:gd fmla="*/ 373813 h 763172" name="T7"/>
                <a:gd fmla="*/ 15016 w 1081567" name="T8"/>
                <a:gd fmla="*/ 333634 h 763172" name="T9"/>
                <a:gd fmla="*/ 321445 w 1081567" name="T10"/>
                <a:gd fmla="*/ 333634 h 763172" name="T11"/>
                <a:gd fmla="*/ 466266 w 1081567" name="T12"/>
                <a:gd fmla="*/ 79972 h 763172" name="T13"/>
                <a:gd fmla="*/ 1001595 w 1081567" name="T14"/>
                <a:gd fmla="*/ 147871 h 763172" name="T15"/>
                <a:gd fmla="*/ 933698 w 1081567" name="T16"/>
                <a:gd fmla="*/ 683200 h 763172" name="T17"/>
                <a:gd fmla="*/ 868164 w 1081567" name="T18"/>
                <a:gd fmla="*/ 724174 h 763172"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081567" name="T30"/>
                <a:gd fmla="*/ 0 h 763172" name="T31"/>
                <a:gd fmla="*/ 1081567 w 1081567" name="T32"/>
                <a:gd fmla="*/ 763172 h 763172"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63172" w="1081567">
                  <a:moveTo>
                    <a:pt x="868164" y="724174"/>
                  </a:moveTo>
                  <a:cubicBezTo>
                    <a:pt x="708930" y="802551"/>
                    <a:pt x="511311" y="761057"/>
                    <a:pt x="398368" y="615303"/>
                  </a:cubicBezTo>
                  <a:cubicBezTo>
                    <a:pt x="342710" y="543476"/>
                    <a:pt x="316704" y="458058"/>
                    <a:pt x="320215" y="373813"/>
                  </a:cubicBezTo>
                  <a:lnTo>
                    <a:pt x="0" y="373813"/>
                  </a:lnTo>
                  <a:lnTo>
                    <a:pt x="15016" y="333634"/>
                  </a:lnTo>
                  <a:lnTo>
                    <a:pt x="321445" y="333634"/>
                  </a:lnTo>
                  <a:cubicBezTo>
                    <a:pt x="333714" y="236737"/>
                    <a:pt x="382962" y="144525"/>
                    <a:pt x="466266" y="79972"/>
                  </a:cubicBezTo>
                  <a:cubicBezTo>
                    <a:pt x="632842" y="-49106"/>
                    <a:pt x="872517" y="-18706"/>
                    <a:pt x="1001595" y="147871"/>
                  </a:cubicBezTo>
                  <a:cubicBezTo>
                    <a:pt x="1130673" y="314447"/>
                    <a:pt x="1100275" y="554122"/>
                    <a:pt x="933698" y="683200"/>
                  </a:cubicBezTo>
                  <a:cubicBezTo>
                    <a:pt x="912876" y="699335"/>
                    <a:pt x="890911" y="712978"/>
                    <a:pt x="868164" y="724174"/>
                  </a:cubicBezTo>
                  <a:close/>
                </a:path>
              </a:pathLst>
            </a:custGeom>
            <a:solidFill>
              <a:srgbClr val="2A577E">
                <a:alpha val="58823"/>
              </a:srgbClr>
            </a:solidFill>
            <a:ln w="9525">
              <a:noFill/>
              <a:miter lim="800000"/>
            </a:ln>
          </p:spPr>
          <p:txBody>
            <a:bodyPr anchor="ctr" bIns="46990" lIns="90170" rIns="90170" tIns="46990"/>
            <a:lstStyle/>
            <a:p>
              <a:endParaRPr altLang="en-US" lang="zh-CN"/>
            </a:p>
          </p:txBody>
        </p:sp>
        <p:sp>
          <p:nvSpPr>
            <p:cNvPr id="18450" name="矩形 101"/>
            <p:cNvSpPr>
              <a:spLocks noChangeArrowheads="1"/>
            </p:cNvSpPr>
            <p:nvPr/>
          </p:nvSpPr>
          <p:spPr bwMode="auto">
            <a:xfrm rot="7620000">
              <a:off x="757" y="3619"/>
              <a:ext cx="1695" cy="1202"/>
            </a:xfrm>
            <a:custGeom>
              <a:gdLst>
                <a:gd fmla="*/ 31019 w 1076260" name="T0"/>
                <a:gd fmla="*/ 373813 h 763172" name="T1"/>
                <a:gd fmla="*/ 0 w 1076260" name="T2"/>
                <a:gd fmla="*/ 333634 h 763172" name="T3"/>
                <a:gd fmla="*/ 316138 w 1076260" name="T4"/>
                <a:gd fmla="*/ 333634 h 763172" name="T5"/>
                <a:gd fmla="*/ 460959 w 1076260" name="T6"/>
                <a:gd fmla="*/ 79972 h 763172" name="T7"/>
                <a:gd fmla="*/ 996288 w 1076260" name="T8"/>
                <a:gd fmla="*/ 147871 h 763172" name="T9"/>
                <a:gd fmla="*/ 928391 w 1076260" name="T10"/>
                <a:gd fmla="*/ 683200 h 763172" name="T11"/>
                <a:gd fmla="*/ 393061 w 1076260" name="T12"/>
                <a:gd fmla="*/ 615303 h 763172" name="T13"/>
                <a:gd fmla="*/ 314908 w 1076260" name="T14"/>
                <a:gd fmla="*/ 373813 h 763172" name="T15"/>
                <a:gd fmla="*/ 31019 w 1076260" name="T16"/>
                <a:gd fmla="*/ 373813 h 763172"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076260" name="T27"/>
                <a:gd fmla="*/ 0 h 763172" name="T28"/>
                <a:gd fmla="*/ 1076260 w 1076260" name="T29"/>
                <a:gd fmla="*/ 763172 h 763172"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763172" w="1076260">
                  <a:moveTo>
                    <a:pt x="31019" y="373813"/>
                  </a:moveTo>
                  <a:lnTo>
                    <a:pt x="0" y="333634"/>
                  </a:lnTo>
                  <a:lnTo>
                    <a:pt x="316138" y="333634"/>
                  </a:lnTo>
                  <a:cubicBezTo>
                    <a:pt x="328407" y="236737"/>
                    <a:pt x="377655" y="144525"/>
                    <a:pt x="460959" y="79972"/>
                  </a:cubicBezTo>
                  <a:cubicBezTo>
                    <a:pt x="627535" y="-49106"/>
                    <a:pt x="867210" y="-18706"/>
                    <a:pt x="996288" y="147871"/>
                  </a:cubicBezTo>
                  <a:cubicBezTo>
                    <a:pt x="1125366" y="314447"/>
                    <a:pt x="1094968" y="554122"/>
                    <a:pt x="928391" y="683200"/>
                  </a:cubicBezTo>
                  <a:cubicBezTo>
                    <a:pt x="761814" y="812278"/>
                    <a:pt x="522139" y="781880"/>
                    <a:pt x="393061" y="615303"/>
                  </a:cubicBezTo>
                  <a:cubicBezTo>
                    <a:pt x="337403" y="543476"/>
                    <a:pt x="311397" y="458058"/>
                    <a:pt x="314908" y="373813"/>
                  </a:cubicBezTo>
                  <a:lnTo>
                    <a:pt x="31019" y="373813"/>
                  </a:lnTo>
                  <a:close/>
                </a:path>
              </a:pathLst>
            </a:custGeom>
            <a:solidFill>
              <a:srgbClr val="2A577E">
                <a:alpha val="58823"/>
              </a:srgbClr>
            </a:solidFill>
            <a:ln w="9525">
              <a:noFill/>
              <a:miter lim="800000"/>
            </a:ln>
          </p:spPr>
          <p:txBody>
            <a:bodyPr anchor="ctr" bIns="46990" lIns="90170" rIns="90170" tIns="46990"/>
            <a:lstStyle/>
            <a:p>
              <a:endParaRPr altLang="en-US" lang="zh-CN"/>
            </a:p>
          </p:txBody>
        </p:sp>
        <p:sp>
          <p:nvSpPr>
            <p:cNvPr id="18451" name="椭圆 4"/>
            <p:cNvSpPr>
              <a:spLocks noChangeArrowheads="1"/>
            </p:cNvSpPr>
            <p:nvPr/>
          </p:nvSpPr>
          <p:spPr bwMode="auto">
            <a:xfrm rot="-2040000">
              <a:off x="1963" y="353"/>
              <a:ext cx="3517" cy="5981"/>
            </a:xfrm>
            <a:custGeom>
              <a:gdLst>
                <a:gd fmla="*/ 1174032 w 2835316" name="T0"/>
                <a:gd fmla="*/ 4703309 h 4821172" name="T1"/>
                <a:gd fmla="*/ 1650790 w 2835316" name="T2"/>
                <a:gd fmla="*/ 4711631 h 4821172" name="T3"/>
                <a:gd fmla="*/ 1582404 w 2835316" name="T4"/>
                <a:gd fmla="*/ 4821172 h 4821172" name="T5"/>
                <a:gd fmla="*/ 1238553 w 2835316" name="T6"/>
                <a:gd fmla="*/ 4815170 h 4821172" name="T7"/>
                <a:gd fmla="*/ 1174032 w 2835316" name="T8"/>
                <a:gd fmla="*/ 4703309 h 4821172" name="T9"/>
                <a:gd fmla="*/ 1283133 w 2835316" name="T10"/>
                <a:gd fmla="*/ 2946580 h 4821172" name="T11"/>
                <a:gd fmla="*/ 1552183 w 2835316" name="T12"/>
                <a:gd fmla="*/ 2946580 h 4821172" name="T13"/>
                <a:gd fmla="*/ 1552183 w 2835316" name="T14"/>
                <a:gd fmla="*/ 3666660 h 4821172" name="T15"/>
                <a:gd fmla="*/ 1595822 w 2835316" name="T16"/>
                <a:gd fmla="*/ 3666660 h 4821172" name="T17"/>
                <a:gd fmla="*/ 1662286 w 2835316" name="T18"/>
                <a:gd fmla="*/ 3777378 h 4821172" name="T19"/>
                <a:gd fmla="*/ 1662287 w 2835316" name="T20"/>
                <a:gd fmla="*/ 3777378 h 4821172" name="T21"/>
                <a:gd fmla="*/ 1662287 w 2835316" name="T22"/>
                <a:gd fmla="*/ 3842889 h 4821172" name="T23"/>
                <a:gd fmla="*/ 1662286 w 2835316" name="T24"/>
                <a:gd fmla="*/ 3842889 h 4821172" name="T25"/>
                <a:gd fmla="*/ 1662286 w 2835316" name="T26"/>
                <a:gd fmla="*/ 4635334 h 4821172" name="T27"/>
                <a:gd fmla="*/ 1643647 w 2835316" name="T28"/>
                <a:gd fmla="*/ 4635334 h 4821172" name="T29"/>
                <a:gd fmla="*/ 1643647 w 2835316" name="T30"/>
                <a:gd fmla="*/ 4701773 h 4821172" name="T31"/>
                <a:gd fmla="*/ 1178574 w 2835316" name="T32"/>
                <a:gd fmla="*/ 4701773 h 4821172" name="T33"/>
                <a:gd fmla="*/ 1178574 w 2835316" name="T34"/>
                <a:gd fmla="*/ 4635334 h 4821172" name="T35"/>
                <a:gd fmla="*/ 1185455 w 2835316" name="T36"/>
                <a:gd fmla="*/ 4635334 h 4821172" name="T37"/>
                <a:gd fmla="*/ 1185455 w 2835316" name="T38"/>
                <a:gd fmla="*/ 3777378 h 4821172" name="T39"/>
                <a:gd fmla="*/ 1251919 w 2835316" name="T40"/>
                <a:gd fmla="*/ 3666660 h 4821172" name="T41"/>
                <a:gd fmla="*/ 1283133 w 2835316" name="T42"/>
                <a:gd fmla="*/ 3666660 h 4821172" name="T43"/>
                <a:gd fmla="*/ 1283133 w 2835316" name="T44"/>
                <a:gd fmla="*/ 2946580 h 4821172" name="T45"/>
                <a:gd fmla="*/ 1417657 w 2835316" name="T46"/>
                <a:gd fmla="*/ 215003 h 4821172" name="T47"/>
                <a:gd fmla="*/ 215003 w 2835316" name="T48"/>
                <a:gd fmla="*/ 1417657 h 4821172" name="T49"/>
                <a:gd fmla="*/ 1417657 w 2835316" name="T50"/>
                <a:gd fmla="*/ 2620311 h 4821172" name="T51"/>
                <a:gd fmla="*/ 2620311 w 2835316" name="T52"/>
                <a:gd fmla="*/ 1417657 h 4821172" name="T53"/>
                <a:gd fmla="*/ 1417657 w 2835316" name="T54"/>
                <a:gd fmla="*/ 215003 h 4821172" name="T55"/>
                <a:gd fmla="*/ 1417658 w 2835316" name="T56"/>
                <a:gd fmla="*/ 0 h 4821172" name="T57"/>
                <a:gd fmla="*/ 2835316 w 2835316" name="T58"/>
                <a:gd fmla="*/ 1417658 h 4821172" name="T59"/>
                <a:gd fmla="*/ 1577584 w 2835316" name="T60"/>
                <a:gd fmla="*/ 2825711 h 4821172" name="T61"/>
                <a:gd fmla="*/ 1577584 w 2835316" name="T62"/>
                <a:gd fmla="*/ 2946579 h 4821172" name="T63"/>
                <a:gd fmla="*/ 1257732 w 2835316" name="T64"/>
                <a:gd fmla="*/ 2946579 h 4821172" name="T65"/>
                <a:gd fmla="*/ 1257732 w 2835316" name="T66"/>
                <a:gd fmla="*/ 2825711 h 4821172" name="T67"/>
                <a:gd fmla="*/ 0 w 2835316" name="T68"/>
                <a:gd fmla="*/ 1417658 h 4821172" name="T69"/>
                <a:gd fmla="*/ 1417658 w 2835316" name="T70"/>
                <a:gd fmla="*/ 0 h 482117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2835316" name="T108"/>
                <a:gd fmla="*/ 0 h 4821172" name="T109"/>
                <a:gd fmla="*/ 2835316 w 2835316" name="T110"/>
                <a:gd fmla="*/ 4821172 h 4821172"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4821172" w="2835316">
                  <a:moveTo>
                    <a:pt x="1174032" y="4703309"/>
                  </a:moveTo>
                  <a:lnTo>
                    <a:pt x="1650790" y="4711631"/>
                  </a:lnTo>
                  <a:lnTo>
                    <a:pt x="1582404" y="4821172"/>
                  </a:lnTo>
                  <a:lnTo>
                    <a:pt x="1238553" y="4815170"/>
                  </a:lnTo>
                  <a:lnTo>
                    <a:pt x="1174032" y="4703309"/>
                  </a:lnTo>
                  <a:close/>
                  <a:moveTo>
                    <a:pt x="1283133" y="2946580"/>
                  </a:moveTo>
                  <a:lnTo>
                    <a:pt x="1552183" y="2946580"/>
                  </a:lnTo>
                  <a:lnTo>
                    <a:pt x="1552183" y="3666660"/>
                  </a:lnTo>
                  <a:lnTo>
                    <a:pt x="1595822" y="3666660"/>
                  </a:lnTo>
                  <a:lnTo>
                    <a:pt x="1662286" y="3777378"/>
                  </a:lnTo>
                  <a:lnTo>
                    <a:pt x="1662287" y="3777378"/>
                  </a:lnTo>
                  <a:lnTo>
                    <a:pt x="1662287" y="3842889"/>
                  </a:lnTo>
                  <a:lnTo>
                    <a:pt x="1662286" y="3842889"/>
                  </a:lnTo>
                  <a:lnTo>
                    <a:pt x="1662286" y="4635334"/>
                  </a:lnTo>
                  <a:lnTo>
                    <a:pt x="1643647" y="4635334"/>
                  </a:lnTo>
                  <a:lnTo>
                    <a:pt x="1643647" y="4701773"/>
                  </a:lnTo>
                  <a:lnTo>
                    <a:pt x="1178574" y="4701773"/>
                  </a:lnTo>
                  <a:lnTo>
                    <a:pt x="1178574" y="4635334"/>
                  </a:lnTo>
                  <a:lnTo>
                    <a:pt x="1185455" y="4635334"/>
                  </a:lnTo>
                  <a:lnTo>
                    <a:pt x="1185455" y="3777378"/>
                  </a:lnTo>
                  <a:lnTo>
                    <a:pt x="1251919" y="3666660"/>
                  </a:lnTo>
                  <a:lnTo>
                    <a:pt x="1283133" y="3666660"/>
                  </a:lnTo>
                  <a:lnTo>
                    <a:pt x="1283133" y="2946580"/>
                  </a:lnTo>
                  <a:close/>
                  <a:moveTo>
                    <a:pt x="1417657" y="215003"/>
                  </a:moveTo>
                  <a:cubicBezTo>
                    <a:pt x="753450" y="215003"/>
                    <a:pt x="215003" y="753450"/>
                    <a:pt x="215003" y="1417657"/>
                  </a:cubicBezTo>
                  <a:cubicBezTo>
                    <a:pt x="215003" y="2081864"/>
                    <a:pt x="753450" y="2620311"/>
                    <a:pt x="1417657" y="2620311"/>
                  </a:cubicBezTo>
                  <a:cubicBezTo>
                    <a:pt x="2081864" y="2620311"/>
                    <a:pt x="2620311" y="2081864"/>
                    <a:pt x="2620311" y="1417657"/>
                  </a:cubicBezTo>
                  <a:cubicBezTo>
                    <a:pt x="2620311" y="753450"/>
                    <a:pt x="2081864" y="215003"/>
                    <a:pt x="1417657" y="215003"/>
                  </a:cubicBezTo>
                  <a:close/>
                  <a:moveTo>
                    <a:pt x="1417658" y="0"/>
                  </a:moveTo>
                  <a:cubicBezTo>
                    <a:pt x="2200609" y="0"/>
                    <a:pt x="2835316" y="634707"/>
                    <a:pt x="2835316" y="1417658"/>
                  </a:cubicBezTo>
                  <a:cubicBezTo>
                    <a:pt x="2835316" y="2146514"/>
                    <a:pt x="2285285" y="2746903"/>
                    <a:pt x="1577584" y="2825711"/>
                  </a:cubicBezTo>
                  <a:lnTo>
                    <a:pt x="1577584" y="2946579"/>
                  </a:lnTo>
                  <a:lnTo>
                    <a:pt x="1257732" y="2946579"/>
                  </a:lnTo>
                  <a:lnTo>
                    <a:pt x="1257732" y="2825711"/>
                  </a:lnTo>
                  <a:cubicBezTo>
                    <a:pt x="550032" y="2746903"/>
                    <a:pt x="0" y="2146514"/>
                    <a:pt x="0" y="1417658"/>
                  </a:cubicBezTo>
                  <a:cubicBezTo>
                    <a:pt x="0" y="634707"/>
                    <a:pt x="634707" y="0"/>
                    <a:pt x="1417658" y="0"/>
                  </a:cubicBezTo>
                  <a:close/>
                </a:path>
              </a:pathLst>
            </a:custGeom>
            <a:solidFill>
              <a:srgbClr val="3F3F3F">
                <a:alpha val="32156"/>
              </a:srgbClr>
            </a:solidFill>
            <a:ln w="9525">
              <a:noFill/>
              <a:miter lim="800000"/>
            </a:ln>
          </p:spPr>
          <p:txBody>
            <a:bodyPr anchor="ctr"/>
            <a:lstStyle/>
            <a:p>
              <a:endParaRPr altLang="en-US" lang="zh-CN"/>
            </a:p>
          </p:txBody>
        </p:sp>
        <p:grpSp>
          <p:nvGrpSpPr>
            <p:cNvPr id="18452" name="组合 14"/>
            <p:cNvGrpSpPr/>
            <p:nvPr/>
          </p:nvGrpSpPr>
          <p:grpSpPr>
            <a:xfrm rot="-2040000">
              <a:off x="2035" y="262"/>
              <a:ext cx="3518" cy="5977"/>
              <a:chExt cx="2835316" cy="4818179"/>
            </a:xfrm>
          </p:grpSpPr>
          <p:sp>
            <p:nvSpPr>
              <p:cNvPr id="18474" name="椭圆 4"/>
              <p:cNvSpPr>
                <a:spLocks noChangeArrowheads="1"/>
              </p:cNvSpPr>
              <p:nvPr/>
            </p:nvSpPr>
            <p:spPr bwMode="auto">
              <a:xfrm>
                <a:off x="0" y="0"/>
                <a:ext cx="2835316" cy="2835316"/>
              </a:xfrm>
              <a:custGeom>
                <a:gdLst>
                  <a:gd fmla="*/ 1417657 w 2835316" name="T0"/>
                  <a:gd fmla="*/ 215003 h 2835316" name="T1"/>
                  <a:gd fmla="*/ 215003 w 2835316" name="T2"/>
                  <a:gd fmla="*/ 1417657 h 2835316" name="T3"/>
                  <a:gd fmla="*/ 1417657 w 2835316" name="T4"/>
                  <a:gd fmla="*/ 2620311 h 2835316" name="T5"/>
                  <a:gd fmla="*/ 2620311 w 2835316" name="T6"/>
                  <a:gd fmla="*/ 1417657 h 2835316" name="T7"/>
                  <a:gd fmla="*/ 1417657 w 2835316" name="T8"/>
                  <a:gd fmla="*/ 215003 h 2835316" name="T9"/>
                  <a:gd fmla="*/ 1417658 w 2835316" name="T10"/>
                  <a:gd fmla="*/ 0 h 2835316" name="T11"/>
                  <a:gd fmla="*/ 2835316 w 2835316" name="T12"/>
                  <a:gd fmla="*/ 1417658 h 2835316" name="T13"/>
                  <a:gd fmla="*/ 1417658 w 2835316" name="T14"/>
                  <a:gd fmla="*/ 2835316 h 2835316" name="T15"/>
                  <a:gd fmla="*/ 0 w 2835316" name="T16"/>
                  <a:gd fmla="*/ 1417658 h 2835316" name="T17"/>
                  <a:gd fmla="*/ 1417658 w 2835316" name="T18"/>
                  <a:gd fmla="*/ 0 h 2835316"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2835316" name="T30"/>
                  <a:gd fmla="*/ 0 h 2835316" name="T31"/>
                  <a:gd fmla="*/ 2835316 w 2835316" name="T32"/>
                  <a:gd fmla="*/ 2835316 h 2835316"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2835316" w="2835316">
                    <a:moveTo>
                      <a:pt x="1417657" y="215003"/>
                    </a:moveTo>
                    <a:cubicBezTo>
                      <a:pt x="753450" y="215003"/>
                      <a:pt x="215003" y="753450"/>
                      <a:pt x="215003" y="1417657"/>
                    </a:cubicBezTo>
                    <a:cubicBezTo>
                      <a:pt x="215003" y="2081864"/>
                      <a:pt x="753450" y="2620311"/>
                      <a:pt x="1417657" y="2620311"/>
                    </a:cubicBezTo>
                    <a:cubicBezTo>
                      <a:pt x="2081864" y="2620311"/>
                      <a:pt x="2620311" y="2081864"/>
                      <a:pt x="2620311" y="1417657"/>
                    </a:cubicBezTo>
                    <a:cubicBezTo>
                      <a:pt x="2620311" y="753450"/>
                      <a:pt x="2081864" y="215003"/>
                      <a:pt x="1417657" y="215003"/>
                    </a:cubicBezTo>
                    <a:close/>
                    <a:moveTo>
                      <a:pt x="1417658" y="0"/>
                    </a:moveTo>
                    <a:cubicBezTo>
                      <a:pt x="2200609" y="0"/>
                      <a:pt x="2835316" y="634707"/>
                      <a:pt x="2835316" y="1417658"/>
                    </a:cubicBezTo>
                    <a:cubicBezTo>
                      <a:pt x="2835316" y="2200609"/>
                      <a:pt x="2200609" y="2835316"/>
                      <a:pt x="1417658" y="2835316"/>
                    </a:cubicBezTo>
                    <a:cubicBezTo>
                      <a:pt x="634707" y="2835316"/>
                      <a:pt x="0" y="2200609"/>
                      <a:pt x="0" y="1417658"/>
                    </a:cubicBezTo>
                    <a:cubicBezTo>
                      <a:pt x="0" y="634707"/>
                      <a:pt x="634707" y="0"/>
                      <a:pt x="1417658" y="0"/>
                    </a:cubicBezTo>
                    <a:close/>
                  </a:path>
                </a:pathLst>
              </a:custGeom>
              <a:solidFill>
                <a:srgbClr val="2A577E"/>
              </a:solidFill>
              <a:ln w="9525">
                <a:noFill/>
                <a:miter lim="800000"/>
              </a:ln>
            </p:spPr>
            <p:txBody>
              <a:bodyPr anchor="ctr" bIns="46990" lIns="90170" rIns="90170" tIns="46990"/>
              <a:lstStyle/>
              <a:p>
                <a:endParaRPr altLang="en-US" lang="zh-CN"/>
              </a:p>
            </p:txBody>
          </p:sp>
          <p:sp>
            <p:nvSpPr>
              <p:cNvPr id="18475" name="矩形 5"/>
              <p:cNvSpPr>
                <a:spLocks noChangeArrowheads="1"/>
              </p:cNvSpPr>
              <p:nvPr/>
            </p:nvSpPr>
            <p:spPr bwMode="auto">
              <a:xfrm>
                <a:off x="1257732" y="2766559"/>
                <a:ext cx="319852" cy="180020"/>
              </a:xfrm>
              <a:prstGeom prst="rect">
                <a:avLst/>
              </a:prstGeom>
              <a:solidFill>
                <a:srgbClr val="2A577E"/>
              </a:solidFill>
              <a:ln w="9525">
                <a:noFill/>
                <a:miter lim="800000"/>
              </a:ln>
            </p:spPr>
            <p:txBody>
              <a:bodyPr anchor="ctr" bIns="46990" lIns="90170" rIns="90170" tIns="46990"/>
              <a:lstStyle/>
              <a:p>
                <a:pPr algn="ctr"/>
                <a:endParaRPr altLang="zh-CN" lang="zh-CN">
                  <a:solidFill>
                    <a:srgbClr val="FFFFFF"/>
                  </a:solidFill>
                </a:endParaRPr>
              </a:p>
            </p:txBody>
          </p:sp>
          <p:sp>
            <p:nvSpPr>
              <p:cNvPr id="18476" name="矩形 8"/>
              <p:cNvSpPr>
                <a:spLocks noChangeArrowheads="1"/>
              </p:cNvSpPr>
              <p:nvPr/>
            </p:nvSpPr>
            <p:spPr bwMode="auto">
              <a:xfrm>
                <a:off x="1283133" y="2946580"/>
                <a:ext cx="269050" cy="720080"/>
              </a:xfrm>
              <a:prstGeom prst="rect">
                <a:avLst/>
              </a:prstGeom>
              <a:solidFill>
                <a:srgbClr val="2A577E"/>
              </a:solidFill>
              <a:ln w="9525">
                <a:noFill/>
                <a:miter lim="800000"/>
              </a:ln>
            </p:spPr>
            <p:txBody>
              <a:bodyPr anchor="ctr" bIns="46990" lIns="90170" rIns="90170" tIns="46990"/>
              <a:lstStyle/>
              <a:p>
                <a:pPr algn="ctr"/>
                <a:endParaRPr altLang="zh-CN" lang="zh-CN">
                  <a:solidFill>
                    <a:srgbClr val="FFFFFF"/>
                  </a:solidFill>
                </a:endParaRPr>
              </a:p>
            </p:txBody>
          </p:sp>
          <p:grpSp>
            <p:nvGrpSpPr>
              <p:cNvPr id="18477" name="组合 10"/>
              <p:cNvGrpSpPr/>
              <p:nvPr/>
            </p:nvGrpSpPr>
            <p:grpSpPr>
              <a:xfrm>
                <a:off x="1173029" y="3666660"/>
                <a:ext cx="489258" cy="1151519"/>
                <a:chExt cx="669580" cy="1151519"/>
              </a:xfrm>
            </p:grpSpPr>
            <p:sp>
              <p:nvSpPr>
                <p:cNvPr id="18478" name="梯形 6"/>
                <p:cNvSpPr>
                  <a:spLocks noChangeArrowheads="1"/>
                </p:cNvSpPr>
                <p:nvPr/>
              </p:nvSpPr>
              <p:spPr bwMode="auto">
                <a:xfrm flipV="1">
                  <a:off x="17006" y="0"/>
                  <a:ext cx="652573" cy="110718"/>
                </a:xfrm>
                <a:custGeom>
                  <a:gdLst>
                    <a:gd fmla="*/ 18711323 w 21600" name="T0"/>
                    <a:gd fmla="*/ 283761 h 21600" name="T1"/>
                    <a:gd fmla="*/ 9857689 w 21600" name="T2"/>
                    <a:gd fmla="*/ 567522 h 21600" name="T3"/>
                    <a:gd fmla="*/ 1004026 w 21600" name="T4"/>
                    <a:gd fmla="*/ 283761 h 21600" name="T5"/>
                    <a:gd fmla="*/ 9857689 w 21600" name="T6"/>
                    <a:gd fmla="*/ 0 h 21600" name="T7"/>
                    <a:gd fmla="*/ 0 60000 65536" name="T8"/>
                    <a:gd fmla="*/ 0 60000 65536" name="T9"/>
                    <a:gd fmla="*/ 0 60000 65536" name="T10"/>
                    <a:gd fmla="*/ 0 60000 65536" name="T11"/>
                    <a:gd fmla="*/ 2900 w 21600" name="T12"/>
                    <a:gd fmla="*/ 2900 h 21600" name="T13"/>
                    <a:gd fmla="*/ 18700 w 21600" name="T14"/>
                    <a:gd fmla="*/ 18700 h 21600" name="T15"/>
                  </a:gdLst>
                  <a:cxnLst>
                    <a:cxn ang="T8">
                      <a:pos x="T0" y="T1"/>
                    </a:cxn>
                    <a:cxn ang="T9">
                      <a:pos x="T2" y="T3"/>
                    </a:cxn>
                    <a:cxn ang="T10">
                      <a:pos x="T4" y="T5"/>
                    </a:cxn>
                    <a:cxn ang="T11">
                      <a:pos x="T6" y="T7"/>
                    </a:cxn>
                  </a:cxnLst>
                  <a:rect b="T15" l="T12" r="T14" t="T13"/>
                  <a:pathLst>
                    <a:path h="21600" w="21600">
                      <a:moveTo>
                        <a:pt x="0" y="0"/>
                      </a:moveTo>
                      <a:lnTo>
                        <a:pt x="2199" y="21600"/>
                      </a:lnTo>
                      <a:lnTo>
                        <a:pt x="19401" y="21600"/>
                      </a:lnTo>
                      <a:lnTo>
                        <a:pt x="21600" y="0"/>
                      </a:lnTo>
                      <a:lnTo>
                        <a:pt x="0" y="0"/>
                      </a:lnTo>
                      <a:close/>
                    </a:path>
                  </a:pathLst>
                </a:custGeom>
                <a:solidFill>
                  <a:srgbClr val="2A577E"/>
                </a:solidFill>
                <a:ln w="9525">
                  <a:noFill/>
                  <a:miter lim="800000"/>
                </a:ln>
              </p:spPr>
              <p:txBody>
                <a:bodyPr anchor="ctr" bIns="46990" lIns="90170" rIns="90170" tIns="46990"/>
                <a:lstStyle/>
                <a:p>
                  <a:endParaRPr altLang="en-US" lang="zh-CN"/>
                </a:p>
              </p:txBody>
            </p:sp>
            <p:sp>
              <p:nvSpPr>
                <p:cNvPr id="18479" name="矩形 7"/>
                <p:cNvSpPr>
                  <a:spLocks noChangeArrowheads="1"/>
                </p:cNvSpPr>
                <p:nvPr/>
              </p:nvSpPr>
              <p:spPr bwMode="auto">
                <a:xfrm>
                  <a:off x="17006" y="110718"/>
                  <a:ext cx="652573" cy="857956"/>
                </a:xfrm>
                <a:prstGeom prst="rect">
                  <a:avLst/>
                </a:prstGeom>
                <a:solidFill>
                  <a:srgbClr val="2A577E"/>
                </a:solidFill>
                <a:ln w="9525">
                  <a:noFill/>
                  <a:miter lim="800000"/>
                </a:ln>
              </p:spPr>
              <p:txBody>
                <a:bodyPr anchor="ctr" bIns="46990" lIns="90170" rIns="90170" tIns="46990"/>
                <a:lstStyle/>
                <a:p>
                  <a:pPr algn="ctr"/>
                  <a:endParaRPr altLang="zh-CN" lang="zh-CN">
                    <a:solidFill>
                      <a:srgbClr val="FFFFFF"/>
                    </a:solidFill>
                  </a:endParaRPr>
                </a:p>
              </p:txBody>
            </p:sp>
            <p:sp>
              <p:nvSpPr>
                <p:cNvPr id="18480" name="梯形 11"/>
                <p:cNvSpPr>
                  <a:spLocks noChangeArrowheads="1"/>
                </p:cNvSpPr>
                <p:nvPr/>
              </p:nvSpPr>
              <p:spPr bwMode="auto">
                <a:xfrm flipV="1" rot="10860000">
                  <a:off x="0" y="1040801"/>
                  <a:ext cx="652573" cy="110718"/>
                </a:xfrm>
                <a:custGeom>
                  <a:gdLst>
                    <a:gd fmla="*/ 18711323 w 21600" name="T0"/>
                    <a:gd fmla="*/ 283761 h 21600" name="T1"/>
                    <a:gd fmla="*/ 9857689 w 21600" name="T2"/>
                    <a:gd fmla="*/ 567522 h 21600" name="T3"/>
                    <a:gd fmla="*/ 1004026 w 21600" name="T4"/>
                    <a:gd fmla="*/ 283761 h 21600" name="T5"/>
                    <a:gd fmla="*/ 9857689 w 21600" name="T6"/>
                    <a:gd fmla="*/ 0 h 21600" name="T7"/>
                    <a:gd fmla="*/ 0 60000 65536" name="T8"/>
                    <a:gd fmla="*/ 0 60000 65536" name="T9"/>
                    <a:gd fmla="*/ 0 60000 65536" name="T10"/>
                    <a:gd fmla="*/ 0 60000 65536" name="T11"/>
                    <a:gd fmla="*/ 2900 w 21600" name="T12"/>
                    <a:gd fmla="*/ 2900 h 21600" name="T13"/>
                    <a:gd fmla="*/ 18700 w 21600" name="T14"/>
                    <a:gd fmla="*/ 18700 h 21600" name="T15"/>
                  </a:gdLst>
                  <a:cxnLst>
                    <a:cxn ang="T8">
                      <a:pos x="T0" y="T1"/>
                    </a:cxn>
                    <a:cxn ang="T9">
                      <a:pos x="T2" y="T3"/>
                    </a:cxn>
                    <a:cxn ang="T10">
                      <a:pos x="T4" y="T5"/>
                    </a:cxn>
                    <a:cxn ang="T11">
                      <a:pos x="T6" y="T7"/>
                    </a:cxn>
                  </a:cxnLst>
                  <a:rect b="T15" l="T12" r="T14" t="T13"/>
                  <a:pathLst>
                    <a:path h="21600" w="21600">
                      <a:moveTo>
                        <a:pt x="0" y="0"/>
                      </a:moveTo>
                      <a:lnTo>
                        <a:pt x="2199" y="21600"/>
                      </a:lnTo>
                      <a:lnTo>
                        <a:pt x="19401" y="21600"/>
                      </a:lnTo>
                      <a:lnTo>
                        <a:pt x="21600" y="0"/>
                      </a:lnTo>
                      <a:lnTo>
                        <a:pt x="0" y="0"/>
                      </a:lnTo>
                      <a:close/>
                    </a:path>
                  </a:pathLst>
                </a:custGeom>
                <a:solidFill>
                  <a:srgbClr val="2A577E"/>
                </a:solidFill>
                <a:ln w="9525">
                  <a:noFill/>
                  <a:miter lim="800000"/>
                </a:ln>
              </p:spPr>
              <p:txBody>
                <a:bodyPr anchor="ctr" bIns="46990" lIns="90170" rIns="90170" tIns="46990"/>
                <a:lstStyle/>
                <a:p>
                  <a:endParaRPr altLang="en-US" lang="zh-CN"/>
                </a:p>
              </p:txBody>
            </p:sp>
            <p:sp>
              <p:nvSpPr>
                <p:cNvPr id="18481" name="矩形 12"/>
                <p:cNvSpPr>
                  <a:spLocks noChangeArrowheads="1"/>
                </p:cNvSpPr>
                <p:nvPr/>
              </p:nvSpPr>
              <p:spPr bwMode="auto">
                <a:xfrm>
                  <a:off x="17007" y="110718"/>
                  <a:ext cx="652573" cy="65511"/>
                </a:xfrm>
                <a:prstGeom prst="rect">
                  <a:avLst/>
                </a:prstGeom>
                <a:solidFill>
                  <a:srgbClr val="2A577E"/>
                </a:solidFill>
                <a:ln w="9525">
                  <a:noFill/>
                  <a:miter lim="800000"/>
                </a:ln>
              </p:spPr>
              <p:txBody>
                <a:bodyPr anchor="ctr" bIns="46990" lIns="90170" rIns="90170" tIns="46990"/>
                <a:lstStyle/>
                <a:p>
                  <a:pPr algn="ctr"/>
                  <a:endParaRPr altLang="zh-CN" lang="zh-CN">
                    <a:solidFill>
                      <a:srgbClr val="FFFFFF"/>
                    </a:solidFill>
                  </a:endParaRPr>
                </a:p>
              </p:txBody>
            </p:sp>
            <p:sp>
              <p:nvSpPr>
                <p:cNvPr id="18482" name="矩形 13"/>
                <p:cNvSpPr>
                  <a:spLocks noChangeArrowheads="1"/>
                </p:cNvSpPr>
                <p:nvPr/>
              </p:nvSpPr>
              <p:spPr bwMode="auto">
                <a:xfrm>
                  <a:off x="7588" y="968674"/>
                  <a:ext cx="636482" cy="66439"/>
                </a:xfrm>
                <a:prstGeom prst="rect">
                  <a:avLst/>
                </a:prstGeom>
                <a:solidFill>
                  <a:srgbClr val="2A577E"/>
                </a:solidFill>
                <a:ln w="9525">
                  <a:noFill/>
                  <a:miter lim="800000"/>
                </a:ln>
              </p:spPr>
              <p:txBody>
                <a:bodyPr anchor="ctr" bIns="46990" lIns="90170" rIns="90170" tIns="46990"/>
                <a:lstStyle/>
                <a:p>
                  <a:pPr algn="ctr"/>
                  <a:endParaRPr altLang="zh-CN" lang="zh-CN">
                    <a:solidFill>
                      <a:srgbClr val="FFFFFF"/>
                    </a:solidFill>
                  </a:endParaRPr>
                </a:p>
              </p:txBody>
            </p:sp>
          </p:grpSp>
        </p:grpSp>
        <p:grpSp>
          <p:nvGrpSpPr>
            <p:cNvPr id="18453" name="组合 26"/>
            <p:cNvGrpSpPr/>
            <p:nvPr/>
          </p:nvGrpSpPr>
          <p:grpSpPr>
            <a:xfrm>
              <a:off x="2030" y="1204"/>
              <a:ext cx="2109" cy="2109"/>
              <a:chExt cx="1338974" cy="1338974"/>
            </a:xfrm>
          </p:grpSpPr>
          <p:sp>
            <p:nvSpPr>
              <p:cNvPr id="18472" name="椭圆 25"/>
              <p:cNvSpPr>
                <a:spLocks noChangeArrowheads="1"/>
              </p:cNvSpPr>
              <p:nvPr/>
            </p:nvSpPr>
            <p:spPr bwMode="auto">
              <a:xfrm>
                <a:off x="0" y="0"/>
                <a:ext cx="1338974" cy="1338974"/>
              </a:xfrm>
              <a:prstGeom prst="ellipse">
                <a:avLst/>
              </a:prstGeom>
              <a:solidFill>
                <a:srgbClr val="FE6F6F"/>
              </a:solidFill>
              <a:ln w="9525">
                <a:noFill/>
                <a:round/>
              </a:ln>
            </p:spPr>
            <p:txBody>
              <a:bodyPr anchor="ctr"/>
              <a:lstStyle/>
              <a:p>
                <a:pPr algn="ctr"/>
                <a:endParaRPr altLang="zh-CN" lang="zh-CN">
                  <a:solidFill>
                    <a:srgbClr val="FFFFFF"/>
                  </a:solidFill>
                </a:endParaRPr>
              </a:p>
            </p:txBody>
          </p:sp>
          <p:sp>
            <p:nvSpPr>
              <p:cNvPr id="18473" name="椭圆 28"/>
              <p:cNvSpPr>
                <a:spLocks noChangeArrowheads="1"/>
              </p:cNvSpPr>
              <p:nvPr/>
            </p:nvSpPr>
            <p:spPr bwMode="auto">
              <a:xfrm>
                <a:off x="87087" y="87087"/>
                <a:ext cx="1164800" cy="1164800"/>
              </a:xfrm>
              <a:prstGeom prst="ellipse">
                <a:avLst/>
              </a:prstGeom>
              <a:solidFill>
                <a:schemeClr val="bg1"/>
              </a:solidFill>
              <a:ln w="9525">
                <a:noFill/>
                <a:round/>
              </a:ln>
            </p:spPr>
            <p:txBody>
              <a:bodyPr anchor="ctr"/>
              <a:lstStyle/>
              <a:p>
                <a:pPr algn="ctr"/>
                <a:endParaRPr altLang="zh-CN" lang="zh-CN">
                  <a:solidFill>
                    <a:srgbClr val="FFFFFF"/>
                  </a:solidFill>
                </a:endParaRPr>
              </a:p>
            </p:txBody>
          </p:sp>
        </p:grpSp>
        <p:grpSp>
          <p:nvGrpSpPr>
            <p:cNvPr id="18454" name="组合 30"/>
            <p:cNvGrpSpPr/>
            <p:nvPr/>
          </p:nvGrpSpPr>
          <p:grpSpPr>
            <a:xfrm>
              <a:off x="2282" y="1455"/>
              <a:ext cx="1606" cy="1606"/>
              <a:chExt cx="1338974" cy="1338974"/>
            </a:xfrm>
          </p:grpSpPr>
          <p:sp>
            <p:nvSpPr>
              <p:cNvPr id="18470" name="椭圆 31"/>
              <p:cNvSpPr>
                <a:spLocks noChangeArrowheads="1"/>
              </p:cNvSpPr>
              <p:nvPr/>
            </p:nvSpPr>
            <p:spPr bwMode="auto">
              <a:xfrm>
                <a:off x="0" y="0"/>
                <a:ext cx="1338974" cy="1338974"/>
              </a:xfrm>
              <a:prstGeom prst="ellipse">
                <a:avLst/>
              </a:prstGeom>
              <a:solidFill>
                <a:srgbClr val="FE6F6F"/>
              </a:solidFill>
              <a:ln w="9525">
                <a:noFill/>
                <a:round/>
              </a:ln>
            </p:spPr>
            <p:txBody>
              <a:bodyPr anchor="ctr"/>
              <a:lstStyle/>
              <a:p>
                <a:pPr algn="ctr"/>
                <a:endParaRPr altLang="zh-CN" lang="zh-CN">
                  <a:solidFill>
                    <a:srgbClr val="FFFFFF"/>
                  </a:solidFill>
                </a:endParaRPr>
              </a:p>
            </p:txBody>
          </p:sp>
          <p:sp>
            <p:nvSpPr>
              <p:cNvPr id="18471" name="椭圆 32"/>
              <p:cNvSpPr>
                <a:spLocks noChangeArrowheads="1"/>
              </p:cNvSpPr>
              <p:nvPr/>
            </p:nvSpPr>
            <p:spPr bwMode="auto">
              <a:xfrm>
                <a:off x="122304" y="122304"/>
                <a:ext cx="1094365" cy="1094365"/>
              </a:xfrm>
              <a:prstGeom prst="ellipse">
                <a:avLst/>
              </a:prstGeom>
              <a:solidFill>
                <a:schemeClr val="bg1"/>
              </a:solidFill>
              <a:ln w="9525">
                <a:noFill/>
                <a:round/>
              </a:ln>
            </p:spPr>
            <p:txBody>
              <a:bodyPr anchor="ctr"/>
              <a:lstStyle/>
              <a:p>
                <a:pPr algn="ctr"/>
                <a:endParaRPr altLang="zh-CN" lang="zh-CN">
                  <a:solidFill>
                    <a:srgbClr val="FFFFFF"/>
                  </a:solidFill>
                </a:endParaRPr>
              </a:p>
            </p:txBody>
          </p:sp>
        </p:grpSp>
        <p:grpSp>
          <p:nvGrpSpPr>
            <p:cNvPr id="18455" name="组合 33"/>
            <p:cNvGrpSpPr/>
            <p:nvPr/>
          </p:nvGrpSpPr>
          <p:grpSpPr>
            <a:xfrm>
              <a:off x="2558" y="1732"/>
              <a:ext cx="1054" cy="1053"/>
              <a:chExt cx="1338974" cy="1338974"/>
            </a:xfrm>
          </p:grpSpPr>
          <p:sp>
            <p:nvSpPr>
              <p:cNvPr id="18468" name="椭圆 34"/>
              <p:cNvSpPr>
                <a:spLocks noChangeArrowheads="1"/>
              </p:cNvSpPr>
              <p:nvPr/>
            </p:nvSpPr>
            <p:spPr bwMode="auto">
              <a:xfrm>
                <a:off x="0" y="0"/>
                <a:ext cx="1338974" cy="1338974"/>
              </a:xfrm>
              <a:prstGeom prst="ellipse">
                <a:avLst/>
              </a:prstGeom>
              <a:solidFill>
                <a:srgbClr val="FE6F6F"/>
              </a:solidFill>
              <a:ln w="9525">
                <a:noFill/>
                <a:round/>
              </a:ln>
            </p:spPr>
            <p:txBody>
              <a:bodyPr anchor="ctr"/>
              <a:lstStyle/>
              <a:p>
                <a:pPr algn="ctr"/>
                <a:endParaRPr altLang="zh-CN" lang="zh-CN">
                  <a:solidFill>
                    <a:srgbClr val="FFFFFF"/>
                  </a:solidFill>
                </a:endParaRPr>
              </a:p>
            </p:txBody>
          </p:sp>
          <p:sp>
            <p:nvSpPr>
              <p:cNvPr id="18469" name="椭圆 35"/>
              <p:cNvSpPr>
                <a:spLocks noChangeArrowheads="1"/>
              </p:cNvSpPr>
              <p:nvPr/>
            </p:nvSpPr>
            <p:spPr bwMode="auto">
              <a:xfrm>
                <a:off x="180090" y="180092"/>
                <a:ext cx="978794" cy="978790"/>
              </a:xfrm>
              <a:prstGeom prst="ellipse">
                <a:avLst/>
              </a:prstGeom>
              <a:solidFill>
                <a:schemeClr val="bg1"/>
              </a:solidFill>
              <a:ln w="9525">
                <a:noFill/>
                <a:round/>
              </a:ln>
            </p:spPr>
            <p:txBody>
              <a:bodyPr anchor="ctr"/>
              <a:lstStyle/>
              <a:p>
                <a:pPr algn="ctr"/>
                <a:endParaRPr altLang="zh-CN" lang="zh-CN">
                  <a:solidFill>
                    <a:srgbClr val="FFFFFF"/>
                  </a:solidFill>
                </a:endParaRPr>
              </a:p>
            </p:txBody>
          </p:sp>
        </p:grpSp>
        <p:sp>
          <p:nvSpPr>
            <p:cNvPr id="18456" name="椭圆 36"/>
            <p:cNvSpPr>
              <a:spLocks noChangeArrowheads="1"/>
            </p:cNvSpPr>
            <p:nvPr/>
          </p:nvSpPr>
          <p:spPr bwMode="auto">
            <a:xfrm>
              <a:off x="2894" y="2068"/>
              <a:ext cx="381" cy="381"/>
            </a:xfrm>
            <a:prstGeom prst="ellipse">
              <a:avLst/>
            </a:prstGeom>
            <a:solidFill>
              <a:srgbClr val="FE6F6F"/>
            </a:solidFill>
            <a:ln w="9525">
              <a:noFill/>
              <a:round/>
            </a:ln>
          </p:spPr>
          <p:txBody>
            <a:bodyPr anchor="ctr"/>
            <a:lstStyle/>
            <a:p>
              <a:pPr algn="ctr"/>
              <a:endParaRPr altLang="zh-CN" lang="zh-CN">
                <a:solidFill>
                  <a:srgbClr val="FFFFFF"/>
                </a:solidFill>
              </a:endParaRPr>
            </a:p>
          </p:txBody>
        </p:sp>
        <p:sp>
          <p:nvSpPr>
            <p:cNvPr id="18457" name="椭圆 27"/>
            <p:cNvSpPr>
              <a:spLocks noChangeArrowheads="1"/>
            </p:cNvSpPr>
            <p:nvPr/>
          </p:nvSpPr>
          <p:spPr bwMode="auto">
            <a:xfrm>
              <a:off x="1570" y="743"/>
              <a:ext cx="3030" cy="3030"/>
            </a:xfrm>
            <a:prstGeom prst="ellipse">
              <a:avLst/>
            </a:prstGeom>
            <a:gradFill rotWithShape="1">
              <a:gsLst>
                <a:gs pos="0">
                  <a:srgbClr val="FFFFFF"/>
                </a:gs>
                <a:gs pos="31999">
                  <a:srgbClr val="FFFFFF"/>
                </a:gs>
                <a:gs pos="32999">
                  <a:srgbClr val="FFFFFF"/>
                </a:gs>
                <a:gs pos="100000">
                  <a:srgbClr val="FFFFFF"/>
                </a:gs>
              </a:gsLst>
              <a:lin ang="4800000" scaled="1"/>
            </a:gradFill>
            <a:ln w="9525">
              <a:noFill/>
              <a:round/>
            </a:ln>
          </p:spPr>
          <p:txBody>
            <a:bodyPr anchor="ctr"/>
            <a:lstStyle/>
            <a:p>
              <a:pPr algn="ctr"/>
              <a:endParaRPr altLang="zh-CN" lang="zh-CN">
                <a:solidFill>
                  <a:srgbClr val="FFFFFF"/>
                </a:solidFill>
              </a:endParaRPr>
            </a:p>
          </p:txBody>
        </p:sp>
        <p:sp>
          <p:nvSpPr>
            <p:cNvPr id="18458" name="燕尾形 40"/>
            <p:cNvSpPr>
              <a:spLocks noChangeArrowheads="1"/>
            </p:cNvSpPr>
            <p:nvPr/>
          </p:nvSpPr>
          <p:spPr bwMode="auto">
            <a:xfrm rot="-10080000">
              <a:off x="3063" y="2256"/>
              <a:ext cx="2246" cy="475"/>
            </a:xfrm>
            <a:custGeom>
              <a:gdLst>
                <a:gd fmla="*/ 1244366 w 1244366" name="T0"/>
                <a:gd fmla="*/ 130513 h 263110" name="T1"/>
                <a:gd fmla="*/ 1244366 w 1244366" name="T2"/>
                <a:gd fmla="*/ 130512 h 263110" name="T3"/>
                <a:gd fmla="*/ 1244366 w 1244366" name="T4"/>
                <a:gd fmla="*/ 130512 h 263110" name="T5"/>
                <a:gd fmla="*/ 1244366 w 1244366" name="T6"/>
                <a:gd fmla="*/ 130513 h 263110" name="T7"/>
                <a:gd fmla="*/ 0 w 1244366" name="T8"/>
                <a:gd fmla="*/ 263110 h 263110" name="T9"/>
                <a:gd fmla="*/ 104076 w 1244366" name="T10"/>
                <a:gd fmla="*/ 153372 h 263110" name="T11"/>
                <a:gd fmla="*/ 64110 w 1244366" name="T12"/>
                <a:gd fmla="*/ 153372 h 263110" name="T13"/>
                <a:gd fmla="*/ 41250 w 1244366" name="T14"/>
                <a:gd fmla="*/ 130512 h 263110" name="T15"/>
                <a:gd fmla="*/ 41251 w 1244366" name="T16"/>
                <a:gd fmla="*/ 130512 h 263110" name="T17"/>
                <a:gd fmla="*/ 64111 w 1244366" name="T18"/>
                <a:gd fmla="*/ 107652 h 263110" name="T19"/>
                <a:gd fmla="*/ 102097 w 1244366" name="T20"/>
                <a:gd fmla="*/ 107652 h 263110" name="T21"/>
                <a:gd fmla="*/ 0 w 1244366" name="T22"/>
                <a:gd fmla="*/ 0 h 263110" name="T23"/>
                <a:gd fmla="*/ 464598 w 1244366" name="T24"/>
                <a:gd fmla="*/ 0 h 263110" name="T25"/>
                <a:gd fmla="*/ 566696 w 1244366" name="T26"/>
                <a:gd fmla="*/ 107652 h 263110" name="T27"/>
                <a:gd fmla="*/ 1221506 w 1244366" name="T28"/>
                <a:gd fmla="*/ 107653 h 263110" name="T29"/>
                <a:gd fmla="*/ 1244366 w 1244366" name="T30"/>
                <a:gd fmla="*/ 130512 h 263110" name="T31"/>
                <a:gd fmla="*/ 1221506 w 1244366" name="T32"/>
                <a:gd fmla="*/ 153372 h 263110" name="T33"/>
                <a:gd fmla="*/ 568674 w 1244366" name="T34"/>
                <a:gd fmla="*/ 153372 h 263110" name="T35"/>
                <a:gd fmla="*/ 464598 w 1244366" name="T36"/>
                <a:gd fmla="*/ 263110 h 263110" name="T37"/>
                <a:gd fmla="*/ 0 w 1244366" name="T38"/>
                <a:gd fmla="*/ 263110 h 263110"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1244366" name="T60"/>
                <a:gd fmla="*/ 0 h 263110" name="T61"/>
                <a:gd fmla="*/ 1244366 w 1244366" name="T62"/>
                <a:gd fmla="*/ 263110 h 263110"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263110" w="1244366">
                  <a:moveTo>
                    <a:pt x="1244366" y="130513"/>
                  </a:moveTo>
                  <a:cubicBezTo>
                    <a:pt x="1244366" y="130513"/>
                    <a:pt x="1244366" y="130513"/>
                    <a:pt x="1244366" y="130512"/>
                  </a:cubicBezTo>
                  <a:lnTo>
                    <a:pt x="1244366" y="130513"/>
                  </a:lnTo>
                  <a:close/>
                  <a:moveTo>
                    <a:pt x="0" y="263110"/>
                  </a:moveTo>
                  <a:lnTo>
                    <a:pt x="104076" y="153372"/>
                  </a:lnTo>
                  <a:lnTo>
                    <a:pt x="64110" y="153372"/>
                  </a:lnTo>
                  <a:cubicBezTo>
                    <a:pt x="51485" y="153372"/>
                    <a:pt x="41250" y="143137"/>
                    <a:pt x="41250" y="130512"/>
                  </a:cubicBezTo>
                  <a:lnTo>
                    <a:pt x="41251" y="130512"/>
                  </a:lnTo>
                  <a:cubicBezTo>
                    <a:pt x="41251" y="117887"/>
                    <a:pt x="51486" y="107652"/>
                    <a:pt x="64111" y="107652"/>
                  </a:cubicBezTo>
                  <a:lnTo>
                    <a:pt x="102097" y="107652"/>
                  </a:lnTo>
                  <a:lnTo>
                    <a:pt x="0" y="0"/>
                  </a:lnTo>
                  <a:lnTo>
                    <a:pt x="464598" y="0"/>
                  </a:lnTo>
                  <a:lnTo>
                    <a:pt x="566696" y="107652"/>
                  </a:lnTo>
                  <a:lnTo>
                    <a:pt x="1221506" y="107653"/>
                  </a:lnTo>
                  <a:cubicBezTo>
                    <a:pt x="1234131" y="107653"/>
                    <a:pt x="1244365" y="117888"/>
                    <a:pt x="1244366" y="130512"/>
                  </a:cubicBezTo>
                  <a:cubicBezTo>
                    <a:pt x="1244366" y="143137"/>
                    <a:pt x="1234131" y="153372"/>
                    <a:pt x="1221506" y="153372"/>
                  </a:cubicBezTo>
                  <a:lnTo>
                    <a:pt x="568674" y="153372"/>
                  </a:lnTo>
                  <a:lnTo>
                    <a:pt x="464598" y="263110"/>
                  </a:lnTo>
                  <a:lnTo>
                    <a:pt x="0" y="263110"/>
                  </a:lnTo>
                  <a:close/>
                </a:path>
              </a:pathLst>
            </a:custGeom>
            <a:solidFill>
              <a:srgbClr val="3F3F3F">
                <a:alpha val="36078"/>
              </a:srgbClr>
            </a:solidFill>
            <a:ln w="9525">
              <a:noFill/>
              <a:miter lim="800000"/>
            </a:ln>
          </p:spPr>
          <p:txBody>
            <a:bodyPr anchor="ctr"/>
            <a:lstStyle/>
            <a:p>
              <a:endParaRPr altLang="en-US" lang="zh-CN"/>
            </a:p>
          </p:txBody>
        </p:sp>
        <p:grpSp>
          <p:nvGrpSpPr>
            <p:cNvPr id="18459" name="组合 29"/>
            <p:cNvGrpSpPr/>
            <p:nvPr/>
          </p:nvGrpSpPr>
          <p:grpSpPr>
            <a:xfrm rot="-2280000">
              <a:off x="2877" y="1481"/>
              <a:ext cx="1960" cy="414"/>
              <a:chExt cx="2872723" cy="607410"/>
            </a:xfrm>
          </p:grpSpPr>
          <p:sp>
            <p:nvSpPr>
              <p:cNvPr id="18466" name="燕尾形 2"/>
              <p:cNvSpPr>
                <a:spLocks noChangeArrowheads="1"/>
              </p:cNvSpPr>
              <p:nvPr/>
            </p:nvSpPr>
            <p:spPr bwMode="auto">
              <a:xfrm rot="10800000">
                <a:off x="1512125" y="0"/>
                <a:ext cx="1360598" cy="607410"/>
              </a:xfrm>
              <a:prstGeom prst="chevron">
                <a:avLst>
                  <a:gd fmla="val 47413" name="adj"/>
                </a:avLst>
              </a:prstGeom>
              <a:solidFill>
                <a:srgbClr val="FFCC4D"/>
              </a:solidFill>
              <a:ln w="9525">
                <a:noFill/>
                <a:miter lim="800000"/>
              </a:ln>
            </p:spPr>
            <p:txBody>
              <a:bodyPr anchor="ctr"/>
              <a:lstStyle/>
              <a:p>
                <a:pPr algn="ctr"/>
                <a:endParaRPr altLang="zh-CN" lang="zh-CN"/>
              </a:p>
            </p:txBody>
          </p:sp>
          <p:sp>
            <p:nvSpPr>
              <p:cNvPr id="18467" name="圆角矩形 3"/>
              <p:cNvSpPr>
                <a:spLocks noChangeArrowheads="1"/>
              </p:cNvSpPr>
              <p:nvPr/>
            </p:nvSpPr>
            <p:spPr bwMode="auto">
              <a:xfrm>
                <a:off x="0" y="253339"/>
                <a:ext cx="2777489" cy="105546"/>
              </a:xfrm>
              <a:prstGeom prst="roundRect">
                <a:avLst>
                  <a:gd fmla="val 50000" name="adj"/>
                </a:avLst>
              </a:prstGeom>
              <a:solidFill>
                <a:srgbClr val="A47676"/>
              </a:solidFill>
              <a:ln w="9525">
                <a:noFill/>
                <a:round/>
              </a:ln>
            </p:spPr>
            <p:txBody>
              <a:bodyPr anchor="ctr"/>
              <a:lstStyle/>
              <a:p>
                <a:pPr algn="ctr"/>
                <a:endParaRPr altLang="zh-CN" lang="zh-CN">
                  <a:solidFill>
                    <a:srgbClr val="FFFFFF"/>
                  </a:solidFill>
                </a:endParaRPr>
              </a:p>
            </p:txBody>
          </p:sp>
        </p:grpSp>
        <p:sp>
          <p:nvSpPr>
            <p:cNvPr id="18460" name="TextBox 102"/>
            <p:cNvSpPr>
              <a:spLocks noChangeArrowheads="1"/>
            </p:cNvSpPr>
            <p:nvPr/>
          </p:nvSpPr>
          <p:spPr bwMode="auto">
            <a:xfrm>
              <a:off x="5214" y="1003"/>
              <a:ext cx="1500" cy="816"/>
            </a:xfrm>
            <a:prstGeom prst="rect">
              <a:avLst/>
            </a:prstGeom>
            <a:noFill/>
            <a:ln w="9525">
              <a:noFill/>
              <a:miter lim="800000"/>
            </a:ln>
          </p:spPr>
          <p:txBody>
            <a:bodyPr>
              <a:spAutoFit/>
            </a:bodyPr>
            <a:lstStyle/>
            <a:p>
              <a:pPr algn="ctr"/>
              <a:r>
                <a:rPr altLang="zh-CN" b="1" lang="en-US" sz="2800">
                  <a:solidFill>
                    <a:srgbClr val="DDD9C3"/>
                  </a:solidFill>
                  <a:latin charset="-122" pitchFamily="34" typeface="微软雅黑"/>
                  <a:ea charset="-122" pitchFamily="34" typeface="微软雅黑"/>
                </a:rPr>
                <a:t>02</a:t>
              </a:r>
            </a:p>
          </p:txBody>
        </p:sp>
        <p:sp>
          <p:nvSpPr>
            <p:cNvPr id="18461" name="TextBox 103"/>
            <p:cNvSpPr>
              <a:spLocks noChangeArrowheads="1"/>
            </p:cNvSpPr>
            <p:nvPr/>
          </p:nvSpPr>
          <p:spPr bwMode="auto">
            <a:xfrm>
              <a:off x="703" y="4044"/>
              <a:ext cx="1499" cy="816"/>
            </a:xfrm>
            <a:prstGeom prst="rect">
              <a:avLst/>
            </a:prstGeom>
            <a:noFill/>
            <a:ln w="9525">
              <a:noFill/>
              <a:miter lim="800000"/>
            </a:ln>
          </p:spPr>
          <p:txBody>
            <a:bodyPr>
              <a:spAutoFit/>
            </a:bodyPr>
            <a:lstStyle/>
            <a:p>
              <a:pPr algn="ctr"/>
              <a:r>
                <a:rPr altLang="zh-CN" b="1" lang="en-US" sz="2800">
                  <a:solidFill>
                    <a:srgbClr val="FDE9D8"/>
                  </a:solidFill>
                  <a:latin charset="-122" pitchFamily="34" typeface="微软雅黑"/>
                  <a:ea charset="-122" pitchFamily="34" typeface="微软雅黑"/>
                </a:rPr>
                <a:t>03</a:t>
              </a:r>
            </a:p>
          </p:txBody>
        </p:sp>
        <p:sp>
          <p:nvSpPr>
            <p:cNvPr id="18462" name="TextBox 104"/>
            <p:cNvSpPr>
              <a:spLocks noChangeArrowheads="1"/>
            </p:cNvSpPr>
            <p:nvPr/>
          </p:nvSpPr>
          <p:spPr bwMode="auto">
            <a:xfrm>
              <a:off x="0" y="435"/>
              <a:ext cx="1499" cy="816"/>
            </a:xfrm>
            <a:prstGeom prst="rect">
              <a:avLst/>
            </a:prstGeom>
            <a:noFill/>
            <a:ln w="9525">
              <a:noFill/>
              <a:miter lim="800000"/>
            </a:ln>
          </p:spPr>
          <p:txBody>
            <a:bodyPr>
              <a:spAutoFit/>
            </a:bodyPr>
            <a:lstStyle/>
            <a:p>
              <a:pPr algn="ctr"/>
              <a:r>
                <a:rPr altLang="zh-CN" b="1" lang="en-US" sz="2800">
                  <a:solidFill>
                    <a:srgbClr val="C5D8F1"/>
                  </a:solidFill>
                  <a:latin charset="-122" pitchFamily="34" typeface="微软雅黑"/>
                  <a:ea charset="-122" pitchFamily="34" typeface="微软雅黑"/>
                  <a:sym charset="0" pitchFamily="66" typeface="Script MT Bold"/>
                </a:rPr>
                <a:t>01</a:t>
              </a:r>
            </a:p>
          </p:txBody>
        </p:sp>
        <p:sp>
          <p:nvSpPr>
            <p:cNvPr id="18463" name="TextBox 105"/>
            <p:cNvSpPr>
              <a:spLocks noChangeArrowheads="1"/>
            </p:cNvSpPr>
            <p:nvPr/>
          </p:nvSpPr>
          <p:spPr bwMode="auto">
            <a:xfrm>
              <a:off x="1182" y="0"/>
              <a:ext cx="1518" cy="384"/>
            </a:xfrm>
            <a:prstGeom prst="rect">
              <a:avLst/>
            </a:prstGeom>
            <a:noFill/>
            <a:ln w="9525">
              <a:noFill/>
              <a:miter lim="800000"/>
            </a:ln>
          </p:spPr>
          <p:txBody>
            <a:bodyPr>
              <a:spAutoFit/>
            </a:bodyPr>
            <a:lstStyle/>
            <a:p>
              <a:r>
                <a:rPr altLang="en-US" b="1" lang="zh-CN" sz="1000">
                  <a:solidFill>
                    <a:schemeClr val="bg1"/>
                  </a:solidFill>
                  <a:latin charset="-122" typeface="BankGothic Lt BT"/>
                  <a:ea charset="-122" pitchFamily="34" typeface="微软雅黑"/>
                  <a:sym charset="-122" typeface="BankGothic Lt BT"/>
                </a:rPr>
                <a:t>添加标题</a:t>
              </a:r>
            </a:p>
          </p:txBody>
        </p:sp>
        <p:sp>
          <p:nvSpPr>
            <p:cNvPr id="18464" name="TextBox 107"/>
            <p:cNvSpPr>
              <a:spLocks noChangeArrowheads="1"/>
            </p:cNvSpPr>
            <p:nvPr/>
          </p:nvSpPr>
          <p:spPr bwMode="auto">
            <a:xfrm>
              <a:off x="5619" y="2107"/>
              <a:ext cx="1519" cy="384"/>
            </a:xfrm>
            <a:prstGeom prst="rect">
              <a:avLst/>
            </a:prstGeom>
            <a:noFill/>
            <a:ln w="9525">
              <a:noFill/>
              <a:miter lim="800000"/>
            </a:ln>
          </p:spPr>
          <p:txBody>
            <a:bodyPr>
              <a:spAutoFit/>
            </a:bodyPr>
            <a:lstStyle/>
            <a:p>
              <a:r>
                <a:rPr altLang="en-US" b="1" lang="zh-CN" sz="1000">
                  <a:solidFill>
                    <a:schemeClr val="bg1"/>
                  </a:solidFill>
                  <a:latin charset="-122" typeface="BankGothic Lt BT"/>
                  <a:ea charset="-122" pitchFamily="34" typeface="微软雅黑"/>
                  <a:sym charset="-122" typeface="BankGothic Lt BT"/>
                </a:rPr>
                <a:t>添加标题</a:t>
              </a:r>
            </a:p>
          </p:txBody>
        </p:sp>
        <p:sp>
          <p:nvSpPr>
            <p:cNvPr id="18465" name="TextBox 108"/>
            <p:cNvSpPr>
              <a:spLocks noChangeArrowheads="1"/>
            </p:cNvSpPr>
            <p:nvPr/>
          </p:nvSpPr>
          <p:spPr bwMode="auto">
            <a:xfrm>
              <a:off x="2135" y="4301"/>
              <a:ext cx="1518" cy="384"/>
            </a:xfrm>
            <a:prstGeom prst="rect">
              <a:avLst/>
            </a:prstGeom>
            <a:noFill/>
            <a:ln w="9525">
              <a:noFill/>
              <a:miter lim="800000"/>
            </a:ln>
          </p:spPr>
          <p:txBody>
            <a:bodyPr>
              <a:spAutoFit/>
            </a:bodyPr>
            <a:lstStyle/>
            <a:p>
              <a:r>
                <a:rPr altLang="en-US" b="1" lang="zh-CN" sz="1000">
                  <a:solidFill>
                    <a:schemeClr val="bg1"/>
                  </a:solidFill>
                  <a:latin charset="-122" typeface="BankGothic Lt BT"/>
                  <a:ea charset="-122" pitchFamily="34" typeface="微软雅黑"/>
                  <a:sym charset="-122" typeface="BankGothic Lt BT"/>
                </a:rPr>
                <a:t>添加标题</a:t>
              </a:r>
            </a:p>
          </p:txBody>
        </p:sp>
      </p:grpSp>
      <p:sp>
        <p:nvSpPr>
          <p:cNvPr id="18435"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8436"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8437"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8438"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
        <p:nvSpPr>
          <p:cNvPr id="18439" name="同心圆 2"/>
          <p:cNvSpPr/>
          <p:nvPr/>
        </p:nvSpPr>
        <p:spPr bwMode="auto">
          <a:xfrm>
            <a:off x="901700" y="1727200"/>
            <a:ext cx="341313" cy="341313"/>
          </a:xfrm>
          <a:custGeom>
            <a:gdLst>
              <a:gd fmla="*/ 0 w 455708" name="T0"/>
              <a:gd fmla="*/ 127818 h 455708" name="T1"/>
              <a:gd fmla="*/ 127818 w 455708" name="T2"/>
              <a:gd fmla="*/ 0 h 455708" name="T3"/>
              <a:gd fmla="*/ 255634 w 455708" name="T4"/>
              <a:gd fmla="*/ 127818 h 455708" name="T5"/>
              <a:gd fmla="*/ 127818 w 455708" name="T6"/>
              <a:gd fmla="*/ 255634 h 455708" name="T7"/>
              <a:gd fmla="*/ 0 w 455708" name="T8"/>
              <a:gd fmla="*/ 127818 h 455708" name="T9"/>
              <a:gd fmla="*/ 59182 w 455708" name="T10"/>
              <a:gd fmla="*/ 127818 h 455708" name="T11"/>
              <a:gd fmla="*/ 127818 w 455708" name="T12"/>
              <a:gd fmla="*/ 196453 h 455708" name="T13"/>
              <a:gd fmla="*/ 196453 w 455708" name="T14"/>
              <a:gd fmla="*/ 127818 h 455708" name="T15"/>
              <a:gd fmla="*/ 127818 w 455708" name="T16"/>
              <a:gd fmla="*/ 59182 h 455708" name="T17"/>
              <a:gd fmla="*/ 59182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18440" name="文本框 9"/>
          <p:cNvSpPr txBox="1">
            <a:spLocks noChangeArrowheads="1"/>
          </p:cNvSpPr>
          <p:nvPr/>
        </p:nvSpPr>
        <p:spPr bwMode="auto">
          <a:xfrm>
            <a:off x="1401763" y="1735138"/>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8441" name="文本框 31"/>
          <p:cNvSpPr txBox="1">
            <a:spLocks noChangeArrowheads="1"/>
          </p:cNvSpPr>
          <p:nvPr/>
        </p:nvSpPr>
        <p:spPr bwMode="auto">
          <a:xfrm>
            <a:off x="1401763" y="2027238"/>
            <a:ext cx="2682875"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18442" name="同心圆 9"/>
          <p:cNvSpPr/>
          <p:nvPr/>
        </p:nvSpPr>
        <p:spPr bwMode="auto">
          <a:xfrm>
            <a:off x="901700" y="2657475"/>
            <a:ext cx="341313" cy="341313"/>
          </a:xfrm>
          <a:custGeom>
            <a:gdLst>
              <a:gd fmla="*/ 0 w 455708" name="T0"/>
              <a:gd fmla="*/ 127818 h 455708" name="T1"/>
              <a:gd fmla="*/ 127818 w 455708" name="T2"/>
              <a:gd fmla="*/ 0 h 455708" name="T3"/>
              <a:gd fmla="*/ 255634 w 455708" name="T4"/>
              <a:gd fmla="*/ 127818 h 455708" name="T5"/>
              <a:gd fmla="*/ 127818 w 455708" name="T6"/>
              <a:gd fmla="*/ 255634 h 455708" name="T7"/>
              <a:gd fmla="*/ 0 w 455708" name="T8"/>
              <a:gd fmla="*/ 127818 h 455708" name="T9"/>
              <a:gd fmla="*/ 59182 w 455708" name="T10"/>
              <a:gd fmla="*/ 127818 h 455708" name="T11"/>
              <a:gd fmla="*/ 127818 w 455708" name="T12"/>
              <a:gd fmla="*/ 196453 h 455708" name="T13"/>
              <a:gd fmla="*/ 196453 w 455708" name="T14"/>
              <a:gd fmla="*/ 127818 h 455708" name="T15"/>
              <a:gd fmla="*/ 127818 w 455708" name="T16"/>
              <a:gd fmla="*/ 59182 h 455708" name="T17"/>
              <a:gd fmla="*/ 59182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18443" name="文本框 9"/>
          <p:cNvSpPr txBox="1">
            <a:spLocks noChangeArrowheads="1"/>
          </p:cNvSpPr>
          <p:nvPr/>
        </p:nvSpPr>
        <p:spPr bwMode="auto">
          <a:xfrm>
            <a:off x="1401763" y="2665413"/>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8444" name="文本框 31"/>
          <p:cNvSpPr txBox="1">
            <a:spLocks noChangeArrowheads="1"/>
          </p:cNvSpPr>
          <p:nvPr/>
        </p:nvSpPr>
        <p:spPr bwMode="auto">
          <a:xfrm>
            <a:off x="1401763" y="2959100"/>
            <a:ext cx="2682875"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18445" name="同心圆 16"/>
          <p:cNvSpPr/>
          <p:nvPr/>
        </p:nvSpPr>
        <p:spPr bwMode="auto">
          <a:xfrm>
            <a:off x="906463" y="3533775"/>
            <a:ext cx="341312" cy="341313"/>
          </a:xfrm>
          <a:custGeom>
            <a:gdLst>
              <a:gd fmla="*/ 0 w 455708" name="T0"/>
              <a:gd fmla="*/ 127818 h 455708" name="T1"/>
              <a:gd fmla="*/ 127816 w 455708" name="T2"/>
              <a:gd fmla="*/ 0 h 455708" name="T3"/>
              <a:gd fmla="*/ 255633 w 455708" name="T4"/>
              <a:gd fmla="*/ 127818 h 455708" name="T5"/>
              <a:gd fmla="*/ 127816 w 455708" name="T6"/>
              <a:gd fmla="*/ 255634 h 455708" name="T7"/>
              <a:gd fmla="*/ 0 w 455708" name="T8"/>
              <a:gd fmla="*/ 127818 h 455708" name="T9"/>
              <a:gd fmla="*/ 59181 w 455708" name="T10"/>
              <a:gd fmla="*/ 127818 h 455708" name="T11"/>
              <a:gd fmla="*/ 127816 w 455708" name="T12"/>
              <a:gd fmla="*/ 196453 h 455708" name="T13"/>
              <a:gd fmla="*/ 196451 w 455708" name="T14"/>
              <a:gd fmla="*/ 127818 h 455708" name="T15"/>
              <a:gd fmla="*/ 127816 w 455708" name="T16"/>
              <a:gd fmla="*/ 59182 h 455708" name="T17"/>
              <a:gd fmla="*/ 59181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18446" name="文本框 9"/>
          <p:cNvSpPr txBox="1">
            <a:spLocks noChangeArrowheads="1"/>
          </p:cNvSpPr>
          <p:nvPr/>
        </p:nvSpPr>
        <p:spPr bwMode="auto">
          <a:xfrm>
            <a:off x="1406525" y="3541713"/>
            <a:ext cx="1562100"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18447" name="文本框 31"/>
          <p:cNvSpPr txBox="1">
            <a:spLocks noChangeArrowheads="1"/>
          </p:cNvSpPr>
          <p:nvPr/>
        </p:nvSpPr>
        <p:spPr bwMode="auto">
          <a:xfrm>
            <a:off x="1406525" y="3835400"/>
            <a:ext cx="2684463"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9458" name="Picture 2"/>
          <p:cNvPicPr>
            <a:picLocks noChangeArrowheads="1" noChangeAspect="1"/>
          </p:cNvPicPr>
          <p:nvPr/>
        </p:nvPicPr>
        <p:blipFill>
          <a:blip r:embed="rId2">
            <a:extLst>
              <a:ext uri="{28A0092B-C50C-407E-A947-70E740481C1C}">
                <a14:useLocalDpi val="0"/>
              </a:ext>
            </a:extLst>
          </a:blip>
          <a:stretch>
            <a:fillRect/>
          </a:stretch>
        </p:blipFill>
        <p:spPr bwMode="auto">
          <a:xfrm>
            <a:off x="0" y="3175"/>
            <a:ext cx="9144000" cy="5143500"/>
          </a:xfrm>
          <a:prstGeom prst="rect">
            <a:avLst/>
          </a:prstGeom>
          <a:noFill/>
          <a:ln w="9525">
            <a:noFill/>
            <a:miter lim="800000"/>
          </a:ln>
        </p:spPr>
      </p:pic>
      <p:grpSp>
        <p:nvGrpSpPr>
          <p:cNvPr id="19459" name="组合 1"/>
          <p:cNvGrpSpPr/>
          <p:nvPr/>
        </p:nvGrpSpPr>
        <p:grpSpPr>
          <a:xfrm>
            <a:off x="1530350" y="1230313"/>
            <a:ext cx="6048375" cy="2387600"/>
            <a:chExt cx="4896544" cy="1620000"/>
          </a:xfrm>
        </p:grpSpPr>
        <p:grpSp>
          <p:nvGrpSpPr>
            <p:cNvPr id="19460" name="组合 3"/>
            <p:cNvGrpSpPr/>
            <p:nvPr/>
          </p:nvGrpSpPr>
          <p:grpSpPr>
            <a:xfrm>
              <a:off x="0" y="0"/>
              <a:ext cx="4896544" cy="1620000"/>
              <a:chExt cx="3744416" cy="1368152"/>
            </a:xfrm>
          </p:grpSpPr>
          <p:sp>
            <p:nvSpPr>
              <p:cNvPr id="19462" name="矩形 5"/>
              <p:cNvSpPr>
                <a:spLocks noChangeArrowheads="1"/>
              </p:cNvSpPr>
              <p:nvPr/>
            </p:nvSpPr>
            <p:spPr bwMode="auto">
              <a:xfrm>
                <a:off x="0" y="288032"/>
                <a:ext cx="3744416" cy="792088"/>
              </a:xfrm>
              <a:prstGeom prst="rect">
                <a:avLst/>
              </a:prstGeom>
              <a:solidFill>
                <a:srgbClr val="232323">
                  <a:alpha val="65097"/>
                </a:srgbClr>
              </a:solidFill>
              <a:ln w="9525">
                <a:noFill/>
                <a:miter lim="800000"/>
              </a:ln>
            </p:spPr>
            <p:txBody>
              <a:bodyPr anchor="ctr" bIns="46990" lIns="90170" rIns="90170" tIns="46990"/>
              <a:lstStyle/>
              <a:p>
                <a:pPr algn="ctr"/>
                <a:endParaRPr altLang="zh-CN" lang="zh-CN">
                  <a:solidFill>
                    <a:srgbClr val="FFFFFF"/>
                  </a:solidFill>
                  <a:latin charset="-122" pitchFamily="2" typeface="宋体"/>
                  <a:sym charset="-122" pitchFamily="2" typeface="宋体"/>
                </a:endParaRPr>
              </a:p>
            </p:txBody>
          </p:sp>
          <p:sp>
            <p:nvSpPr>
              <p:cNvPr id="19463" name="等腰三角形 6"/>
              <p:cNvSpPr>
                <a:spLocks noChangeArrowheads="1"/>
              </p:cNvSpPr>
              <p:nvPr/>
            </p:nvSpPr>
            <p:spPr bwMode="auto">
              <a:xfrm>
                <a:off x="3456384" y="0"/>
                <a:ext cx="288032" cy="288032"/>
              </a:xfrm>
              <a:prstGeom prst="triangle">
                <a:avLst>
                  <a:gd fmla="val 0" name="adj"/>
                </a:avLst>
              </a:prstGeom>
              <a:solidFill>
                <a:srgbClr val="7F7F7F">
                  <a:alpha val="76077"/>
                </a:srgbClr>
              </a:solidFill>
              <a:ln w="9525">
                <a:noFill/>
                <a:miter lim="800000"/>
              </a:ln>
            </p:spPr>
            <p:txBody>
              <a:bodyPr anchor="ctr" bIns="46990" lIns="90170" rIns="90170" tIns="46990"/>
              <a:lstStyle/>
              <a:p>
                <a:pPr algn="ctr"/>
                <a:endParaRPr altLang="zh-CN" lang="zh-CN">
                  <a:solidFill>
                    <a:srgbClr val="FFFFFF"/>
                  </a:solidFill>
                  <a:latin charset="-122" pitchFamily="2" typeface="宋体"/>
                  <a:sym charset="-122" pitchFamily="2" typeface="宋体"/>
                </a:endParaRPr>
              </a:p>
            </p:txBody>
          </p:sp>
          <p:sp>
            <p:nvSpPr>
              <p:cNvPr id="19464" name="等腰三角形 7"/>
              <p:cNvSpPr>
                <a:spLocks noChangeArrowheads="1"/>
              </p:cNvSpPr>
              <p:nvPr/>
            </p:nvSpPr>
            <p:spPr bwMode="auto">
              <a:xfrm rot="10800000">
                <a:off x="0" y="1080120"/>
                <a:ext cx="288032" cy="288032"/>
              </a:xfrm>
              <a:prstGeom prst="triangle">
                <a:avLst>
                  <a:gd fmla="val 0" name="adj"/>
                </a:avLst>
              </a:prstGeom>
              <a:solidFill>
                <a:srgbClr val="7F7F7F">
                  <a:alpha val="78038"/>
                </a:srgbClr>
              </a:solidFill>
              <a:ln w="9525">
                <a:noFill/>
                <a:miter lim="800000"/>
              </a:ln>
            </p:spPr>
            <p:txBody>
              <a:bodyPr anchor="ctr" bIns="46990" lIns="90170" rIns="90170" tIns="46990"/>
              <a:lstStyle/>
              <a:p>
                <a:pPr algn="ctr"/>
                <a:endParaRPr altLang="zh-CN" lang="zh-CN">
                  <a:solidFill>
                    <a:srgbClr val="FFFFFF"/>
                  </a:solidFill>
                  <a:latin charset="-122" pitchFamily="2" typeface="宋体"/>
                  <a:sym charset="-122" pitchFamily="2" typeface="宋体"/>
                </a:endParaRPr>
              </a:p>
            </p:txBody>
          </p:sp>
        </p:grpSp>
        <p:sp>
          <p:nvSpPr>
            <p:cNvPr id="19461" name="Rectangle 1"/>
            <p:cNvSpPr>
              <a:spLocks noChangeArrowheads="1"/>
            </p:cNvSpPr>
            <p:nvPr/>
          </p:nvSpPr>
          <p:spPr bwMode="auto">
            <a:xfrm>
              <a:off x="288032" y="411902"/>
              <a:ext cx="4515855" cy="796196"/>
            </a:xfrm>
            <a:prstGeom prst="rect">
              <a:avLst/>
            </a:prstGeom>
            <a:noFill/>
            <a:ln w="9525">
              <a:noFill/>
              <a:miter lim="800000"/>
            </a:ln>
          </p:spPr>
          <p:txBody>
            <a:bodyPr anchor="ctr" bIns="76176" lIns="0" rIns="0" tIns="0">
              <a:spAutoFit/>
            </a:bodyPr>
            <a:lstStyle/>
            <a:p>
              <a:pPr algn="ctr" eaLnBrk="0" hangingPunct="0"/>
              <a:r>
                <a:rPr altLang="zh-CN" b="1" lang="en-US" sz="7200">
                  <a:solidFill>
                    <a:schemeClr val="bg1"/>
                  </a:solidFill>
                  <a:latin charset="-122" pitchFamily="50" typeface="造字工房悦黑体验版纤细体"/>
                  <a:ea charset="-122" pitchFamily="50" typeface="造字工房悦黑体验版纤细体"/>
                  <a:sym charset="-122" pitchFamily="50" typeface="造字工房悦黑体验版纤细体"/>
                </a:rPr>
                <a:t>THANKYOU</a:t>
              </a:r>
            </a:p>
          </p:txBody>
        </p:sp>
      </p:grpSp>
    </p:spTree>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074" name="同心圆 19"/>
          <p:cNvSpPr/>
          <p:nvPr/>
        </p:nvSpPr>
        <p:spPr bwMode="auto">
          <a:xfrm>
            <a:off x="4994275" y="2808288"/>
            <a:ext cx="341313" cy="341312"/>
          </a:xfrm>
          <a:custGeom>
            <a:gdLst>
              <a:gd fmla="*/ 0 w 455708" name="T0"/>
              <a:gd fmla="*/ 127816 h 455708" name="T1"/>
              <a:gd fmla="*/ 127818 w 455708" name="T2"/>
              <a:gd fmla="*/ 0 h 455708" name="T3"/>
              <a:gd fmla="*/ 255634 w 455708" name="T4"/>
              <a:gd fmla="*/ 127816 h 455708" name="T5"/>
              <a:gd fmla="*/ 127818 w 455708" name="T6"/>
              <a:gd fmla="*/ 255633 h 455708" name="T7"/>
              <a:gd fmla="*/ 0 w 455708" name="T8"/>
              <a:gd fmla="*/ 127816 h 455708" name="T9"/>
              <a:gd fmla="*/ 59182 w 455708" name="T10"/>
              <a:gd fmla="*/ 127816 h 455708" name="T11"/>
              <a:gd fmla="*/ 127818 w 455708" name="T12"/>
              <a:gd fmla="*/ 196451 h 455708" name="T13"/>
              <a:gd fmla="*/ 196453 w 455708" name="T14"/>
              <a:gd fmla="*/ 127816 h 455708" name="T15"/>
              <a:gd fmla="*/ 127818 w 455708" name="T16"/>
              <a:gd fmla="*/ 59181 h 455708" name="T17"/>
              <a:gd fmla="*/ 59182 w 455708" name="T18"/>
              <a:gd fmla="*/ 127816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3075" name="文本框 9"/>
          <p:cNvSpPr txBox="1">
            <a:spLocks noChangeArrowheads="1"/>
          </p:cNvSpPr>
          <p:nvPr/>
        </p:nvSpPr>
        <p:spPr bwMode="auto">
          <a:xfrm>
            <a:off x="5495925" y="2816225"/>
            <a:ext cx="1560513"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3076" name="文本框 31"/>
          <p:cNvSpPr txBox="1">
            <a:spLocks noChangeArrowheads="1"/>
          </p:cNvSpPr>
          <p:nvPr/>
        </p:nvSpPr>
        <p:spPr bwMode="auto">
          <a:xfrm>
            <a:off x="5495925" y="3108325"/>
            <a:ext cx="2682875"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3077" name="文本框 14"/>
          <p:cNvSpPr>
            <a:spLocks noChangeArrowheads="1"/>
          </p:cNvSpPr>
          <p:nvPr/>
        </p:nvSpPr>
        <p:spPr bwMode="auto">
          <a:xfrm>
            <a:off x="360363" y="438150"/>
            <a:ext cx="1797050" cy="518160"/>
          </a:xfrm>
          <a:prstGeom prst="rect">
            <a:avLst/>
          </a:prstGeom>
          <a:noFill/>
          <a:ln w="9525">
            <a:noFill/>
            <a:miter lim="800000"/>
          </a:ln>
        </p:spPr>
        <p:txBody>
          <a:bodyPr>
            <a:spAutoFit/>
          </a:bodyPr>
          <a:lstStyle/>
          <a:p>
            <a:pPr algn="dist"/>
            <a:r>
              <a:rPr altLang="en-US" b="1" lang="zh-CN" sz="2800">
                <a:solidFill>
                  <a:srgbClr val="336699"/>
                </a:solidFill>
                <a:latin charset="-122" pitchFamily="34" typeface="微软雅黑"/>
                <a:ea charset="-122" pitchFamily="34" typeface="微软雅黑"/>
                <a:sym charset="-122" pitchFamily="34" typeface="微软雅黑"/>
              </a:rPr>
              <a:t>关于我们</a:t>
            </a:r>
          </a:p>
        </p:txBody>
      </p:sp>
      <p:sp>
        <p:nvSpPr>
          <p:cNvPr id="3078" name="文本框 15"/>
          <p:cNvSpPr>
            <a:spLocks noChangeArrowheads="1"/>
          </p:cNvSpPr>
          <p:nvPr/>
        </p:nvSpPr>
        <p:spPr bwMode="auto">
          <a:xfrm>
            <a:off x="2058988" y="565150"/>
            <a:ext cx="1449387" cy="365760"/>
          </a:xfrm>
          <a:prstGeom prst="rect">
            <a:avLst/>
          </a:prstGeom>
          <a:noFill/>
          <a:ln w="9525">
            <a:noFill/>
            <a:miter lim="800000"/>
          </a:ln>
        </p:spPr>
        <p:txBody>
          <a:bodyPr>
            <a:spAutoFit/>
          </a:bodyPr>
          <a:lstStyle/>
          <a:p>
            <a:r>
              <a:rPr altLang="zh-CN" lang="en-US">
                <a:solidFill>
                  <a:schemeClr val="bg2"/>
                </a:solidFill>
                <a:ea charset="-122" pitchFamily="34" typeface="微软雅黑"/>
                <a:sym charset="0" pitchFamily="34" typeface="Arial"/>
              </a:rPr>
              <a:t>About us</a:t>
            </a:r>
          </a:p>
        </p:txBody>
      </p:sp>
      <p:pic>
        <p:nvPicPr>
          <p:cNvPr descr="cbe7a4ae-b9be-4076-b88b-e98234ffb959_5 (1)" id="3079" name="Picture 7"/>
          <p:cNvPicPr>
            <a:picLocks noChangeArrowheads="1" noChangeAspect="1"/>
          </p:cNvPicPr>
          <p:nvPr/>
        </p:nvPicPr>
        <p:blipFill>
          <a:blip r:embed="rId2"/>
          <a:stretch>
            <a:fillRect/>
          </a:stretch>
        </p:blipFill>
        <p:spPr bwMode="auto">
          <a:xfrm>
            <a:off x="0" y="1017588"/>
            <a:ext cx="9144000" cy="2857500"/>
          </a:xfrm>
          <a:prstGeom prst="rect">
            <a:avLst/>
          </a:prstGeom>
          <a:noFill/>
          <a:ln w="9525">
            <a:noFill/>
            <a:miter lim="800000"/>
          </a:ln>
        </p:spPr>
      </p:pic>
      <p:sp>
        <p:nvSpPr>
          <p:cNvPr id="3080" name="文本框 43"/>
          <p:cNvSpPr>
            <a:spLocks noChangeArrowheads="1"/>
          </p:cNvSpPr>
          <p:nvPr/>
        </p:nvSpPr>
        <p:spPr bwMode="auto">
          <a:xfrm>
            <a:off x="4213225" y="1228725"/>
            <a:ext cx="4343400" cy="822960"/>
          </a:xfrm>
          <a:prstGeom prst="rect">
            <a:avLst/>
          </a:prstGeom>
          <a:noFill/>
          <a:ln w="9525">
            <a:noFill/>
            <a:miter lim="800000"/>
          </a:ln>
        </p:spPr>
        <p:txBody>
          <a:bodyPr>
            <a:spAutoFit/>
          </a:bodyPr>
          <a:lstStyle/>
          <a:p>
            <a:pPr algn="r"/>
            <a:r>
              <a:rPr altLang="zh-CN" b="1" lang="en-US" sz="2400">
                <a:solidFill>
                  <a:srgbClr val="DDDDDD"/>
                </a:solidFill>
                <a:latin charset="-122" pitchFamily="34" typeface="微软雅黑"/>
                <a:ea charset="-122" pitchFamily="34" typeface="微软雅黑"/>
                <a:sym charset="-122" pitchFamily="34" typeface="微软雅黑"/>
              </a:rPr>
              <a:t>PLEASE</a:t>
            </a:r>
          </a:p>
          <a:p>
            <a:pPr algn="r"/>
            <a:r>
              <a:rPr altLang="zh-CN" b="1" lang="en-US" sz="2400">
                <a:solidFill>
                  <a:srgbClr val="DDDDDD"/>
                </a:solidFill>
                <a:latin charset="-122" pitchFamily="34" typeface="微软雅黑"/>
                <a:ea charset="-122" pitchFamily="34" typeface="微软雅黑"/>
                <a:sym charset="-122" pitchFamily="34" typeface="微软雅黑"/>
              </a:rPr>
              <a:t>ADD YOURTITLE</a:t>
            </a:r>
          </a:p>
        </p:txBody>
      </p:sp>
      <p:sp>
        <p:nvSpPr>
          <p:cNvPr id="3081" name="Text Box 9"/>
          <p:cNvSpPr txBox="1">
            <a:spLocks noChangeArrowheads="1"/>
          </p:cNvSpPr>
          <p:nvPr/>
        </p:nvSpPr>
        <p:spPr bwMode="auto">
          <a:xfrm>
            <a:off x="719138" y="3997325"/>
            <a:ext cx="7800975" cy="777240"/>
          </a:xfrm>
          <a:prstGeom prst="rect">
            <a:avLst/>
          </a:prstGeom>
          <a:noFill/>
          <a:ln w="9525">
            <a:noFill/>
            <a:miter lim="800000"/>
          </a:ln>
        </p:spPr>
        <p:txBody>
          <a:bodyPr>
            <a:spAutoFit/>
          </a:bodyPr>
          <a:lstStyle/>
          <a:p>
            <a:pPr>
              <a:lnSpc>
                <a:spcPct val="150000"/>
              </a:lnSpc>
            </a:pPr>
            <a:r>
              <a:rPr altLang="zh-CN" lang="zh-CN" sz="1000">
                <a:latin charset="-122" pitchFamily="34" typeface="微软雅黑"/>
                <a:ea charset="-122" pitchFamily="34" typeface="微软雅黑"/>
              </a:rPr>
              <a:t>WPS Office[1-2]   是由金山软件股份有限公司自主研发的一款办公软件套装，可以实现办公软件最常用的文字、表格、演示等多种功能。具有内存占用低、运行速度快、体积小巧、强大插件平台支持、免费提供海量在线存储空间及文档模板、支持阅读和输出PDF文件、全面兼容微软Office97-2010格式（doc/docx/xls/xlsx/ppt/pptx等）独特优势。覆盖Windows、Linux、Android、iOS等多个平台。</a:t>
            </a:r>
          </a:p>
        </p:txBody>
      </p:sp>
    </p:spTree>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E:\PPT图片处理\墙纸\b14cc8e0-f4bd-44b9-8e34-3e496262be87_4.jpgb14cc8e0-f4bd-44b9-8e34-3e496262be87_4" id="4098" name="Picture 2"/>
          <p:cNvPicPr>
            <a:picLocks noChangeArrowheads="1" noChangeAspect="1"/>
          </p:cNvPicPr>
          <p:nvPr/>
        </p:nvPicPr>
        <p:blipFill>
          <a:blip r:embed="rId2"/>
          <a:stretch>
            <a:fillRect/>
          </a:stretch>
        </p:blipFill>
        <p:spPr bwMode="auto">
          <a:xfrm>
            <a:off x="0" y="1331913"/>
            <a:ext cx="9144000" cy="2855912"/>
          </a:xfrm>
          <a:prstGeom prst="rect">
            <a:avLst/>
          </a:prstGeom>
          <a:noFill/>
          <a:ln w="9525">
            <a:noFill/>
            <a:miter lim="800000"/>
          </a:ln>
        </p:spPr>
      </p:pic>
      <p:sp>
        <p:nvSpPr>
          <p:cNvPr id="4099" name="矩形 5"/>
          <p:cNvSpPr>
            <a:spLocks noChangeArrowheads="1"/>
          </p:cNvSpPr>
          <p:nvPr/>
        </p:nvSpPr>
        <p:spPr bwMode="auto">
          <a:xfrm>
            <a:off x="1588" y="11113"/>
            <a:ext cx="9142412" cy="4197350"/>
          </a:xfrm>
          <a:prstGeom prst="rect">
            <a:avLst/>
          </a:prstGeom>
          <a:solidFill>
            <a:schemeClr val="bg1">
              <a:alpha val="74117"/>
            </a:schemeClr>
          </a:solidFill>
          <a:ln w="9525">
            <a:noFill/>
            <a:miter lim="800000"/>
          </a:ln>
        </p:spPr>
        <p:txBody>
          <a:bodyPr anchor="ctr" bIns="36195" lIns="68580" rIns="68580" tIns="36195"/>
          <a:lstStyle/>
          <a:p>
            <a:pPr algn="ctr"/>
            <a:endParaRPr altLang="en-US" lang="zh-CN" sz="1300">
              <a:solidFill>
                <a:srgbClr val="FFFFFF"/>
              </a:solidFill>
            </a:endParaRPr>
          </a:p>
        </p:txBody>
      </p:sp>
      <p:sp>
        <p:nvSpPr>
          <p:cNvPr id="4100" name="圆角矩形标注 1"/>
          <p:cNvSpPr>
            <a:spLocks noChangeArrowheads="1"/>
          </p:cNvSpPr>
          <p:nvPr/>
        </p:nvSpPr>
        <p:spPr bwMode="auto">
          <a:xfrm>
            <a:off x="773113" y="449263"/>
            <a:ext cx="941387" cy="609600"/>
          </a:xfrm>
          <a:prstGeom prst="wedgeRoundRectCallout">
            <a:avLst>
              <a:gd fmla="val -22194" name="adj1"/>
              <a:gd fmla="val 69833" name="adj2"/>
              <a:gd fmla="val 16667" name="adj3"/>
            </a:avLst>
          </a:prstGeom>
          <a:solidFill>
            <a:srgbClr val="2A577E">
              <a:alpha val="92155"/>
            </a:srgbClr>
          </a:solidFill>
          <a:ln w="9525">
            <a:noFill/>
            <a:miter lim="800000"/>
          </a:ln>
        </p:spPr>
        <p:txBody>
          <a:bodyPr anchor="ctr" bIns="36195" lIns="68580" rIns="68580" tIns="36195"/>
          <a:lstStyle/>
          <a:p>
            <a:pPr algn="ctr"/>
            <a:endParaRPr altLang="en-US" lang="zh-CN" sz="1300">
              <a:solidFill>
                <a:srgbClr val="FFFFFF"/>
              </a:solidFill>
            </a:endParaRPr>
          </a:p>
        </p:txBody>
      </p:sp>
      <p:sp>
        <p:nvSpPr>
          <p:cNvPr id="4101" name="文本框 4"/>
          <p:cNvSpPr txBox="1">
            <a:spLocks noChangeArrowheads="1"/>
          </p:cNvSpPr>
          <p:nvPr/>
        </p:nvSpPr>
        <p:spPr bwMode="auto">
          <a:xfrm>
            <a:off x="850900" y="511175"/>
            <a:ext cx="784225" cy="434340"/>
          </a:xfrm>
          <a:prstGeom prst="rect">
            <a:avLst/>
          </a:prstGeom>
          <a:noFill/>
          <a:ln w="9525">
            <a:noFill/>
            <a:miter lim="800000"/>
          </a:ln>
        </p:spPr>
        <p:txBody>
          <a:bodyPr bIns="34290" lIns="68580" rIns="68580" tIns="34290">
            <a:spAutoFit/>
          </a:bodyPr>
          <a:lstStyle/>
          <a:p>
            <a:r>
              <a:rPr altLang="en-US" lang="zh-CN" sz="2400">
                <a:solidFill>
                  <a:schemeClr val="bg1"/>
                </a:solidFill>
                <a:latin charset="-122" pitchFamily="34" typeface="微软雅黑"/>
                <a:ea charset="-122" pitchFamily="34" typeface="微软雅黑"/>
              </a:rPr>
              <a:t>目录</a:t>
            </a:r>
          </a:p>
        </p:txBody>
      </p:sp>
      <p:sp>
        <p:nvSpPr>
          <p:cNvPr id="4102" name="同心圆 2"/>
          <p:cNvSpPr/>
          <p:nvPr/>
        </p:nvSpPr>
        <p:spPr bwMode="auto">
          <a:xfrm>
            <a:off x="901700" y="1825625"/>
            <a:ext cx="341313" cy="341313"/>
          </a:xfrm>
          <a:custGeom>
            <a:gdLst>
              <a:gd fmla="*/ 0 w 455708" name="T0"/>
              <a:gd fmla="*/ 127818 h 455708" name="T1"/>
              <a:gd fmla="*/ 127818 w 455708" name="T2"/>
              <a:gd fmla="*/ 0 h 455708" name="T3"/>
              <a:gd fmla="*/ 255634 w 455708" name="T4"/>
              <a:gd fmla="*/ 127818 h 455708" name="T5"/>
              <a:gd fmla="*/ 127818 w 455708" name="T6"/>
              <a:gd fmla="*/ 255634 h 455708" name="T7"/>
              <a:gd fmla="*/ 0 w 455708" name="T8"/>
              <a:gd fmla="*/ 127818 h 455708" name="T9"/>
              <a:gd fmla="*/ 59182 w 455708" name="T10"/>
              <a:gd fmla="*/ 127818 h 455708" name="T11"/>
              <a:gd fmla="*/ 127818 w 455708" name="T12"/>
              <a:gd fmla="*/ 196453 h 455708" name="T13"/>
              <a:gd fmla="*/ 196453 w 455708" name="T14"/>
              <a:gd fmla="*/ 127818 h 455708" name="T15"/>
              <a:gd fmla="*/ 127818 w 455708" name="T16"/>
              <a:gd fmla="*/ 59182 h 455708" name="T17"/>
              <a:gd fmla="*/ 59182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4103" name="文本框 9"/>
          <p:cNvSpPr txBox="1">
            <a:spLocks noChangeArrowheads="1"/>
          </p:cNvSpPr>
          <p:nvPr/>
        </p:nvSpPr>
        <p:spPr bwMode="auto">
          <a:xfrm>
            <a:off x="1401763" y="1833563"/>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4104" name="文本框 31"/>
          <p:cNvSpPr txBox="1">
            <a:spLocks noChangeArrowheads="1"/>
          </p:cNvSpPr>
          <p:nvPr/>
        </p:nvSpPr>
        <p:spPr bwMode="auto">
          <a:xfrm>
            <a:off x="1401763" y="2127250"/>
            <a:ext cx="2682875"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4105" name="同心圆 9"/>
          <p:cNvSpPr/>
          <p:nvPr/>
        </p:nvSpPr>
        <p:spPr bwMode="auto">
          <a:xfrm>
            <a:off x="901700" y="2757488"/>
            <a:ext cx="341313" cy="341312"/>
          </a:xfrm>
          <a:custGeom>
            <a:gdLst>
              <a:gd fmla="*/ 0 w 455708" name="T0"/>
              <a:gd fmla="*/ 127816 h 455708" name="T1"/>
              <a:gd fmla="*/ 127818 w 455708" name="T2"/>
              <a:gd fmla="*/ 0 h 455708" name="T3"/>
              <a:gd fmla="*/ 255634 w 455708" name="T4"/>
              <a:gd fmla="*/ 127816 h 455708" name="T5"/>
              <a:gd fmla="*/ 127818 w 455708" name="T6"/>
              <a:gd fmla="*/ 255633 h 455708" name="T7"/>
              <a:gd fmla="*/ 0 w 455708" name="T8"/>
              <a:gd fmla="*/ 127816 h 455708" name="T9"/>
              <a:gd fmla="*/ 59182 w 455708" name="T10"/>
              <a:gd fmla="*/ 127816 h 455708" name="T11"/>
              <a:gd fmla="*/ 127818 w 455708" name="T12"/>
              <a:gd fmla="*/ 196451 h 455708" name="T13"/>
              <a:gd fmla="*/ 196453 w 455708" name="T14"/>
              <a:gd fmla="*/ 127816 h 455708" name="T15"/>
              <a:gd fmla="*/ 127818 w 455708" name="T16"/>
              <a:gd fmla="*/ 59181 h 455708" name="T17"/>
              <a:gd fmla="*/ 59182 w 455708" name="T18"/>
              <a:gd fmla="*/ 127816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4106" name="文本框 9"/>
          <p:cNvSpPr txBox="1">
            <a:spLocks noChangeArrowheads="1"/>
          </p:cNvSpPr>
          <p:nvPr/>
        </p:nvSpPr>
        <p:spPr bwMode="auto">
          <a:xfrm>
            <a:off x="1401763" y="2765425"/>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4107" name="文本框 31"/>
          <p:cNvSpPr txBox="1">
            <a:spLocks noChangeArrowheads="1"/>
          </p:cNvSpPr>
          <p:nvPr/>
        </p:nvSpPr>
        <p:spPr bwMode="auto">
          <a:xfrm>
            <a:off x="1401763" y="3057525"/>
            <a:ext cx="2682875"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4108" name="同心圆 16"/>
          <p:cNvSpPr/>
          <p:nvPr/>
        </p:nvSpPr>
        <p:spPr bwMode="auto">
          <a:xfrm>
            <a:off x="4700588" y="2757488"/>
            <a:ext cx="341312" cy="341312"/>
          </a:xfrm>
          <a:custGeom>
            <a:gdLst>
              <a:gd fmla="*/ 0 w 455708" name="T0"/>
              <a:gd fmla="*/ 127816 h 455708" name="T1"/>
              <a:gd fmla="*/ 127816 w 455708" name="T2"/>
              <a:gd fmla="*/ 0 h 455708" name="T3"/>
              <a:gd fmla="*/ 255633 w 455708" name="T4"/>
              <a:gd fmla="*/ 127816 h 455708" name="T5"/>
              <a:gd fmla="*/ 127816 w 455708" name="T6"/>
              <a:gd fmla="*/ 255633 h 455708" name="T7"/>
              <a:gd fmla="*/ 0 w 455708" name="T8"/>
              <a:gd fmla="*/ 127816 h 455708" name="T9"/>
              <a:gd fmla="*/ 59181 w 455708" name="T10"/>
              <a:gd fmla="*/ 127816 h 455708" name="T11"/>
              <a:gd fmla="*/ 127816 w 455708" name="T12"/>
              <a:gd fmla="*/ 196451 h 455708" name="T13"/>
              <a:gd fmla="*/ 196451 w 455708" name="T14"/>
              <a:gd fmla="*/ 127816 h 455708" name="T15"/>
              <a:gd fmla="*/ 127816 w 455708" name="T16"/>
              <a:gd fmla="*/ 59181 h 455708" name="T17"/>
              <a:gd fmla="*/ 59181 w 455708" name="T18"/>
              <a:gd fmla="*/ 127816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4109" name="文本框 9"/>
          <p:cNvSpPr txBox="1">
            <a:spLocks noChangeArrowheads="1"/>
          </p:cNvSpPr>
          <p:nvPr/>
        </p:nvSpPr>
        <p:spPr bwMode="auto">
          <a:xfrm>
            <a:off x="5202238" y="2765425"/>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4110" name="文本框 31"/>
          <p:cNvSpPr txBox="1">
            <a:spLocks noChangeArrowheads="1"/>
          </p:cNvSpPr>
          <p:nvPr/>
        </p:nvSpPr>
        <p:spPr bwMode="auto">
          <a:xfrm>
            <a:off x="5202238" y="3057525"/>
            <a:ext cx="2684462"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4111" name="同心圆 19"/>
          <p:cNvSpPr/>
          <p:nvPr/>
        </p:nvSpPr>
        <p:spPr bwMode="auto">
          <a:xfrm>
            <a:off x="4700588" y="1825625"/>
            <a:ext cx="341312" cy="341313"/>
          </a:xfrm>
          <a:custGeom>
            <a:gdLst>
              <a:gd fmla="*/ 0 w 455708" name="T0"/>
              <a:gd fmla="*/ 127818 h 455708" name="T1"/>
              <a:gd fmla="*/ 127816 w 455708" name="T2"/>
              <a:gd fmla="*/ 0 h 455708" name="T3"/>
              <a:gd fmla="*/ 255633 w 455708" name="T4"/>
              <a:gd fmla="*/ 127818 h 455708" name="T5"/>
              <a:gd fmla="*/ 127816 w 455708" name="T6"/>
              <a:gd fmla="*/ 255634 h 455708" name="T7"/>
              <a:gd fmla="*/ 0 w 455708" name="T8"/>
              <a:gd fmla="*/ 127818 h 455708" name="T9"/>
              <a:gd fmla="*/ 59181 w 455708" name="T10"/>
              <a:gd fmla="*/ 127818 h 455708" name="T11"/>
              <a:gd fmla="*/ 127816 w 455708" name="T12"/>
              <a:gd fmla="*/ 196453 h 455708" name="T13"/>
              <a:gd fmla="*/ 196451 w 455708" name="T14"/>
              <a:gd fmla="*/ 127818 h 455708" name="T15"/>
              <a:gd fmla="*/ 127816 w 455708" name="T16"/>
              <a:gd fmla="*/ 59182 h 455708" name="T17"/>
              <a:gd fmla="*/ 59181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4112" name="文本框 9"/>
          <p:cNvSpPr txBox="1">
            <a:spLocks noChangeArrowheads="1"/>
          </p:cNvSpPr>
          <p:nvPr/>
        </p:nvSpPr>
        <p:spPr bwMode="auto">
          <a:xfrm>
            <a:off x="5202238" y="1833563"/>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4113" name="文本框 31"/>
          <p:cNvSpPr txBox="1">
            <a:spLocks noChangeArrowheads="1"/>
          </p:cNvSpPr>
          <p:nvPr/>
        </p:nvSpPr>
        <p:spPr bwMode="auto">
          <a:xfrm>
            <a:off x="5202238" y="2127250"/>
            <a:ext cx="2684462"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cxnSp>
        <p:nvCxnSpPr>
          <p:cNvPr id="4114" name="AutoShape 18"/>
          <p:cNvCxnSpPr>
            <a:cxnSpLocks noChangeShapeType="1"/>
          </p:cNvCxnSpPr>
          <p:nvPr/>
        </p:nvCxnSpPr>
        <p:spPr bwMode="auto">
          <a:xfrm flipV="1">
            <a:off x="-6350" y="1327150"/>
            <a:ext cx="9144000" cy="1588"/>
          </a:xfrm>
          <a:prstGeom prst="straightConnector1">
            <a:avLst/>
          </a:prstGeom>
          <a:noFill/>
          <a:ln w="12700">
            <a:solidFill>
              <a:srgbClr val="2A577E"/>
            </a:solidFill>
            <a:miter lim="800000"/>
          </a:ln>
        </p:spPr>
      </p:cxnSp>
    </p:spTree>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011_image" id="5122" name="Picture 2"/>
          <p:cNvPicPr>
            <a:picLocks noChangeArrowheads="1" noChangeAspect="1"/>
          </p:cNvPicPr>
          <p:nvPr/>
        </p:nvPicPr>
        <p:blipFill>
          <a:blip r:embed="rId2"/>
          <a:stretch>
            <a:fillRect/>
          </a:stretch>
        </p:blipFill>
        <p:spPr bwMode="auto">
          <a:xfrm>
            <a:off x="0" y="644525"/>
            <a:ext cx="9144000" cy="3009900"/>
          </a:xfrm>
          <a:prstGeom prst="rect">
            <a:avLst/>
          </a:prstGeom>
          <a:noFill/>
          <a:ln w="9525">
            <a:noFill/>
            <a:miter lim="800000"/>
          </a:ln>
        </p:spPr>
      </p:pic>
      <p:sp>
        <p:nvSpPr>
          <p:cNvPr id="5123" name="文本框 43"/>
          <p:cNvSpPr>
            <a:spLocks noChangeArrowheads="1"/>
          </p:cNvSpPr>
          <p:nvPr/>
        </p:nvSpPr>
        <p:spPr bwMode="auto">
          <a:xfrm>
            <a:off x="641350" y="1093788"/>
            <a:ext cx="3651250" cy="1554480"/>
          </a:xfrm>
          <a:prstGeom prst="rect">
            <a:avLst/>
          </a:prstGeom>
          <a:noFill/>
          <a:ln w="9525">
            <a:noFill/>
            <a:miter lim="800000"/>
          </a:ln>
        </p:spPr>
        <p:txBody>
          <a:bodyPr>
            <a:spAutoFit/>
          </a:bodyPr>
          <a:lstStyle/>
          <a:p>
            <a:r>
              <a:rPr altLang="zh-CN" b="1" lang="en-US" sz="3200">
                <a:solidFill>
                  <a:srgbClr val="DDDDDD"/>
                </a:solidFill>
                <a:latin charset="-122" pitchFamily="34" typeface="微软雅黑"/>
                <a:ea charset="-122" pitchFamily="34" typeface="微软雅黑"/>
                <a:sym charset="-122" pitchFamily="34" typeface="微软雅黑"/>
              </a:rPr>
              <a:t>PLEASE</a:t>
            </a:r>
          </a:p>
          <a:p>
            <a:r>
              <a:rPr altLang="zh-CN" b="1" lang="en-US" sz="3200">
                <a:solidFill>
                  <a:srgbClr val="DDDDDD"/>
                </a:solidFill>
                <a:latin charset="-122" pitchFamily="34" typeface="微软雅黑"/>
                <a:ea charset="-122" pitchFamily="34" typeface="微软雅黑"/>
                <a:sym charset="-122" pitchFamily="34" typeface="微软雅黑"/>
              </a:rPr>
              <a:t>ADD YOUR</a:t>
            </a:r>
          </a:p>
          <a:p>
            <a:r>
              <a:rPr altLang="zh-CN" b="1" lang="en-US" sz="3200">
                <a:solidFill>
                  <a:srgbClr val="DDDDDD"/>
                </a:solidFill>
                <a:latin charset="-122" pitchFamily="34" typeface="微软雅黑"/>
                <a:ea charset="-122" pitchFamily="34" typeface="微软雅黑"/>
                <a:sym charset="-122" pitchFamily="34" typeface="微软雅黑"/>
              </a:rPr>
              <a:t>TITLE</a:t>
            </a:r>
          </a:p>
        </p:txBody>
      </p:sp>
      <p:sp>
        <p:nvSpPr>
          <p:cNvPr id="5124" name="同心圆 2"/>
          <p:cNvSpPr/>
          <p:nvPr/>
        </p:nvSpPr>
        <p:spPr bwMode="auto">
          <a:xfrm>
            <a:off x="276225" y="3894138"/>
            <a:ext cx="339725" cy="341312"/>
          </a:xfrm>
          <a:custGeom>
            <a:gdLst>
              <a:gd fmla="*/ 0 w 455708" name="T0"/>
              <a:gd fmla="*/ 127816 h 455708" name="T1"/>
              <a:gd fmla="*/ 126631 w 455708" name="T2"/>
              <a:gd fmla="*/ 0 h 455708" name="T3"/>
              <a:gd fmla="*/ 253261 w 455708" name="T4"/>
              <a:gd fmla="*/ 127816 h 455708" name="T5"/>
              <a:gd fmla="*/ 126631 w 455708" name="T6"/>
              <a:gd fmla="*/ 255633 h 455708" name="T7"/>
              <a:gd fmla="*/ 0 w 455708" name="T8"/>
              <a:gd fmla="*/ 127816 h 455708" name="T9"/>
              <a:gd fmla="*/ 58633 w 455708" name="T10"/>
              <a:gd fmla="*/ 127816 h 455708" name="T11"/>
              <a:gd fmla="*/ 126631 w 455708" name="T12"/>
              <a:gd fmla="*/ 196451 h 455708" name="T13"/>
              <a:gd fmla="*/ 194628 w 455708" name="T14"/>
              <a:gd fmla="*/ 127816 h 455708" name="T15"/>
              <a:gd fmla="*/ 126631 w 455708" name="T16"/>
              <a:gd fmla="*/ 59181 h 455708" name="T17"/>
              <a:gd fmla="*/ 58633 w 455708" name="T18"/>
              <a:gd fmla="*/ 127816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5125" name="文本框 9"/>
          <p:cNvSpPr txBox="1">
            <a:spLocks noChangeArrowheads="1"/>
          </p:cNvSpPr>
          <p:nvPr/>
        </p:nvSpPr>
        <p:spPr bwMode="auto">
          <a:xfrm>
            <a:off x="649288" y="3902075"/>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5126" name="文本框 31"/>
          <p:cNvSpPr txBox="1">
            <a:spLocks noChangeArrowheads="1"/>
          </p:cNvSpPr>
          <p:nvPr/>
        </p:nvSpPr>
        <p:spPr bwMode="auto">
          <a:xfrm>
            <a:off x="650875" y="4121150"/>
            <a:ext cx="2335213" cy="480060"/>
          </a:xfrm>
          <a:prstGeom prst="rect">
            <a:avLst/>
          </a:prstGeom>
          <a:noFill/>
          <a:ln w="9525">
            <a:noFill/>
            <a:miter lim="800000"/>
          </a:ln>
        </p:spPr>
        <p:txBody>
          <a:bodyPr bIns="34290" lIns="68580" rIns="68580" tIns="34290">
            <a:spAutoFit/>
          </a:bodyPr>
          <a:lstStyle/>
          <a:p>
            <a:pPr>
              <a:lnSpc>
                <a:spcPct val="150000"/>
              </a:lnSpc>
              <a:buFontTx/>
              <a:buNone/>
            </a:pPr>
            <a:r>
              <a:rPr altLang="zh-CN" lang="en-US" sz="900">
                <a:latin charset="-122" pitchFamily="34" typeface="微软雅黑"/>
                <a:ea charset="-122" pitchFamily="34" typeface="微软雅黑"/>
              </a:rPr>
              <a:t>WPS演示助您快速创建极具感染力的演示文稿，打造令人震撼的影院效果。</a:t>
            </a:r>
          </a:p>
        </p:txBody>
      </p:sp>
      <p:grpSp>
        <p:nvGrpSpPr>
          <p:cNvPr id="5127" name="Group 7"/>
          <p:cNvGrpSpPr/>
          <p:nvPr/>
        </p:nvGrpSpPr>
        <p:grpSpPr>
          <a:xfrm>
            <a:off x="3240088" y="3894138"/>
            <a:ext cx="2752725" cy="569912"/>
            <a:chExt cx="4334" cy="897"/>
          </a:xfrm>
        </p:grpSpPr>
        <p:sp>
          <p:nvSpPr>
            <p:cNvPr id="5134" name="同心圆 19"/>
            <p:cNvSpPr/>
            <p:nvPr/>
          </p:nvSpPr>
          <p:spPr bwMode="auto">
            <a:xfrm>
              <a:off x="0" y="0"/>
              <a:ext cx="538" cy="538"/>
            </a:xfrm>
            <a:custGeom>
              <a:gdLst>
                <a:gd fmla="*/ 0 w 455708" name="T0"/>
                <a:gd fmla="*/ 0 h 455708" name="T1"/>
                <a:gd fmla="*/ 0 w 455708" name="T2"/>
                <a:gd fmla="*/ 0 h 455708" name="T3"/>
                <a:gd fmla="*/ 1 w 455708" name="T4"/>
                <a:gd fmla="*/ 0 h 455708" name="T5"/>
                <a:gd fmla="*/ 0 w 455708" name="T6"/>
                <a:gd fmla="*/ 1 h 455708" name="T7"/>
                <a:gd fmla="*/ 0 w 455708" name="T8"/>
                <a:gd fmla="*/ 0 h 455708" name="T9"/>
                <a:gd fmla="*/ 0 w 455708" name="T10"/>
                <a:gd fmla="*/ 0 h 455708" name="T11"/>
                <a:gd fmla="*/ 0 w 455708" name="T12"/>
                <a:gd fmla="*/ 0 h 455708" name="T13"/>
                <a:gd fmla="*/ 0 w 455708" name="T14"/>
                <a:gd fmla="*/ 0 h 455708" name="T15"/>
                <a:gd fmla="*/ 0 w 455708" name="T16"/>
                <a:gd fmla="*/ 0 h 455708" name="T17"/>
                <a:gd fmla="*/ 0 w 455708" name="T18"/>
                <a:gd fmla="*/ 0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5135" name="文本框 9"/>
            <p:cNvSpPr txBox="1">
              <a:spLocks noChangeArrowheads="1"/>
            </p:cNvSpPr>
            <p:nvPr/>
          </p:nvSpPr>
          <p:spPr bwMode="auto">
            <a:xfrm>
              <a:off x="591" y="13"/>
              <a:ext cx="2458" cy="468"/>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5136" name="文本框 31"/>
            <p:cNvSpPr txBox="1">
              <a:spLocks noChangeArrowheads="1"/>
            </p:cNvSpPr>
            <p:nvPr/>
          </p:nvSpPr>
          <p:spPr bwMode="auto">
            <a:xfrm>
              <a:off x="592" y="357"/>
              <a:ext cx="3743" cy="756"/>
            </a:xfrm>
            <a:prstGeom prst="rect">
              <a:avLst/>
            </a:prstGeom>
            <a:noFill/>
            <a:ln w="9525">
              <a:noFill/>
              <a:miter lim="800000"/>
            </a:ln>
          </p:spPr>
          <p:txBody>
            <a:bodyPr bIns="34290" lIns="68580" rIns="68580" tIns="34290">
              <a:spAutoFit/>
            </a:bodyPr>
            <a:lstStyle/>
            <a:p>
              <a:pPr>
                <a:lnSpc>
                  <a:spcPct val="150000"/>
                </a:lnSpc>
                <a:buFontTx/>
                <a:buNone/>
              </a:pPr>
              <a:r>
                <a:rPr altLang="zh-CN" lang="en-US" sz="900">
                  <a:latin charset="-122" pitchFamily="34" typeface="微软雅黑"/>
                  <a:ea charset="-122" pitchFamily="34" typeface="微软雅黑"/>
                </a:rPr>
                <a:t>WPS演示助您快速创建极具感染力的演示文稿，打造令人震撼的影院效果。</a:t>
              </a:r>
            </a:p>
          </p:txBody>
        </p:sp>
      </p:grpSp>
      <p:grpSp>
        <p:nvGrpSpPr>
          <p:cNvPr id="5128" name="Group 11"/>
          <p:cNvGrpSpPr/>
          <p:nvPr/>
        </p:nvGrpSpPr>
        <p:grpSpPr>
          <a:xfrm>
            <a:off x="6134100" y="3894138"/>
            <a:ext cx="2751138" cy="569912"/>
            <a:chExt cx="4334" cy="897"/>
          </a:xfrm>
        </p:grpSpPr>
        <p:sp>
          <p:nvSpPr>
            <p:cNvPr id="5131" name="同心圆 19"/>
            <p:cNvSpPr/>
            <p:nvPr/>
          </p:nvSpPr>
          <p:spPr bwMode="auto">
            <a:xfrm>
              <a:off x="0" y="0"/>
              <a:ext cx="538" cy="538"/>
            </a:xfrm>
            <a:custGeom>
              <a:gdLst>
                <a:gd fmla="*/ 0 w 455708" name="T0"/>
                <a:gd fmla="*/ 0 h 455708" name="T1"/>
                <a:gd fmla="*/ 0 w 455708" name="T2"/>
                <a:gd fmla="*/ 0 h 455708" name="T3"/>
                <a:gd fmla="*/ 1 w 455708" name="T4"/>
                <a:gd fmla="*/ 0 h 455708" name="T5"/>
                <a:gd fmla="*/ 0 w 455708" name="T6"/>
                <a:gd fmla="*/ 1 h 455708" name="T7"/>
                <a:gd fmla="*/ 0 w 455708" name="T8"/>
                <a:gd fmla="*/ 0 h 455708" name="T9"/>
                <a:gd fmla="*/ 0 w 455708" name="T10"/>
                <a:gd fmla="*/ 0 h 455708" name="T11"/>
                <a:gd fmla="*/ 0 w 455708" name="T12"/>
                <a:gd fmla="*/ 0 h 455708" name="T13"/>
                <a:gd fmla="*/ 0 w 455708" name="T14"/>
                <a:gd fmla="*/ 0 h 455708" name="T15"/>
                <a:gd fmla="*/ 0 w 455708" name="T16"/>
                <a:gd fmla="*/ 0 h 455708" name="T17"/>
                <a:gd fmla="*/ 0 w 455708" name="T18"/>
                <a:gd fmla="*/ 0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round/>
            </a:ln>
          </p:spPr>
          <p:txBody>
            <a:bodyPr anchor="ctr"/>
            <a:lstStyle/>
            <a:p>
              <a:endParaRPr altLang="en-US" lang="zh-CN"/>
            </a:p>
          </p:txBody>
        </p:sp>
        <p:sp>
          <p:nvSpPr>
            <p:cNvPr id="5132" name="文本框 9"/>
            <p:cNvSpPr txBox="1">
              <a:spLocks noChangeArrowheads="1"/>
            </p:cNvSpPr>
            <p:nvPr/>
          </p:nvSpPr>
          <p:spPr bwMode="auto">
            <a:xfrm>
              <a:off x="591" y="13"/>
              <a:ext cx="2458" cy="468"/>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5133" name="文本框 31"/>
            <p:cNvSpPr txBox="1">
              <a:spLocks noChangeArrowheads="1"/>
            </p:cNvSpPr>
            <p:nvPr/>
          </p:nvSpPr>
          <p:spPr bwMode="auto">
            <a:xfrm>
              <a:off x="592" y="357"/>
              <a:ext cx="3743" cy="756"/>
            </a:xfrm>
            <a:prstGeom prst="rect">
              <a:avLst/>
            </a:prstGeom>
            <a:noFill/>
            <a:ln w="9525">
              <a:noFill/>
              <a:miter lim="800000"/>
            </a:ln>
          </p:spPr>
          <p:txBody>
            <a:bodyPr bIns="34290" lIns="68580" rIns="68580" tIns="34290">
              <a:spAutoFit/>
            </a:bodyPr>
            <a:lstStyle/>
            <a:p>
              <a:pPr>
                <a:lnSpc>
                  <a:spcPct val="150000"/>
                </a:lnSpc>
                <a:buFontTx/>
                <a:buNone/>
              </a:pPr>
              <a:r>
                <a:rPr altLang="zh-CN" lang="en-US" sz="900">
                  <a:latin charset="-122" pitchFamily="34" typeface="微软雅黑"/>
                  <a:ea charset="-122" pitchFamily="34" typeface="微软雅黑"/>
                </a:rPr>
                <a:t>WPS演示助您快速创建极具感染力的演示文稿，打造令人震撼的影院效果。</a:t>
              </a:r>
            </a:p>
          </p:txBody>
        </p:sp>
      </p:grpSp>
      <p:sp>
        <p:nvSpPr>
          <p:cNvPr id="5129" name="AutoShape 15"/>
          <p:cNvSpPr>
            <a:spLocks noChangeArrowheads="1"/>
          </p:cNvSpPr>
          <p:nvPr/>
        </p:nvSpPr>
        <p:spPr bwMode="auto">
          <a:xfrm>
            <a:off x="809625" y="290513"/>
            <a:ext cx="941388" cy="609600"/>
          </a:xfrm>
          <a:prstGeom prst="wedgeRoundRectCallout">
            <a:avLst>
              <a:gd fmla="val -43750" name="adj1"/>
              <a:gd fmla="val 70000" name="adj2"/>
              <a:gd fmla="val 16667" name="adj3"/>
            </a:avLst>
          </a:prstGeom>
          <a:solidFill>
            <a:srgbClr val="2A577E"/>
          </a:solidFill>
          <a:ln w="9525">
            <a:solidFill>
              <a:schemeClr val="bg1"/>
            </a:solidFill>
            <a:miter lim="800000"/>
          </a:ln>
        </p:spPr>
        <p:txBody>
          <a:bodyPr anchor="ctr" bIns="36195" lIns="68580" rIns="68580" tIns="36195"/>
          <a:lstStyle/>
          <a:p>
            <a:pPr algn="ctr"/>
            <a:endParaRPr altLang="en-US" lang="zh-CN" sz="1300">
              <a:solidFill>
                <a:srgbClr val="FFFFFF"/>
              </a:solidFill>
            </a:endParaRPr>
          </a:p>
        </p:txBody>
      </p:sp>
      <p:sp>
        <p:nvSpPr>
          <p:cNvPr id="5130" name="文本框 4"/>
          <p:cNvSpPr txBox="1">
            <a:spLocks noChangeArrowheads="1"/>
          </p:cNvSpPr>
          <p:nvPr/>
        </p:nvSpPr>
        <p:spPr bwMode="auto">
          <a:xfrm>
            <a:off x="836613" y="398463"/>
            <a:ext cx="922337" cy="373380"/>
          </a:xfrm>
          <a:prstGeom prst="rect">
            <a:avLst/>
          </a:prstGeom>
          <a:noFill/>
          <a:ln w="9525">
            <a:noFill/>
            <a:miter lim="800000"/>
          </a:ln>
        </p:spPr>
        <p:txBody>
          <a:bodyPr bIns="34290" lIns="68580" rIns="68580" tIns="34290">
            <a:spAutoFit/>
          </a:bodyPr>
          <a:lstStyle/>
          <a:p>
            <a:r>
              <a:rPr altLang="en-US" lang="zh-CN" sz="2000">
                <a:solidFill>
                  <a:schemeClr val="bg1"/>
                </a:solidFill>
                <a:latin charset="-122" pitchFamily="34" typeface="微软雅黑"/>
                <a:ea charset="-122" pitchFamily="34" typeface="微软雅黑"/>
              </a:rPr>
              <a:t>过渡页</a:t>
            </a:r>
          </a:p>
        </p:txBody>
      </p:sp>
    </p:spTree>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146" name="同心圆 2"/>
          <p:cNvSpPr/>
          <p:nvPr/>
        </p:nvSpPr>
        <p:spPr bwMode="auto">
          <a:xfrm>
            <a:off x="1979613" y="3070225"/>
            <a:ext cx="341312" cy="341313"/>
          </a:xfrm>
          <a:custGeom>
            <a:gdLst>
              <a:gd fmla="*/ 0 w 455708" name="T0"/>
              <a:gd fmla="*/ 127818 h 455708" name="T1"/>
              <a:gd fmla="*/ 127816 w 455708" name="T2"/>
              <a:gd fmla="*/ 0 h 455708" name="T3"/>
              <a:gd fmla="*/ 255633 w 455708" name="T4"/>
              <a:gd fmla="*/ 127818 h 455708" name="T5"/>
              <a:gd fmla="*/ 127816 w 455708" name="T6"/>
              <a:gd fmla="*/ 255634 h 455708" name="T7"/>
              <a:gd fmla="*/ 0 w 455708" name="T8"/>
              <a:gd fmla="*/ 127818 h 455708" name="T9"/>
              <a:gd fmla="*/ 59181 w 455708" name="T10"/>
              <a:gd fmla="*/ 127818 h 455708" name="T11"/>
              <a:gd fmla="*/ 127816 w 455708" name="T12"/>
              <a:gd fmla="*/ 196453 h 455708" name="T13"/>
              <a:gd fmla="*/ 196451 w 455708" name="T14"/>
              <a:gd fmla="*/ 127818 h 455708" name="T15"/>
              <a:gd fmla="*/ 127816 w 455708" name="T16"/>
              <a:gd fmla="*/ 59182 h 455708" name="T17"/>
              <a:gd fmla="*/ 59181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6147" name="文本框 9"/>
          <p:cNvSpPr txBox="1">
            <a:spLocks noChangeArrowheads="1"/>
          </p:cNvSpPr>
          <p:nvPr/>
        </p:nvSpPr>
        <p:spPr bwMode="auto">
          <a:xfrm>
            <a:off x="1455738" y="3482975"/>
            <a:ext cx="1560512"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6148" name="文本框 31"/>
          <p:cNvSpPr txBox="1">
            <a:spLocks noChangeArrowheads="1"/>
          </p:cNvSpPr>
          <p:nvPr/>
        </p:nvSpPr>
        <p:spPr bwMode="auto">
          <a:xfrm>
            <a:off x="1208088" y="3735388"/>
            <a:ext cx="2036762" cy="525780"/>
          </a:xfrm>
          <a:prstGeom prst="rect">
            <a:avLst/>
          </a:prstGeom>
          <a:noFill/>
          <a:ln w="9525">
            <a:noFill/>
            <a:miter lim="800000"/>
          </a:ln>
        </p:spPr>
        <p:txBody>
          <a:bodyPr bIns="34290" lIns="68580" rIns="68580" tIns="34290">
            <a:spAutoFit/>
          </a:bodyPr>
          <a:lstStyle/>
          <a:p>
            <a:pPr algn="ct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6149" name="椭圆 1"/>
          <p:cNvSpPr>
            <a:spLocks noChangeArrowheads="1"/>
          </p:cNvSpPr>
          <p:nvPr/>
        </p:nvSpPr>
        <p:spPr bwMode="auto">
          <a:xfrm>
            <a:off x="1527175" y="1638300"/>
            <a:ext cx="1244600" cy="1241425"/>
          </a:xfrm>
          <a:prstGeom prst="ellipse">
            <a:avLst/>
          </a:prstGeom>
          <a:blipFill dpi="0" rotWithShape="1">
            <a:blip r:embed="rId2"/>
            <a:stretch>
              <a:fillRect/>
            </a:stretch>
          </a:blipFill>
          <a:ln w="12700">
            <a:solidFill>
              <a:srgbClr val="7F7F7F"/>
            </a:solidFill>
            <a:miter lim="800000"/>
          </a:ln>
        </p:spPr>
        <p:txBody>
          <a:bodyPr anchor="ctr" bIns="34290" lIns="68580" rIns="68580" tIns="34290"/>
          <a:lstStyle/>
          <a:p>
            <a:pPr algn="ctr"/>
            <a:endParaRPr altLang="en-US" lang="zh-CN" sz="1300">
              <a:solidFill>
                <a:srgbClr val="FFFFFF"/>
              </a:solidFill>
            </a:endParaRPr>
          </a:p>
        </p:txBody>
      </p:sp>
      <p:sp>
        <p:nvSpPr>
          <p:cNvPr id="6150" name="椭圆 15"/>
          <p:cNvSpPr>
            <a:spLocks noChangeArrowheads="1"/>
          </p:cNvSpPr>
          <p:nvPr/>
        </p:nvSpPr>
        <p:spPr bwMode="auto">
          <a:xfrm>
            <a:off x="4130675" y="1638300"/>
            <a:ext cx="1243013" cy="1241425"/>
          </a:xfrm>
          <a:prstGeom prst="ellipse">
            <a:avLst/>
          </a:prstGeom>
          <a:blipFill dpi="0" rotWithShape="1">
            <a:blip r:embed="rId2"/>
            <a:stretch>
              <a:fillRect/>
            </a:stretch>
          </a:blipFill>
          <a:ln w="12700">
            <a:solidFill>
              <a:srgbClr val="7F7F7F"/>
            </a:solidFill>
            <a:miter lim="800000"/>
          </a:ln>
        </p:spPr>
        <p:txBody>
          <a:bodyPr anchor="ctr" bIns="34290" lIns="68580" rIns="68580" tIns="34290"/>
          <a:lstStyle/>
          <a:p>
            <a:pPr algn="ctr"/>
            <a:endParaRPr altLang="en-US" lang="zh-CN" sz="1300">
              <a:solidFill>
                <a:srgbClr val="FFFFFF"/>
              </a:solidFill>
            </a:endParaRPr>
          </a:p>
        </p:txBody>
      </p:sp>
      <p:sp>
        <p:nvSpPr>
          <p:cNvPr id="6151" name="椭圆 16"/>
          <p:cNvSpPr>
            <a:spLocks noChangeArrowheads="1"/>
          </p:cNvSpPr>
          <p:nvPr/>
        </p:nvSpPr>
        <p:spPr bwMode="auto">
          <a:xfrm>
            <a:off x="6732588" y="1638300"/>
            <a:ext cx="1243012" cy="1241425"/>
          </a:xfrm>
          <a:prstGeom prst="ellipse">
            <a:avLst/>
          </a:prstGeom>
          <a:blipFill dpi="0" rotWithShape="1">
            <a:blip r:embed="rId3"/>
            <a:stretch>
              <a:fillRect/>
            </a:stretch>
          </a:blipFill>
          <a:ln w="12700">
            <a:solidFill>
              <a:srgbClr val="7F7F7F"/>
            </a:solidFill>
            <a:miter lim="800000"/>
          </a:ln>
        </p:spPr>
        <p:txBody>
          <a:bodyPr anchor="ctr" bIns="34290" lIns="68580" rIns="68580" tIns="34290"/>
          <a:lstStyle/>
          <a:p>
            <a:pPr algn="ctr"/>
            <a:endParaRPr altLang="en-US" lang="zh-CN" sz="1300">
              <a:solidFill>
                <a:srgbClr val="FFFFFF"/>
              </a:solidFill>
            </a:endParaRPr>
          </a:p>
        </p:txBody>
      </p:sp>
      <p:sp>
        <p:nvSpPr>
          <p:cNvPr id="6152" name="同心圆 17"/>
          <p:cNvSpPr/>
          <p:nvPr/>
        </p:nvSpPr>
        <p:spPr bwMode="auto">
          <a:xfrm>
            <a:off x="4613275" y="3070225"/>
            <a:ext cx="341313" cy="341313"/>
          </a:xfrm>
          <a:custGeom>
            <a:gdLst>
              <a:gd fmla="*/ 0 w 455708" name="T0"/>
              <a:gd fmla="*/ 127818 h 455708" name="T1"/>
              <a:gd fmla="*/ 127818 w 455708" name="T2"/>
              <a:gd fmla="*/ 0 h 455708" name="T3"/>
              <a:gd fmla="*/ 255634 w 455708" name="T4"/>
              <a:gd fmla="*/ 127818 h 455708" name="T5"/>
              <a:gd fmla="*/ 127818 w 455708" name="T6"/>
              <a:gd fmla="*/ 255634 h 455708" name="T7"/>
              <a:gd fmla="*/ 0 w 455708" name="T8"/>
              <a:gd fmla="*/ 127818 h 455708" name="T9"/>
              <a:gd fmla="*/ 59182 w 455708" name="T10"/>
              <a:gd fmla="*/ 127818 h 455708" name="T11"/>
              <a:gd fmla="*/ 127818 w 455708" name="T12"/>
              <a:gd fmla="*/ 196453 h 455708" name="T13"/>
              <a:gd fmla="*/ 196453 w 455708" name="T14"/>
              <a:gd fmla="*/ 127818 h 455708" name="T15"/>
              <a:gd fmla="*/ 127818 w 455708" name="T16"/>
              <a:gd fmla="*/ 59182 h 455708" name="T17"/>
              <a:gd fmla="*/ 59182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6153" name="文本框 9"/>
          <p:cNvSpPr txBox="1">
            <a:spLocks noChangeArrowheads="1"/>
          </p:cNvSpPr>
          <p:nvPr/>
        </p:nvSpPr>
        <p:spPr bwMode="auto">
          <a:xfrm>
            <a:off x="4089400" y="3482975"/>
            <a:ext cx="1560513"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6154" name="文本框 31"/>
          <p:cNvSpPr txBox="1">
            <a:spLocks noChangeArrowheads="1"/>
          </p:cNvSpPr>
          <p:nvPr/>
        </p:nvSpPr>
        <p:spPr bwMode="auto">
          <a:xfrm>
            <a:off x="3840162" y="3735388"/>
            <a:ext cx="2038350" cy="525780"/>
          </a:xfrm>
          <a:prstGeom prst="rect">
            <a:avLst/>
          </a:prstGeom>
          <a:noFill/>
          <a:ln w="9525">
            <a:noFill/>
            <a:miter lim="800000"/>
          </a:ln>
        </p:spPr>
        <p:txBody>
          <a:bodyPr bIns="34290" lIns="68580" rIns="68580" tIns="34290">
            <a:spAutoFit/>
          </a:bodyPr>
          <a:lstStyle/>
          <a:p>
            <a:pPr algn="ct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6155" name="同心圆 20"/>
          <p:cNvSpPr/>
          <p:nvPr/>
        </p:nvSpPr>
        <p:spPr bwMode="auto">
          <a:xfrm>
            <a:off x="7226300" y="3063875"/>
            <a:ext cx="341313" cy="341313"/>
          </a:xfrm>
          <a:custGeom>
            <a:gdLst>
              <a:gd fmla="*/ 0 w 455708" name="T0"/>
              <a:gd fmla="*/ 127818 h 455708" name="T1"/>
              <a:gd fmla="*/ 127818 w 455708" name="T2"/>
              <a:gd fmla="*/ 0 h 455708" name="T3"/>
              <a:gd fmla="*/ 255634 w 455708" name="T4"/>
              <a:gd fmla="*/ 127818 h 455708" name="T5"/>
              <a:gd fmla="*/ 127818 w 455708" name="T6"/>
              <a:gd fmla="*/ 255634 h 455708" name="T7"/>
              <a:gd fmla="*/ 0 w 455708" name="T8"/>
              <a:gd fmla="*/ 127818 h 455708" name="T9"/>
              <a:gd fmla="*/ 59182 w 455708" name="T10"/>
              <a:gd fmla="*/ 127818 h 455708" name="T11"/>
              <a:gd fmla="*/ 127818 w 455708" name="T12"/>
              <a:gd fmla="*/ 196453 h 455708" name="T13"/>
              <a:gd fmla="*/ 196453 w 455708" name="T14"/>
              <a:gd fmla="*/ 127818 h 455708" name="T15"/>
              <a:gd fmla="*/ 127818 w 455708" name="T16"/>
              <a:gd fmla="*/ 59182 h 455708" name="T17"/>
              <a:gd fmla="*/ 59182 w 455708" name="T18"/>
              <a:gd fmla="*/ 127818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6156" name="文本框 9"/>
          <p:cNvSpPr txBox="1">
            <a:spLocks noChangeArrowheads="1"/>
          </p:cNvSpPr>
          <p:nvPr/>
        </p:nvSpPr>
        <p:spPr bwMode="auto">
          <a:xfrm>
            <a:off x="6702425" y="3478213"/>
            <a:ext cx="1560513"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6157" name="文本框 31"/>
          <p:cNvSpPr txBox="1">
            <a:spLocks noChangeArrowheads="1"/>
          </p:cNvSpPr>
          <p:nvPr/>
        </p:nvSpPr>
        <p:spPr bwMode="auto">
          <a:xfrm>
            <a:off x="6453188" y="3727450"/>
            <a:ext cx="2036762" cy="525780"/>
          </a:xfrm>
          <a:prstGeom prst="rect">
            <a:avLst/>
          </a:prstGeom>
          <a:noFill/>
          <a:ln w="9525">
            <a:noFill/>
            <a:miter lim="800000"/>
          </a:ln>
        </p:spPr>
        <p:txBody>
          <a:bodyPr bIns="34290" lIns="68580" rIns="68580" tIns="34290">
            <a:spAutoFit/>
          </a:bodyPr>
          <a:lstStyle/>
          <a:p>
            <a:pPr algn="ct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6158" name="矩形 18"/>
          <p:cNvSpPr>
            <a:spLocks noChangeArrowheads="1"/>
          </p:cNvSpPr>
          <p:nvPr/>
        </p:nvSpPr>
        <p:spPr bwMode="auto">
          <a:xfrm>
            <a:off x="835025" y="500063"/>
            <a:ext cx="4838700"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6159"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6160"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6161" name="矩形 27"/>
          <p:cNvSpPr>
            <a:spLocks noChangeArrowheads="1"/>
          </p:cNvSpPr>
          <p:nvPr/>
        </p:nvSpPr>
        <p:spPr bwMode="auto">
          <a:xfrm>
            <a:off x="814388" y="930275"/>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170"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7171"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7172" name="同心圆 2"/>
          <p:cNvSpPr/>
          <p:nvPr/>
        </p:nvSpPr>
        <p:spPr bwMode="auto">
          <a:xfrm>
            <a:off x="927100" y="3378200"/>
            <a:ext cx="341313" cy="342900"/>
          </a:xfrm>
          <a:custGeom>
            <a:gdLst>
              <a:gd fmla="*/ 0 w 455708" name="T0"/>
              <a:gd fmla="*/ 129009 h 455708" name="T1"/>
              <a:gd fmla="*/ 127818 w 455708" name="T2"/>
              <a:gd fmla="*/ 0 h 455708" name="T3"/>
              <a:gd fmla="*/ 255634 w 455708" name="T4"/>
              <a:gd fmla="*/ 129009 h 455708" name="T5"/>
              <a:gd fmla="*/ 127818 w 455708" name="T6"/>
              <a:gd fmla="*/ 258017 h 455708" name="T7"/>
              <a:gd fmla="*/ 0 w 455708" name="T8"/>
              <a:gd fmla="*/ 129009 h 455708" name="T9"/>
              <a:gd fmla="*/ 59182 w 455708" name="T10"/>
              <a:gd fmla="*/ 129009 h 455708" name="T11"/>
              <a:gd fmla="*/ 127818 w 455708" name="T12"/>
              <a:gd fmla="*/ 198283 h 455708" name="T13"/>
              <a:gd fmla="*/ 196453 w 455708" name="T14"/>
              <a:gd fmla="*/ 129009 h 455708" name="T15"/>
              <a:gd fmla="*/ 127818 w 455708" name="T16"/>
              <a:gd fmla="*/ 59734 h 455708" name="T17"/>
              <a:gd fmla="*/ 59182 w 455708" name="T18"/>
              <a:gd fmla="*/ 129009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7173" name="文本框 9"/>
          <p:cNvSpPr txBox="1">
            <a:spLocks noChangeArrowheads="1"/>
          </p:cNvSpPr>
          <p:nvPr/>
        </p:nvSpPr>
        <p:spPr bwMode="auto">
          <a:xfrm>
            <a:off x="1268413" y="3421063"/>
            <a:ext cx="1562100"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7174" name="文本框 31"/>
          <p:cNvSpPr txBox="1">
            <a:spLocks noChangeArrowheads="1"/>
          </p:cNvSpPr>
          <p:nvPr/>
        </p:nvSpPr>
        <p:spPr bwMode="auto">
          <a:xfrm>
            <a:off x="1268413" y="3714750"/>
            <a:ext cx="2684462"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pic>
        <p:nvPicPr>
          <p:cNvPr id="7175" name="图片 6"/>
          <p:cNvPicPr>
            <a:picLocks noChangeAspect="1"/>
          </p:cNvPicPr>
          <p:nvPr/>
        </p:nvPicPr>
        <p:blipFill>
          <a:blip r:embed="rId2"/>
          <a:stretch>
            <a:fillRect/>
          </a:stretch>
        </p:blipFill>
        <p:spPr bwMode="auto">
          <a:xfrm>
            <a:off x="927100" y="1754188"/>
            <a:ext cx="3068638" cy="1498600"/>
          </a:xfrm>
          <a:prstGeom prst="rect">
            <a:avLst/>
          </a:prstGeom>
          <a:noFill/>
          <a:ln w="12700">
            <a:solidFill>
              <a:srgbClr val="A6A6A6"/>
            </a:solidFill>
            <a:miter lim="800000"/>
          </a:ln>
        </p:spPr>
      </p:pic>
      <p:pic>
        <p:nvPicPr>
          <p:cNvPr id="7176" name="图片 22"/>
          <p:cNvPicPr>
            <a:picLocks noChangeAspect="1"/>
          </p:cNvPicPr>
          <p:nvPr/>
        </p:nvPicPr>
        <p:blipFill>
          <a:blip r:embed="rId2"/>
          <a:stretch>
            <a:fillRect/>
          </a:stretch>
        </p:blipFill>
        <p:spPr bwMode="auto">
          <a:xfrm>
            <a:off x="5254625" y="1744663"/>
            <a:ext cx="3067050" cy="1500187"/>
          </a:xfrm>
          <a:prstGeom prst="rect">
            <a:avLst/>
          </a:prstGeom>
          <a:noFill/>
          <a:ln w="12700">
            <a:solidFill>
              <a:srgbClr val="A6A6A6"/>
            </a:solidFill>
            <a:miter lim="800000"/>
          </a:ln>
        </p:spPr>
      </p:pic>
      <p:sp>
        <p:nvSpPr>
          <p:cNvPr id="7177" name="同心圆 23"/>
          <p:cNvSpPr/>
          <p:nvPr/>
        </p:nvSpPr>
        <p:spPr bwMode="auto">
          <a:xfrm>
            <a:off x="5251450" y="3371850"/>
            <a:ext cx="341313" cy="339725"/>
          </a:xfrm>
          <a:custGeom>
            <a:gdLst>
              <a:gd fmla="*/ 0 w 455708" name="T0"/>
              <a:gd fmla="*/ 126631 h 455708" name="T1"/>
              <a:gd fmla="*/ 127818 w 455708" name="T2"/>
              <a:gd fmla="*/ 0 h 455708" name="T3"/>
              <a:gd fmla="*/ 255634 w 455708" name="T4"/>
              <a:gd fmla="*/ 126631 h 455708" name="T5"/>
              <a:gd fmla="*/ 127818 w 455708" name="T6"/>
              <a:gd fmla="*/ 253261 h 455708" name="T7"/>
              <a:gd fmla="*/ 0 w 455708" name="T8"/>
              <a:gd fmla="*/ 126631 h 455708" name="T9"/>
              <a:gd fmla="*/ 59182 w 455708" name="T10"/>
              <a:gd fmla="*/ 126631 h 455708" name="T11"/>
              <a:gd fmla="*/ 127818 w 455708" name="T12"/>
              <a:gd fmla="*/ 194628 h 455708" name="T13"/>
              <a:gd fmla="*/ 196453 w 455708" name="T14"/>
              <a:gd fmla="*/ 126631 h 455708" name="T15"/>
              <a:gd fmla="*/ 127818 w 455708" name="T16"/>
              <a:gd fmla="*/ 58633 h 455708" name="T17"/>
              <a:gd fmla="*/ 59182 w 455708" name="T18"/>
              <a:gd fmla="*/ 126631 h 45570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55708" name="T30"/>
              <a:gd fmla="*/ 0 h 455708" name="T31"/>
              <a:gd fmla="*/ 455708 w 455708" name="T32"/>
              <a:gd fmla="*/ 455708 h 45570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455708" w="455708">
                <a:moveTo>
                  <a:pt x="0" y="227854"/>
                </a:moveTo>
                <a:cubicBezTo>
                  <a:pt x="0" y="102014"/>
                  <a:pt x="102014" y="0"/>
                  <a:pt x="227854" y="0"/>
                </a:cubicBezTo>
                <a:cubicBezTo>
                  <a:pt x="353694" y="0"/>
                  <a:pt x="455708" y="102014"/>
                  <a:pt x="455708" y="227854"/>
                </a:cubicBezTo>
                <a:cubicBezTo>
                  <a:pt x="455708" y="353694"/>
                  <a:pt x="353694" y="455708"/>
                  <a:pt x="227854" y="455708"/>
                </a:cubicBezTo>
                <a:cubicBezTo>
                  <a:pt x="102014" y="455708"/>
                  <a:pt x="0" y="353694"/>
                  <a:pt x="0" y="227854"/>
                </a:cubicBezTo>
                <a:close/>
                <a:moveTo>
                  <a:pt x="105501" y="227854"/>
                </a:moveTo>
                <a:cubicBezTo>
                  <a:pt x="105501" y="295428"/>
                  <a:pt x="160280" y="350207"/>
                  <a:pt x="227854" y="350207"/>
                </a:cubicBezTo>
                <a:cubicBezTo>
                  <a:pt x="295428" y="350207"/>
                  <a:pt x="350207" y="295428"/>
                  <a:pt x="350207" y="227854"/>
                </a:cubicBezTo>
                <a:cubicBezTo>
                  <a:pt x="350207" y="160280"/>
                  <a:pt x="295428" y="105501"/>
                  <a:pt x="227854" y="105501"/>
                </a:cubicBezTo>
                <a:cubicBezTo>
                  <a:pt x="160280" y="105501"/>
                  <a:pt x="105501" y="160280"/>
                  <a:pt x="105501" y="227854"/>
                </a:cubicBezTo>
                <a:close/>
              </a:path>
            </a:pathLst>
          </a:custGeom>
          <a:noFill/>
          <a:ln w="12700">
            <a:solidFill>
              <a:srgbClr val="404040"/>
            </a:solidFill>
            <a:miter lim="800000"/>
          </a:ln>
        </p:spPr>
        <p:txBody>
          <a:bodyPr anchor="ctr"/>
          <a:lstStyle/>
          <a:p>
            <a:endParaRPr altLang="en-US" lang="zh-CN"/>
          </a:p>
        </p:txBody>
      </p:sp>
      <p:sp>
        <p:nvSpPr>
          <p:cNvPr id="7178" name="文本框 9"/>
          <p:cNvSpPr txBox="1">
            <a:spLocks noChangeArrowheads="1"/>
          </p:cNvSpPr>
          <p:nvPr/>
        </p:nvSpPr>
        <p:spPr bwMode="auto">
          <a:xfrm>
            <a:off x="5592762" y="3413125"/>
            <a:ext cx="1562100" cy="297180"/>
          </a:xfrm>
          <a:prstGeom prst="rect">
            <a:avLst/>
          </a:prstGeom>
          <a:noFill/>
          <a:ln w="9525">
            <a:noFill/>
            <a:miter lim="800000"/>
          </a:ln>
        </p:spPr>
        <p:txBody>
          <a:bodyPr bIns="34290" lIns="68580" rIns="68580" tIns="34290">
            <a:spAutoFit/>
          </a:bodyPr>
          <a:lstStyle/>
          <a:p>
            <a:pPr>
              <a:buFontTx/>
              <a:buNone/>
            </a:pPr>
            <a:r>
              <a:rPr altLang="zh-CN" b="1" lang="en-US" sz="1500">
                <a:solidFill>
                  <a:srgbClr val="404040"/>
                </a:solidFill>
                <a:latin charset="-122" pitchFamily="34" typeface="微软雅黑"/>
                <a:ea charset="-122" pitchFamily="34" typeface="微软雅黑"/>
              </a:rPr>
              <a:t>Add Your Title</a:t>
            </a:r>
          </a:p>
        </p:txBody>
      </p:sp>
      <p:sp>
        <p:nvSpPr>
          <p:cNvPr id="7179" name="文本框 31"/>
          <p:cNvSpPr txBox="1">
            <a:spLocks noChangeArrowheads="1"/>
          </p:cNvSpPr>
          <p:nvPr/>
        </p:nvSpPr>
        <p:spPr bwMode="auto">
          <a:xfrm>
            <a:off x="5592763" y="3705225"/>
            <a:ext cx="2684462" cy="373380"/>
          </a:xfrm>
          <a:prstGeom prst="rect">
            <a:avLst/>
          </a:prstGeom>
          <a:noFill/>
          <a:ln w="9525">
            <a:noFill/>
            <a:miter lim="800000"/>
          </a:ln>
        </p:spPr>
        <p:txBody>
          <a:bodyPr bIns="34290" lIns="68580" rIns="68580" tIns="34290">
            <a:spAutoFit/>
          </a:bodyPr>
          <a:lstStyle/>
          <a:p>
            <a:pPr>
              <a:buFontTx/>
              <a:buNone/>
            </a:pPr>
            <a:r>
              <a:rPr altLang="zh-CN" lang="en-US" sz="1000">
                <a:latin charset="-122" pitchFamily="34" typeface="微软雅黑"/>
                <a:ea charset="-122" pitchFamily="34" typeface="微软雅黑"/>
              </a:rPr>
              <a:t>WPS演示助您快速创建极具感染力的演示文稿，打造令人震撼的影院效果。</a:t>
            </a:r>
          </a:p>
        </p:txBody>
      </p:sp>
      <p:sp>
        <p:nvSpPr>
          <p:cNvPr id="7180" name="矩形 18"/>
          <p:cNvSpPr>
            <a:spLocks noChangeArrowheads="1"/>
          </p:cNvSpPr>
          <p:nvPr/>
        </p:nvSpPr>
        <p:spPr bwMode="auto">
          <a:xfrm>
            <a:off x="854075" y="531813"/>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7181" name="矩形 27"/>
          <p:cNvSpPr>
            <a:spLocks noChangeArrowheads="1"/>
          </p:cNvSpPr>
          <p:nvPr/>
        </p:nvSpPr>
        <p:spPr bwMode="auto">
          <a:xfrm>
            <a:off x="844550" y="930275"/>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bwMode="auto">
      <p:bgPr>
        <a:solidFill>
          <a:schemeClr val="bg1"/>
        </a:solidFill>
        <a:effectLst/>
      </p:bgPr>
    </p:bg>
    <p:spTree>
      <p:nvGrpSpPr>
        <p:cNvPr id="1" name=""/>
        <p:cNvGrpSpPr/>
        <p:nvPr/>
      </p:nvGrpSpPr>
      <p:grpSpPr>
        <a:xfrm>
          <a:off x="0" y="0"/>
          <a:ext cx="0" cy="0"/>
        </a:xfrm>
      </p:grpSpPr>
      <p:pic>
        <p:nvPicPr>
          <p:cNvPr descr="office6\wpsassist\cache\53b35d91a0b29" id="8194" name="Picture 2"/>
          <p:cNvPicPr>
            <a:picLocks noChangeArrowheads="1" noChangeAspect="1"/>
          </p:cNvPicPr>
          <p:nvPr/>
        </p:nvPicPr>
        <p:blipFill>
          <a:blip r:embed="rId2"/>
          <a:stretch>
            <a:fillRect/>
          </a:stretch>
        </p:blipFill>
        <p:spPr bwMode="auto">
          <a:xfrm>
            <a:off x="7758113" y="0"/>
            <a:ext cx="1131887" cy="5143500"/>
          </a:xfrm>
          <a:prstGeom prst="rect">
            <a:avLst/>
          </a:prstGeom>
          <a:noFill/>
          <a:ln w="9525">
            <a:noFill/>
            <a:miter lim="800000"/>
          </a:ln>
        </p:spPr>
      </p:pic>
      <p:sp>
        <p:nvSpPr>
          <p:cNvPr id="8195" name="椭圆 1"/>
          <p:cNvSpPr>
            <a:spLocks noChangeArrowheads="1"/>
          </p:cNvSpPr>
          <p:nvPr/>
        </p:nvSpPr>
        <p:spPr bwMode="auto">
          <a:xfrm>
            <a:off x="533400" y="2832100"/>
            <a:ext cx="808038" cy="850900"/>
          </a:xfrm>
          <a:prstGeom prst="ellipse">
            <a:avLst/>
          </a:prstGeom>
          <a:blipFill dpi="0" rotWithShape="1">
            <a:blip r:embed="rId3"/>
            <a:stretch>
              <a:fillRect/>
            </a:stretch>
          </a:blipFill>
          <a:ln w="34925">
            <a:solidFill>
              <a:schemeClr val="bg1"/>
            </a:solidFill>
            <a:round/>
          </a:ln>
        </p:spPr>
        <p:txBody>
          <a:bodyPr anchor="ctr"/>
          <a:lstStyle/>
          <a:p>
            <a:pPr algn="ctr"/>
            <a:endParaRPr altLang="zh-CN" lang="zh-CN" sz="1600">
              <a:solidFill>
                <a:srgbClr val="FFFFFF"/>
              </a:solidFill>
              <a:latin charset="-122" pitchFamily="2" typeface="宋体"/>
              <a:sym charset="-122" pitchFamily="2" typeface="宋体"/>
            </a:endParaRPr>
          </a:p>
        </p:txBody>
      </p:sp>
      <p:sp>
        <p:nvSpPr>
          <p:cNvPr id="8196" name="椭圆 9"/>
          <p:cNvSpPr>
            <a:spLocks noChangeArrowheads="1"/>
          </p:cNvSpPr>
          <p:nvPr/>
        </p:nvSpPr>
        <p:spPr bwMode="auto">
          <a:xfrm>
            <a:off x="2103438" y="1717675"/>
            <a:ext cx="820737" cy="850900"/>
          </a:xfrm>
          <a:prstGeom prst="ellipse">
            <a:avLst/>
          </a:prstGeom>
          <a:blipFill dpi="0" rotWithShape="1">
            <a:blip r:embed="rId4"/>
            <a:stretch>
              <a:fillRect/>
            </a:stretch>
          </a:blipFill>
          <a:ln w="34925">
            <a:solidFill>
              <a:schemeClr val="bg1"/>
            </a:solidFill>
            <a:round/>
          </a:ln>
        </p:spPr>
        <p:txBody>
          <a:bodyPr anchor="ctr"/>
          <a:lstStyle/>
          <a:p>
            <a:pPr algn="ctr"/>
            <a:endParaRPr altLang="zh-CN" lang="zh-CN" sz="900">
              <a:solidFill>
                <a:srgbClr val="FFFFFF"/>
              </a:solidFill>
              <a:latin charset="-122" pitchFamily="2" typeface="宋体"/>
              <a:sym charset="-122" pitchFamily="2" typeface="宋体"/>
            </a:endParaRPr>
          </a:p>
        </p:txBody>
      </p:sp>
      <p:sp>
        <p:nvSpPr>
          <p:cNvPr id="8197" name="椭圆 10"/>
          <p:cNvSpPr>
            <a:spLocks noChangeArrowheads="1"/>
          </p:cNvSpPr>
          <p:nvPr/>
        </p:nvSpPr>
        <p:spPr bwMode="auto">
          <a:xfrm>
            <a:off x="3275013" y="3251200"/>
            <a:ext cx="808037" cy="827088"/>
          </a:xfrm>
          <a:prstGeom prst="ellipse">
            <a:avLst/>
          </a:prstGeom>
          <a:blipFill dpi="0" rotWithShape="1">
            <a:blip r:embed="rId5"/>
            <a:stretch>
              <a:fillRect/>
            </a:stretch>
          </a:blipFill>
          <a:ln w="34925">
            <a:solidFill>
              <a:schemeClr val="bg1"/>
            </a:solidFill>
            <a:round/>
          </a:ln>
        </p:spPr>
        <p:txBody>
          <a:bodyPr anchor="ctr"/>
          <a:lstStyle/>
          <a:p>
            <a:pPr algn="ctr"/>
            <a:endParaRPr altLang="zh-CN" lang="zh-CN" sz="1600">
              <a:solidFill>
                <a:srgbClr val="FFFFFF"/>
              </a:solidFill>
              <a:latin charset="-122" pitchFamily="2" typeface="宋体"/>
              <a:sym charset="-122" pitchFamily="2" typeface="宋体"/>
            </a:endParaRPr>
          </a:p>
        </p:txBody>
      </p:sp>
      <p:sp>
        <p:nvSpPr>
          <p:cNvPr id="8198" name="椭圆 11"/>
          <p:cNvSpPr>
            <a:spLocks noChangeArrowheads="1"/>
          </p:cNvSpPr>
          <p:nvPr/>
        </p:nvSpPr>
        <p:spPr bwMode="auto">
          <a:xfrm>
            <a:off x="5026025" y="2246313"/>
            <a:ext cx="817563" cy="855662"/>
          </a:xfrm>
          <a:prstGeom prst="ellipse">
            <a:avLst/>
          </a:prstGeom>
          <a:blipFill dpi="0" rotWithShape="1">
            <a:blip r:embed="rId6"/>
            <a:stretch>
              <a:fillRect/>
            </a:stretch>
          </a:blipFill>
          <a:ln w="34925">
            <a:solidFill>
              <a:schemeClr val="bg1"/>
            </a:solidFill>
            <a:round/>
          </a:ln>
        </p:spPr>
        <p:txBody>
          <a:bodyPr anchor="ctr"/>
          <a:lstStyle/>
          <a:p>
            <a:pPr algn="ctr"/>
            <a:endParaRPr altLang="zh-CN" lang="zh-CN" sz="900">
              <a:solidFill>
                <a:srgbClr val="FFFFFF"/>
              </a:solidFill>
              <a:latin charset="-122" pitchFamily="2" typeface="宋体"/>
              <a:sym charset="-122" pitchFamily="2" typeface="宋体"/>
            </a:endParaRPr>
          </a:p>
        </p:txBody>
      </p:sp>
      <p:sp>
        <p:nvSpPr>
          <p:cNvPr id="8199" name="文本框 16"/>
          <p:cNvSpPr>
            <a:spLocks noChangeArrowheads="1"/>
          </p:cNvSpPr>
          <p:nvPr/>
        </p:nvSpPr>
        <p:spPr bwMode="auto">
          <a:xfrm>
            <a:off x="1341438" y="3021013"/>
            <a:ext cx="892175" cy="304800"/>
          </a:xfrm>
          <a:prstGeom prst="rect">
            <a:avLst/>
          </a:prstGeom>
          <a:noFill/>
          <a:ln w="9525">
            <a:noFill/>
            <a:miter lim="800000"/>
          </a:ln>
        </p:spPr>
        <p:txBody>
          <a:bodyPr>
            <a:spAutoFit/>
          </a:bodyPr>
          <a:lstStyle/>
          <a:p>
            <a:r>
              <a:rPr altLang="zh-CN" lang="en-US" sz="1400">
                <a:solidFill>
                  <a:schemeClr val="bg1"/>
                </a:solidFill>
                <a:latin charset="-122" pitchFamily="34" typeface="微软雅黑"/>
                <a:ea charset="-122" pitchFamily="34" typeface="微软雅黑"/>
                <a:sym charset="-122" pitchFamily="34" typeface="微软雅黑"/>
              </a:rPr>
              <a:t>Cathy</a:t>
            </a:r>
          </a:p>
        </p:txBody>
      </p:sp>
      <p:sp>
        <p:nvSpPr>
          <p:cNvPr id="8200" name="文本框 17"/>
          <p:cNvSpPr>
            <a:spLocks noChangeArrowheads="1"/>
          </p:cNvSpPr>
          <p:nvPr/>
        </p:nvSpPr>
        <p:spPr bwMode="auto">
          <a:xfrm>
            <a:off x="1339850" y="3219450"/>
            <a:ext cx="2228850" cy="365760"/>
          </a:xfrm>
          <a:prstGeom prst="rect">
            <a:avLst/>
          </a:prstGeom>
          <a:noFill/>
          <a:ln w="9525">
            <a:noFill/>
            <a:miter lim="800000"/>
          </a:ln>
        </p:spPr>
        <p:txBody>
          <a:bodyPr>
            <a:spAutoFit/>
          </a:bodyPr>
          <a:lstStyle/>
          <a:p>
            <a:r>
              <a:rPr altLang="zh-CN" lang="en-US" sz="900">
                <a:solidFill>
                  <a:schemeClr val="bg1"/>
                </a:solidFill>
                <a:latin charset="-122" pitchFamily="34" typeface="微软雅黑"/>
                <a:ea charset="-122" pitchFamily="34" typeface="微软雅黑"/>
                <a:sym charset="-122" pitchFamily="34" typeface="微软雅黑"/>
              </a:rPr>
              <a:t>ADD YOUR TEXT HERE</a:t>
            </a:r>
          </a:p>
          <a:p>
            <a:r>
              <a:rPr altLang="zh-CN" lang="en-US" sz="900">
                <a:solidFill>
                  <a:schemeClr val="bg1"/>
                </a:solidFill>
                <a:latin charset="-122" pitchFamily="34" typeface="微软雅黑"/>
                <a:ea charset="-122" pitchFamily="34" typeface="微软雅黑"/>
                <a:sym charset="-122" pitchFamily="34" typeface="微软雅黑"/>
              </a:rPr>
              <a:t>ADD YOUR TEXT HERE</a:t>
            </a:r>
          </a:p>
        </p:txBody>
      </p:sp>
      <p:sp>
        <p:nvSpPr>
          <p:cNvPr id="8201" name="文本框 18"/>
          <p:cNvSpPr>
            <a:spLocks noChangeArrowheads="1"/>
          </p:cNvSpPr>
          <p:nvPr/>
        </p:nvSpPr>
        <p:spPr bwMode="auto">
          <a:xfrm>
            <a:off x="2965450" y="1784350"/>
            <a:ext cx="890588" cy="304800"/>
          </a:xfrm>
          <a:prstGeom prst="rect">
            <a:avLst/>
          </a:prstGeom>
          <a:noFill/>
          <a:ln w="9525">
            <a:noFill/>
            <a:miter lim="800000"/>
          </a:ln>
        </p:spPr>
        <p:txBody>
          <a:bodyPr>
            <a:spAutoFit/>
          </a:bodyPr>
          <a:lstStyle/>
          <a:p>
            <a:r>
              <a:rPr altLang="zh-CN" lang="en-US" sz="1400">
                <a:solidFill>
                  <a:schemeClr val="bg1"/>
                </a:solidFill>
                <a:latin charset="-122" pitchFamily="34" typeface="微软雅黑"/>
                <a:ea charset="-122" pitchFamily="34" typeface="微软雅黑"/>
                <a:sym charset="-122" pitchFamily="34" typeface="微软雅黑"/>
              </a:rPr>
              <a:t>John</a:t>
            </a:r>
          </a:p>
        </p:txBody>
      </p:sp>
      <p:sp>
        <p:nvSpPr>
          <p:cNvPr id="8202" name="文本框 20"/>
          <p:cNvSpPr>
            <a:spLocks noChangeArrowheads="1"/>
          </p:cNvSpPr>
          <p:nvPr/>
        </p:nvSpPr>
        <p:spPr bwMode="auto">
          <a:xfrm>
            <a:off x="5848350" y="2389188"/>
            <a:ext cx="892175" cy="304800"/>
          </a:xfrm>
          <a:prstGeom prst="rect">
            <a:avLst/>
          </a:prstGeom>
          <a:noFill/>
          <a:ln w="9525">
            <a:noFill/>
            <a:miter lim="800000"/>
          </a:ln>
        </p:spPr>
        <p:txBody>
          <a:bodyPr>
            <a:spAutoFit/>
          </a:bodyPr>
          <a:lstStyle/>
          <a:p>
            <a:r>
              <a:rPr altLang="zh-CN" lang="en-US" sz="1400">
                <a:solidFill>
                  <a:schemeClr val="bg1"/>
                </a:solidFill>
                <a:latin charset="-122" pitchFamily="34" typeface="微软雅黑"/>
                <a:ea charset="-122" pitchFamily="34" typeface="微软雅黑"/>
                <a:sym charset="-122" pitchFamily="34" typeface="微软雅黑"/>
              </a:rPr>
              <a:t>Tony</a:t>
            </a:r>
          </a:p>
        </p:txBody>
      </p:sp>
      <p:sp>
        <p:nvSpPr>
          <p:cNvPr id="8203" name="文本框 22"/>
          <p:cNvSpPr>
            <a:spLocks noChangeArrowheads="1"/>
          </p:cNvSpPr>
          <p:nvPr/>
        </p:nvSpPr>
        <p:spPr bwMode="auto">
          <a:xfrm>
            <a:off x="4098925" y="3435350"/>
            <a:ext cx="890588" cy="304800"/>
          </a:xfrm>
          <a:prstGeom prst="rect">
            <a:avLst/>
          </a:prstGeom>
          <a:noFill/>
          <a:ln w="9525">
            <a:noFill/>
            <a:miter lim="800000"/>
          </a:ln>
        </p:spPr>
        <p:txBody>
          <a:bodyPr>
            <a:spAutoFit/>
          </a:bodyPr>
          <a:lstStyle/>
          <a:p>
            <a:r>
              <a:rPr altLang="zh-CN" lang="en-US" sz="1400">
                <a:solidFill>
                  <a:schemeClr val="bg1"/>
                </a:solidFill>
                <a:latin charset="-122" pitchFamily="34" typeface="微软雅黑"/>
                <a:ea charset="-122" pitchFamily="34" typeface="微软雅黑"/>
                <a:sym charset="-122" pitchFamily="34" typeface="微软雅黑"/>
              </a:rPr>
              <a:t>Tom</a:t>
            </a:r>
          </a:p>
        </p:txBody>
      </p:sp>
      <p:sp>
        <p:nvSpPr>
          <p:cNvPr id="8204" name="文本框 27"/>
          <p:cNvSpPr>
            <a:spLocks noChangeArrowheads="1"/>
          </p:cNvSpPr>
          <p:nvPr/>
        </p:nvSpPr>
        <p:spPr bwMode="auto">
          <a:xfrm>
            <a:off x="4110038" y="3668713"/>
            <a:ext cx="2228850" cy="365760"/>
          </a:xfrm>
          <a:prstGeom prst="rect">
            <a:avLst/>
          </a:prstGeom>
          <a:noFill/>
          <a:ln w="9525">
            <a:noFill/>
            <a:miter lim="800000"/>
          </a:ln>
        </p:spPr>
        <p:txBody>
          <a:bodyPr>
            <a:spAutoFit/>
          </a:bodyPr>
          <a:lstStyle/>
          <a:p>
            <a:r>
              <a:rPr altLang="zh-CN" lang="en-US" sz="900">
                <a:solidFill>
                  <a:schemeClr val="bg1"/>
                </a:solidFill>
                <a:latin charset="-122" pitchFamily="34" typeface="微软雅黑"/>
                <a:ea charset="-122" pitchFamily="34" typeface="微软雅黑"/>
                <a:sym charset="-122" pitchFamily="34" typeface="微软雅黑"/>
              </a:rPr>
              <a:t>ADD YOUR TEXT HERE</a:t>
            </a:r>
          </a:p>
          <a:p>
            <a:r>
              <a:rPr altLang="zh-CN" lang="en-US" sz="900">
                <a:solidFill>
                  <a:schemeClr val="bg1"/>
                </a:solidFill>
                <a:latin charset="-122" pitchFamily="34" typeface="微软雅黑"/>
                <a:ea charset="-122" pitchFamily="34" typeface="微软雅黑"/>
                <a:sym charset="-122" pitchFamily="34" typeface="微软雅黑"/>
              </a:rPr>
              <a:t>ADD YOUR TEXT HERE</a:t>
            </a:r>
          </a:p>
        </p:txBody>
      </p:sp>
      <p:sp>
        <p:nvSpPr>
          <p:cNvPr id="8205" name="文本框 28"/>
          <p:cNvSpPr>
            <a:spLocks noChangeArrowheads="1"/>
          </p:cNvSpPr>
          <p:nvPr/>
        </p:nvSpPr>
        <p:spPr bwMode="auto">
          <a:xfrm>
            <a:off x="2965450" y="2016125"/>
            <a:ext cx="2228850" cy="365760"/>
          </a:xfrm>
          <a:prstGeom prst="rect">
            <a:avLst/>
          </a:prstGeom>
          <a:noFill/>
          <a:ln w="9525">
            <a:noFill/>
            <a:miter lim="800000"/>
          </a:ln>
        </p:spPr>
        <p:txBody>
          <a:bodyPr>
            <a:spAutoFit/>
          </a:bodyPr>
          <a:lstStyle/>
          <a:p>
            <a:r>
              <a:rPr altLang="zh-CN" lang="en-US" sz="900">
                <a:solidFill>
                  <a:schemeClr val="bg1"/>
                </a:solidFill>
                <a:latin charset="-122" pitchFamily="34" typeface="微软雅黑"/>
                <a:ea charset="-122" pitchFamily="34" typeface="微软雅黑"/>
                <a:sym charset="-122" pitchFamily="34" typeface="微软雅黑"/>
              </a:rPr>
              <a:t>ADD YOUR TEXT HERE</a:t>
            </a:r>
          </a:p>
          <a:p>
            <a:r>
              <a:rPr altLang="zh-CN" lang="en-US" sz="900">
                <a:solidFill>
                  <a:schemeClr val="bg1"/>
                </a:solidFill>
                <a:latin charset="-122" pitchFamily="34" typeface="微软雅黑"/>
                <a:ea charset="-122" pitchFamily="34" typeface="微软雅黑"/>
                <a:sym charset="-122" pitchFamily="34" typeface="微软雅黑"/>
              </a:rPr>
              <a:t>ADD YOUR TEXT HERE</a:t>
            </a:r>
          </a:p>
        </p:txBody>
      </p:sp>
      <p:sp>
        <p:nvSpPr>
          <p:cNvPr id="8206" name="文本框 29"/>
          <p:cNvSpPr>
            <a:spLocks noChangeArrowheads="1"/>
          </p:cNvSpPr>
          <p:nvPr/>
        </p:nvSpPr>
        <p:spPr bwMode="auto">
          <a:xfrm>
            <a:off x="5872162" y="2609850"/>
            <a:ext cx="2228850" cy="365760"/>
          </a:xfrm>
          <a:prstGeom prst="rect">
            <a:avLst/>
          </a:prstGeom>
          <a:noFill/>
          <a:ln w="9525">
            <a:noFill/>
            <a:miter lim="800000"/>
          </a:ln>
        </p:spPr>
        <p:txBody>
          <a:bodyPr>
            <a:spAutoFit/>
          </a:bodyPr>
          <a:lstStyle/>
          <a:p>
            <a:r>
              <a:rPr altLang="zh-CN" lang="en-US" sz="900">
                <a:solidFill>
                  <a:schemeClr val="bg1"/>
                </a:solidFill>
                <a:latin charset="-122" pitchFamily="34" typeface="微软雅黑"/>
                <a:ea charset="-122" pitchFamily="34" typeface="微软雅黑"/>
                <a:sym charset="-122" pitchFamily="34" typeface="微软雅黑"/>
              </a:rPr>
              <a:t>ADD YOUR TEXT HERE</a:t>
            </a:r>
          </a:p>
          <a:p>
            <a:r>
              <a:rPr altLang="zh-CN" lang="en-US" sz="900">
                <a:solidFill>
                  <a:schemeClr val="bg1"/>
                </a:solidFill>
                <a:latin charset="-122" pitchFamily="34" typeface="微软雅黑"/>
                <a:ea charset="-122" pitchFamily="34" typeface="微软雅黑"/>
                <a:sym charset="-122" pitchFamily="34" typeface="微软雅黑"/>
              </a:rPr>
              <a:t>ADD YOUR TEXT HERE</a:t>
            </a:r>
          </a:p>
        </p:txBody>
      </p:sp>
      <p:sp>
        <p:nvSpPr>
          <p:cNvPr id="8207" name="文本框 30"/>
          <p:cNvSpPr>
            <a:spLocks noChangeArrowheads="1"/>
          </p:cNvSpPr>
          <p:nvPr/>
        </p:nvSpPr>
        <p:spPr bwMode="auto">
          <a:xfrm>
            <a:off x="4086225" y="4041775"/>
            <a:ext cx="3362325" cy="640080"/>
          </a:xfrm>
          <a:prstGeom prst="rect">
            <a:avLst/>
          </a:prstGeom>
          <a:noFill/>
          <a:ln w="9525">
            <a:noFill/>
            <a:miter lim="800000"/>
          </a:ln>
        </p:spPr>
        <p:txBody>
          <a:bodyPr>
            <a:spAutoFit/>
          </a:bodyPr>
          <a:lstStyle/>
          <a:p>
            <a:pPr>
              <a:lnSpc>
                <a:spcPct val="150000"/>
              </a:lnSpc>
            </a:pPr>
            <a:r>
              <a:rPr altLang="en-US" lang="zh-CN" sz="1200">
                <a:solidFill>
                  <a:srgbClr val="595E64"/>
                </a:solidFill>
                <a:latin charset="-122" pitchFamily="34" typeface="微软雅黑"/>
                <a:ea charset="-122" pitchFamily="34" typeface="微软雅黑"/>
                <a:sym charset="-122" pitchFamily="34" typeface="微软雅黑"/>
              </a:rPr>
              <a:t>1、背景为方形效果填充，可更换，或调透明度。</a:t>
            </a:r>
          </a:p>
          <a:p>
            <a:pPr>
              <a:lnSpc>
                <a:spcPct val="150000"/>
              </a:lnSpc>
            </a:pPr>
            <a:r>
              <a:rPr altLang="en-US" lang="zh-CN" sz="1200">
                <a:solidFill>
                  <a:srgbClr val="595E64"/>
                </a:solidFill>
                <a:latin charset="-122" pitchFamily="34" typeface="微软雅黑"/>
                <a:ea charset="-122" pitchFamily="34" typeface="微软雅黑"/>
                <a:sym charset="-122" pitchFamily="34" typeface="微软雅黑"/>
              </a:rPr>
              <a:t>2、高楼为元素图片可删可换</a:t>
            </a:r>
          </a:p>
        </p:txBody>
      </p:sp>
      <p:sp>
        <p:nvSpPr>
          <p:cNvPr id="8208"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8209"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8210" name="矩形 18"/>
          <p:cNvSpPr>
            <a:spLocks noChangeArrowheads="1"/>
          </p:cNvSpPr>
          <p:nvPr/>
        </p:nvSpPr>
        <p:spPr bwMode="auto">
          <a:xfrm>
            <a:off x="777875" y="512763"/>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8211" name="矩形 27"/>
          <p:cNvSpPr>
            <a:spLocks noChangeArrowheads="1"/>
          </p:cNvSpPr>
          <p:nvPr/>
        </p:nvSpPr>
        <p:spPr bwMode="auto">
          <a:xfrm>
            <a:off x="768350" y="911225"/>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218" name="圆角矩形 41"/>
          <p:cNvSpPr>
            <a:spLocks noChangeArrowheads="1"/>
          </p:cNvSpPr>
          <p:nvPr/>
        </p:nvSpPr>
        <p:spPr bwMode="auto">
          <a:xfrm>
            <a:off x="695325" y="2139950"/>
            <a:ext cx="1308100" cy="1917700"/>
          </a:xfrm>
          <a:prstGeom prst="roundRect">
            <a:avLst>
              <a:gd fmla="val 7931" name="adj"/>
            </a:avLst>
          </a:prstGeom>
          <a:solidFill>
            <a:srgbClr val="2A577E">
              <a:alpha val="58823"/>
            </a:srgbClr>
          </a:solidFill>
          <a:ln w="9525">
            <a:noFill/>
            <a:round/>
          </a:ln>
        </p:spPr>
        <p:txBody>
          <a:bodyPr anchor="ctr" bIns="46990" lIns="90170" rIns="90170" tIns="46990"/>
          <a:lstStyle/>
          <a:p>
            <a:pPr algn="ctr"/>
            <a:endParaRPr altLang="zh-CN" lang="zh-CN" sz="1200">
              <a:solidFill>
                <a:srgbClr val="FFFFFF"/>
              </a:solidFill>
              <a:ea charset="-122" pitchFamily="34" typeface="微软雅黑"/>
            </a:endParaRPr>
          </a:p>
        </p:txBody>
      </p:sp>
      <p:sp>
        <p:nvSpPr>
          <p:cNvPr id="9219" name="椭圆 40"/>
          <p:cNvSpPr>
            <a:spLocks noChangeArrowheads="1"/>
          </p:cNvSpPr>
          <p:nvPr/>
        </p:nvSpPr>
        <p:spPr bwMode="auto">
          <a:xfrm>
            <a:off x="1068388" y="1746250"/>
            <a:ext cx="533400" cy="533400"/>
          </a:xfrm>
          <a:prstGeom prst="ellipse">
            <a:avLst/>
          </a:prstGeom>
          <a:solidFill>
            <a:srgbClr val="FFCC00"/>
          </a:solidFill>
          <a:ln w="9525">
            <a:noFill/>
            <a:round/>
          </a:ln>
        </p:spPr>
        <p:txBody>
          <a:bodyPr anchor="ctr" bIns="46990" lIns="90170" rIns="90170" tIns="46990"/>
          <a:lstStyle/>
          <a:p>
            <a:pPr algn="ctr"/>
            <a:r>
              <a:rPr altLang="zh-CN" lang="en-US" sz="2000">
                <a:ea charset="-122" pitchFamily="34" typeface="微软雅黑"/>
              </a:rPr>
              <a:t>1</a:t>
            </a:r>
          </a:p>
        </p:txBody>
      </p:sp>
      <p:sp>
        <p:nvSpPr>
          <p:cNvPr id="9220" name="圆角矩形 42"/>
          <p:cNvSpPr>
            <a:spLocks noChangeArrowheads="1"/>
          </p:cNvSpPr>
          <p:nvPr/>
        </p:nvSpPr>
        <p:spPr bwMode="auto">
          <a:xfrm>
            <a:off x="2844800" y="2139950"/>
            <a:ext cx="1309688" cy="1917700"/>
          </a:xfrm>
          <a:prstGeom prst="roundRect">
            <a:avLst>
              <a:gd fmla="val 7931" name="adj"/>
            </a:avLst>
          </a:prstGeom>
          <a:solidFill>
            <a:srgbClr val="2A577E">
              <a:alpha val="58823"/>
            </a:srgbClr>
          </a:solidFill>
          <a:ln w="9525">
            <a:noFill/>
            <a:round/>
          </a:ln>
        </p:spPr>
        <p:txBody>
          <a:bodyPr anchor="ctr" bIns="46990" lIns="90170" rIns="90170" tIns="46990"/>
          <a:lstStyle/>
          <a:p>
            <a:pPr algn="ctr"/>
            <a:endParaRPr altLang="zh-CN" lang="zh-CN" sz="1200">
              <a:solidFill>
                <a:srgbClr val="FFFFFF"/>
              </a:solidFill>
              <a:ea charset="-122" pitchFamily="34" typeface="微软雅黑"/>
            </a:endParaRPr>
          </a:p>
        </p:txBody>
      </p:sp>
      <p:sp>
        <p:nvSpPr>
          <p:cNvPr id="9221" name="椭圆 43"/>
          <p:cNvSpPr>
            <a:spLocks noChangeArrowheads="1"/>
          </p:cNvSpPr>
          <p:nvPr/>
        </p:nvSpPr>
        <p:spPr bwMode="auto">
          <a:xfrm>
            <a:off x="3219450" y="1746250"/>
            <a:ext cx="533400" cy="533400"/>
          </a:xfrm>
          <a:prstGeom prst="ellipse">
            <a:avLst/>
          </a:prstGeom>
          <a:solidFill>
            <a:srgbClr val="FFCC00"/>
          </a:solidFill>
          <a:ln w="9525">
            <a:noFill/>
            <a:round/>
          </a:ln>
        </p:spPr>
        <p:txBody>
          <a:bodyPr anchor="ctr" bIns="46990" lIns="90170" rIns="90170" tIns="46990"/>
          <a:lstStyle/>
          <a:p>
            <a:pPr algn="ctr"/>
            <a:r>
              <a:rPr altLang="zh-CN" lang="en-US" sz="2000">
                <a:ea charset="-122" pitchFamily="34" typeface="微软雅黑"/>
              </a:rPr>
              <a:t>2</a:t>
            </a:r>
          </a:p>
        </p:txBody>
      </p:sp>
      <p:sp>
        <p:nvSpPr>
          <p:cNvPr id="9222" name="圆角矩形 44"/>
          <p:cNvSpPr>
            <a:spLocks noChangeArrowheads="1"/>
          </p:cNvSpPr>
          <p:nvPr/>
        </p:nvSpPr>
        <p:spPr bwMode="auto">
          <a:xfrm>
            <a:off x="4995863" y="2139950"/>
            <a:ext cx="1309687" cy="1917700"/>
          </a:xfrm>
          <a:prstGeom prst="roundRect">
            <a:avLst>
              <a:gd fmla="val 7931" name="adj"/>
            </a:avLst>
          </a:prstGeom>
          <a:solidFill>
            <a:srgbClr val="2A577E">
              <a:alpha val="58823"/>
            </a:srgbClr>
          </a:solidFill>
          <a:ln w="9525">
            <a:noFill/>
            <a:round/>
          </a:ln>
        </p:spPr>
        <p:txBody>
          <a:bodyPr anchor="ctr" bIns="46990" lIns="90170" rIns="90170" tIns="46990"/>
          <a:lstStyle/>
          <a:p>
            <a:pPr algn="ctr"/>
            <a:endParaRPr altLang="zh-CN" lang="zh-CN" sz="1200">
              <a:solidFill>
                <a:srgbClr val="FFFFFF"/>
              </a:solidFill>
              <a:ea charset="-122" pitchFamily="2" typeface="宋体"/>
            </a:endParaRPr>
          </a:p>
        </p:txBody>
      </p:sp>
      <p:sp>
        <p:nvSpPr>
          <p:cNvPr id="9223" name="椭圆 45"/>
          <p:cNvSpPr>
            <a:spLocks noChangeArrowheads="1"/>
          </p:cNvSpPr>
          <p:nvPr/>
        </p:nvSpPr>
        <p:spPr bwMode="auto">
          <a:xfrm>
            <a:off x="5368925" y="1746250"/>
            <a:ext cx="533400" cy="533400"/>
          </a:xfrm>
          <a:prstGeom prst="ellipse">
            <a:avLst/>
          </a:prstGeom>
          <a:solidFill>
            <a:srgbClr val="FFCC00"/>
          </a:solidFill>
          <a:ln w="9525">
            <a:noFill/>
            <a:round/>
          </a:ln>
        </p:spPr>
        <p:txBody>
          <a:bodyPr anchor="ctr" bIns="46990" lIns="90170" rIns="90170" tIns="46990"/>
          <a:lstStyle/>
          <a:p>
            <a:pPr algn="ctr"/>
            <a:r>
              <a:rPr altLang="zh-CN" lang="en-US" sz="2000">
                <a:ea charset="-122" pitchFamily="34" typeface="微软雅黑"/>
              </a:rPr>
              <a:t>3</a:t>
            </a:r>
          </a:p>
        </p:txBody>
      </p:sp>
      <p:sp>
        <p:nvSpPr>
          <p:cNvPr id="9224" name="圆角矩形 46"/>
          <p:cNvSpPr>
            <a:spLocks noChangeArrowheads="1"/>
          </p:cNvSpPr>
          <p:nvPr/>
        </p:nvSpPr>
        <p:spPr bwMode="auto">
          <a:xfrm>
            <a:off x="7146925" y="2139950"/>
            <a:ext cx="1309688" cy="1917700"/>
          </a:xfrm>
          <a:prstGeom prst="roundRect">
            <a:avLst>
              <a:gd fmla="val 7931" name="adj"/>
            </a:avLst>
          </a:prstGeom>
          <a:solidFill>
            <a:srgbClr val="2A577E">
              <a:alpha val="58823"/>
            </a:srgbClr>
          </a:solidFill>
          <a:ln w="9525">
            <a:noFill/>
            <a:round/>
          </a:ln>
        </p:spPr>
        <p:txBody>
          <a:bodyPr anchor="ctr" bIns="46990" lIns="90170" rIns="90170" tIns="46990"/>
          <a:lstStyle/>
          <a:p>
            <a:pPr algn="ctr"/>
            <a:endParaRPr altLang="zh-CN" lang="zh-CN" sz="1200">
              <a:solidFill>
                <a:srgbClr val="FFFFFF"/>
              </a:solidFill>
              <a:ea charset="-122" pitchFamily="34" typeface="微软雅黑"/>
            </a:endParaRPr>
          </a:p>
        </p:txBody>
      </p:sp>
      <p:sp>
        <p:nvSpPr>
          <p:cNvPr id="9225" name="椭圆 47"/>
          <p:cNvSpPr>
            <a:spLocks noChangeArrowheads="1"/>
          </p:cNvSpPr>
          <p:nvPr/>
        </p:nvSpPr>
        <p:spPr bwMode="auto">
          <a:xfrm>
            <a:off x="7519988" y="1746250"/>
            <a:ext cx="533400" cy="533400"/>
          </a:xfrm>
          <a:prstGeom prst="ellipse">
            <a:avLst/>
          </a:prstGeom>
          <a:solidFill>
            <a:srgbClr val="FFCC00"/>
          </a:solidFill>
          <a:ln w="9525">
            <a:noFill/>
            <a:round/>
          </a:ln>
        </p:spPr>
        <p:txBody>
          <a:bodyPr anchor="ctr" bIns="46990" lIns="90170" rIns="90170" tIns="46990"/>
          <a:lstStyle/>
          <a:p>
            <a:pPr algn="ctr"/>
            <a:r>
              <a:rPr altLang="zh-CN" lang="en-US" sz="2000">
                <a:ea charset="-122" pitchFamily="34" typeface="微软雅黑"/>
              </a:rPr>
              <a:t>4</a:t>
            </a:r>
          </a:p>
        </p:txBody>
      </p:sp>
      <p:sp>
        <p:nvSpPr>
          <p:cNvPr id="9226" name="文本框 52"/>
          <p:cNvSpPr>
            <a:spLocks noChangeArrowheads="1"/>
          </p:cNvSpPr>
          <p:nvPr/>
        </p:nvSpPr>
        <p:spPr bwMode="auto">
          <a:xfrm>
            <a:off x="722313" y="2303463"/>
            <a:ext cx="1255712" cy="335280"/>
          </a:xfrm>
          <a:prstGeom prst="rect">
            <a:avLst/>
          </a:prstGeom>
          <a:noFill/>
          <a:ln w="9525">
            <a:noFill/>
            <a:miter lim="800000"/>
          </a:ln>
        </p:spPr>
        <p:txBody>
          <a:bodyPr>
            <a:spAutoFit/>
          </a:bodyPr>
          <a:lstStyle/>
          <a:p>
            <a:pPr algn="ctr"/>
            <a:r>
              <a:rPr altLang="en-US" b="1" lang="zh-CN" sz="1600">
                <a:solidFill>
                  <a:schemeClr val="bg1"/>
                </a:solidFill>
                <a:latin charset="-122" pitchFamily="34" typeface="微软雅黑"/>
                <a:ea charset="-122" pitchFamily="34" typeface="微软雅黑"/>
                <a:sym charset="-122" pitchFamily="34" typeface="微软雅黑"/>
              </a:rPr>
              <a:t>整体方案</a:t>
            </a:r>
          </a:p>
        </p:txBody>
      </p:sp>
      <p:sp>
        <p:nvSpPr>
          <p:cNvPr id="9227" name="文本框 53"/>
          <p:cNvSpPr>
            <a:spLocks noChangeArrowheads="1"/>
          </p:cNvSpPr>
          <p:nvPr/>
        </p:nvSpPr>
        <p:spPr bwMode="auto">
          <a:xfrm>
            <a:off x="2857500" y="2303463"/>
            <a:ext cx="1257300" cy="335280"/>
          </a:xfrm>
          <a:prstGeom prst="rect">
            <a:avLst/>
          </a:prstGeom>
          <a:noFill/>
          <a:ln w="9525">
            <a:noFill/>
            <a:miter lim="800000"/>
          </a:ln>
        </p:spPr>
        <p:txBody>
          <a:bodyPr>
            <a:spAutoFit/>
          </a:bodyPr>
          <a:lstStyle/>
          <a:p>
            <a:pPr algn="ctr"/>
            <a:r>
              <a:rPr altLang="en-US" b="1" lang="zh-CN" sz="1600">
                <a:solidFill>
                  <a:schemeClr val="bg1"/>
                </a:solidFill>
                <a:latin charset="-122" pitchFamily="34" typeface="微软雅黑"/>
                <a:ea charset="-122" pitchFamily="34" typeface="微软雅黑"/>
                <a:sym charset="-122" pitchFamily="34" typeface="微软雅黑"/>
              </a:rPr>
              <a:t>逻辑结构</a:t>
            </a:r>
          </a:p>
        </p:txBody>
      </p:sp>
      <p:sp>
        <p:nvSpPr>
          <p:cNvPr id="9228" name="文本框 54"/>
          <p:cNvSpPr>
            <a:spLocks noChangeArrowheads="1"/>
          </p:cNvSpPr>
          <p:nvPr/>
        </p:nvSpPr>
        <p:spPr bwMode="auto">
          <a:xfrm>
            <a:off x="5022850" y="2305050"/>
            <a:ext cx="1255713" cy="335280"/>
          </a:xfrm>
          <a:prstGeom prst="rect">
            <a:avLst/>
          </a:prstGeom>
          <a:noFill/>
          <a:ln w="9525">
            <a:noFill/>
            <a:miter lim="800000"/>
          </a:ln>
        </p:spPr>
        <p:txBody>
          <a:bodyPr>
            <a:spAutoFit/>
          </a:bodyPr>
          <a:lstStyle/>
          <a:p>
            <a:pPr algn="ctr"/>
            <a:r>
              <a:rPr altLang="en-US" b="1" lang="zh-CN" sz="1600">
                <a:solidFill>
                  <a:schemeClr val="bg1"/>
                </a:solidFill>
                <a:latin charset="-122" pitchFamily="34" typeface="微软雅黑"/>
                <a:ea charset="-122" pitchFamily="34" typeface="微软雅黑"/>
                <a:sym charset="-122" pitchFamily="34" typeface="微软雅黑"/>
              </a:rPr>
              <a:t>内容为王</a:t>
            </a:r>
          </a:p>
        </p:txBody>
      </p:sp>
      <p:sp>
        <p:nvSpPr>
          <p:cNvPr id="9229" name="文本框 55"/>
          <p:cNvSpPr>
            <a:spLocks noChangeArrowheads="1"/>
          </p:cNvSpPr>
          <p:nvPr/>
        </p:nvSpPr>
        <p:spPr bwMode="auto">
          <a:xfrm>
            <a:off x="7172324" y="2311400"/>
            <a:ext cx="1257300" cy="335280"/>
          </a:xfrm>
          <a:prstGeom prst="rect">
            <a:avLst/>
          </a:prstGeom>
          <a:noFill/>
          <a:ln w="9525">
            <a:noFill/>
            <a:miter lim="800000"/>
          </a:ln>
        </p:spPr>
        <p:txBody>
          <a:bodyPr>
            <a:spAutoFit/>
          </a:bodyPr>
          <a:lstStyle/>
          <a:p>
            <a:pPr algn="ctr"/>
            <a:r>
              <a:rPr altLang="en-US" b="1" lang="zh-CN" sz="1600">
                <a:solidFill>
                  <a:schemeClr val="bg1"/>
                </a:solidFill>
                <a:latin charset="-122" pitchFamily="34" typeface="微软雅黑"/>
                <a:ea charset="-122" pitchFamily="34" typeface="微软雅黑"/>
                <a:sym charset="-122" pitchFamily="34" typeface="微软雅黑"/>
              </a:rPr>
              <a:t>专业性</a:t>
            </a:r>
          </a:p>
        </p:txBody>
      </p:sp>
      <p:sp>
        <p:nvSpPr>
          <p:cNvPr id="9230" name="直接连接符 57"/>
          <p:cNvSpPr>
            <a:spLocks noChangeShapeType="1"/>
          </p:cNvSpPr>
          <p:nvPr/>
        </p:nvSpPr>
        <p:spPr bwMode="auto">
          <a:xfrm>
            <a:off x="708025" y="2679700"/>
            <a:ext cx="1295400" cy="1588"/>
          </a:xfrm>
          <a:prstGeom prst="line">
            <a:avLst/>
          </a:prstGeom>
          <a:noFill/>
          <a:ln w="6350">
            <a:solidFill>
              <a:schemeClr val="bg1"/>
            </a:solidFill>
            <a:round/>
          </a:ln>
        </p:spPr>
        <p:txBody>
          <a:bodyPr/>
          <a:lstStyle/>
          <a:p>
            <a:endParaRPr altLang="en-US" lang="zh-CN"/>
          </a:p>
        </p:txBody>
      </p:sp>
      <p:sp>
        <p:nvSpPr>
          <p:cNvPr id="9231" name="直接连接符 59"/>
          <p:cNvSpPr>
            <a:spLocks noChangeShapeType="1"/>
          </p:cNvSpPr>
          <p:nvPr/>
        </p:nvSpPr>
        <p:spPr bwMode="auto">
          <a:xfrm>
            <a:off x="2870200" y="2679700"/>
            <a:ext cx="1296988" cy="1588"/>
          </a:xfrm>
          <a:prstGeom prst="line">
            <a:avLst/>
          </a:prstGeom>
          <a:noFill/>
          <a:ln w="6350">
            <a:solidFill>
              <a:schemeClr val="bg1"/>
            </a:solidFill>
            <a:round/>
          </a:ln>
        </p:spPr>
        <p:txBody>
          <a:bodyPr/>
          <a:lstStyle/>
          <a:p>
            <a:endParaRPr altLang="en-US" lang="zh-CN"/>
          </a:p>
        </p:txBody>
      </p:sp>
      <p:sp>
        <p:nvSpPr>
          <p:cNvPr id="9232" name="直接连接符 60"/>
          <p:cNvSpPr>
            <a:spLocks noChangeShapeType="1"/>
          </p:cNvSpPr>
          <p:nvPr/>
        </p:nvSpPr>
        <p:spPr bwMode="auto">
          <a:xfrm>
            <a:off x="5002213" y="2679700"/>
            <a:ext cx="1296987" cy="1588"/>
          </a:xfrm>
          <a:prstGeom prst="line">
            <a:avLst/>
          </a:prstGeom>
          <a:noFill/>
          <a:ln w="6350">
            <a:solidFill>
              <a:schemeClr val="bg1"/>
            </a:solidFill>
            <a:round/>
          </a:ln>
        </p:spPr>
        <p:txBody>
          <a:bodyPr/>
          <a:lstStyle/>
          <a:p>
            <a:endParaRPr altLang="en-US" lang="zh-CN"/>
          </a:p>
        </p:txBody>
      </p:sp>
      <p:sp>
        <p:nvSpPr>
          <p:cNvPr id="9233" name="直接连接符 61"/>
          <p:cNvSpPr>
            <a:spLocks noChangeShapeType="1"/>
          </p:cNvSpPr>
          <p:nvPr/>
        </p:nvSpPr>
        <p:spPr bwMode="auto">
          <a:xfrm>
            <a:off x="7132638" y="2679700"/>
            <a:ext cx="1296987" cy="1588"/>
          </a:xfrm>
          <a:prstGeom prst="line">
            <a:avLst/>
          </a:prstGeom>
          <a:noFill/>
          <a:ln w="6350">
            <a:solidFill>
              <a:schemeClr val="bg1"/>
            </a:solidFill>
            <a:round/>
          </a:ln>
        </p:spPr>
        <p:txBody>
          <a:bodyPr/>
          <a:lstStyle/>
          <a:p>
            <a:endParaRPr altLang="en-US" lang="zh-CN"/>
          </a:p>
        </p:txBody>
      </p:sp>
      <p:sp>
        <p:nvSpPr>
          <p:cNvPr id="9234" name="文本框 62"/>
          <p:cNvSpPr>
            <a:spLocks noChangeArrowheads="1"/>
          </p:cNvSpPr>
          <p:nvPr/>
        </p:nvSpPr>
        <p:spPr bwMode="auto">
          <a:xfrm>
            <a:off x="676275" y="2798763"/>
            <a:ext cx="1309688" cy="822960"/>
          </a:xfrm>
          <a:prstGeom prst="rect">
            <a:avLst/>
          </a:prstGeom>
          <a:noFill/>
          <a:ln w="9525">
            <a:noFill/>
            <a:miter lim="800000"/>
          </a:ln>
        </p:spPr>
        <p:txBody>
          <a:bodyPr>
            <a:spAutoFit/>
          </a:bodyPr>
          <a:lstStyle/>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配色方案</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字体选择</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版式设计</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构图方式</a:t>
            </a:r>
          </a:p>
        </p:txBody>
      </p:sp>
      <p:sp>
        <p:nvSpPr>
          <p:cNvPr id="9235" name="矩形 1"/>
          <p:cNvSpPr>
            <a:spLocks noChangeArrowheads="1"/>
          </p:cNvSpPr>
          <p:nvPr/>
        </p:nvSpPr>
        <p:spPr bwMode="auto">
          <a:xfrm>
            <a:off x="2827338" y="2798763"/>
            <a:ext cx="1335087" cy="640080"/>
          </a:xfrm>
          <a:prstGeom prst="rect">
            <a:avLst/>
          </a:prstGeom>
          <a:noFill/>
          <a:ln w="9525">
            <a:noFill/>
            <a:miter lim="800000"/>
          </a:ln>
        </p:spPr>
        <p:txBody>
          <a:bodyPr>
            <a:spAutoFit/>
          </a:bodyPr>
          <a:lstStyle/>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章节分类</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各章内容</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突出内容亮点</a:t>
            </a:r>
          </a:p>
        </p:txBody>
      </p:sp>
      <p:sp>
        <p:nvSpPr>
          <p:cNvPr id="9236" name="矩形 2"/>
          <p:cNvSpPr>
            <a:spLocks noChangeArrowheads="1"/>
          </p:cNvSpPr>
          <p:nvPr/>
        </p:nvSpPr>
        <p:spPr bwMode="auto">
          <a:xfrm>
            <a:off x="5002213" y="2798763"/>
            <a:ext cx="1296987" cy="822960"/>
          </a:xfrm>
          <a:prstGeom prst="rect">
            <a:avLst/>
          </a:prstGeom>
          <a:noFill/>
          <a:ln w="9525">
            <a:noFill/>
            <a:miter lim="800000"/>
          </a:ln>
        </p:spPr>
        <p:txBody>
          <a:bodyPr>
            <a:spAutoFit/>
          </a:bodyPr>
          <a:lstStyle/>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提炼内容</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观点犀利</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细节完美</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温和谦逊</a:t>
            </a:r>
          </a:p>
        </p:txBody>
      </p:sp>
      <p:sp>
        <p:nvSpPr>
          <p:cNvPr id="9237" name="矩形 3"/>
          <p:cNvSpPr>
            <a:spLocks noChangeArrowheads="1"/>
          </p:cNvSpPr>
          <p:nvPr/>
        </p:nvSpPr>
        <p:spPr bwMode="auto">
          <a:xfrm>
            <a:off x="7159624" y="2808288"/>
            <a:ext cx="1309688" cy="457200"/>
          </a:xfrm>
          <a:prstGeom prst="rect">
            <a:avLst/>
          </a:prstGeom>
          <a:noFill/>
          <a:ln w="9525">
            <a:noFill/>
            <a:miter lim="800000"/>
          </a:ln>
        </p:spPr>
        <p:txBody>
          <a:bodyPr>
            <a:spAutoFit/>
          </a:bodyPr>
          <a:lstStyle/>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措辞严谨专业</a:t>
            </a:r>
          </a:p>
          <a:p>
            <a:pPr indent="-285750" marL="285750">
              <a:lnSpc>
                <a:spcPct val="120000"/>
              </a:lnSpc>
              <a:buFont charset="2" pitchFamily="2" typeface="Wingdings"/>
              <a:buChar char="l"/>
            </a:pPr>
            <a:r>
              <a:rPr altLang="en-US" lang="zh-CN" sz="1000">
                <a:solidFill>
                  <a:schemeClr val="bg1"/>
                </a:solidFill>
                <a:latin charset="-122" pitchFamily="34" typeface="微软雅黑"/>
                <a:ea charset="-122" pitchFamily="34" typeface="微软雅黑"/>
                <a:sym charset="-122" pitchFamily="34" typeface="微软雅黑"/>
              </a:rPr>
              <a:t>风格严肃正式</a:t>
            </a:r>
          </a:p>
        </p:txBody>
      </p:sp>
      <p:sp>
        <p:nvSpPr>
          <p:cNvPr id="9238"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9239"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9240" name="矩形 18"/>
          <p:cNvSpPr>
            <a:spLocks noChangeArrowheads="1"/>
          </p:cNvSpPr>
          <p:nvPr/>
        </p:nvSpPr>
        <p:spPr bwMode="auto">
          <a:xfrm>
            <a:off x="777875" y="498475"/>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9241" name="矩形 27"/>
          <p:cNvSpPr>
            <a:spLocks noChangeArrowheads="1"/>
          </p:cNvSpPr>
          <p:nvPr/>
        </p:nvSpPr>
        <p:spPr bwMode="auto">
          <a:xfrm>
            <a:off x="768350" y="896938"/>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spTree>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0242" name="Group 2"/>
          <p:cNvGrpSpPr/>
          <p:nvPr/>
        </p:nvGrpSpPr>
        <p:grpSpPr>
          <a:xfrm>
            <a:off x="6677025" y="2084388"/>
            <a:ext cx="1955800" cy="1955800"/>
            <a:chExt cx="1232" cy="1232"/>
          </a:xfrm>
        </p:grpSpPr>
        <p:sp>
          <p:nvSpPr>
            <p:cNvPr id="10258" name="Freeform 3"/>
            <p:cNvSpPr>
              <a:spLocks noEditPoints="1"/>
            </p:cNvSpPr>
            <p:nvPr/>
          </p:nvSpPr>
          <p:spPr bwMode="auto">
            <a:xfrm>
              <a:off x="432" y="432"/>
              <a:ext cx="368" cy="368"/>
            </a:xfrm>
            <a:custGeom>
              <a:gdLst>
                <a:gd fmla="*/ 0 w 368" name="T0"/>
                <a:gd fmla="*/ 184 h 368" name="T1"/>
                <a:gd fmla="*/ 4 w 368" name="T2"/>
                <a:gd fmla="*/ 222 h 368" name="T3"/>
                <a:gd fmla="*/ 14 w 368" name="T4"/>
                <a:gd fmla="*/ 256 h 368" name="T5"/>
                <a:gd fmla="*/ 32 w 368" name="T6"/>
                <a:gd fmla="*/ 286 h 368" name="T7"/>
                <a:gd fmla="*/ 54 w 368" name="T8"/>
                <a:gd fmla="*/ 314 h 368" name="T9"/>
                <a:gd fmla="*/ 82 w 368" name="T10"/>
                <a:gd fmla="*/ 336 h 368" name="T11"/>
                <a:gd fmla="*/ 112 w 368" name="T12"/>
                <a:gd fmla="*/ 354 h 368" name="T13"/>
                <a:gd fmla="*/ 146 w 368" name="T14"/>
                <a:gd fmla="*/ 364 h 368" name="T15"/>
                <a:gd fmla="*/ 184 w 368" name="T16"/>
                <a:gd fmla="*/ 368 h 368" name="T17"/>
                <a:gd fmla="*/ 222 w 368" name="T18"/>
                <a:gd fmla="*/ 364 h 368" name="T19"/>
                <a:gd fmla="*/ 256 w 368" name="T20"/>
                <a:gd fmla="*/ 354 h 368" name="T21"/>
                <a:gd fmla="*/ 286 w 368" name="T22"/>
                <a:gd fmla="*/ 336 h 368" name="T23"/>
                <a:gd fmla="*/ 314 w 368" name="T24"/>
                <a:gd fmla="*/ 314 h 368" name="T25"/>
                <a:gd fmla="*/ 336 w 368" name="T26"/>
                <a:gd fmla="*/ 286 h 368" name="T27"/>
                <a:gd fmla="*/ 354 w 368" name="T28"/>
                <a:gd fmla="*/ 256 h 368" name="T29"/>
                <a:gd fmla="*/ 364 w 368" name="T30"/>
                <a:gd fmla="*/ 222 h 368" name="T31"/>
                <a:gd fmla="*/ 368 w 368" name="T32"/>
                <a:gd fmla="*/ 184 h 368" name="T33"/>
                <a:gd fmla="*/ 364 w 368" name="T34"/>
                <a:gd fmla="*/ 146 h 368" name="T35"/>
                <a:gd fmla="*/ 354 w 368" name="T36"/>
                <a:gd fmla="*/ 112 h 368" name="T37"/>
                <a:gd fmla="*/ 336 w 368" name="T38"/>
                <a:gd fmla="*/ 82 h 368" name="T39"/>
                <a:gd fmla="*/ 314 w 368" name="T40"/>
                <a:gd fmla="*/ 54 h 368" name="T41"/>
                <a:gd fmla="*/ 286 w 368" name="T42"/>
                <a:gd fmla="*/ 32 h 368" name="T43"/>
                <a:gd fmla="*/ 256 w 368" name="T44"/>
                <a:gd fmla="*/ 14 h 368" name="T45"/>
                <a:gd fmla="*/ 222 w 368" name="T46"/>
                <a:gd fmla="*/ 4 h 368" name="T47"/>
                <a:gd fmla="*/ 184 w 368" name="T48"/>
                <a:gd fmla="*/ 0 h 368" name="T49"/>
                <a:gd fmla="*/ 146 w 368" name="T50"/>
                <a:gd fmla="*/ 4 h 368" name="T51"/>
                <a:gd fmla="*/ 112 w 368" name="T52"/>
                <a:gd fmla="*/ 14 h 368" name="T53"/>
                <a:gd fmla="*/ 82 w 368" name="T54"/>
                <a:gd fmla="*/ 32 h 368" name="T55"/>
                <a:gd fmla="*/ 54 w 368" name="T56"/>
                <a:gd fmla="*/ 54 h 368" name="T57"/>
                <a:gd fmla="*/ 32 w 368" name="T58"/>
                <a:gd fmla="*/ 82 h 368" name="T59"/>
                <a:gd fmla="*/ 14 w 368" name="T60"/>
                <a:gd fmla="*/ 112 h 368" name="T61"/>
                <a:gd fmla="*/ 4 w 368" name="T62"/>
                <a:gd fmla="*/ 146 h 368" name="T63"/>
                <a:gd fmla="*/ 0 w 368" name="T64"/>
                <a:gd fmla="*/ 184 h 368" name="T65"/>
                <a:gd fmla="*/ 80 w 368" name="T66"/>
                <a:gd fmla="*/ 184 h 368" name="T67"/>
                <a:gd fmla="*/ 88 w 368" name="T68"/>
                <a:gd fmla="*/ 144 h 368" name="T69"/>
                <a:gd fmla="*/ 110 w 368" name="T70"/>
                <a:gd fmla="*/ 110 h 368" name="T71"/>
                <a:gd fmla="*/ 144 w 368" name="T72"/>
                <a:gd fmla="*/ 88 h 368" name="T73"/>
                <a:gd fmla="*/ 184 w 368" name="T74"/>
                <a:gd fmla="*/ 80 h 368" name="T75"/>
                <a:gd fmla="*/ 224 w 368" name="T76"/>
                <a:gd fmla="*/ 88 h 368" name="T77"/>
                <a:gd fmla="*/ 258 w 368" name="T78"/>
                <a:gd fmla="*/ 110 h 368" name="T79"/>
                <a:gd fmla="*/ 280 w 368" name="T80"/>
                <a:gd fmla="*/ 144 h 368" name="T81"/>
                <a:gd fmla="*/ 288 w 368" name="T82"/>
                <a:gd fmla="*/ 184 h 368" name="T83"/>
                <a:gd fmla="*/ 280 w 368" name="T84"/>
                <a:gd fmla="*/ 224 h 368" name="T85"/>
                <a:gd fmla="*/ 258 w 368" name="T86"/>
                <a:gd fmla="*/ 258 h 368" name="T87"/>
                <a:gd fmla="*/ 224 w 368" name="T88"/>
                <a:gd fmla="*/ 280 h 368" name="T89"/>
                <a:gd fmla="*/ 184 w 368" name="T90"/>
                <a:gd fmla="*/ 288 h 368" name="T91"/>
                <a:gd fmla="*/ 144 w 368" name="T92"/>
                <a:gd fmla="*/ 280 h 368" name="T93"/>
                <a:gd fmla="*/ 110 w 368" name="T94"/>
                <a:gd fmla="*/ 258 h 368" name="T95"/>
                <a:gd fmla="*/ 88 w 368" name="T96"/>
                <a:gd fmla="*/ 224 h 368" name="T97"/>
                <a:gd fmla="*/ 80 w 368" name="T98"/>
                <a:gd fmla="*/ 184 h 368"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368" name="T150"/>
                <a:gd fmla="*/ 0 h 368" name="T151"/>
                <a:gd fmla="*/ 368 w 368" name="T152"/>
                <a:gd fmla="*/ 368 h 368"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368" w="368">
                  <a:moveTo>
                    <a:pt x="0" y="184"/>
                  </a:moveTo>
                  <a:lnTo>
                    <a:pt x="0" y="184"/>
                  </a:lnTo>
                  <a:lnTo>
                    <a:pt x="0" y="202"/>
                  </a:lnTo>
                  <a:lnTo>
                    <a:pt x="4" y="222"/>
                  </a:lnTo>
                  <a:lnTo>
                    <a:pt x="8" y="238"/>
                  </a:lnTo>
                  <a:lnTo>
                    <a:pt x="14" y="256"/>
                  </a:lnTo>
                  <a:lnTo>
                    <a:pt x="22" y="272"/>
                  </a:lnTo>
                  <a:lnTo>
                    <a:pt x="32" y="286"/>
                  </a:lnTo>
                  <a:lnTo>
                    <a:pt x="42" y="300"/>
                  </a:lnTo>
                  <a:lnTo>
                    <a:pt x="54" y="314"/>
                  </a:lnTo>
                  <a:lnTo>
                    <a:pt x="68" y="326"/>
                  </a:lnTo>
                  <a:lnTo>
                    <a:pt x="82" y="336"/>
                  </a:lnTo>
                  <a:lnTo>
                    <a:pt x="96" y="346"/>
                  </a:lnTo>
                  <a:lnTo>
                    <a:pt x="112" y="354"/>
                  </a:lnTo>
                  <a:lnTo>
                    <a:pt x="130" y="360"/>
                  </a:lnTo>
                  <a:lnTo>
                    <a:pt x="146" y="364"/>
                  </a:lnTo>
                  <a:lnTo>
                    <a:pt x="166" y="368"/>
                  </a:lnTo>
                  <a:lnTo>
                    <a:pt x="184" y="368"/>
                  </a:lnTo>
                  <a:lnTo>
                    <a:pt x="202" y="368"/>
                  </a:lnTo>
                  <a:lnTo>
                    <a:pt x="222" y="364"/>
                  </a:lnTo>
                  <a:lnTo>
                    <a:pt x="238" y="360"/>
                  </a:lnTo>
                  <a:lnTo>
                    <a:pt x="256" y="354"/>
                  </a:lnTo>
                  <a:lnTo>
                    <a:pt x="272" y="346"/>
                  </a:lnTo>
                  <a:lnTo>
                    <a:pt x="286" y="336"/>
                  </a:lnTo>
                  <a:lnTo>
                    <a:pt x="300" y="326"/>
                  </a:lnTo>
                  <a:lnTo>
                    <a:pt x="314" y="314"/>
                  </a:lnTo>
                  <a:lnTo>
                    <a:pt x="326" y="300"/>
                  </a:lnTo>
                  <a:lnTo>
                    <a:pt x="336" y="286"/>
                  </a:lnTo>
                  <a:lnTo>
                    <a:pt x="346" y="272"/>
                  </a:lnTo>
                  <a:lnTo>
                    <a:pt x="354" y="256"/>
                  </a:lnTo>
                  <a:lnTo>
                    <a:pt x="360" y="238"/>
                  </a:lnTo>
                  <a:lnTo>
                    <a:pt x="364" y="222"/>
                  </a:lnTo>
                  <a:lnTo>
                    <a:pt x="368" y="202"/>
                  </a:lnTo>
                  <a:lnTo>
                    <a:pt x="368" y="184"/>
                  </a:lnTo>
                  <a:lnTo>
                    <a:pt x="368" y="166"/>
                  </a:lnTo>
                  <a:lnTo>
                    <a:pt x="364" y="146"/>
                  </a:lnTo>
                  <a:lnTo>
                    <a:pt x="360" y="130"/>
                  </a:lnTo>
                  <a:lnTo>
                    <a:pt x="354" y="112"/>
                  </a:lnTo>
                  <a:lnTo>
                    <a:pt x="346" y="96"/>
                  </a:lnTo>
                  <a:lnTo>
                    <a:pt x="336" y="82"/>
                  </a:lnTo>
                  <a:lnTo>
                    <a:pt x="326" y="68"/>
                  </a:lnTo>
                  <a:lnTo>
                    <a:pt x="314" y="54"/>
                  </a:lnTo>
                  <a:lnTo>
                    <a:pt x="300" y="42"/>
                  </a:lnTo>
                  <a:lnTo>
                    <a:pt x="286" y="32"/>
                  </a:lnTo>
                  <a:lnTo>
                    <a:pt x="272" y="22"/>
                  </a:lnTo>
                  <a:lnTo>
                    <a:pt x="256" y="14"/>
                  </a:lnTo>
                  <a:lnTo>
                    <a:pt x="238" y="8"/>
                  </a:lnTo>
                  <a:lnTo>
                    <a:pt x="222" y="4"/>
                  </a:lnTo>
                  <a:lnTo>
                    <a:pt x="202" y="0"/>
                  </a:lnTo>
                  <a:lnTo>
                    <a:pt x="184" y="0"/>
                  </a:lnTo>
                  <a:lnTo>
                    <a:pt x="166" y="0"/>
                  </a:lnTo>
                  <a:lnTo>
                    <a:pt x="146" y="4"/>
                  </a:lnTo>
                  <a:lnTo>
                    <a:pt x="130" y="8"/>
                  </a:lnTo>
                  <a:lnTo>
                    <a:pt x="112" y="14"/>
                  </a:lnTo>
                  <a:lnTo>
                    <a:pt x="96" y="22"/>
                  </a:lnTo>
                  <a:lnTo>
                    <a:pt x="82" y="32"/>
                  </a:lnTo>
                  <a:lnTo>
                    <a:pt x="68" y="42"/>
                  </a:lnTo>
                  <a:lnTo>
                    <a:pt x="54" y="54"/>
                  </a:lnTo>
                  <a:lnTo>
                    <a:pt x="42" y="68"/>
                  </a:lnTo>
                  <a:lnTo>
                    <a:pt x="32" y="82"/>
                  </a:lnTo>
                  <a:lnTo>
                    <a:pt x="22" y="96"/>
                  </a:lnTo>
                  <a:lnTo>
                    <a:pt x="14" y="112"/>
                  </a:lnTo>
                  <a:lnTo>
                    <a:pt x="8" y="130"/>
                  </a:lnTo>
                  <a:lnTo>
                    <a:pt x="4" y="146"/>
                  </a:lnTo>
                  <a:lnTo>
                    <a:pt x="0" y="166"/>
                  </a:lnTo>
                  <a:lnTo>
                    <a:pt x="0" y="184"/>
                  </a:lnTo>
                  <a:close/>
                  <a:moveTo>
                    <a:pt x="80" y="184"/>
                  </a:moveTo>
                  <a:lnTo>
                    <a:pt x="80" y="184"/>
                  </a:lnTo>
                  <a:lnTo>
                    <a:pt x="82" y="164"/>
                  </a:lnTo>
                  <a:lnTo>
                    <a:pt x="88" y="144"/>
                  </a:lnTo>
                  <a:lnTo>
                    <a:pt x="98" y="126"/>
                  </a:lnTo>
                  <a:lnTo>
                    <a:pt x="110" y="110"/>
                  </a:lnTo>
                  <a:lnTo>
                    <a:pt x="126" y="98"/>
                  </a:lnTo>
                  <a:lnTo>
                    <a:pt x="144" y="88"/>
                  </a:lnTo>
                  <a:lnTo>
                    <a:pt x="164" y="82"/>
                  </a:lnTo>
                  <a:lnTo>
                    <a:pt x="184" y="80"/>
                  </a:lnTo>
                  <a:lnTo>
                    <a:pt x="204" y="82"/>
                  </a:lnTo>
                  <a:lnTo>
                    <a:pt x="224" y="88"/>
                  </a:lnTo>
                  <a:lnTo>
                    <a:pt x="242" y="98"/>
                  </a:lnTo>
                  <a:lnTo>
                    <a:pt x="258" y="110"/>
                  </a:lnTo>
                  <a:lnTo>
                    <a:pt x="270" y="126"/>
                  </a:lnTo>
                  <a:lnTo>
                    <a:pt x="280" y="144"/>
                  </a:lnTo>
                  <a:lnTo>
                    <a:pt x="286" y="164"/>
                  </a:lnTo>
                  <a:lnTo>
                    <a:pt x="288" y="184"/>
                  </a:lnTo>
                  <a:lnTo>
                    <a:pt x="286" y="204"/>
                  </a:lnTo>
                  <a:lnTo>
                    <a:pt x="280" y="224"/>
                  </a:lnTo>
                  <a:lnTo>
                    <a:pt x="270" y="242"/>
                  </a:lnTo>
                  <a:lnTo>
                    <a:pt x="258" y="258"/>
                  </a:lnTo>
                  <a:lnTo>
                    <a:pt x="242" y="270"/>
                  </a:lnTo>
                  <a:lnTo>
                    <a:pt x="224" y="280"/>
                  </a:lnTo>
                  <a:lnTo>
                    <a:pt x="204" y="286"/>
                  </a:lnTo>
                  <a:lnTo>
                    <a:pt x="184" y="288"/>
                  </a:lnTo>
                  <a:lnTo>
                    <a:pt x="164" y="286"/>
                  </a:lnTo>
                  <a:lnTo>
                    <a:pt x="144" y="280"/>
                  </a:lnTo>
                  <a:lnTo>
                    <a:pt x="126" y="270"/>
                  </a:lnTo>
                  <a:lnTo>
                    <a:pt x="110" y="258"/>
                  </a:lnTo>
                  <a:lnTo>
                    <a:pt x="98" y="242"/>
                  </a:lnTo>
                  <a:lnTo>
                    <a:pt x="88" y="224"/>
                  </a:lnTo>
                  <a:lnTo>
                    <a:pt x="82" y="204"/>
                  </a:lnTo>
                  <a:lnTo>
                    <a:pt x="80" y="184"/>
                  </a:lnTo>
                  <a:close/>
                </a:path>
              </a:pathLst>
            </a:custGeom>
            <a:solidFill>
              <a:srgbClr val="404040">
                <a:alpha val="39999"/>
              </a:srgbClr>
            </a:solidFill>
            <a:ln w="9525">
              <a:noFill/>
              <a:round/>
            </a:ln>
          </p:spPr>
          <p:txBody>
            <a:bodyPr/>
            <a:lstStyle/>
            <a:p>
              <a:endParaRPr altLang="en-US" lang="zh-CN"/>
            </a:p>
          </p:txBody>
        </p:sp>
        <p:sp>
          <p:nvSpPr>
            <p:cNvPr id="10259" name="Freeform 4"/>
            <p:cNvSpPr>
              <a:spLocks noEditPoints="1"/>
            </p:cNvSpPr>
            <p:nvPr/>
          </p:nvSpPr>
          <p:spPr bwMode="auto">
            <a:xfrm>
              <a:off x="288" y="288"/>
              <a:ext cx="656" cy="656"/>
            </a:xfrm>
            <a:custGeom>
              <a:gdLst>
                <a:gd fmla="*/ 2 w 656" name="T0"/>
                <a:gd fmla="*/ 362 h 656" name="T1"/>
                <a:gd fmla="*/ 26 w 656" name="T2"/>
                <a:gd fmla="*/ 456 h 656" name="T3"/>
                <a:gd fmla="*/ 74 w 656" name="T4"/>
                <a:gd fmla="*/ 536 h 656" name="T5"/>
                <a:gd fmla="*/ 144 w 656" name="T6"/>
                <a:gd fmla="*/ 600 h 656" name="T7"/>
                <a:gd fmla="*/ 230 w 656" name="T8"/>
                <a:gd fmla="*/ 642 h 656" name="T9"/>
                <a:gd fmla="*/ 328 w 656" name="T10"/>
                <a:gd fmla="*/ 656 h 656" name="T11"/>
                <a:gd fmla="*/ 426 w 656" name="T12"/>
                <a:gd fmla="*/ 642 h 656" name="T13"/>
                <a:gd fmla="*/ 512 w 656" name="T14"/>
                <a:gd fmla="*/ 600 h 656" name="T15"/>
                <a:gd fmla="*/ 582 w 656" name="T16"/>
                <a:gd fmla="*/ 536 h 656" name="T17"/>
                <a:gd fmla="*/ 630 w 656" name="T18"/>
                <a:gd fmla="*/ 456 h 656" name="T19"/>
                <a:gd fmla="*/ 654 w 656" name="T20"/>
                <a:gd fmla="*/ 362 h 656" name="T21"/>
                <a:gd fmla="*/ 650 w 656" name="T22"/>
                <a:gd fmla="*/ 262 h 656" name="T23"/>
                <a:gd fmla="*/ 616 w 656" name="T24"/>
                <a:gd fmla="*/ 172 h 656" name="T25"/>
                <a:gd fmla="*/ 560 w 656" name="T26"/>
                <a:gd fmla="*/ 96 h 656" name="T27"/>
                <a:gd fmla="*/ 484 w 656" name="T28"/>
                <a:gd fmla="*/ 40 h 656" name="T29"/>
                <a:gd fmla="*/ 394 w 656" name="T30"/>
                <a:gd fmla="*/ 6 h 656" name="T31"/>
                <a:gd fmla="*/ 294 w 656" name="T32"/>
                <a:gd fmla="*/ 2 h 656" name="T33"/>
                <a:gd fmla="*/ 200 w 656" name="T34"/>
                <a:gd fmla="*/ 26 h 656" name="T35"/>
                <a:gd fmla="*/ 120 w 656" name="T36"/>
                <a:gd fmla="*/ 74 h 656" name="T37"/>
                <a:gd fmla="*/ 56 w 656" name="T38"/>
                <a:gd fmla="*/ 144 h 656" name="T39"/>
                <a:gd fmla="*/ 14 w 656" name="T40"/>
                <a:gd fmla="*/ 230 h 656" name="T41"/>
                <a:gd fmla="*/ 0 w 656" name="T42"/>
                <a:gd fmla="*/ 328 h 656" name="T43"/>
                <a:gd fmla="*/ 82 w 656" name="T44"/>
                <a:gd fmla="*/ 302 h 656" name="T45"/>
                <a:gd fmla="*/ 100 w 656" name="T46"/>
                <a:gd fmla="*/ 232 h 656" name="T47"/>
                <a:gd fmla="*/ 136 w 656" name="T48"/>
                <a:gd fmla="*/ 170 h 656" name="T49"/>
                <a:gd fmla="*/ 190 w 656" name="T50"/>
                <a:gd fmla="*/ 122 h 656" name="T51"/>
                <a:gd fmla="*/ 254 w 656" name="T52"/>
                <a:gd fmla="*/ 92 h 656" name="T53"/>
                <a:gd fmla="*/ 328 w 656" name="T54"/>
                <a:gd fmla="*/ 80 h 656" name="T55"/>
                <a:gd fmla="*/ 402 w 656" name="T56"/>
                <a:gd fmla="*/ 92 h 656" name="T57"/>
                <a:gd fmla="*/ 466 w 656" name="T58"/>
                <a:gd fmla="*/ 122 h 656" name="T59"/>
                <a:gd fmla="*/ 520 w 656" name="T60"/>
                <a:gd fmla="*/ 170 h 656" name="T61"/>
                <a:gd fmla="*/ 556 w 656" name="T62"/>
                <a:gd fmla="*/ 232 h 656" name="T63"/>
                <a:gd fmla="*/ 574 w 656" name="T64"/>
                <a:gd fmla="*/ 302 h 656" name="T65"/>
                <a:gd fmla="*/ 570 w 656" name="T66"/>
                <a:gd fmla="*/ 378 h 656" name="T67"/>
                <a:gd fmla="*/ 546 w 656" name="T68"/>
                <a:gd fmla="*/ 446 h 656" name="T69"/>
                <a:gd fmla="*/ 504 w 656" name="T70"/>
                <a:gd fmla="*/ 504 h 656" name="T71"/>
                <a:gd fmla="*/ 446 w 656" name="T72"/>
                <a:gd fmla="*/ 546 h 656" name="T73"/>
                <a:gd fmla="*/ 378 w 656" name="T74"/>
                <a:gd fmla="*/ 570 h 656" name="T75"/>
                <a:gd fmla="*/ 302 w 656" name="T76"/>
                <a:gd fmla="*/ 574 h 656" name="T77"/>
                <a:gd fmla="*/ 232 w 656" name="T78"/>
                <a:gd fmla="*/ 556 h 656" name="T79"/>
                <a:gd fmla="*/ 170 w 656" name="T80"/>
                <a:gd fmla="*/ 520 h 656" name="T81"/>
                <a:gd fmla="*/ 122 w 656" name="T82"/>
                <a:gd fmla="*/ 466 h 656" name="T83"/>
                <a:gd fmla="*/ 92 w 656" name="T84"/>
                <a:gd fmla="*/ 402 h 656" name="T85"/>
                <a:gd fmla="*/ 80 w 656" name="T86"/>
                <a:gd fmla="*/ 328 h 65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56" name="T132"/>
                <a:gd fmla="*/ 0 h 656" name="T133"/>
                <a:gd fmla="*/ 656 w 656" name="T134"/>
                <a:gd fmla="*/ 656 h 656"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656" w="656">
                  <a:moveTo>
                    <a:pt x="0" y="328"/>
                  </a:moveTo>
                  <a:lnTo>
                    <a:pt x="0" y="328"/>
                  </a:lnTo>
                  <a:lnTo>
                    <a:pt x="2" y="362"/>
                  </a:lnTo>
                  <a:lnTo>
                    <a:pt x="6" y="394"/>
                  </a:lnTo>
                  <a:lnTo>
                    <a:pt x="14" y="426"/>
                  </a:lnTo>
                  <a:lnTo>
                    <a:pt x="26" y="456"/>
                  </a:lnTo>
                  <a:lnTo>
                    <a:pt x="40" y="484"/>
                  </a:lnTo>
                  <a:lnTo>
                    <a:pt x="56" y="512"/>
                  </a:lnTo>
                  <a:lnTo>
                    <a:pt x="74" y="536"/>
                  </a:lnTo>
                  <a:lnTo>
                    <a:pt x="96" y="560"/>
                  </a:lnTo>
                  <a:lnTo>
                    <a:pt x="120" y="582"/>
                  </a:lnTo>
                  <a:lnTo>
                    <a:pt x="144" y="600"/>
                  </a:lnTo>
                  <a:lnTo>
                    <a:pt x="172" y="616"/>
                  </a:lnTo>
                  <a:lnTo>
                    <a:pt x="200" y="630"/>
                  </a:lnTo>
                  <a:lnTo>
                    <a:pt x="230" y="642"/>
                  </a:lnTo>
                  <a:lnTo>
                    <a:pt x="262" y="650"/>
                  </a:lnTo>
                  <a:lnTo>
                    <a:pt x="294" y="654"/>
                  </a:lnTo>
                  <a:lnTo>
                    <a:pt x="328" y="656"/>
                  </a:lnTo>
                  <a:lnTo>
                    <a:pt x="362" y="654"/>
                  </a:lnTo>
                  <a:lnTo>
                    <a:pt x="394" y="650"/>
                  </a:lnTo>
                  <a:lnTo>
                    <a:pt x="426" y="642"/>
                  </a:lnTo>
                  <a:lnTo>
                    <a:pt x="456" y="630"/>
                  </a:lnTo>
                  <a:lnTo>
                    <a:pt x="484" y="616"/>
                  </a:lnTo>
                  <a:lnTo>
                    <a:pt x="512" y="600"/>
                  </a:lnTo>
                  <a:lnTo>
                    <a:pt x="536" y="582"/>
                  </a:lnTo>
                  <a:lnTo>
                    <a:pt x="560" y="560"/>
                  </a:lnTo>
                  <a:lnTo>
                    <a:pt x="582" y="536"/>
                  </a:lnTo>
                  <a:lnTo>
                    <a:pt x="600" y="512"/>
                  </a:lnTo>
                  <a:lnTo>
                    <a:pt x="616" y="484"/>
                  </a:lnTo>
                  <a:lnTo>
                    <a:pt x="630" y="456"/>
                  </a:lnTo>
                  <a:lnTo>
                    <a:pt x="642" y="426"/>
                  </a:lnTo>
                  <a:lnTo>
                    <a:pt x="650" y="394"/>
                  </a:lnTo>
                  <a:lnTo>
                    <a:pt x="654" y="362"/>
                  </a:lnTo>
                  <a:lnTo>
                    <a:pt x="656" y="328"/>
                  </a:lnTo>
                  <a:lnTo>
                    <a:pt x="654" y="294"/>
                  </a:lnTo>
                  <a:lnTo>
                    <a:pt x="650" y="262"/>
                  </a:lnTo>
                  <a:lnTo>
                    <a:pt x="642" y="230"/>
                  </a:lnTo>
                  <a:lnTo>
                    <a:pt x="630" y="200"/>
                  </a:lnTo>
                  <a:lnTo>
                    <a:pt x="616" y="172"/>
                  </a:lnTo>
                  <a:lnTo>
                    <a:pt x="600" y="144"/>
                  </a:lnTo>
                  <a:lnTo>
                    <a:pt x="582" y="120"/>
                  </a:lnTo>
                  <a:lnTo>
                    <a:pt x="560" y="96"/>
                  </a:lnTo>
                  <a:lnTo>
                    <a:pt x="536" y="74"/>
                  </a:lnTo>
                  <a:lnTo>
                    <a:pt x="512" y="56"/>
                  </a:lnTo>
                  <a:lnTo>
                    <a:pt x="484" y="40"/>
                  </a:lnTo>
                  <a:lnTo>
                    <a:pt x="456" y="26"/>
                  </a:lnTo>
                  <a:lnTo>
                    <a:pt x="426" y="14"/>
                  </a:lnTo>
                  <a:lnTo>
                    <a:pt x="394" y="6"/>
                  </a:lnTo>
                  <a:lnTo>
                    <a:pt x="362" y="2"/>
                  </a:lnTo>
                  <a:lnTo>
                    <a:pt x="328" y="0"/>
                  </a:lnTo>
                  <a:lnTo>
                    <a:pt x="294" y="2"/>
                  </a:lnTo>
                  <a:lnTo>
                    <a:pt x="262" y="6"/>
                  </a:lnTo>
                  <a:lnTo>
                    <a:pt x="230" y="14"/>
                  </a:lnTo>
                  <a:lnTo>
                    <a:pt x="200" y="26"/>
                  </a:lnTo>
                  <a:lnTo>
                    <a:pt x="172" y="40"/>
                  </a:lnTo>
                  <a:lnTo>
                    <a:pt x="144" y="56"/>
                  </a:lnTo>
                  <a:lnTo>
                    <a:pt x="120" y="74"/>
                  </a:lnTo>
                  <a:lnTo>
                    <a:pt x="96" y="96"/>
                  </a:lnTo>
                  <a:lnTo>
                    <a:pt x="74" y="120"/>
                  </a:lnTo>
                  <a:lnTo>
                    <a:pt x="56" y="144"/>
                  </a:lnTo>
                  <a:lnTo>
                    <a:pt x="40" y="172"/>
                  </a:lnTo>
                  <a:lnTo>
                    <a:pt x="26" y="200"/>
                  </a:lnTo>
                  <a:lnTo>
                    <a:pt x="14" y="230"/>
                  </a:lnTo>
                  <a:lnTo>
                    <a:pt x="6" y="262"/>
                  </a:lnTo>
                  <a:lnTo>
                    <a:pt x="2" y="294"/>
                  </a:lnTo>
                  <a:lnTo>
                    <a:pt x="0" y="328"/>
                  </a:lnTo>
                  <a:close/>
                  <a:moveTo>
                    <a:pt x="80" y="328"/>
                  </a:moveTo>
                  <a:lnTo>
                    <a:pt x="80" y="328"/>
                  </a:lnTo>
                  <a:lnTo>
                    <a:pt x="82" y="302"/>
                  </a:lnTo>
                  <a:lnTo>
                    <a:pt x="86" y="278"/>
                  </a:lnTo>
                  <a:lnTo>
                    <a:pt x="92" y="254"/>
                  </a:lnTo>
                  <a:lnTo>
                    <a:pt x="100" y="232"/>
                  </a:lnTo>
                  <a:lnTo>
                    <a:pt x="110" y="210"/>
                  </a:lnTo>
                  <a:lnTo>
                    <a:pt x="122" y="190"/>
                  </a:lnTo>
                  <a:lnTo>
                    <a:pt x="136" y="170"/>
                  </a:lnTo>
                  <a:lnTo>
                    <a:pt x="152" y="152"/>
                  </a:lnTo>
                  <a:lnTo>
                    <a:pt x="170" y="136"/>
                  </a:lnTo>
                  <a:lnTo>
                    <a:pt x="190" y="122"/>
                  </a:lnTo>
                  <a:lnTo>
                    <a:pt x="210" y="110"/>
                  </a:lnTo>
                  <a:lnTo>
                    <a:pt x="232" y="100"/>
                  </a:lnTo>
                  <a:lnTo>
                    <a:pt x="254" y="92"/>
                  </a:lnTo>
                  <a:lnTo>
                    <a:pt x="278" y="86"/>
                  </a:lnTo>
                  <a:lnTo>
                    <a:pt x="302" y="82"/>
                  </a:lnTo>
                  <a:lnTo>
                    <a:pt x="328" y="80"/>
                  </a:lnTo>
                  <a:lnTo>
                    <a:pt x="354" y="82"/>
                  </a:lnTo>
                  <a:lnTo>
                    <a:pt x="378" y="86"/>
                  </a:lnTo>
                  <a:lnTo>
                    <a:pt x="402" y="92"/>
                  </a:lnTo>
                  <a:lnTo>
                    <a:pt x="424" y="100"/>
                  </a:lnTo>
                  <a:lnTo>
                    <a:pt x="446" y="110"/>
                  </a:lnTo>
                  <a:lnTo>
                    <a:pt x="466" y="122"/>
                  </a:lnTo>
                  <a:lnTo>
                    <a:pt x="486" y="136"/>
                  </a:lnTo>
                  <a:lnTo>
                    <a:pt x="504" y="152"/>
                  </a:lnTo>
                  <a:lnTo>
                    <a:pt x="520" y="170"/>
                  </a:lnTo>
                  <a:lnTo>
                    <a:pt x="534" y="190"/>
                  </a:lnTo>
                  <a:lnTo>
                    <a:pt x="546" y="210"/>
                  </a:lnTo>
                  <a:lnTo>
                    <a:pt x="556" y="232"/>
                  </a:lnTo>
                  <a:lnTo>
                    <a:pt x="564" y="254"/>
                  </a:lnTo>
                  <a:lnTo>
                    <a:pt x="570" y="278"/>
                  </a:lnTo>
                  <a:lnTo>
                    <a:pt x="574" y="302"/>
                  </a:lnTo>
                  <a:lnTo>
                    <a:pt x="576" y="328"/>
                  </a:lnTo>
                  <a:lnTo>
                    <a:pt x="574" y="354"/>
                  </a:lnTo>
                  <a:lnTo>
                    <a:pt x="570" y="378"/>
                  </a:lnTo>
                  <a:lnTo>
                    <a:pt x="564" y="402"/>
                  </a:lnTo>
                  <a:lnTo>
                    <a:pt x="556" y="424"/>
                  </a:lnTo>
                  <a:lnTo>
                    <a:pt x="546" y="446"/>
                  </a:lnTo>
                  <a:lnTo>
                    <a:pt x="534" y="466"/>
                  </a:lnTo>
                  <a:lnTo>
                    <a:pt x="520" y="486"/>
                  </a:lnTo>
                  <a:lnTo>
                    <a:pt x="504" y="504"/>
                  </a:lnTo>
                  <a:lnTo>
                    <a:pt x="486" y="520"/>
                  </a:lnTo>
                  <a:lnTo>
                    <a:pt x="466" y="534"/>
                  </a:lnTo>
                  <a:lnTo>
                    <a:pt x="446" y="546"/>
                  </a:lnTo>
                  <a:lnTo>
                    <a:pt x="424" y="556"/>
                  </a:lnTo>
                  <a:lnTo>
                    <a:pt x="402" y="564"/>
                  </a:lnTo>
                  <a:lnTo>
                    <a:pt x="378" y="570"/>
                  </a:lnTo>
                  <a:lnTo>
                    <a:pt x="354" y="574"/>
                  </a:lnTo>
                  <a:lnTo>
                    <a:pt x="328" y="576"/>
                  </a:lnTo>
                  <a:lnTo>
                    <a:pt x="302" y="574"/>
                  </a:lnTo>
                  <a:lnTo>
                    <a:pt x="278" y="570"/>
                  </a:lnTo>
                  <a:lnTo>
                    <a:pt x="254" y="564"/>
                  </a:lnTo>
                  <a:lnTo>
                    <a:pt x="232" y="556"/>
                  </a:lnTo>
                  <a:lnTo>
                    <a:pt x="210" y="546"/>
                  </a:lnTo>
                  <a:lnTo>
                    <a:pt x="190" y="534"/>
                  </a:lnTo>
                  <a:lnTo>
                    <a:pt x="170" y="520"/>
                  </a:lnTo>
                  <a:lnTo>
                    <a:pt x="152" y="504"/>
                  </a:lnTo>
                  <a:lnTo>
                    <a:pt x="136" y="486"/>
                  </a:lnTo>
                  <a:lnTo>
                    <a:pt x="122" y="466"/>
                  </a:lnTo>
                  <a:lnTo>
                    <a:pt x="110" y="446"/>
                  </a:lnTo>
                  <a:lnTo>
                    <a:pt x="100" y="424"/>
                  </a:lnTo>
                  <a:lnTo>
                    <a:pt x="92" y="402"/>
                  </a:lnTo>
                  <a:lnTo>
                    <a:pt x="86" y="378"/>
                  </a:lnTo>
                  <a:lnTo>
                    <a:pt x="82" y="354"/>
                  </a:lnTo>
                  <a:lnTo>
                    <a:pt x="80" y="328"/>
                  </a:lnTo>
                  <a:close/>
                </a:path>
              </a:pathLst>
            </a:custGeom>
            <a:solidFill>
              <a:srgbClr val="404040">
                <a:alpha val="29803"/>
              </a:srgbClr>
            </a:solidFill>
            <a:ln w="9525">
              <a:noFill/>
              <a:round/>
            </a:ln>
          </p:spPr>
          <p:txBody>
            <a:bodyPr/>
            <a:lstStyle/>
            <a:p>
              <a:endParaRPr altLang="en-US" lang="zh-CN"/>
            </a:p>
          </p:txBody>
        </p:sp>
        <p:sp>
          <p:nvSpPr>
            <p:cNvPr id="10260" name="Freeform 5"/>
            <p:cNvSpPr>
              <a:spLocks noEditPoints="1"/>
            </p:cNvSpPr>
            <p:nvPr/>
          </p:nvSpPr>
          <p:spPr bwMode="auto">
            <a:xfrm>
              <a:off x="144" y="144"/>
              <a:ext cx="944" cy="944"/>
            </a:xfrm>
            <a:custGeom>
              <a:gdLst>
                <a:gd fmla="*/ 0 w 944" name="T0"/>
                <a:gd fmla="*/ 496 h 944" name="T1"/>
                <a:gd fmla="*/ 10 w 944" name="T2"/>
                <a:gd fmla="*/ 568 h 944" name="T3"/>
                <a:gd fmla="*/ 58 w 944" name="T4"/>
                <a:gd fmla="*/ 696 h 944" name="T5"/>
                <a:gd fmla="*/ 138 w 944" name="T6"/>
                <a:gd fmla="*/ 806 h 944" name="T7"/>
                <a:gd fmla="*/ 248 w 944" name="T8"/>
                <a:gd fmla="*/ 886 h 944" name="T9"/>
                <a:gd fmla="*/ 376 w 944" name="T10"/>
                <a:gd fmla="*/ 934 h 944" name="T11"/>
                <a:gd fmla="*/ 448 w 944" name="T12"/>
                <a:gd fmla="*/ 944 h 944" name="T13"/>
                <a:gd fmla="*/ 520 w 944" name="T14"/>
                <a:gd fmla="*/ 942 h 944" name="T15"/>
                <a:gd fmla="*/ 612 w 944" name="T16"/>
                <a:gd fmla="*/ 922 h 944" name="T17"/>
                <a:gd fmla="*/ 736 w 944" name="T18"/>
                <a:gd fmla="*/ 864 h 944" name="T19"/>
                <a:gd fmla="*/ 836 w 944" name="T20"/>
                <a:gd fmla="*/ 772 h 944" name="T21"/>
                <a:gd fmla="*/ 906 w 944" name="T22"/>
                <a:gd fmla="*/ 656 h 944" name="T23"/>
                <a:gd fmla="*/ 938 w 944" name="T24"/>
                <a:gd fmla="*/ 544 h 944" name="T25"/>
                <a:gd fmla="*/ 944 w 944" name="T26"/>
                <a:gd fmla="*/ 472 h 944" name="T27"/>
                <a:gd fmla="*/ 938 w 944" name="T28"/>
                <a:gd fmla="*/ 400 h 944" name="T29"/>
                <a:gd fmla="*/ 906 w 944" name="T30"/>
                <a:gd fmla="*/ 288 h 944" name="T31"/>
                <a:gd fmla="*/ 836 w 944" name="T32"/>
                <a:gd fmla="*/ 172 h 944" name="T33"/>
                <a:gd fmla="*/ 736 w 944" name="T34"/>
                <a:gd fmla="*/ 80 h 944" name="T35"/>
                <a:gd fmla="*/ 612 w 944" name="T36"/>
                <a:gd fmla="*/ 22 h 944" name="T37"/>
                <a:gd fmla="*/ 520 w 944" name="T38"/>
                <a:gd fmla="*/ 2 h 944" name="T39"/>
                <a:gd fmla="*/ 448 w 944" name="T40"/>
                <a:gd fmla="*/ 0 h 944" name="T41"/>
                <a:gd fmla="*/ 376 w 944" name="T42"/>
                <a:gd fmla="*/ 10 h 944" name="T43"/>
                <a:gd fmla="*/ 248 w 944" name="T44"/>
                <a:gd fmla="*/ 58 h 944" name="T45"/>
                <a:gd fmla="*/ 138 w 944" name="T46"/>
                <a:gd fmla="*/ 138 h 944" name="T47"/>
                <a:gd fmla="*/ 58 w 944" name="T48"/>
                <a:gd fmla="*/ 248 h 944" name="T49"/>
                <a:gd fmla="*/ 10 w 944" name="T50"/>
                <a:gd fmla="*/ 376 h 944" name="T51"/>
                <a:gd fmla="*/ 0 w 944" name="T52"/>
                <a:gd fmla="*/ 448 h 944" name="T53"/>
                <a:gd fmla="*/ 80 w 944" name="T54"/>
                <a:gd fmla="*/ 472 h 944" name="T55"/>
                <a:gd fmla="*/ 98 w 944" name="T56"/>
                <a:gd fmla="*/ 356 h 944" name="T57"/>
                <a:gd fmla="*/ 148 w 944" name="T58"/>
                <a:gd fmla="*/ 252 h 944" name="T59"/>
                <a:gd fmla="*/ 222 w 944" name="T60"/>
                <a:gd fmla="*/ 170 h 944" name="T61"/>
                <a:gd fmla="*/ 320 w 944" name="T62"/>
                <a:gd fmla="*/ 110 h 944" name="T63"/>
                <a:gd fmla="*/ 432 w 944" name="T64"/>
                <a:gd fmla="*/ 82 h 944" name="T65"/>
                <a:gd fmla="*/ 550 w 944" name="T66"/>
                <a:gd fmla="*/ 88 h 944" name="T67"/>
                <a:gd fmla="*/ 658 w 944" name="T68"/>
                <a:gd fmla="*/ 128 h 944" name="T69"/>
                <a:gd fmla="*/ 750 w 944" name="T70"/>
                <a:gd fmla="*/ 194 h 944" name="T71"/>
                <a:gd fmla="*/ 816 w 944" name="T72"/>
                <a:gd fmla="*/ 286 h 944" name="T73"/>
                <a:gd fmla="*/ 856 w 944" name="T74"/>
                <a:gd fmla="*/ 394 h 944" name="T75"/>
                <a:gd fmla="*/ 862 w 944" name="T76"/>
                <a:gd fmla="*/ 512 h 944" name="T77"/>
                <a:gd fmla="*/ 834 w 944" name="T78"/>
                <a:gd fmla="*/ 624 h 944" name="T79"/>
                <a:gd fmla="*/ 774 w 944" name="T80"/>
                <a:gd fmla="*/ 722 h 944" name="T81"/>
                <a:gd fmla="*/ 692 w 944" name="T82"/>
                <a:gd fmla="*/ 796 h 944" name="T83"/>
                <a:gd fmla="*/ 588 w 944" name="T84"/>
                <a:gd fmla="*/ 846 h 944" name="T85"/>
                <a:gd fmla="*/ 472 w 944" name="T86"/>
                <a:gd fmla="*/ 864 h 944" name="T87"/>
                <a:gd fmla="*/ 356 w 944" name="T88"/>
                <a:gd fmla="*/ 846 h 944" name="T89"/>
                <a:gd fmla="*/ 252 w 944" name="T90"/>
                <a:gd fmla="*/ 796 h 944" name="T91"/>
                <a:gd fmla="*/ 170 w 944" name="T92"/>
                <a:gd fmla="*/ 722 h 944" name="T93"/>
                <a:gd fmla="*/ 110 w 944" name="T94"/>
                <a:gd fmla="*/ 624 h 944" name="T95"/>
                <a:gd fmla="*/ 82 w 944" name="T96"/>
                <a:gd fmla="*/ 512 h 944"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944" name="T147"/>
                <a:gd fmla="*/ 0 h 944" name="T148"/>
                <a:gd fmla="*/ 944 w 944" name="T149"/>
                <a:gd fmla="*/ 944 h 944"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944" w="944">
                  <a:moveTo>
                    <a:pt x="0" y="472"/>
                  </a:moveTo>
                  <a:lnTo>
                    <a:pt x="0" y="472"/>
                  </a:lnTo>
                  <a:lnTo>
                    <a:pt x="0" y="496"/>
                  </a:lnTo>
                  <a:lnTo>
                    <a:pt x="2" y="520"/>
                  </a:lnTo>
                  <a:lnTo>
                    <a:pt x="6" y="544"/>
                  </a:lnTo>
                  <a:lnTo>
                    <a:pt x="10" y="568"/>
                  </a:lnTo>
                  <a:lnTo>
                    <a:pt x="22" y="612"/>
                  </a:lnTo>
                  <a:lnTo>
                    <a:pt x="38" y="656"/>
                  </a:lnTo>
                  <a:lnTo>
                    <a:pt x="58" y="696"/>
                  </a:lnTo>
                  <a:lnTo>
                    <a:pt x="80" y="736"/>
                  </a:lnTo>
                  <a:lnTo>
                    <a:pt x="108" y="772"/>
                  </a:lnTo>
                  <a:lnTo>
                    <a:pt x="138" y="806"/>
                  </a:lnTo>
                  <a:lnTo>
                    <a:pt x="172" y="836"/>
                  </a:lnTo>
                  <a:lnTo>
                    <a:pt x="208" y="864"/>
                  </a:lnTo>
                  <a:lnTo>
                    <a:pt x="248" y="886"/>
                  </a:lnTo>
                  <a:lnTo>
                    <a:pt x="288" y="906"/>
                  </a:lnTo>
                  <a:lnTo>
                    <a:pt x="332" y="922"/>
                  </a:lnTo>
                  <a:lnTo>
                    <a:pt x="376" y="934"/>
                  </a:lnTo>
                  <a:lnTo>
                    <a:pt x="400" y="938"/>
                  </a:lnTo>
                  <a:lnTo>
                    <a:pt x="424" y="942"/>
                  </a:lnTo>
                  <a:lnTo>
                    <a:pt x="448" y="944"/>
                  </a:lnTo>
                  <a:lnTo>
                    <a:pt x="472" y="944"/>
                  </a:lnTo>
                  <a:lnTo>
                    <a:pt x="496" y="944"/>
                  </a:lnTo>
                  <a:lnTo>
                    <a:pt x="520" y="942"/>
                  </a:lnTo>
                  <a:lnTo>
                    <a:pt x="544" y="938"/>
                  </a:lnTo>
                  <a:lnTo>
                    <a:pt x="568" y="934"/>
                  </a:lnTo>
                  <a:lnTo>
                    <a:pt x="612" y="922"/>
                  </a:lnTo>
                  <a:lnTo>
                    <a:pt x="656" y="906"/>
                  </a:lnTo>
                  <a:lnTo>
                    <a:pt x="696" y="886"/>
                  </a:lnTo>
                  <a:lnTo>
                    <a:pt x="736" y="864"/>
                  </a:lnTo>
                  <a:lnTo>
                    <a:pt x="772" y="836"/>
                  </a:lnTo>
                  <a:lnTo>
                    <a:pt x="806" y="806"/>
                  </a:lnTo>
                  <a:lnTo>
                    <a:pt x="836" y="772"/>
                  </a:lnTo>
                  <a:lnTo>
                    <a:pt x="864" y="736"/>
                  </a:lnTo>
                  <a:lnTo>
                    <a:pt x="886" y="696"/>
                  </a:lnTo>
                  <a:lnTo>
                    <a:pt x="906" y="656"/>
                  </a:lnTo>
                  <a:lnTo>
                    <a:pt x="922" y="612"/>
                  </a:lnTo>
                  <a:lnTo>
                    <a:pt x="934" y="568"/>
                  </a:lnTo>
                  <a:lnTo>
                    <a:pt x="938" y="544"/>
                  </a:lnTo>
                  <a:lnTo>
                    <a:pt x="942" y="520"/>
                  </a:lnTo>
                  <a:lnTo>
                    <a:pt x="944" y="496"/>
                  </a:lnTo>
                  <a:lnTo>
                    <a:pt x="944" y="472"/>
                  </a:lnTo>
                  <a:lnTo>
                    <a:pt x="944" y="448"/>
                  </a:lnTo>
                  <a:lnTo>
                    <a:pt x="942" y="424"/>
                  </a:lnTo>
                  <a:lnTo>
                    <a:pt x="938" y="400"/>
                  </a:lnTo>
                  <a:lnTo>
                    <a:pt x="934" y="376"/>
                  </a:lnTo>
                  <a:lnTo>
                    <a:pt x="922" y="332"/>
                  </a:lnTo>
                  <a:lnTo>
                    <a:pt x="906" y="288"/>
                  </a:lnTo>
                  <a:lnTo>
                    <a:pt x="886" y="248"/>
                  </a:lnTo>
                  <a:lnTo>
                    <a:pt x="864" y="208"/>
                  </a:lnTo>
                  <a:lnTo>
                    <a:pt x="836" y="172"/>
                  </a:lnTo>
                  <a:lnTo>
                    <a:pt x="806" y="138"/>
                  </a:lnTo>
                  <a:lnTo>
                    <a:pt x="772" y="108"/>
                  </a:lnTo>
                  <a:lnTo>
                    <a:pt x="736" y="80"/>
                  </a:lnTo>
                  <a:lnTo>
                    <a:pt x="696" y="58"/>
                  </a:lnTo>
                  <a:lnTo>
                    <a:pt x="656" y="38"/>
                  </a:lnTo>
                  <a:lnTo>
                    <a:pt x="612" y="22"/>
                  </a:lnTo>
                  <a:lnTo>
                    <a:pt x="568" y="10"/>
                  </a:lnTo>
                  <a:lnTo>
                    <a:pt x="544" y="6"/>
                  </a:lnTo>
                  <a:lnTo>
                    <a:pt x="520" y="2"/>
                  </a:lnTo>
                  <a:lnTo>
                    <a:pt x="496" y="0"/>
                  </a:lnTo>
                  <a:lnTo>
                    <a:pt x="472" y="0"/>
                  </a:lnTo>
                  <a:lnTo>
                    <a:pt x="448" y="0"/>
                  </a:lnTo>
                  <a:lnTo>
                    <a:pt x="424" y="2"/>
                  </a:lnTo>
                  <a:lnTo>
                    <a:pt x="400" y="6"/>
                  </a:lnTo>
                  <a:lnTo>
                    <a:pt x="376" y="10"/>
                  </a:lnTo>
                  <a:lnTo>
                    <a:pt x="332" y="22"/>
                  </a:lnTo>
                  <a:lnTo>
                    <a:pt x="288" y="38"/>
                  </a:lnTo>
                  <a:lnTo>
                    <a:pt x="248" y="58"/>
                  </a:lnTo>
                  <a:lnTo>
                    <a:pt x="208" y="80"/>
                  </a:lnTo>
                  <a:lnTo>
                    <a:pt x="172" y="108"/>
                  </a:lnTo>
                  <a:lnTo>
                    <a:pt x="138" y="138"/>
                  </a:lnTo>
                  <a:lnTo>
                    <a:pt x="108" y="172"/>
                  </a:lnTo>
                  <a:lnTo>
                    <a:pt x="80" y="208"/>
                  </a:lnTo>
                  <a:lnTo>
                    <a:pt x="58" y="248"/>
                  </a:lnTo>
                  <a:lnTo>
                    <a:pt x="38" y="288"/>
                  </a:lnTo>
                  <a:lnTo>
                    <a:pt x="22" y="332"/>
                  </a:lnTo>
                  <a:lnTo>
                    <a:pt x="10" y="376"/>
                  </a:lnTo>
                  <a:lnTo>
                    <a:pt x="6" y="400"/>
                  </a:lnTo>
                  <a:lnTo>
                    <a:pt x="2" y="424"/>
                  </a:lnTo>
                  <a:lnTo>
                    <a:pt x="0" y="448"/>
                  </a:lnTo>
                  <a:lnTo>
                    <a:pt x="0" y="472"/>
                  </a:lnTo>
                  <a:close/>
                  <a:moveTo>
                    <a:pt x="80" y="472"/>
                  </a:moveTo>
                  <a:lnTo>
                    <a:pt x="80" y="472"/>
                  </a:lnTo>
                  <a:lnTo>
                    <a:pt x="82" y="432"/>
                  </a:lnTo>
                  <a:lnTo>
                    <a:pt x="88" y="394"/>
                  </a:lnTo>
                  <a:lnTo>
                    <a:pt x="98" y="356"/>
                  </a:lnTo>
                  <a:lnTo>
                    <a:pt x="110" y="320"/>
                  </a:lnTo>
                  <a:lnTo>
                    <a:pt x="128" y="286"/>
                  </a:lnTo>
                  <a:lnTo>
                    <a:pt x="148" y="252"/>
                  </a:lnTo>
                  <a:lnTo>
                    <a:pt x="170" y="222"/>
                  </a:lnTo>
                  <a:lnTo>
                    <a:pt x="194" y="194"/>
                  </a:lnTo>
                  <a:lnTo>
                    <a:pt x="222" y="170"/>
                  </a:lnTo>
                  <a:lnTo>
                    <a:pt x="252" y="148"/>
                  </a:lnTo>
                  <a:lnTo>
                    <a:pt x="286" y="128"/>
                  </a:lnTo>
                  <a:lnTo>
                    <a:pt x="320" y="110"/>
                  </a:lnTo>
                  <a:lnTo>
                    <a:pt x="356" y="98"/>
                  </a:lnTo>
                  <a:lnTo>
                    <a:pt x="394" y="88"/>
                  </a:lnTo>
                  <a:lnTo>
                    <a:pt x="432" y="82"/>
                  </a:lnTo>
                  <a:lnTo>
                    <a:pt x="472" y="80"/>
                  </a:lnTo>
                  <a:lnTo>
                    <a:pt x="512" y="82"/>
                  </a:lnTo>
                  <a:lnTo>
                    <a:pt x="550" y="88"/>
                  </a:lnTo>
                  <a:lnTo>
                    <a:pt x="588" y="98"/>
                  </a:lnTo>
                  <a:lnTo>
                    <a:pt x="624" y="110"/>
                  </a:lnTo>
                  <a:lnTo>
                    <a:pt x="658" y="128"/>
                  </a:lnTo>
                  <a:lnTo>
                    <a:pt x="692" y="148"/>
                  </a:lnTo>
                  <a:lnTo>
                    <a:pt x="722" y="170"/>
                  </a:lnTo>
                  <a:lnTo>
                    <a:pt x="750" y="194"/>
                  </a:lnTo>
                  <a:lnTo>
                    <a:pt x="774" y="222"/>
                  </a:lnTo>
                  <a:lnTo>
                    <a:pt x="796" y="252"/>
                  </a:lnTo>
                  <a:lnTo>
                    <a:pt x="816" y="286"/>
                  </a:lnTo>
                  <a:lnTo>
                    <a:pt x="834" y="320"/>
                  </a:lnTo>
                  <a:lnTo>
                    <a:pt x="846" y="356"/>
                  </a:lnTo>
                  <a:lnTo>
                    <a:pt x="856" y="394"/>
                  </a:lnTo>
                  <a:lnTo>
                    <a:pt x="862" y="432"/>
                  </a:lnTo>
                  <a:lnTo>
                    <a:pt x="864" y="472"/>
                  </a:lnTo>
                  <a:lnTo>
                    <a:pt x="862" y="512"/>
                  </a:lnTo>
                  <a:lnTo>
                    <a:pt x="856" y="550"/>
                  </a:lnTo>
                  <a:lnTo>
                    <a:pt x="846" y="588"/>
                  </a:lnTo>
                  <a:lnTo>
                    <a:pt x="834" y="624"/>
                  </a:lnTo>
                  <a:lnTo>
                    <a:pt x="816" y="658"/>
                  </a:lnTo>
                  <a:lnTo>
                    <a:pt x="796" y="692"/>
                  </a:lnTo>
                  <a:lnTo>
                    <a:pt x="774" y="722"/>
                  </a:lnTo>
                  <a:lnTo>
                    <a:pt x="750" y="750"/>
                  </a:lnTo>
                  <a:lnTo>
                    <a:pt x="722" y="774"/>
                  </a:lnTo>
                  <a:lnTo>
                    <a:pt x="692" y="796"/>
                  </a:lnTo>
                  <a:lnTo>
                    <a:pt x="658" y="816"/>
                  </a:lnTo>
                  <a:lnTo>
                    <a:pt x="624" y="834"/>
                  </a:lnTo>
                  <a:lnTo>
                    <a:pt x="588" y="846"/>
                  </a:lnTo>
                  <a:lnTo>
                    <a:pt x="550" y="856"/>
                  </a:lnTo>
                  <a:lnTo>
                    <a:pt x="512" y="862"/>
                  </a:lnTo>
                  <a:lnTo>
                    <a:pt x="472" y="864"/>
                  </a:lnTo>
                  <a:lnTo>
                    <a:pt x="432" y="862"/>
                  </a:lnTo>
                  <a:lnTo>
                    <a:pt x="394" y="856"/>
                  </a:lnTo>
                  <a:lnTo>
                    <a:pt x="356" y="846"/>
                  </a:lnTo>
                  <a:lnTo>
                    <a:pt x="320" y="834"/>
                  </a:lnTo>
                  <a:lnTo>
                    <a:pt x="286" y="816"/>
                  </a:lnTo>
                  <a:lnTo>
                    <a:pt x="252" y="796"/>
                  </a:lnTo>
                  <a:lnTo>
                    <a:pt x="222" y="774"/>
                  </a:lnTo>
                  <a:lnTo>
                    <a:pt x="194" y="750"/>
                  </a:lnTo>
                  <a:lnTo>
                    <a:pt x="170" y="722"/>
                  </a:lnTo>
                  <a:lnTo>
                    <a:pt x="148" y="692"/>
                  </a:lnTo>
                  <a:lnTo>
                    <a:pt x="128" y="658"/>
                  </a:lnTo>
                  <a:lnTo>
                    <a:pt x="110" y="624"/>
                  </a:lnTo>
                  <a:lnTo>
                    <a:pt x="98" y="588"/>
                  </a:lnTo>
                  <a:lnTo>
                    <a:pt x="88" y="550"/>
                  </a:lnTo>
                  <a:lnTo>
                    <a:pt x="82" y="512"/>
                  </a:lnTo>
                  <a:lnTo>
                    <a:pt x="80" y="472"/>
                  </a:lnTo>
                  <a:close/>
                </a:path>
              </a:pathLst>
            </a:custGeom>
            <a:solidFill>
              <a:srgbClr val="404040">
                <a:alpha val="20000"/>
              </a:srgbClr>
            </a:solidFill>
            <a:ln w="9525">
              <a:noFill/>
              <a:round/>
            </a:ln>
          </p:spPr>
          <p:txBody>
            <a:bodyPr/>
            <a:lstStyle/>
            <a:p>
              <a:endParaRPr altLang="en-US" lang="zh-CN"/>
            </a:p>
          </p:txBody>
        </p:sp>
        <p:sp>
          <p:nvSpPr>
            <p:cNvPr id="10261" name="Freeform 6"/>
            <p:cNvSpPr>
              <a:spLocks noEditPoints="1"/>
            </p:cNvSpPr>
            <p:nvPr/>
          </p:nvSpPr>
          <p:spPr bwMode="auto">
            <a:xfrm>
              <a:off x="0" y="0"/>
              <a:ext cx="1232" cy="1232"/>
            </a:xfrm>
            <a:custGeom>
              <a:gdLst>
                <a:gd fmla="*/ 8 w 1232" name="T0"/>
                <a:gd fmla="*/ 710 h 1232" name="T1"/>
                <a:gd fmla="*/ 48 w 1232" name="T2"/>
                <a:gd fmla="*/ 856 h 1232" name="T3"/>
                <a:gd fmla="*/ 122 w 1232" name="T4"/>
                <a:gd fmla="*/ 984 h 1232" name="T5"/>
                <a:gd fmla="*/ 224 w 1232" name="T6"/>
                <a:gd fmla="*/ 1092 h 1232" name="T7"/>
                <a:gd fmla="*/ 350 w 1232" name="T8"/>
                <a:gd fmla="*/ 1172 h 1232" name="T9"/>
                <a:gd fmla="*/ 492 w 1232" name="T10"/>
                <a:gd fmla="*/ 1220 h 1232" name="T11"/>
                <a:gd fmla="*/ 648 w 1232" name="T12"/>
                <a:gd fmla="*/ 1232 h 1232" name="T13"/>
                <a:gd fmla="*/ 798 w 1232" name="T14"/>
                <a:gd fmla="*/ 1204 h 1232" name="T15"/>
                <a:gd fmla="*/ 936 w 1232" name="T16"/>
                <a:gd fmla="*/ 1142 h 1232" name="T17"/>
                <a:gd fmla="*/ 1052 w 1232" name="T18"/>
                <a:gd fmla="*/ 1052 h 1232" name="T19"/>
                <a:gd fmla="*/ 1142 w 1232" name="T20"/>
                <a:gd fmla="*/ 936 h 1232" name="T21"/>
                <a:gd fmla="*/ 1204 w 1232" name="T22"/>
                <a:gd fmla="*/ 798 h 1232" name="T23"/>
                <a:gd fmla="*/ 1232 w 1232" name="T24"/>
                <a:gd fmla="*/ 648 h 1232" name="T25"/>
                <a:gd fmla="*/ 1220 w 1232" name="T26"/>
                <a:gd fmla="*/ 492 h 1232" name="T27"/>
                <a:gd fmla="*/ 1172 w 1232" name="T28"/>
                <a:gd fmla="*/ 350 h 1232" name="T29"/>
                <a:gd fmla="*/ 1092 w 1232" name="T30"/>
                <a:gd fmla="*/ 224 h 1232" name="T31"/>
                <a:gd fmla="*/ 984 w 1232" name="T32"/>
                <a:gd fmla="*/ 122 h 1232" name="T33"/>
                <a:gd fmla="*/ 856 w 1232" name="T34"/>
                <a:gd fmla="*/ 48 h 1232" name="T35"/>
                <a:gd fmla="*/ 710 w 1232" name="T36"/>
                <a:gd fmla="*/ 8 h 1232" name="T37"/>
                <a:gd fmla="*/ 554 w 1232" name="T38"/>
                <a:gd fmla="*/ 4 h 1232" name="T39"/>
                <a:gd fmla="*/ 404 w 1232" name="T40"/>
                <a:gd fmla="*/ 38 h 1232" name="T41"/>
                <a:gd fmla="*/ 272 w 1232" name="T42"/>
                <a:gd fmla="*/ 106 h 1232" name="T43"/>
                <a:gd fmla="*/ 160 w 1232" name="T44"/>
                <a:gd fmla="*/ 202 h 1232" name="T45"/>
                <a:gd fmla="*/ 74 w 1232" name="T46"/>
                <a:gd fmla="*/ 322 h 1232" name="T47"/>
                <a:gd fmla="*/ 20 w 1232" name="T48"/>
                <a:gd fmla="*/ 462 h 1232" name="T49"/>
                <a:gd fmla="*/ 0 w 1232" name="T50"/>
                <a:gd fmla="*/ 616 h 1232" name="T51"/>
                <a:gd fmla="*/ 86 w 1232" name="T52"/>
                <a:gd fmla="*/ 534 h 1232" name="T53"/>
                <a:gd fmla="*/ 122 w 1232" name="T54"/>
                <a:gd fmla="*/ 408 h 1232" name="T55"/>
                <a:gd fmla="*/ 186 w 1232" name="T56"/>
                <a:gd fmla="*/ 296 h 1232" name="T57"/>
                <a:gd fmla="*/ 276 w 1232" name="T58"/>
                <a:gd fmla="*/ 202 h 1232" name="T59"/>
                <a:gd fmla="*/ 384 w 1232" name="T60"/>
                <a:gd fmla="*/ 132 h 1232" name="T61"/>
                <a:gd fmla="*/ 508 w 1232" name="T62"/>
                <a:gd fmla="*/ 90 h 1232" name="T63"/>
                <a:gd fmla="*/ 644 w 1232" name="T64"/>
                <a:gd fmla="*/ 80 h 1232" name="T65"/>
                <a:gd fmla="*/ 776 w 1232" name="T66"/>
                <a:gd fmla="*/ 104 h 1232" name="T67"/>
                <a:gd fmla="*/ 894 w 1232" name="T68"/>
                <a:gd fmla="*/ 158 h 1232" name="T69"/>
                <a:gd fmla="*/ 994 w 1232" name="T70"/>
                <a:gd fmla="*/ 238 h 1232" name="T71"/>
                <a:gd fmla="*/ 1074 w 1232" name="T72"/>
                <a:gd fmla="*/ 338 h 1232" name="T73"/>
                <a:gd fmla="*/ 1128 w 1232" name="T74"/>
                <a:gd fmla="*/ 456 h 1232" name="T75"/>
                <a:gd fmla="*/ 1152 w 1232" name="T76"/>
                <a:gd fmla="*/ 588 h 1232" name="T77"/>
                <a:gd fmla="*/ 1142 w 1232" name="T78"/>
                <a:gd fmla="*/ 724 h 1232" name="T79"/>
                <a:gd fmla="*/ 1100 w 1232" name="T80"/>
                <a:gd fmla="*/ 848 h 1232" name="T81"/>
                <a:gd fmla="*/ 1030 w 1232" name="T82"/>
                <a:gd fmla="*/ 956 h 1232" name="T83"/>
                <a:gd fmla="*/ 936 w 1232" name="T84"/>
                <a:gd fmla="*/ 1046 h 1232" name="T85"/>
                <a:gd fmla="*/ 824 w 1232" name="T86"/>
                <a:gd fmla="*/ 1110 h 1232" name="T87"/>
                <a:gd fmla="*/ 698 w 1232" name="T88"/>
                <a:gd fmla="*/ 1146 h 1232" name="T89"/>
                <a:gd fmla="*/ 562 w 1232" name="T90"/>
                <a:gd fmla="*/ 1150 h 1232" name="T91"/>
                <a:gd fmla="*/ 432 w 1232" name="T92"/>
                <a:gd fmla="*/ 1120 h 1232" name="T93"/>
                <a:gd fmla="*/ 316 w 1232" name="T94"/>
                <a:gd fmla="*/ 1060 h 1232" name="T95"/>
                <a:gd fmla="*/ 220 w 1232" name="T96"/>
                <a:gd fmla="*/ 976 h 1232" name="T97"/>
                <a:gd fmla="*/ 144 w 1232" name="T98"/>
                <a:gd fmla="*/ 872 h 1232" name="T99"/>
                <a:gd fmla="*/ 96 w 1232" name="T100"/>
                <a:gd fmla="*/ 750 h 1232" name="T101"/>
                <a:gd fmla="*/ 80 w 1232" name="T102"/>
                <a:gd fmla="*/ 616 h 1232"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232" name="T156"/>
                <a:gd fmla="*/ 0 h 1232" name="T157"/>
                <a:gd fmla="*/ 1232 w 1232" name="T158"/>
                <a:gd fmla="*/ 1232 h 1232"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232" w="1232">
                  <a:moveTo>
                    <a:pt x="0" y="616"/>
                  </a:moveTo>
                  <a:lnTo>
                    <a:pt x="0" y="616"/>
                  </a:lnTo>
                  <a:lnTo>
                    <a:pt x="0" y="648"/>
                  </a:lnTo>
                  <a:lnTo>
                    <a:pt x="4" y="678"/>
                  </a:lnTo>
                  <a:lnTo>
                    <a:pt x="8" y="710"/>
                  </a:lnTo>
                  <a:lnTo>
                    <a:pt x="12" y="740"/>
                  </a:lnTo>
                  <a:lnTo>
                    <a:pt x="20" y="770"/>
                  </a:lnTo>
                  <a:lnTo>
                    <a:pt x="28" y="798"/>
                  </a:lnTo>
                  <a:lnTo>
                    <a:pt x="38" y="828"/>
                  </a:lnTo>
                  <a:lnTo>
                    <a:pt x="48" y="856"/>
                  </a:lnTo>
                  <a:lnTo>
                    <a:pt x="60" y="882"/>
                  </a:lnTo>
                  <a:lnTo>
                    <a:pt x="74" y="910"/>
                  </a:lnTo>
                  <a:lnTo>
                    <a:pt x="90" y="936"/>
                  </a:lnTo>
                  <a:lnTo>
                    <a:pt x="106" y="960"/>
                  </a:lnTo>
                  <a:lnTo>
                    <a:pt x="122" y="984"/>
                  </a:lnTo>
                  <a:lnTo>
                    <a:pt x="140" y="1008"/>
                  </a:lnTo>
                  <a:lnTo>
                    <a:pt x="160" y="1030"/>
                  </a:lnTo>
                  <a:lnTo>
                    <a:pt x="180" y="1052"/>
                  </a:lnTo>
                  <a:lnTo>
                    <a:pt x="202" y="1072"/>
                  </a:lnTo>
                  <a:lnTo>
                    <a:pt x="224" y="1092"/>
                  </a:lnTo>
                  <a:lnTo>
                    <a:pt x="248" y="1110"/>
                  </a:lnTo>
                  <a:lnTo>
                    <a:pt x="272" y="1126"/>
                  </a:lnTo>
                  <a:lnTo>
                    <a:pt x="296" y="1142"/>
                  </a:lnTo>
                  <a:lnTo>
                    <a:pt x="322" y="1158"/>
                  </a:lnTo>
                  <a:lnTo>
                    <a:pt x="350" y="1172"/>
                  </a:lnTo>
                  <a:lnTo>
                    <a:pt x="376" y="1184"/>
                  </a:lnTo>
                  <a:lnTo>
                    <a:pt x="404" y="1194"/>
                  </a:lnTo>
                  <a:lnTo>
                    <a:pt x="434" y="1204"/>
                  </a:lnTo>
                  <a:lnTo>
                    <a:pt x="462" y="1212"/>
                  </a:lnTo>
                  <a:lnTo>
                    <a:pt x="492" y="1220"/>
                  </a:lnTo>
                  <a:lnTo>
                    <a:pt x="522" y="1224"/>
                  </a:lnTo>
                  <a:lnTo>
                    <a:pt x="554" y="1228"/>
                  </a:lnTo>
                  <a:lnTo>
                    <a:pt x="584" y="1232"/>
                  </a:lnTo>
                  <a:lnTo>
                    <a:pt x="616" y="1232"/>
                  </a:lnTo>
                  <a:lnTo>
                    <a:pt x="648" y="1232"/>
                  </a:lnTo>
                  <a:lnTo>
                    <a:pt x="678" y="1228"/>
                  </a:lnTo>
                  <a:lnTo>
                    <a:pt x="710" y="1224"/>
                  </a:lnTo>
                  <a:lnTo>
                    <a:pt x="740" y="1220"/>
                  </a:lnTo>
                  <a:lnTo>
                    <a:pt x="770" y="1212"/>
                  </a:lnTo>
                  <a:lnTo>
                    <a:pt x="798" y="1204"/>
                  </a:lnTo>
                  <a:lnTo>
                    <a:pt x="828" y="1194"/>
                  </a:lnTo>
                  <a:lnTo>
                    <a:pt x="856" y="1184"/>
                  </a:lnTo>
                  <a:lnTo>
                    <a:pt x="882" y="1172"/>
                  </a:lnTo>
                  <a:lnTo>
                    <a:pt x="910" y="1158"/>
                  </a:lnTo>
                  <a:lnTo>
                    <a:pt x="936" y="1142"/>
                  </a:lnTo>
                  <a:lnTo>
                    <a:pt x="960" y="1126"/>
                  </a:lnTo>
                  <a:lnTo>
                    <a:pt x="984" y="1110"/>
                  </a:lnTo>
                  <a:lnTo>
                    <a:pt x="1008" y="1092"/>
                  </a:lnTo>
                  <a:lnTo>
                    <a:pt x="1030" y="1072"/>
                  </a:lnTo>
                  <a:lnTo>
                    <a:pt x="1052" y="1052"/>
                  </a:lnTo>
                  <a:lnTo>
                    <a:pt x="1072" y="1030"/>
                  </a:lnTo>
                  <a:lnTo>
                    <a:pt x="1092" y="1008"/>
                  </a:lnTo>
                  <a:lnTo>
                    <a:pt x="1110" y="984"/>
                  </a:lnTo>
                  <a:lnTo>
                    <a:pt x="1126" y="960"/>
                  </a:lnTo>
                  <a:lnTo>
                    <a:pt x="1142" y="936"/>
                  </a:lnTo>
                  <a:lnTo>
                    <a:pt x="1158" y="910"/>
                  </a:lnTo>
                  <a:lnTo>
                    <a:pt x="1172" y="882"/>
                  </a:lnTo>
                  <a:lnTo>
                    <a:pt x="1184" y="856"/>
                  </a:lnTo>
                  <a:lnTo>
                    <a:pt x="1194" y="828"/>
                  </a:lnTo>
                  <a:lnTo>
                    <a:pt x="1204" y="798"/>
                  </a:lnTo>
                  <a:lnTo>
                    <a:pt x="1212" y="770"/>
                  </a:lnTo>
                  <a:lnTo>
                    <a:pt x="1220" y="740"/>
                  </a:lnTo>
                  <a:lnTo>
                    <a:pt x="1224" y="710"/>
                  </a:lnTo>
                  <a:lnTo>
                    <a:pt x="1228" y="678"/>
                  </a:lnTo>
                  <a:lnTo>
                    <a:pt x="1232" y="648"/>
                  </a:lnTo>
                  <a:lnTo>
                    <a:pt x="1232" y="616"/>
                  </a:lnTo>
                  <a:lnTo>
                    <a:pt x="1232" y="584"/>
                  </a:lnTo>
                  <a:lnTo>
                    <a:pt x="1228" y="554"/>
                  </a:lnTo>
                  <a:lnTo>
                    <a:pt x="1224" y="522"/>
                  </a:lnTo>
                  <a:lnTo>
                    <a:pt x="1220" y="492"/>
                  </a:lnTo>
                  <a:lnTo>
                    <a:pt x="1212" y="462"/>
                  </a:lnTo>
                  <a:lnTo>
                    <a:pt x="1204" y="434"/>
                  </a:lnTo>
                  <a:lnTo>
                    <a:pt x="1194" y="404"/>
                  </a:lnTo>
                  <a:lnTo>
                    <a:pt x="1184" y="376"/>
                  </a:lnTo>
                  <a:lnTo>
                    <a:pt x="1172" y="350"/>
                  </a:lnTo>
                  <a:lnTo>
                    <a:pt x="1158" y="322"/>
                  </a:lnTo>
                  <a:lnTo>
                    <a:pt x="1142" y="296"/>
                  </a:lnTo>
                  <a:lnTo>
                    <a:pt x="1126" y="272"/>
                  </a:lnTo>
                  <a:lnTo>
                    <a:pt x="1110" y="248"/>
                  </a:lnTo>
                  <a:lnTo>
                    <a:pt x="1092" y="224"/>
                  </a:lnTo>
                  <a:lnTo>
                    <a:pt x="1072" y="202"/>
                  </a:lnTo>
                  <a:lnTo>
                    <a:pt x="1052" y="180"/>
                  </a:lnTo>
                  <a:lnTo>
                    <a:pt x="1030" y="160"/>
                  </a:lnTo>
                  <a:lnTo>
                    <a:pt x="1008" y="140"/>
                  </a:lnTo>
                  <a:lnTo>
                    <a:pt x="984" y="122"/>
                  </a:lnTo>
                  <a:lnTo>
                    <a:pt x="960" y="106"/>
                  </a:lnTo>
                  <a:lnTo>
                    <a:pt x="936" y="90"/>
                  </a:lnTo>
                  <a:lnTo>
                    <a:pt x="910" y="74"/>
                  </a:lnTo>
                  <a:lnTo>
                    <a:pt x="882" y="60"/>
                  </a:lnTo>
                  <a:lnTo>
                    <a:pt x="856" y="48"/>
                  </a:lnTo>
                  <a:lnTo>
                    <a:pt x="828" y="38"/>
                  </a:lnTo>
                  <a:lnTo>
                    <a:pt x="798" y="28"/>
                  </a:lnTo>
                  <a:lnTo>
                    <a:pt x="770" y="20"/>
                  </a:lnTo>
                  <a:lnTo>
                    <a:pt x="740" y="12"/>
                  </a:lnTo>
                  <a:lnTo>
                    <a:pt x="710" y="8"/>
                  </a:lnTo>
                  <a:lnTo>
                    <a:pt x="678" y="4"/>
                  </a:lnTo>
                  <a:lnTo>
                    <a:pt x="648" y="0"/>
                  </a:lnTo>
                  <a:lnTo>
                    <a:pt x="616" y="0"/>
                  </a:lnTo>
                  <a:lnTo>
                    <a:pt x="584" y="0"/>
                  </a:lnTo>
                  <a:lnTo>
                    <a:pt x="554" y="4"/>
                  </a:lnTo>
                  <a:lnTo>
                    <a:pt x="522" y="8"/>
                  </a:lnTo>
                  <a:lnTo>
                    <a:pt x="492" y="12"/>
                  </a:lnTo>
                  <a:lnTo>
                    <a:pt x="462" y="20"/>
                  </a:lnTo>
                  <a:lnTo>
                    <a:pt x="434" y="28"/>
                  </a:lnTo>
                  <a:lnTo>
                    <a:pt x="404" y="38"/>
                  </a:lnTo>
                  <a:lnTo>
                    <a:pt x="376" y="48"/>
                  </a:lnTo>
                  <a:lnTo>
                    <a:pt x="350" y="60"/>
                  </a:lnTo>
                  <a:lnTo>
                    <a:pt x="322" y="74"/>
                  </a:lnTo>
                  <a:lnTo>
                    <a:pt x="296" y="90"/>
                  </a:lnTo>
                  <a:lnTo>
                    <a:pt x="272" y="106"/>
                  </a:lnTo>
                  <a:lnTo>
                    <a:pt x="248" y="122"/>
                  </a:lnTo>
                  <a:lnTo>
                    <a:pt x="224" y="140"/>
                  </a:lnTo>
                  <a:lnTo>
                    <a:pt x="202" y="160"/>
                  </a:lnTo>
                  <a:lnTo>
                    <a:pt x="180" y="180"/>
                  </a:lnTo>
                  <a:lnTo>
                    <a:pt x="160" y="202"/>
                  </a:lnTo>
                  <a:lnTo>
                    <a:pt x="140" y="224"/>
                  </a:lnTo>
                  <a:lnTo>
                    <a:pt x="122" y="248"/>
                  </a:lnTo>
                  <a:lnTo>
                    <a:pt x="106" y="272"/>
                  </a:lnTo>
                  <a:lnTo>
                    <a:pt x="90" y="296"/>
                  </a:lnTo>
                  <a:lnTo>
                    <a:pt x="74" y="322"/>
                  </a:lnTo>
                  <a:lnTo>
                    <a:pt x="60" y="350"/>
                  </a:lnTo>
                  <a:lnTo>
                    <a:pt x="48" y="376"/>
                  </a:lnTo>
                  <a:lnTo>
                    <a:pt x="38" y="404"/>
                  </a:lnTo>
                  <a:lnTo>
                    <a:pt x="28" y="434"/>
                  </a:lnTo>
                  <a:lnTo>
                    <a:pt x="20" y="462"/>
                  </a:lnTo>
                  <a:lnTo>
                    <a:pt x="12" y="492"/>
                  </a:lnTo>
                  <a:lnTo>
                    <a:pt x="8" y="522"/>
                  </a:lnTo>
                  <a:lnTo>
                    <a:pt x="4" y="554"/>
                  </a:lnTo>
                  <a:lnTo>
                    <a:pt x="0" y="584"/>
                  </a:lnTo>
                  <a:lnTo>
                    <a:pt x="0" y="616"/>
                  </a:lnTo>
                  <a:close/>
                  <a:moveTo>
                    <a:pt x="80" y="616"/>
                  </a:moveTo>
                  <a:lnTo>
                    <a:pt x="80" y="616"/>
                  </a:lnTo>
                  <a:lnTo>
                    <a:pt x="80" y="588"/>
                  </a:lnTo>
                  <a:lnTo>
                    <a:pt x="82" y="562"/>
                  </a:lnTo>
                  <a:lnTo>
                    <a:pt x="86" y="534"/>
                  </a:lnTo>
                  <a:lnTo>
                    <a:pt x="90" y="508"/>
                  </a:lnTo>
                  <a:lnTo>
                    <a:pt x="96" y="482"/>
                  </a:lnTo>
                  <a:lnTo>
                    <a:pt x="104" y="456"/>
                  </a:lnTo>
                  <a:lnTo>
                    <a:pt x="112" y="432"/>
                  </a:lnTo>
                  <a:lnTo>
                    <a:pt x="122" y="408"/>
                  </a:lnTo>
                  <a:lnTo>
                    <a:pt x="132" y="384"/>
                  </a:lnTo>
                  <a:lnTo>
                    <a:pt x="144" y="360"/>
                  </a:lnTo>
                  <a:lnTo>
                    <a:pt x="158" y="338"/>
                  </a:lnTo>
                  <a:lnTo>
                    <a:pt x="172" y="316"/>
                  </a:lnTo>
                  <a:lnTo>
                    <a:pt x="186" y="296"/>
                  </a:lnTo>
                  <a:lnTo>
                    <a:pt x="202" y="276"/>
                  </a:lnTo>
                  <a:lnTo>
                    <a:pt x="220" y="256"/>
                  </a:lnTo>
                  <a:lnTo>
                    <a:pt x="238" y="238"/>
                  </a:lnTo>
                  <a:lnTo>
                    <a:pt x="256" y="220"/>
                  </a:lnTo>
                  <a:lnTo>
                    <a:pt x="276" y="202"/>
                  </a:lnTo>
                  <a:lnTo>
                    <a:pt x="296" y="186"/>
                  </a:lnTo>
                  <a:lnTo>
                    <a:pt x="316" y="172"/>
                  </a:lnTo>
                  <a:lnTo>
                    <a:pt x="338" y="158"/>
                  </a:lnTo>
                  <a:lnTo>
                    <a:pt x="360" y="144"/>
                  </a:lnTo>
                  <a:lnTo>
                    <a:pt x="384" y="132"/>
                  </a:lnTo>
                  <a:lnTo>
                    <a:pt x="408" y="122"/>
                  </a:lnTo>
                  <a:lnTo>
                    <a:pt x="432" y="112"/>
                  </a:lnTo>
                  <a:lnTo>
                    <a:pt x="456" y="104"/>
                  </a:lnTo>
                  <a:lnTo>
                    <a:pt x="482" y="96"/>
                  </a:lnTo>
                  <a:lnTo>
                    <a:pt x="508" y="90"/>
                  </a:lnTo>
                  <a:lnTo>
                    <a:pt x="534" y="86"/>
                  </a:lnTo>
                  <a:lnTo>
                    <a:pt x="562" y="82"/>
                  </a:lnTo>
                  <a:lnTo>
                    <a:pt x="588" y="80"/>
                  </a:lnTo>
                  <a:lnTo>
                    <a:pt x="616" y="80"/>
                  </a:lnTo>
                  <a:lnTo>
                    <a:pt x="644" y="80"/>
                  </a:lnTo>
                  <a:lnTo>
                    <a:pt x="670" y="82"/>
                  </a:lnTo>
                  <a:lnTo>
                    <a:pt x="698" y="86"/>
                  </a:lnTo>
                  <a:lnTo>
                    <a:pt x="724" y="90"/>
                  </a:lnTo>
                  <a:lnTo>
                    <a:pt x="750" y="96"/>
                  </a:lnTo>
                  <a:lnTo>
                    <a:pt x="776" y="104"/>
                  </a:lnTo>
                  <a:lnTo>
                    <a:pt x="800" y="112"/>
                  </a:lnTo>
                  <a:lnTo>
                    <a:pt x="824" y="122"/>
                  </a:lnTo>
                  <a:lnTo>
                    <a:pt x="848" y="132"/>
                  </a:lnTo>
                  <a:lnTo>
                    <a:pt x="872" y="144"/>
                  </a:lnTo>
                  <a:lnTo>
                    <a:pt x="894" y="158"/>
                  </a:lnTo>
                  <a:lnTo>
                    <a:pt x="916" y="172"/>
                  </a:lnTo>
                  <a:lnTo>
                    <a:pt x="936" y="186"/>
                  </a:lnTo>
                  <a:lnTo>
                    <a:pt x="956" y="202"/>
                  </a:lnTo>
                  <a:lnTo>
                    <a:pt x="976" y="220"/>
                  </a:lnTo>
                  <a:lnTo>
                    <a:pt x="994" y="238"/>
                  </a:lnTo>
                  <a:lnTo>
                    <a:pt x="1012" y="256"/>
                  </a:lnTo>
                  <a:lnTo>
                    <a:pt x="1030" y="276"/>
                  </a:lnTo>
                  <a:lnTo>
                    <a:pt x="1046" y="296"/>
                  </a:lnTo>
                  <a:lnTo>
                    <a:pt x="1060" y="316"/>
                  </a:lnTo>
                  <a:lnTo>
                    <a:pt x="1074" y="338"/>
                  </a:lnTo>
                  <a:lnTo>
                    <a:pt x="1088" y="360"/>
                  </a:lnTo>
                  <a:lnTo>
                    <a:pt x="1100" y="384"/>
                  </a:lnTo>
                  <a:lnTo>
                    <a:pt x="1110" y="408"/>
                  </a:lnTo>
                  <a:lnTo>
                    <a:pt x="1120" y="432"/>
                  </a:lnTo>
                  <a:lnTo>
                    <a:pt x="1128" y="456"/>
                  </a:lnTo>
                  <a:lnTo>
                    <a:pt x="1136" y="482"/>
                  </a:lnTo>
                  <a:lnTo>
                    <a:pt x="1142" y="508"/>
                  </a:lnTo>
                  <a:lnTo>
                    <a:pt x="1146" y="534"/>
                  </a:lnTo>
                  <a:lnTo>
                    <a:pt x="1150" y="562"/>
                  </a:lnTo>
                  <a:lnTo>
                    <a:pt x="1152" y="588"/>
                  </a:lnTo>
                  <a:lnTo>
                    <a:pt x="1152" y="616"/>
                  </a:lnTo>
                  <a:lnTo>
                    <a:pt x="1152" y="644"/>
                  </a:lnTo>
                  <a:lnTo>
                    <a:pt x="1150" y="670"/>
                  </a:lnTo>
                  <a:lnTo>
                    <a:pt x="1146" y="698"/>
                  </a:lnTo>
                  <a:lnTo>
                    <a:pt x="1142" y="724"/>
                  </a:lnTo>
                  <a:lnTo>
                    <a:pt x="1136" y="750"/>
                  </a:lnTo>
                  <a:lnTo>
                    <a:pt x="1128" y="776"/>
                  </a:lnTo>
                  <a:lnTo>
                    <a:pt x="1120" y="800"/>
                  </a:lnTo>
                  <a:lnTo>
                    <a:pt x="1110" y="824"/>
                  </a:lnTo>
                  <a:lnTo>
                    <a:pt x="1100" y="848"/>
                  </a:lnTo>
                  <a:lnTo>
                    <a:pt x="1088" y="872"/>
                  </a:lnTo>
                  <a:lnTo>
                    <a:pt x="1074" y="894"/>
                  </a:lnTo>
                  <a:lnTo>
                    <a:pt x="1060" y="916"/>
                  </a:lnTo>
                  <a:lnTo>
                    <a:pt x="1046" y="936"/>
                  </a:lnTo>
                  <a:lnTo>
                    <a:pt x="1030" y="956"/>
                  </a:lnTo>
                  <a:lnTo>
                    <a:pt x="1012" y="976"/>
                  </a:lnTo>
                  <a:lnTo>
                    <a:pt x="994" y="994"/>
                  </a:lnTo>
                  <a:lnTo>
                    <a:pt x="976" y="1012"/>
                  </a:lnTo>
                  <a:lnTo>
                    <a:pt x="956" y="1030"/>
                  </a:lnTo>
                  <a:lnTo>
                    <a:pt x="936" y="1046"/>
                  </a:lnTo>
                  <a:lnTo>
                    <a:pt x="916" y="1060"/>
                  </a:lnTo>
                  <a:lnTo>
                    <a:pt x="894" y="1074"/>
                  </a:lnTo>
                  <a:lnTo>
                    <a:pt x="872" y="1088"/>
                  </a:lnTo>
                  <a:lnTo>
                    <a:pt x="848" y="1100"/>
                  </a:lnTo>
                  <a:lnTo>
                    <a:pt x="824" y="1110"/>
                  </a:lnTo>
                  <a:lnTo>
                    <a:pt x="800" y="1120"/>
                  </a:lnTo>
                  <a:lnTo>
                    <a:pt x="776" y="1128"/>
                  </a:lnTo>
                  <a:lnTo>
                    <a:pt x="750" y="1136"/>
                  </a:lnTo>
                  <a:lnTo>
                    <a:pt x="724" y="1142"/>
                  </a:lnTo>
                  <a:lnTo>
                    <a:pt x="698" y="1146"/>
                  </a:lnTo>
                  <a:lnTo>
                    <a:pt x="670" y="1150"/>
                  </a:lnTo>
                  <a:lnTo>
                    <a:pt x="644" y="1152"/>
                  </a:lnTo>
                  <a:lnTo>
                    <a:pt x="616" y="1152"/>
                  </a:lnTo>
                  <a:lnTo>
                    <a:pt x="588" y="1152"/>
                  </a:lnTo>
                  <a:lnTo>
                    <a:pt x="562" y="1150"/>
                  </a:lnTo>
                  <a:lnTo>
                    <a:pt x="534" y="1146"/>
                  </a:lnTo>
                  <a:lnTo>
                    <a:pt x="508" y="1142"/>
                  </a:lnTo>
                  <a:lnTo>
                    <a:pt x="482" y="1136"/>
                  </a:lnTo>
                  <a:lnTo>
                    <a:pt x="456" y="1128"/>
                  </a:lnTo>
                  <a:lnTo>
                    <a:pt x="432" y="1120"/>
                  </a:lnTo>
                  <a:lnTo>
                    <a:pt x="408" y="1110"/>
                  </a:lnTo>
                  <a:lnTo>
                    <a:pt x="384" y="1100"/>
                  </a:lnTo>
                  <a:lnTo>
                    <a:pt x="360" y="1088"/>
                  </a:lnTo>
                  <a:lnTo>
                    <a:pt x="338" y="1074"/>
                  </a:lnTo>
                  <a:lnTo>
                    <a:pt x="316" y="1060"/>
                  </a:lnTo>
                  <a:lnTo>
                    <a:pt x="296" y="1046"/>
                  </a:lnTo>
                  <a:lnTo>
                    <a:pt x="276" y="1030"/>
                  </a:lnTo>
                  <a:lnTo>
                    <a:pt x="256" y="1012"/>
                  </a:lnTo>
                  <a:lnTo>
                    <a:pt x="238" y="994"/>
                  </a:lnTo>
                  <a:lnTo>
                    <a:pt x="220" y="976"/>
                  </a:lnTo>
                  <a:lnTo>
                    <a:pt x="202" y="956"/>
                  </a:lnTo>
                  <a:lnTo>
                    <a:pt x="186" y="936"/>
                  </a:lnTo>
                  <a:lnTo>
                    <a:pt x="172" y="916"/>
                  </a:lnTo>
                  <a:lnTo>
                    <a:pt x="158" y="894"/>
                  </a:lnTo>
                  <a:lnTo>
                    <a:pt x="144" y="872"/>
                  </a:lnTo>
                  <a:lnTo>
                    <a:pt x="132" y="848"/>
                  </a:lnTo>
                  <a:lnTo>
                    <a:pt x="122" y="824"/>
                  </a:lnTo>
                  <a:lnTo>
                    <a:pt x="112" y="800"/>
                  </a:lnTo>
                  <a:lnTo>
                    <a:pt x="104" y="776"/>
                  </a:lnTo>
                  <a:lnTo>
                    <a:pt x="96" y="750"/>
                  </a:lnTo>
                  <a:lnTo>
                    <a:pt x="90" y="724"/>
                  </a:lnTo>
                  <a:lnTo>
                    <a:pt x="86" y="698"/>
                  </a:lnTo>
                  <a:lnTo>
                    <a:pt x="82" y="670"/>
                  </a:lnTo>
                  <a:lnTo>
                    <a:pt x="80" y="644"/>
                  </a:lnTo>
                  <a:lnTo>
                    <a:pt x="80" y="616"/>
                  </a:lnTo>
                  <a:close/>
                </a:path>
              </a:pathLst>
            </a:custGeom>
            <a:solidFill>
              <a:srgbClr val="404040">
                <a:alpha val="9804"/>
              </a:srgbClr>
            </a:solidFill>
            <a:ln w="9525">
              <a:noFill/>
              <a:round/>
            </a:ln>
          </p:spPr>
          <p:txBody>
            <a:bodyPr/>
            <a:lstStyle/>
            <a:p>
              <a:endParaRPr altLang="en-US" lang="zh-CN"/>
            </a:p>
          </p:txBody>
        </p:sp>
      </p:grpSp>
      <p:sp>
        <p:nvSpPr>
          <p:cNvPr id="10243" name="右箭头 19"/>
          <p:cNvSpPr>
            <a:spLocks noChangeArrowheads="1"/>
          </p:cNvSpPr>
          <p:nvPr/>
        </p:nvSpPr>
        <p:spPr bwMode="auto">
          <a:xfrm>
            <a:off x="322263" y="2295525"/>
            <a:ext cx="6096000" cy="1555750"/>
          </a:xfrm>
          <a:prstGeom prst="rightArrow">
            <a:avLst>
              <a:gd fmla="val 31185" name="adj1"/>
              <a:gd fmla="val 55093" name="adj2"/>
            </a:avLst>
          </a:prstGeom>
          <a:solidFill>
            <a:srgbClr val="2A577E">
              <a:alpha val="58823"/>
            </a:srgbClr>
          </a:solidFill>
          <a:ln w="9525">
            <a:noFill/>
            <a:miter lim="800000"/>
          </a:ln>
        </p:spPr>
        <p:txBody>
          <a:bodyPr anchor="ctr" bIns="46990" lIns="90170" rIns="90170" tIns="46990"/>
          <a:lstStyle/>
          <a:p>
            <a:pPr algn="ctr"/>
            <a:endParaRPr altLang="zh-CN" lang="zh-CN" sz="1200">
              <a:solidFill>
                <a:srgbClr val="FFFFFF"/>
              </a:solidFill>
              <a:latin charset="-122" pitchFamily="2" typeface="宋体"/>
              <a:sym charset="-122" pitchFamily="2" typeface="宋体"/>
            </a:endParaRPr>
          </a:p>
        </p:txBody>
      </p:sp>
      <p:sp>
        <p:nvSpPr>
          <p:cNvPr id="10244" name="椭圆 20"/>
          <p:cNvSpPr>
            <a:spLocks noChangeArrowheads="1"/>
          </p:cNvSpPr>
          <p:nvPr/>
        </p:nvSpPr>
        <p:spPr bwMode="auto">
          <a:xfrm>
            <a:off x="784225" y="2482850"/>
            <a:ext cx="1057275" cy="1058863"/>
          </a:xfrm>
          <a:prstGeom prst="ellipse">
            <a:avLst/>
          </a:prstGeom>
          <a:solidFill>
            <a:srgbClr val="2A577E"/>
          </a:solidFill>
          <a:ln w="9525">
            <a:noFill/>
            <a:round/>
          </a:ln>
        </p:spPr>
        <p:txBody>
          <a:bodyPr anchor="ctr" bIns="46990" lIns="90170" rIns="90170" tIns="46990"/>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10245" name="椭圆 24"/>
          <p:cNvSpPr>
            <a:spLocks noChangeArrowheads="1"/>
          </p:cNvSpPr>
          <p:nvPr/>
        </p:nvSpPr>
        <p:spPr bwMode="auto">
          <a:xfrm>
            <a:off x="2365375" y="2498725"/>
            <a:ext cx="1057275" cy="1058863"/>
          </a:xfrm>
          <a:prstGeom prst="ellipse">
            <a:avLst/>
          </a:prstGeom>
          <a:solidFill>
            <a:srgbClr val="2A577E"/>
          </a:solidFill>
          <a:ln w="9525">
            <a:noFill/>
            <a:round/>
          </a:ln>
        </p:spPr>
        <p:txBody>
          <a:bodyPr anchor="ctr" bIns="46990" lIns="90170" rIns="90170" tIns="46990"/>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10246" name="椭圆 27"/>
          <p:cNvSpPr>
            <a:spLocks noChangeArrowheads="1"/>
          </p:cNvSpPr>
          <p:nvPr/>
        </p:nvSpPr>
        <p:spPr bwMode="auto">
          <a:xfrm>
            <a:off x="3946525" y="2513013"/>
            <a:ext cx="1057275" cy="1058862"/>
          </a:xfrm>
          <a:prstGeom prst="ellipse">
            <a:avLst/>
          </a:prstGeom>
          <a:solidFill>
            <a:srgbClr val="2A577E"/>
          </a:solidFill>
          <a:ln w="9525">
            <a:noFill/>
            <a:round/>
          </a:ln>
        </p:spPr>
        <p:txBody>
          <a:bodyPr anchor="ctr" bIns="46990" lIns="90170" rIns="90170" tIns="46990"/>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10247" name="椭圆 29"/>
          <p:cNvSpPr>
            <a:spLocks noChangeArrowheads="1"/>
          </p:cNvSpPr>
          <p:nvPr/>
        </p:nvSpPr>
        <p:spPr bwMode="auto">
          <a:xfrm>
            <a:off x="611188" y="2336800"/>
            <a:ext cx="1376362" cy="1377950"/>
          </a:xfrm>
          <a:prstGeom prst="ellipse">
            <a:avLst/>
          </a:prstGeom>
          <a:noFill/>
          <a:ln w="19050">
            <a:solidFill>
              <a:srgbClr val="595959"/>
            </a:solidFill>
            <a:prstDash val="dash"/>
            <a:round/>
          </a:ln>
        </p:spPr>
        <p:txBody>
          <a:bodyPr anchor="ctr" bIns="46990" lIns="90170" rIns="90170" tIns="46990"/>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10248" name="椭圆 31"/>
          <p:cNvSpPr>
            <a:spLocks noChangeArrowheads="1"/>
          </p:cNvSpPr>
          <p:nvPr/>
        </p:nvSpPr>
        <p:spPr bwMode="auto">
          <a:xfrm>
            <a:off x="2184400" y="2336800"/>
            <a:ext cx="1377950" cy="1377950"/>
          </a:xfrm>
          <a:prstGeom prst="ellipse">
            <a:avLst/>
          </a:prstGeom>
          <a:noFill/>
          <a:ln w="19050">
            <a:solidFill>
              <a:srgbClr val="595959"/>
            </a:solidFill>
            <a:prstDash val="dash"/>
            <a:round/>
          </a:ln>
        </p:spPr>
        <p:txBody>
          <a:bodyPr anchor="ctr" bIns="46990" lIns="90170" rIns="90170" tIns="46990"/>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10249" name="椭圆 33"/>
          <p:cNvSpPr>
            <a:spLocks noChangeArrowheads="1"/>
          </p:cNvSpPr>
          <p:nvPr/>
        </p:nvSpPr>
        <p:spPr bwMode="auto">
          <a:xfrm>
            <a:off x="3759200" y="2336800"/>
            <a:ext cx="1376363" cy="1377950"/>
          </a:xfrm>
          <a:prstGeom prst="ellipse">
            <a:avLst/>
          </a:prstGeom>
          <a:noFill/>
          <a:ln w="19050">
            <a:solidFill>
              <a:srgbClr val="595959"/>
            </a:solidFill>
            <a:prstDash val="dash"/>
            <a:round/>
          </a:ln>
        </p:spPr>
        <p:txBody>
          <a:bodyPr anchor="ctr" bIns="46990" lIns="90170" rIns="90170" tIns="46990"/>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10250" name="文本框 21"/>
          <p:cNvSpPr>
            <a:spLocks noChangeArrowheads="1"/>
          </p:cNvSpPr>
          <p:nvPr/>
        </p:nvSpPr>
        <p:spPr bwMode="auto">
          <a:xfrm>
            <a:off x="742950" y="2779713"/>
            <a:ext cx="1127125" cy="518160"/>
          </a:xfrm>
          <a:prstGeom prst="rect">
            <a:avLst/>
          </a:prstGeom>
          <a:noFill/>
          <a:ln w="9525">
            <a:noFill/>
            <a:miter lim="800000"/>
          </a:ln>
        </p:spPr>
        <p:txBody>
          <a:bodyPr>
            <a:spAutoFit/>
          </a:bodyPr>
          <a:lstStyle/>
          <a:p>
            <a:pPr algn="ctr"/>
            <a:r>
              <a:rPr altLang="en-US" lang="zh-CN" sz="1400">
                <a:solidFill>
                  <a:schemeClr val="bg1"/>
                </a:solidFill>
                <a:latin charset="-122" pitchFamily="34" typeface="微软雅黑"/>
                <a:ea charset="-122" pitchFamily="34" typeface="微软雅黑"/>
                <a:sym charset="-122" pitchFamily="34" typeface="微软雅黑"/>
              </a:rPr>
              <a:t>双击</a:t>
            </a:r>
          </a:p>
          <a:p>
            <a:pPr algn="ctr"/>
            <a:r>
              <a:rPr altLang="en-US" lang="zh-CN" sz="1400">
                <a:solidFill>
                  <a:schemeClr val="bg1"/>
                </a:solidFill>
                <a:latin charset="-122" pitchFamily="34" typeface="微软雅黑"/>
                <a:ea charset="-122" pitchFamily="34" typeface="微软雅黑"/>
                <a:sym charset="-122" pitchFamily="34" typeface="微软雅黑"/>
              </a:rPr>
              <a:t>数据条</a:t>
            </a:r>
          </a:p>
        </p:txBody>
      </p:sp>
      <p:sp>
        <p:nvSpPr>
          <p:cNvPr id="10251" name="文本框 25"/>
          <p:cNvSpPr>
            <a:spLocks noChangeArrowheads="1"/>
          </p:cNvSpPr>
          <p:nvPr/>
        </p:nvSpPr>
        <p:spPr bwMode="auto">
          <a:xfrm>
            <a:off x="2317750" y="2784475"/>
            <a:ext cx="1125538" cy="518160"/>
          </a:xfrm>
          <a:prstGeom prst="rect">
            <a:avLst/>
          </a:prstGeom>
          <a:noFill/>
          <a:ln w="9525">
            <a:noFill/>
            <a:miter lim="800000"/>
          </a:ln>
        </p:spPr>
        <p:txBody>
          <a:bodyPr>
            <a:spAutoFit/>
          </a:bodyPr>
          <a:lstStyle/>
          <a:p>
            <a:pPr algn="ctr"/>
            <a:r>
              <a:rPr altLang="en-US" lang="zh-CN" sz="1400">
                <a:solidFill>
                  <a:schemeClr val="bg1"/>
                </a:solidFill>
                <a:latin charset="-122" pitchFamily="34" typeface="微软雅黑"/>
                <a:ea charset="-122" pitchFamily="34" typeface="微软雅黑"/>
                <a:sym charset="-122" pitchFamily="34" typeface="微软雅黑"/>
              </a:rPr>
              <a:t>选中：格</a:t>
            </a:r>
          </a:p>
          <a:p>
            <a:pPr algn="ctr"/>
            <a:r>
              <a:rPr altLang="en-US" lang="zh-CN" sz="1400">
                <a:solidFill>
                  <a:schemeClr val="bg1"/>
                </a:solidFill>
                <a:latin charset="-122" pitchFamily="34" typeface="微软雅黑"/>
                <a:ea charset="-122" pitchFamily="34" typeface="微软雅黑"/>
                <a:sym charset="-122" pitchFamily="34" typeface="微软雅黑"/>
              </a:rPr>
              <a:t>式选项卡</a:t>
            </a:r>
          </a:p>
        </p:txBody>
      </p:sp>
      <p:sp>
        <p:nvSpPr>
          <p:cNvPr id="10252" name="文本框 28"/>
          <p:cNvSpPr>
            <a:spLocks noChangeArrowheads="1"/>
          </p:cNvSpPr>
          <p:nvPr/>
        </p:nvSpPr>
        <p:spPr bwMode="auto">
          <a:xfrm>
            <a:off x="3892550" y="2779713"/>
            <a:ext cx="1123950" cy="518160"/>
          </a:xfrm>
          <a:prstGeom prst="rect">
            <a:avLst/>
          </a:prstGeom>
          <a:noFill/>
          <a:ln w="9525">
            <a:noFill/>
            <a:miter lim="800000"/>
          </a:ln>
        </p:spPr>
        <p:txBody>
          <a:bodyPr>
            <a:spAutoFit/>
          </a:bodyPr>
          <a:lstStyle/>
          <a:p>
            <a:pPr algn="ctr"/>
            <a:r>
              <a:rPr altLang="en-US" lang="zh-CN" sz="1400">
                <a:solidFill>
                  <a:schemeClr val="bg1"/>
                </a:solidFill>
                <a:latin charset="-122" pitchFamily="34" typeface="微软雅黑"/>
                <a:ea charset="-122" pitchFamily="34" typeface="微软雅黑"/>
                <a:sym charset="-122" pitchFamily="34" typeface="微软雅黑"/>
              </a:rPr>
              <a:t>形状填充</a:t>
            </a:r>
          </a:p>
          <a:p>
            <a:pPr algn="ctr"/>
            <a:r>
              <a:rPr altLang="en-US" lang="zh-CN" sz="1400">
                <a:solidFill>
                  <a:schemeClr val="bg1"/>
                </a:solidFill>
                <a:latin charset="-122" pitchFamily="34" typeface="微软雅黑"/>
                <a:ea charset="-122" pitchFamily="34" typeface="微软雅黑"/>
                <a:sym charset="-122" pitchFamily="34" typeface="微软雅黑"/>
              </a:rPr>
              <a:t>更改颜色</a:t>
            </a:r>
          </a:p>
        </p:txBody>
      </p:sp>
      <p:sp>
        <p:nvSpPr>
          <p:cNvPr id="10253" name="等腰三角形 7"/>
          <p:cNvSpPr>
            <a:spLocks noChangeArrowheads="1"/>
          </p:cNvSpPr>
          <p:nvPr/>
        </p:nvSpPr>
        <p:spPr bwMode="auto">
          <a:xfrm rot="-1860000">
            <a:off x="112713" y="827088"/>
            <a:ext cx="350837" cy="301625"/>
          </a:xfrm>
          <a:prstGeom prst="triangle">
            <a:avLst>
              <a:gd fmla="val 56088" name="adj"/>
            </a:avLst>
          </a:prstGeom>
          <a:solidFill>
            <a:schemeClr val="bg2">
              <a:alpha val="36078"/>
            </a:schemeClr>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0254" name="等腰三角形 6"/>
          <p:cNvSpPr>
            <a:spLocks noChangeArrowheads="1"/>
          </p:cNvSpPr>
          <p:nvPr/>
        </p:nvSpPr>
        <p:spPr bwMode="auto">
          <a:xfrm rot="5400000">
            <a:off x="-126206" y="388144"/>
            <a:ext cx="976312" cy="723900"/>
          </a:xfrm>
          <a:prstGeom prst="triangle">
            <a:avLst>
              <a:gd fmla="val 50000" name="adj"/>
            </a:avLst>
          </a:prstGeom>
          <a:solidFill>
            <a:srgbClr val="2A577E"/>
          </a:solidFill>
          <a:ln w="9525">
            <a:noFill/>
            <a:miter lim="800000"/>
          </a:ln>
        </p:spPr>
        <p:txBody>
          <a:bodyPr anchor="ctr" bIns="46990" lIns="90170" rIns="90170" tIns="46990"/>
          <a:lstStyle/>
          <a:p>
            <a:pPr algn="ctr"/>
            <a:endParaRPr altLang="zh-CN" lang="zh-CN" sz="1000">
              <a:solidFill>
                <a:srgbClr val="FFFFFF"/>
              </a:solidFill>
              <a:latin charset="-122" pitchFamily="2" typeface="宋体"/>
              <a:sym charset="-122" pitchFamily="2" typeface="宋体"/>
            </a:endParaRPr>
          </a:p>
        </p:txBody>
      </p:sp>
      <p:sp>
        <p:nvSpPr>
          <p:cNvPr id="10255" name="矩形 18"/>
          <p:cNvSpPr>
            <a:spLocks noChangeArrowheads="1"/>
          </p:cNvSpPr>
          <p:nvPr/>
        </p:nvSpPr>
        <p:spPr bwMode="auto">
          <a:xfrm>
            <a:off x="777875" y="484188"/>
            <a:ext cx="2746375" cy="480060"/>
          </a:xfrm>
          <a:prstGeom prst="rect">
            <a:avLst/>
          </a:prstGeom>
          <a:noFill/>
          <a:ln w="9525">
            <a:noFill/>
            <a:miter lim="800000"/>
          </a:ln>
        </p:spPr>
        <p:txBody>
          <a:bodyPr bIns="34290" lIns="68580" rIns="68580" tIns="34290">
            <a:spAutoFit/>
          </a:bodyPr>
          <a:lstStyle/>
          <a:p>
            <a:pPr>
              <a:buFontTx/>
              <a:buNone/>
            </a:pPr>
            <a:r>
              <a:rPr altLang="en-US" lang="zh-CN" sz="2700">
                <a:solidFill>
                  <a:srgbClr val="595959"/>
                </a:solidFill>
              </a:rPr>
              <a:t>ADD Your Title</a:t>
            </a:r>
          </a:p>
        </p:txBody>
      </p:sp>
      <p:sp>
        <p:nvSpPr>
          <p:cNvPr id="10256" name="矩形 27"/>
          <p:cNvSpPr>
            <a:spLocks noChangeArrowheads="1"/>
          </p:cNvSpPr>
          <p:nvPr/>
        </p:nvSpPr>
        <p:spPr bwMode="auto">
          <a:xfrm>
            <a:off x="768350" y="882650"/>
            <a:ext cx="6445250" cy="297180"/>
          </a:xfrm>
          <a:prstGeom prst="rect">
            <a:avLst/>
          </a:prstGeom>
          <a:noFill/>
          <a:ln w="9525">
            <a:noFill/>
            <a:miter lim="800000"/>
          </a:ln>
        </p:spPr>
        <p:txBody>
          <a:bodyPr bIns="34290" lIns="68580" rIns="68580" tIns="34290">
            <a:spAutoFit/>
          </a:bodyPr>
          <a:lstStyle/>
          <a:p>
            <a:r>
              <a:rPr altLang="zh-CN" lang="en-US" sz="1500">
                <a:latin charset="-122" pitchFamily="34" typeface="微软雅黑"/>
                <a:ea charset="-122" pitchFamily="34" typeface="微软雅黑"/>
              </a:rPr>
              <a:t>WPS演示助您快速创建极具感染力的演示文稿，打造令人震撼的影院效果。</a:t>
            </a:r>
          </a:p>
        </p:txBody>
      </p:sp>
      <p:pic>
        <p:nvPicPr>
          <p:cNvPr descr="office6\wpsassist\cache\A000220150318N99PPIC" id="10257" name="Picture 21"/>
          <p:cNvPicPr>
            <a:picLocks noChangeArrowheads="1" noChangeAspect="1"/>
          </p:cNvPicPr>
          <p:nvPr/>
        </p:nvPicPr>
        <p:blipFill>
          <a:blip r:embed="rId2"/>
          <a:stretch>
            <a:fillRect/>
          </a:stretch>
        </p:blipFill>
        <p:spPr bwMode="auto">
          <a:xfrm>
            <a:off x="7021513" y="2035175"/>
            <a:ext cx="1173162" cy="1835150"/>
          </a:xfrm>
          <a:prstGeom prst="rect">
            <a:avLst/>
          </a:prstGeom>
          <a:noFill/>
          <a:ln w="9525">
            <a:noFill/>
            <a:miter lim="800000"/>
          </a:ln>
        </p:spPr>
      </p:pic>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默认设计模板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fontScheme name="默认设计模板">
      <a:majorFont>
        <a:latin typeface="Arial"/>
        <a:ea typeface="宋体"/>
        <a:cs typeface="Arial"/>
      </a:majorFont>
      <a:minorFont>
        <a:latin typeface="Arial"/>
        <a:ea typeface="宋体"/>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lnDef>
  </a:objectDefaults>
  <a:extraClrSchemeLst>
    <a:extraClrScheme>
      <a:clrScheme name="默认设计模板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178</Paragraphs>
  <Slides>18</Slides>
  <Notes>0</Notes>
  <TotalTime>6</TotalTime>
  <HiddenSlides>0</HiddenSlides>
  <MMClips>0</MMClips>
  <ScaleCrop>0</ScaleCrop>
  <HeadingPairs>
    <vt:vector baseType="variant" size="6">
      <vt:variant>
        <vt:lpstr>Fonts used</vt:lpstr>
      </vt:variant>
      <vt:variant>
        <vt:i4>14</vt:i4>
      </vt:variant>
      <vt:variant>
        <vt:lpstr>Theme</vt:lpstr>
      </vt:variant>
      <vt:variant>
        <vt:i4>1</vt:i4>
      </vt:variant>
      <vt:variant>
        <vt:lpstr>Slide Titles</vt:lpstr>
      </vt:variant>
      <vt:variant>
        <vt:i4>18</vt:i4>
      </vt:variant>
    </vt:vector>
  </HeadingPairs>
  <TitlesOfParts>
    <vt:vector baseType="lpstr" size="33">
      <vt:lpstr>Arial</vt:lpstr>
      <vt:lpstr>宋体</vt:lpstr>
      <vt:lpstr>Calibri</vt:lpstr>
      <vt:lpstr>Calibri Light</vt:lpstr>
      <vt:lpstr>微软雅黑</vt:lpstr>
      <vt:lpstr>Wingdings</vt:lpstr>
      <vt:lpstr>华文细黑</vt:lpstr>
      <vt:lpstr>Microsoft YaHei UI</vt:lpstr>
      <vt:lpstr>Arial Unicode MS</vt:lpstr>
      <vt:lpstr>Segoe UI</vt:lpstr>
      <vt:lpstr>Gulim</vt:lpstr>
      <vt:lpstr>Script MT Bold</vt:lpstr>
      <vt:lpstr>BankGothic Lt BT</vt:lpstr>
      <vt:lpstr>造字工房悦黑体验版纤细体</vt:lpstr>
      <vt:lpstr>默认设计模板</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2013-01-25T01:44:32Z</dcterms:created>
  <cp:lastModifiedBy>Administrator</cp:lastModifiedBy>
  <dcterms:modified xsi:type="dcterms:W3CDTF">2021-08-20T10:56:32Z</dcterms:modified>
  <cp:revision>9</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2052-9.1.0.4953</vt:lpwstr>
  </property>
</Properties>
</file>