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9" r:id="rId10"/>
    <p:sldId id="262" r:id="rId11"/>
    <p:sldId id="263" r:id="rId12"/>
    <p:sldId id="270" r:id="rId13"/>
    <p:sldId id="271" r:id="rId14"/>
    <p:sldId id="264" r:id="rId15"/>
    <p:sldId id="265" r:id="rId16"/>
    <p:sldId id="272" r:id="rId17"/>
    <p:sldId id="273" r:id="rId18"/>
    <p:sldId id="266" r:id="rId19"/>
    <p:sldId id="267" r:id="rId20"/>
    <p:sldId id="274" r:id="rId21"/>
    <p:sldId id="275" r:id="rId22"/>
    <p:sldId id="268"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96"/>
      </p:cViewPr>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D3A80-E1CF-4125-85C8-A52B937FBEEE}" type="datetimeFigureOut">
              <a:rPr lang="zh-CN" altLang="en-US" smtClean="0"/>
              <a:t>2017/3/4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797FE-5169-4D9F-BC10-936C19AC1533}" type="slidenum">
              <a:rPr lang="zh-CN" altLang="en-US" smtClean="0"/>
              <a:t>‹#›</a:t>
            </a:fld>
            <a:endParaRPr lang="zh-CN" altLang="en-US"/>
          </a:p>
        </p:txBody>
      </p:sp>
    </p:spTree>
    <p:extLst>
      <p:ext uri="{BB962C8B-B14F-4D97-AF65-F5344CB8AC3E}">
        <p14:creationId val="3867266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pic>
        <p:nvPicPr>
          <p:cNvPr id="2" name="图片 1"/>
          <p:cNvPicPr>
            <a:picLocks noChangeAspect="1"/>
          </p:cNvPicPr>
          <p:nvPr userDrawn="1"/>
        </p:nvPicPr>
        <p:blipFill>
          <a:blip r:embed="rId1"/>
          <a:srcRect b="9944"/>
          <a:stretch>
            <a:fillRect/>
          </a:stretch>
        </p:blipFill>
        <p:spPr>
          <a:xfrm>
            <a:off x="0" y="-1"/>
            <a:ext cx="12192000" cy="6858001"/>
          </a:xfrm>
          <a:prstGeom prst="rect">
            <a:avLst/>
          </a:prstGeom>
        </p:spPr>
      </p:pic>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6301926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2972562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0814404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519307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3159390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861190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9295996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8114757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4" name="图片 3"/>
          <p:cNvPicPr>
            <a:picLocks noChangeAspect="1"/>
          </p:cNvPicPr>
          <p:nvPr userDrawn="1"/>
        </p:nvPicPr>
        <p:blipFill>
          <a:blip r:embed="rId1"/>
          <a:srcRect b="9944"/>
          <a:stretch>
            <a:fillRect/>
          </a:stretch>
        </p:blipFill>
        <p:spPr>
          <a:xfrm>
            <a:off x="0" y="-1"/>
            <a:ext cx="12192000" cy="6858001"/>
          </a:xfrm>
          <a:prstGeom prst="rect">
            <a:avLst/>
          </a:prstGeom>
        </p:spPr>
      </p:pic>
      <p:sp>
        <p:nvSpPr>
          <p:cNvPr id="7" name="矩形 6"/>
          <p:cNvSpPr/>
          <p:nvPr userDrawn="1"/>
        </p:nvSpPr>
        <p:spPr>
          <a:xfrm>
            <a:off x="0" y="744644"/>
            <a:ext cx="12192000" cy="6113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7647300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348589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7194167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051F9B8-5104-4A33-9D43-D800683C17C2}" type="datetimeFigureOut">
              <a:rPr lang="zh-CN" altLang="en-US" smtClean="0"/>
              <a:t>2017/3/4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1F9B8-5104-4A33-9D43-D800683C17C2}" type="datetimeFigureOut">
              <a:rPr lang="zh-CN" altLang="en-US" smtClean="0"/>
              <a:t>2017/3/4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A3881-B88E-4BAD-A8C9-2F4FBB01CFD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a:fld id="{16E5758D-A3C3-4E88-8AC0-22500507BD7E}" type="datetimeFigureOut">
              <a:rPr lang="zh-CN" altLang="en-US" smtClean="0">
                <a:solidFill>
                  <a:prstClr val="black">
                    <a:tint val="75000"/>
                  </a:prstClr>
                </a:solidFill>
              </a:rPr>
              <a:pPr defTabSz="914172"/>
              <a:t>2017/3/4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a:fld id="{AA4E786F-588D-4932-A7B2-AE3451FA4ACA}" type="slidenum">
              <a:rPr lang="zh-CN" altLang="en-US" smtClean="0">
                <a:solidFill>
                  <a:prstClr val="black">
                    <a:tint val="75000"/>
                  </a:prstClr>
                </a:solidFill>
              </a:rPr>
              <a:pPr defTabSz="914172"/>
              <a:t>‹#›</a:t>
            </a:fld>
            <a:endParaRPr lang="zh-CN" altLang="en-US">
              <a:solidFill>
                <a:prstClr val="black">
                  <a:tint val="75000"/>
                </a:prstClr>
              </a:solidFill>
            </a:endParaRPr>
          </a:p>
        </p:txBody>
      </p:sp>
    </p:spTree>
    <p:extLst>
      <p:ext uri="{BB962C8B-B14F-4D97-AF65-F5344CB8AC3E}">
        <p14:creationId val="3847682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1707306" y="1967059"/>
            <a:ext cx="8518843" cy="1097280"/>
          </a:xfrm>
          <a:prstGeom prst="rect">
            <a:avLst/>
          </a:prstGeom>
          <a:noFill/>
        </p:spPr>
        <p:txBody>
          <a:bodyPr rtlCol="0" wrap="none">
            <a:spAutoFit/>
          </a:bodyPr>
          <a:lstStyle/>
          <a:p>
            <a:r>
              <a:rPr altLang="en-US" b="1" lang="zh-CN" sz="6600">
                <a:solidFill>
                  <a:schemeClr val="bg1"/>
                </a:solidFill>
                <a:cs typeface="+mn-ea"/>
                <a:sym typeface="+mn-lt"/>
              </a:rPr>
              <a:t>课题开题报告PPT模板</a:t>
            </a:r>
          </a:p>
        </p:txBody>
      </p:sp>
      <p:sp>
        <p:nvSpPr>
          <p:cNvPr id="6" name="圆角矩形 5"/>
          <p:cNvSpPr/>
          <p:nvPr/>
        </p:nvSpPr>
        <p:spPr>
          <a:xfrm>
            <a:off x="2580615" y="3443699"/>
            <a:ext cx="6931494" cy="41389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8" name="矩形 7"/>
          <p:cNvSpPr/>
          <p:nvPr/>
        </p:nvSpPr>
        <p:spPr>
          <a:xfrm>
            <a:off x="3072748" y="3426768"/>
            <a:ext cx="6439361" cy="457200"/>
          </a:xfrm>
          <a:prstGeom prst="rect">
            <a:avLst/>
          </a:prstGeom>
        </p:spPr>
        <p:txBody>
          <a:bodyPr wrap="square">
            <a:spAutoFit/>
          </a:bodyPr>
          <a:lstStyle/>
          <a:p>
            <a:r>
              <a:rPr altLang="zh-CN" lang="en-US" sz="2400">
                <a:solidFill>
                  <a:schemeClr val="accent6"/>
                </a:solidFill>
              </a:rPr>
              <a:t>POWERPOINT OF GRADUATION TEPLY</a:t>
            </a:r>
          </a:p>
        </p:txBody>
      </p:sp>
      <p:sp>
        <p:nvSpPr>
          <p:cNvPr id="9" name="椭圆 8"/>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0" name="KSO_Shape"/>
          <p:cNvSpPr/>
          <p:nvPr/>
        </p:nvSpPr>
        <p:spPr bwMode="auto">
          <a:xfrm>
            <a:off x="3657697" y="4313466"/>
            <a:ext cx="173326" cy="222689"/>
          </a:xfrm>
          <a:custGeom>
            <a:gdLst>
              <a:gd fmla="*/ 646796 w 5367" name="T0"/>
              <a:gd fmla="*/ 843536 h 6897" name="T1"/>
              <a:gd fmla="*/ 520861 w 5367" name="T2"/>
              <a:gd fmla="*/ 880824 h 6897" name="T3"/>
              <a:gd fmla="*/ 403764 w 5367" name="T4"/>
              <a:gd fmla="*/ 946285 h 6897" name="T5"/>
              <a:gd fmla="*/ 297714 w 5367" name="T6"/>
              <a:gd fmla="*/ 1036605 h 6897" name="T7"/>
              <a:gd fmla="*/ 204644 w 5367" name="T8"/>
              <a:gd fmla="*/ 1149850 h 6897" name="T9"/>
              <a:gd fmla="*/ 126487 w 5367" name="T10"/>
              <a:gd fmla="*/ 1282429 h 6897" name="T11"/>
              <a:gd fmla="*/ 65729 w 5367" name="T12"/>
              <a:gd fmla="*/ 1432134 h 6897" name="T13"/>
              <a:gd fmla="*/ 23475 w 5367" name="T14"/>
              <a:gd fmla="*/ 1595648 h 6897" name="T15"/>
              <a:gd fmla="*/ 2209 w 5367" name="T16"/>
              <a:gd fmla="*/ 1771316 h 6897" name="T17"/>
              <a:gd fmla="*/ 1481389 w 5367" name="T18"/>
              <a:gd fmla="*/ 1905000 h 6897" name="T19"/>
              <a:gd fmla="*/ 1480009 w 5367" name="T20"/>
              <a:gd fmla="*/ 1771316 h 6897" name="T21"/>
              <a:gd fmla="*/ 1459020 w 5367" name="T22"/>
              <a:gd fmla="*/ 1595648 h 6897" name="T23"/>
              <a:gd fmla="*/ 1417041 w 5367" name="T24"/>
              <a:gd fmla="*/ 1432134 h 6897" name="T25"/>
              <a:gd fmla="*/ 1355731 w 5367" name="T26"/>
              <a:gd fmla="*/ 1282429 h 6897" name="T27"/>
              <a:gd fmla="*/ 1277850 w 5367" name="T28"/>
              <a:gd fmla="*/ 1149850 h 6897" name="T29"/>
              <a:gd fmla="*/ 1184780 w 5367" name="T30"/>
              <a:gd fmla="*/ 1036605 h 6897" name="T31"/>
              <a:gd fmla="*/ 1078730 w 5367" name="T32"/>
              <a:gd fmla="*/ 946285 h 6897" name="T33"/>
              <a:gd fmla="*/ 961633 w 5367" name="T34"/>
              <a:gd fmla="*/ 880824 h 6897" name="T35"/>
              <a:gd fmla="*/ 835422 w 5367" name="T36"/>
              <a:gd fmla="*/ 843536 h 6897" name="T37"/>
              <a:gd fmla="*/ 747875 w 5367" name="T38"/>
              <a:gd fmla="*/ 731120 h 6897" name="T39"/>
              <a:gd fmla="*/ 805043 w 5367" name="T40"/>
              <a:gd fmla="*/ 726701 h 6897" name="T41"/>
              <a:gd fmla="*/ 868286 w 5367" name="T42"/>
              <a:gd fmla="*/ 711786 h 6897" name="T43"/>
              <a:gd fmla="*/ 926559 w 5367" name="T44"/>
              <a:gd fmla="*/ 686927 h 6897" name="T45"/>
              <a:gd fmla="*/ 979032 w 5367" name="T46"/>
              <a:gd fmla="*/ 653230 h 6897" name="T47"/>
              <a:gd fmla="*/ 1024876 w 5367" name="T48"/>
              <a:gd fmla="*/ 611246 h 6897" name="T49"/>
              <a:gd fmla="*/ 1063264 w 5367" name="T50"/>
              <a:gd fmla="*/ 562358 h 6897" name="T51"/>
              <a:gd fmla="*/ 1092815 w 5367" name="T52"/>
              <a:gd fmla="*/ 507945 h 6897" name="T53"/>
              <a:gd fmla="*/ 1112699 w 5367" name="T54"/>
              <a:gd fmla="*/ 448008 h 6897" name="T55"/>
              <a:gd fmla="*/ 1121813 w 5367" name="T56"/>
              <a:gd fmla="*/ 384204 h 6897" name="T57"/>
              <a:gd fmla="*/ 1120432 w 5367" name="T58"/>
              <a:gd fmla="*/ 328134 h 6897" name="T59"/>
              <a:gd fmla="*/ 1108004 w 5367" name="T60"/>
              <a:gd fmla="*/ 265711 h 6897" name="T61"/>
              <a:gd fmla="*/ 1085358 w 5367" name="T62"/>
              <a:gd fmla="*/ 207155 h 6897" name="T63"/>
              <a:gd fmla="*/ 1053322 w 5367" name="T64"/>
              <a:gd fmla="*/ 153847 h 6897" name="T65"/>
              <a:gd fmla="*/ 1012725 w 5367" name="T66"/>
              <a:gd fmla="*/ 107168 h 6897" name="T67"/>
              <a:gd fmla="*/ 964671 w 5367" name="T68"/>
              <a:gd fmla="*/ 67395 h 6897" name="T69"/>
              <a:gd fmla="*/ 910541 w 5367" name="T70"/>
              <a:gd fmla="*/ 36183 h 6897" name="T71"/>
              <a:gd fmla="*/ 850335 w 5367" name="T72"/>
              <a:gd fmla="*/ 14087 h 6897" name="T73"/>
              <a:gd fmla="*/ 786263 w 5367" name="T74"/>
              <a:gd fmla="*/ 1933 h 6897" name="T75"/>
              <a:gd fmla="*/ 728819 w 5367" name="T76"/>
              <a:gd fmla="*/ 276 h 6897" name="T77"/>
              <a:gd fmla="*/ 663366 w 5367" name="T78"/>
              <a:gd fmla="*/ 9391 h 6897" name="T79"/>
              <a:gd fmla="*/ 602332 w 5367" name="T80"/>
              <a:gd fmla="*/ 28726 h 6897" name="T81"/>
              <a:gd fmla="*/ 546545 w 5367" name="T82"/>
              <a:gd fmla="*/ 57451 h 6897" name="T83"/>
              <a:gd fmla="*/ 496282 w 5367" name="T84"/>
              <a:gd fmla="*/ 95015 h 6897" name="T85"/>
              <a:gd fmla="*/ 453751 w 5367" name="T86"/>
              <a:gd fmla="*/ 139761 h 6897" name="T87"/>
              <a:gd fmla="*/ 418954 w 5367" name="T88"/>
              <a:gd fmla="*/ 191411 h 6897" name="T89"/>
              <a:gd fmla="*/ 393546 w 5367" name="T90"/>
              <a:gd fmla="*/ 248310 h 6897" name="T91"/>
              <a:gd fmla="*/ 378356 w 5367" name="T92"/>
              <a:gd fmla="*/ 309628 h 6897" name="T93"/>
              <a:gd fmla="*/ 373938 w 5367" name="T94"/>
              <a:gd fmla="*/ 365698 h 6897" name="T95"/>
              <a:gd fmla="*/ 380013 w 5367" name="T96"/>
              <a:gd fmla="*/ 430054 h 6897" name="T97"/>
              <a:gd fmla="*/ 396584 w 5367" name="T98"/>
              <a:gd fmla="*/ 491096 h 6897" name="T99"/>
              <a:gd fmla="*/ 423372 w 5367" name="T100"/>
              <a:gd fmla="*/ 547719 h 6897" name="T101"/>
              <a:gd fmla="*/ 459551 w 5367" name="T102"/>
              <a:gd fmla="*/ 597988 h 6897" name="T103"/>
              <a:gd fmla="*/ 503186 w 5367" name="T104"/>
              <a:gd fmla="*/ 641905 h 6897" name="T105"/>
              <a:gd fmla="*/ 554278 w 5367" name="T106"/>
              <a:gd fmla="*/ 678088 h 6897" name="T107"/>
              <a:gd fmla="*/ 610894 w 5367" name="T108"/>
              <a:gd fmla="*/ 705709 h 6897" name="T109"/>
              <a:gd fmla="*/ 672756 w 5367" name="T110"/>
              <a:gd fmla="*/ 723662 h 6897" name="T111"/>
              <a:gd fmla="*/ 738209 w 5367" name="T112"/>
              <a:gd fmla="*/ 730844 h 6897"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6897" w="536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chemeClr val="bg1"/>
              </a:solidFill>
            </a:endParaRPr>
          </a:p>
        </p:txBody>
      </p:sp>
      <p:sp>
        <p:nvSpPr>
          <p:cNvPr id="11" name="文本框 10"/>
          <p:cNvSpPr txBox="1"/>
          <p:nvPr/>
        </p:nvSpPr>
        <p:spPr>
          <a:xfrm>
            <a:off x="3898248" y="4240144"/>
            <a:ext cx="2227580" cy="365760"/>
          </a:xfrm>
          <a:prstGeom prst="rect">
            <a:avLst/>
          </a:prstGeom>
          <a:noFill/>
        </p:spPr>
        <p:txBody>
          <a:bodyPr rtlCol="0" wrap="none">
            <a:spAutoFit/>
          </a:bodyPr>
          <a:lstStyle/>
          <a:p>
            <a:r>
              <a:rPr altLang="en-US" lang="zh-CN">
                <a:solidFill>
                  <a:schemeClr val="bg1"/>
                </a:solidFill>
              </a:rPr>
              <a:t>答辩学生：优页PPT</a:t>
            </a:r>
          </a:p>
        </p:txBody>
      </p:sp>
      <p:sp>
        <p:nvSpPr>
          <p:cNvPr id="12" name="椭圆 11"/>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3" name="KSO_Shape"/>
          <p:cNvSpPr/>
          <p:nvPr/>
        </p:nvSpPr>
        <p:spPr bwMode="auto">
          <a:xfrm>
            <a:off x="6278974" y="4313467"/>
            <a:ext cx="234822" cy="222688"/>
          </a:xfrm>
          <a:custGeom>
            <a:rect b="b" l="0" r="r" t="0"/>
            <a:pathLst>
              <a:path h="1819275" w="1917701">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dir="t" rig="threePt"/>
            </a:scene3d>
            <a:sp3d>
              <a:contourClr>
                <a:srgbClr val="FFFFFF"/>
              </a:contourClr>
            </a:sp3d>
          </a:bodyPr>
          <a:lstStyle/>
          <a:p>
            <a:pPr algn="ctr" eaLnBrk="0" fontAlgn="base" hangingPunct="0">
              <a:spcBef>
                <a:spcPct val="0"/>
              </a:spcBef>
              <a:spcAft>
                <a:spcPct val="0"/>
              </a:spcAft>
            </a:pPr>
            <a:endParaRPr altLang="en-US" lang="zh-CN">
              <a:solidFill>
                <a:schemeClr val="bg1"/>
              </a:solidFill>
              <a:latin charset="0" pitchFamily="34" typeface="Calibri"/>
              <a:ea charset="-122" pitchFamily="2" typeface="宋体"/>
            </a:endParaRPr>
          </a:p>
        </p:txBody>
      </p:sp>
      <p:sp>
        <p:nvSpPr>
          <p:cNvPr id="14" name="文本框 13"/>
          <p:cNvSpPr txBox="1"/>
          <p:nvPr/>
        </p:nvSpPr>
        <p:spPr>
          <a:xfrm>
            <a:off x="6561811" y="4240144"/>
            <a:ext cx="2011680" cy="365760"/>
          </a:xfrm>
          <a:prstGeom prst="rect">
            <a:avLst/>
          </a:prstGeom>
          <a:noFill/>
        </p:spPr>
        <p:txBody>
          <a:bodyPr rtlCol="0" wrap="none">
            <a:spAutoFit/>
          </a:bodyPr>
          <a:lstStyle/>
          <a:p>
            <a:r>
              <a:rPr altLang="en-US" lang="zh-CN">
                <a:solidFill>
                  <a:schemeClr val="bg1"/>
                </a:solidFill>
              </a:rPr>
              <a:t>指导教师：代用名</a:t>
            </a:r>
          </a:p>
        </p:txBody>
      </p:sp>
      <p:cxnSp>
        <p:nvCxnSpPr>
          <p:cNvPr id="3" name="直接连接符 2"/>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添加论文内容第二部分标题</a:t>
            </a:r>
          </a:p>
        </p:txBody>
      </p:sp>
      <p:sp>
        <p:nvSpPr>
          <p:cNvPr id="8" name="六边形 7"/>
          <p:cNvSpPr/>
          <p:nvPr/>
        </p:nvSpPr>
        <p:spPr>
          <a:xfrm>
            <a:off x="2561431" y="2377281"/>
            <a:ext cx="2048068" cy="1765300"/>
          </a:xfrm>
          <a:prstGeom prst="hexagon">
            <a:avLst>
              <a:gd fmla="val 24999" name="adj"/>
              <a:gd fmla="val 115470" name="vf"/>
            </a:avLst>
          </a:prstGeom>
          <a:solidFill>
            <a:schemeClr val="accent1"/>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9" name="六边形 8"/>
          <p:cNvSpPr/>
          <p:nvPr/>
        </p:nvSpPr>
        <p:spPr>
          <a:xfrm>
            <a:off x="4235121" y="3259931"/>
            <a:ext cx="2048068" cy="1765300"/>
          </a:xfrm>
          <a:prstGeom prst="hexagon">
            <a:avLst>
              <a:gd fmla="val 24999" name="adj"/>
              <a:gd fmla="val 115470" name="vf"/>
            </a:avLst>
          </a:prstGeom>
          <a:solidFill>
            <a:schemeClr val="accent2"/>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0" name="六边形 9"/>
          <p:cNvSpPr/>
          <p:nvPr/>
        </p:nvSpPr>
        <p:spPr>
          <a:xfrm>
            <a:off x="5908811" y="2377281"/>
            <a:ext cx="2048068" cy="1765300"/>
          </a:xfrm>
          <a:prstGeom prst="hexagon">
            <a:avLst>
              <a:gd fmla="val 24999" name="adj"/>
              <a:gd fmla="val 115470" name="vf"/>
            </a:avLst>
          </a:prstGeom>
          <a:solidFill>
            <a:schemeClr val="accent3"/>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1" name="六边形 10"/>
          <p:cNvSpPr/>
          <p:nvPr/>
        </p:nvSpPr>
        <p:spPr>
          <a:xfrm>
            <a:off x="7582501" y="3259931"/>
            <a:ext cx="2048068" cy="1765300"/>
          </a:xfrm>
          <a:prstGeom prst="hexagon">
            <a:avLst>
              <a:gd fmla="val 24999" name="adj"/>
              <a:gd fmla="val 115470" name="vf"/>
            </a:avLst>
          </a:prstGeom>
          <a:solidFill>
            <a:schemeClr val="accent4"/>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2" name="六边形 11"/>
          <p:cNvSpPr/>
          <p:nvPr/>
        </p:nvSpPr>
        <p:spPr>
          <a:xfrm>
            <a:off x="888206" y="3259931"/>
            <a:ext cx="2047875" cy="1765300"/>
          </a:xfrm>
          <a:prstGeom prst="hexagon">
            <a:avLst>
              <a:gd fmla="val 24994" name="adj"/>
              <a:gd fmla="val 115470" name="vf"/>
            </a:avLst>
          </a:prstGeom>
          <a:noFill/>
          <a:ln cap="flat" cmpd="sng" w="12700">
            <a:solidFill>
              <a:schemeClr val="accent1"/>
            </a:solidFill>
            <a:prstDash val="solid"/>
            <a:bevel/>
            <a:headEnd len="med" type="none" w="med"/>
            <a:tailEnd len="med" type="none" w="med"/>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3" name="六边形 12"/>
          <p:cNvSpPr/>
          <p:nvPr/>
        </p:nvSpPr>
        <p:spPr>
          <a:xfrm>
            <a:off x="9255918" y="2402681"/>
            <a:ext cx="2047875" cy="1765300"/>
          </a:xfrm>
          <a:prstGeom prst="hexagon">
            <a:avLst>
              <a:gd fmla="val 24994" name="adj"/>
              <a:gd fmla="val 115470" name="vf"/>
            </a:avLst>
          </a:prstGeom>
          <a:noFill/>
          <a:ln cap="flat" cmpd="sng" w="12700">
            <a:solidFill>
              <a:schemeClr val="accent4"/>
            </a:solidFill>
            <a:prstDash val="solid"/>
            <a:bevel/>
            <a:headEnd len="med" type="none" w="med"/>
            <a:tailEnd len="med" type="none" w="med"/>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4" name="文本框 103"/>
          <p:cNvSpPr/>
          <p:nvPr/>
        </p:nvSpPr>
        <p:spPr>
          <a:xfrm>
            <a:off x="3082764" y="2988469"/>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15" name="Freeform 2345"/>
          <p:cNvSpPr>
            <a:spLocks noEditPoints="1"/>
          </p:cNvSpPr>
          <p:nvPr/>
        </p:nvSpPr>
        <p:spPr>
          <a:xfrm>
            <a:off x="1626393" y="3683794"/>
            <a:ext cx="585788" cy="1084262"/>
          </a:xfrm>
          <a:custGeom>
            <a:gdLst>
              <a:gd fmla="*/ 0 w 86" name="txL"/>
              <a:gd fmla="*/ 0 h 164" name="txT"/>
              <a:gd fmla="*/ 86 w 86" name="txR"/>
              <a:gd fmla="*/ 164 h 164" name="txB"/>
            </a:gd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b="txB" l="txL" r="txR" t="txT"/>
            <a:pathLst>
              <a:path h="164" w="86">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1"/>
          </a:solidFill>
          <a:ln w="9525">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16" name="Freeform 2345"/>
          <p:cNvSpPr>
            <a:spLocks noEditPoints="1"/>
          </p:cNvSpPr>
          <p:nvPr/>
        </p:nvSpPr>
        <p:spPr>
          <a:xfrm>
            <a:off x="9970293" y="2788444"/>
            <a:ext cx="585788" cy="1084262"/>
          </a:xfrm>
          <a:custGeom>
            <a:gdLst>
              <a:gd fmla="*/ 0 w 86" name="txL"/>
              <a:gd fmla="*/ 0 h 164" name="txT"/>
              <a:gd fmla="*/ 86 w 86" name="txR"/>
              <a:gd fmla="*/ 164 h 164" name="txB"/>
            </a:gd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b="txB" l="txL" r="txR" t="txT"/>
            <a:pathLst>
              <a:path h="164" w="86">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4"/>
          </a:solidFill>
          <a:ln w="9525">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17" name="TextBox 19"/>
          <p:cNvSpPr txBox="1"/>
          <p:nvPr/>
        </p:nvSpPr>
        <p:spPr>
          <a:xfrm>
            <a:off x="2021680" y="1438804"/>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18" name="TextBox 20"/>
          <p:cNvSpPr txBox="1"/>
          <p:nvPr/>
        </p:nvSpPr>
        <p:spPr>
          <a:xfrm>
            <a:off x="2037611" y="1032445"/>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19" name="TextBox 19"/>
          <p:cNvSpPr txBox="1"/>
          <p:nvPr/>
        </p:nvSpPr>
        <p:spPr>
          <a:xfrm>
            <a:off x="2885390" y="5539070"/>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0" name="TextBox 20"/>
          <p:cNvSpPr txBox="1"/>
          <p:nvPr/>
        </p:nvSpPr>
        <p:spPr>
          <a:xfrm>
            <a:off x="2901321" y="5132712"/>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1" name="TextBox 19"/>
          <p:cNvSpPr txBox="1"/>
          <p:nvPr/>
        </p:nvSpPr>
        <p:spPr>
          <a:xfrm>
            <a:off x="7447455" y="5539070"/>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2" name="TextBox 20"/>
          <p:cNvSpPr txBox="1"/>
          <p:nvPr/>
        </p:nvSpPr>
        <p:spPr>
          <a:xfrm>
            <a:off x="7463384" y="5132712"/>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3" name="TextBox 19"/>
          <p:cNvSpPr txBox="1"/>
          <p:nvPr/>
        </p:nvSpPr>
        <p:spPr>
          <a:xfrm>
            <a:off x="6505575" y="1438804"/>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4" name="TextBox 20"/>
          <p:cNvSpPr txBox="1"/>
          <p:nvPr/>
        </p:nvSpPr>
        <p:spPr>
          <a:xfrm>
            <a:off x="6521503" y="1032445"/>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5" name="文本框 103"/>
          <p:cNvSpPr/>
          <p:nvPr/>
        </p:nvSpPr>
        <p:spPr>
          <a:xfrm>
            <a:off x="4756317" y="3958159"/>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6" name="文本框 103"/>
          <p:cNvSpPr/>
          <p:nvPr/>
        </p:nvSpPr>
        <p:spPr>
          <a:xfrm>
            <a:off x="6430007" y="3017565"/>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7" name="文本框 103"/>
          <p:cNvSpPr/>
          <p:nvPr/>
        </p:nvSpPr>
        <p:spPr>
          <a:xfrm>
            <a:off x="8103833" y="3958159"/>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grpSp>
        <p:nvGrpSpPr>
          <p:cNvPr id="28" name="组合 27"/>
          <p:cNvGrpSpPr/>
          <p:nvPr/>
        </p:nvGrpSpPr>
        <p:grpSpPr>
          <a:xfrm>
            <a:off x="123825" y="110358"/>
            <a:ext cx="593817" cy="593817"/>
            <a:chOff x="1131485" y="2234042"/>
            <a:chExt cx="1607262" cy="1607262"/>
          </a:xfrm>
        </p:grpSpPr>
        <p:sp>
          <p:nvSpPr>
            <p:cNvPr id="29" name="椭圆 2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0" name="椭圆 2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1"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添加论文内容第二部分标题</a:t>
            </a:r>
          </a:p>
        </p:txBody>
      </p:sp>
      <p:sp>
        <p:nvSpPr>
          <p:cNvPr id="8" name="椭圆 7"/>
          <p:cNvSpPr/>
          <p:nvPr/>
        </p:nvSpPr>
        <p:spPr>
          <a:xfrm>
            <a:off x="1221049" y="2983071"/>
            <a:ext cx="1309133" cy="130913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9" name="椭圆 8"/>
          <p:cNvSpPr/>
          <p:nvPr/>
        </p:nvSpPr>
        <p:spPr>
          <a:xfrm flipV="1">
            <a:off x="3292201" y="2927071"/>
            <a:ext cx="1309133" cy="1309133"/>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0" name="椭圆 9"/>
          <p:cNvSpPr/>
          <p:nvPr/>
        </p:nvSpPr>
        <p:spPr>
          <a:xfrm>
            <a:off x="5365840" y="2968153"/>
            <a:ext cx="1309133" cy="1309133"/>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1" name="椭圆 10"/>
          <p:cNvSpPr/>
          <p:nvPr/>
        </p:nvSpPr>
        <p:spPr>
          <a:xfrm flipV="1">
            <a:off x="7436992" y="2912153"/>
            <a:ext cx="1309133" cy="1309133"/>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2" name="椭圆 11"/>
          <p:cNvSpPr/>
          <p:nvPr/>
        </p:nvSpPr>
        <p:spPr>
          <a:xfrm>
            <a:off x="9510630" y="2944955"/>
            <a:ext cx="1309133" cy="1309133"/>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3" name="任意形状 64"/>
          <p:cNvSpPr/>
          <p:nvPr/>
        </p:nvSpPr>
        <p:spPr>
          <a:xfrm flipV="1">
            <a:off x="8970891" y="2404225"/>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4" name="任意形状 65"/>
          <p:cNvSpPr/>
          <p:nvPr/>
        </p:nvSpPr>
        <p:spPr>
          <a:xfrm>
            <a:off x="6897253" y="3293434"/>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5" name="任意形状 66"/>
          <p:cNvSpPr/>
          <p:nvPr/>
        </p:nvSpPr>
        <p:spPr>
          <a:xfrm flipV="1">
            <a:off x="4826101" y="2427423"/>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6" name="任意形状 67"/>
          <p:cNvSpPr/>
          <p:nvPr/>
        </p:nvSpPr>
        <p:spPr>
          <a:xfrm>
            <a:off x="2752462" y="3308353"/>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7" name="任意形状 68"/>
          <p:cNvSpPr/>
          <p:nvPr/>
        </p:nvSpPr>
        <p:spPr>
          <a:xfrm flipV="1">
            <a:off x="681310" y="2442341"/>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grpSp>
        <p:nvGrpSpPr>
          <p:cNvPr id="18" name="组 69"/>
          <p:cNvGrpSpPr/>
          <p:nvPr/>
        </p:nvGrpSpPr>
        <p:grpSpPr>
          <a:xfrm>
            <a:off x="1678698" y="3336748"/>
            <a:ext cx="393835" cy="631619"/>
            <a:chOff x="898525" y="1076325"/>
            <a:chExt cx="504825" cy="809625"/>
          </a:xfrm>
          <a:solidFill>
            <a:schemeClr val="bg1"/>
          </a:solidFill>
          <a:effectLst/>
        </p:grpSpPr>
        <p:sp>
          <p:nvSpPr>
            <p:cNvPr id="19" name="Freeform 44"/>
            <p:cNvSpPr/>
            <p:nvPr/>
          </p:nvSpPr>
          <p:spPr bwMode="auto">
            <a:xfrm>
              <a:off x="1028700" y="1736725"/>
              <a:ext cx="247650" cy="50800"/>
            </a:xfrm>
            <a:custGeom>
              <a:cxnLst>
                <a:cxn ang="0">
                  <a:pos x="140" y="0"/>
                </a:cxn>
                <a:cxn ang="0">
                  <a:pos x="16" y="0"/>
                </a:cxn>
                <a:cxn ang="0">
                  <a:pos x="16" y="0"/>
                </a:cxn>
                <a:cxn ang="0">
                  <a:pos x="10" y="0"/>
                </a:cxn>
                <a:cxn ang="0">
                  <a:pos x="4" y="4"/>
                </a:cxn>
                <a:cxn ang="0">
                  <a:pos x="2" y="10"/>
                </a:cxn>
                <a:cxn ang="0">
                  <a:pos x="0" y="16"/>
                </a:cxn>
                <a:cxn ang="0">
                  <a:pos x="0" y="16"/>
                </a:cxn>
                <a:cxn ang="0">
                  <a:pos x="2" y="22"/>
                </a:cxn>
                <a:cxn ang="0">
                  <a:pos x="4" y="28"/>
                </a:cxn>
                <a:cxn ang="0">
                  <a:pos x="10" y="32"/>
                </a:cxn>
                <a:cxn ang="0">
                  <a:pos x="16" y="32"/>
                </a:cxn>
                <a:cxn ang="0">
                  <a:pos x="140" y="32"/>
                </a:cxn>
                <a:cxn ang="0">
                  <a:pos x="140" y="32"/>
                </a:cxn>
                <a:cxn ang="0">
                  <a:pos x="146" y="32"/>
                </a:cxn>
                <a:cxn ang="0">
                  <a:pos x="152" y="28"/>
                </a:cxn>
                <a:cxn ang="0">
                  <a:pos x="154" y="22"/>
                </a:cxn>
                <a:cxn ang="0">
                  <a:pos x="156" y="16"/>
                </a:cxn>
                <a:cxn ang="0">
                  <a:pos x="156" y="16"/>
                </a:cxn>
                <a:cxn ang="0">
                  <a:pos x="154" y="10"/>
                </a:cxn>
                <a:cxn ang="0">
                  <a:pos x="152" y="4"/>
                </a:cxn>
                <a:cxn ang="0">
                  <a:pos x="146" y="0"/>
                </a:cxn>
                <a:cxn ang="0">
                  <a:pos x="140" y="0"/>
                </a:cxn>
                <a:cxn ang="0">
                  <a:pos x="140" y="0"/>
                </a:cxn>
              </a:cxnLst>
              <a:rect b="b" l="0" r="r" t="0"/>
              <a:pathLst>
                <a:path h="32" w="156">
                  <a:moveTo>
                    <a:pt x="140" y="0"/>
                  </a:moveTo>
                  <a:lnTo>
                    <a:pt x="16" y="0"/>
                  </a:lnTo>
                  <a:lnTo>
                    <a:pt x="16" y="0"/>
                  </a:lnTo>
                  <a:lnTo>
                    <a:pt x="10" y="0"/>
                  </a:lnTo>
                  <a:lnTo>
                    <a:pt x="4" y="4"/>
                  </a:lnTo>
                  <a:lnTo>
                    <a:pt x="2" y="10"/>
                  </a:lnTo>
                  <a:lnTo>
                    <a:pt x="0" y="16"/>
                  </a:lnTo>
                  <a:lnTo>
                    <a:pt x="0" y="16"/>
                  </a:lnTo>
                  <a:lnTo>
                    <a:pt x="2" y="22"/>
                  </a:lnTo>
                  <a:lnTo>
                    <a:pt x="4" y="28"/>
                  </a:lnTo>
                  <a:lnTo>
                    <a:pt x="10" y="32"/>
                  </a:lnTo>
                  <a:lnTo>
                    <a:pt x="16" y="32"/>
                  </a:lnTo>
                  <a:lnTo>
                    <a:pt x="140" y="32"/>
                  </a:lnTo>
                  <a:lnTo>
                    <a:pt x="140" y="32"/>
                  </a:lnTo>
                  <a:lnTo>
                    <a:pt x="146" y="32"/>
                  </a:lnTo>
                  <a:lnTo>
                    <a:pt x="152" y="28"/>
                  </a:lnTo>
                  <a:lnTo>
                    <a:pt x="154" y="22"/>
                  </a:lnTo>
                  <a:lnTo>
                    <a:pt x="156" y="16"/>
                  </a:lnTo>
                  <a:lnTo>
                    <a:pt x="156" y="16"/>
                  </a:lnTo>
                  <a:lnTo>
                    <a:pt x="154" y="10"/>
                  </a:lnTo>
                  <a:lnTo>
                    <a:pt x="152" y="4"/>
                  </a:lnTo>
                  <a:lnTo>
                    <a:pt x="146" y="0"/>
                  </a:lnTo>
                  <a:lnTo>
                    <a:pt x="140" y="0"/>
                  </a:lnTo>
                  <a:lnTo>
                    <a:pt x="140" y="0"/>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sp>
          <p:nvSpPr>
            <p:cNvPr id="20" name="Freeform 45"/>
            <p:cNvSpPr/>
            <p:nvPr/>
          </p:nvSpPr>
          <p:spPr bwMode="auto">
            <a:xfrm>
              <a:off x="1028700" y="1831975"/>
              <a:ext cx="247650" cy="53975"/>
            </a:xfrm>
            <a:custGeom>
              <a:cxnLst>
                <a:cxn ang="0">
                  <a:pos x="140" y="0"/>
                </a:cxn>
                <a:cxn ang="0">
                  <a:pos x="16" y="0"/>
                </a:cxn>
                <a:cxn ang="0">
                  <a:pos x="16" y="0"/>
                </a:cxn>
                <a:cxn ang="0">
                  <a:pos x="10" y="2"/>
                </a:cxn>
                <a:cxn ang="0">
                  <a:pos x="4" y="4"/>
                </a:cxn>
                <a:cxn ang="0">
                  <a:pos x="2" y="10"/>
                </a:cxn>
                <a:cxn ang="0">
                  <a:pos x="0" y="16"/>
                </a:cxn>
                <a:cxn ang="0">
                  <a:pos x="0" y="16"/>
                </a:cxn>
                <a:cxn ang="0">
                  <a:pos x="2" y="24"/>
                </a:cxn>
                <a:cxn ang="0">
                  <a:pos x="4" y="28"/>
                </a:cxn>
                <a:cxn ang="0">
                  <a:pos x="10" y="32"/>
                </a:cxn>
                <a:cxn ang="0">
                  <a:pos x="16" y="34"/>
                </a:cxn>
                <a:cxn ang="0">
                  <a:pos x="140" y="34"/>
                </a:cxn>
                <a:cxn ang="0">
                  <a:pos x="140" y="34"/>
                </a:cxn>
                <a:cxn ang="0">
                  <a:pos x="146" y="32"/>
                </a:cxn>
                <a:cxn ang="0">
                  <a:pos x="152" y="28"/>
                </a:cxn>
                <a:cxn ang="0">
                  <a:pos x="154" y="24"/>
                </a:cxn>
                <a:cxn ang="0">
                  <a:pos x="156" y="16"/>
                </a:cxn>
                <a:cxn ang="0">
                  <a:pos x="156" y="16"/>
                </a:cxn>
                <a:cxn ang="0">
                  <a:pos x="154" y="10"/>
                </a:cxn>
                <a:cxn ang="0">
                  <a:pos x="152" y="4"/>
                </a:cxn>
                <a:cxn ang="0">
                  <a:pos x="146" y="2"/>
                </a:cxn>
                <a:cxn ang="0">
                  <a:pos x="140" y="0"/>
                </a:cxn>
                <a:cxn ang="0">
                  <a:pos x="140" y="0"/>
                </a:cxn>
              </a:cxnLst>
              <a:rect b="b" l="0" r="r" t="0"/>
              <a:pathLst>
                <a:path h="34" w="156">
                  <a:moveTo>
                    <a:pt x="140" y="0"/>
                  </a:moveTo>
                  <a:lnTo>
                    <a:pt x="16" y="0"/>
                  </a:lnTo>
                  <a:lnTo>
                    <a:pt x="16" y="0"/>
                  </a:lnTo>
                  <a:lnTo>
                    <a:pt x="10" y="2"/>
                  </a:lnTo>
                  <a:lnTo>
                    <a:pt x="4" y="4"/>
                  </a:lnTo>
                  <a:lnTo>
                    <a:pt x="2" y="10"/>
                  </a:lnTo>
                  <a:lnTo>
                    <a:pt x="0" y="16"/>
                  </a:lnTo>
                  <a:lnTo>
                    <a:pt x="0" y="16"/>
                  </a:lnTo>
                  <a:lnTo>
                    <a:pt x="2" y="24"/>
                  </a:lnTo>
                  <a:lnTo>
                    <a:pt x="4" y="28"/>
                  </a:lnTo>
                  <a:lnTo>
                    <a:pt x="10" y="32"/>
                  </a:lnTo>
                  <a:lnTo>
                    <a:pt x="16" y="34"/>
                  </a:lnTo>
                  <a:lnTo>
                    <a:pt x="140" y="34"/>
                  </a:lnTo>
                  <a:lnTo>
                    <a:pt x="140" y="34"/>
                  </a:lnTo>
                  <a:lnTo>
                    <a:pt x="146" y="32"/>
                  </a:lnTo>
                  <a:lnTo>
                    <a:pt x="152" y="28"/>
                  </a:lnTo>
                  <a:lnTo>
                    <a:pt x="154" y="24"/>
                  </a:lnTo>
                  <a:lnTo>
                    <a:pt x="156" y="16"/>
                  </a:lnTo>
                  <a:lnTo>
                    <a:pt x="156" y="16"/>
                  </a:lnTo>
                  <a:lnTo>
                    <a:pt x="154" y="10"/>
                  </a:lnTo>
                  <a:lnTo>
                    <a:pt x="152" y="4"/>
                  </a:lnTo>
                  <a:lnTo>
                    <a:pt x="146" y="2"/>
                  </a:lnTo>
                  <a:lnTo>
                    <a:pt x="140" y="0"/>
                  </a:lnTo>
                  <a:lnTo>
                    <a:pt x="140" y="0"/>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sp>
          <p:nvSpPr>
            <p:cNvPr id="21" name="Freeform 46"/>
            <p:cNvSpPr>
              <a:spLocks noEditPoints="1"/>
            </p:cNvSpPr>
            <p:nvPr/>
          </p:nvSpPr>
          <p:spPr bwMode="auto">
            <a:xfrm>
              <a:off x="898525" y="1076325"/>
              <a:ext cx="504825" cy="615950"/>
            </a:xfrm>
            <a:custGeom>
              <a:cxnLst>
                <a:cxn ang="0">
                  <a:pos x="160" y="0"/>
                </a:cxn>
                <a:cxn ang="0">
                  <a:pos x="152" y="0"/>
                </a:cxn>
                <a:cxn ang="0">
                  <a:pos x="106" y="10"/>
                </a:cxn>
                <a:cxn ang="0">
                  <a:pos x="66" y="30"/>
                </a:cxn>
                <a:cxn ang="0">
                  <a:pos x="34" y="60"/>
                </a:cxn>
                <a:cxn ang="0">
                  <a:pos x="12" y="98"/>
                </a:cxn>
                <a:cxn ang="0">
                  <a:pos x="2" y="144"/>
                </a:cxn>
                <a:cxn ang="0">
                  <a:pos x="2" y="176"/>
                </a:cxn>
                <a:cxn ang="0">
                  <a:pos x="18" y="226"/>
                </a:cxn>
                <a:cxn ang="0">
                  <a:pos x="60" y="282"/>
                </a:cxn>
                <a:cxn ang="0">
                  <a:pos x="74" y="300"/>
                </a:cxn>
                <a:cxn ang="0">
                  <a:pos x="80" y="322"/>
                </a:cxn>
                <a:cxn ang="0">
                  <a:pos x="82" y="354"/>
                </a:cxn>
                <a:cxn ang="0">
                  <a:pos x="88" y="372"/>
                </a:cxn>
                <a:cxn ang="0">
                  <a:pos x="102" y="384"/>
                </a:cxn>
                <a:cxn ang="0">
                  <a:pos x="158" y="388"/>
                </a:cxn>
                <a:cxn ang="0">
                  <a:pos x="202" y="388"/>
                </a:cxn>
                <a:cxn ang="0">
                  <a:pos x="222" y="382"/>
                </a:cxn>
                <a:cxn ang="0">
                  <a:pos x="234" y="366"/>
                </a:cxn>
                <a:cxn ang="0">
                  <a:pos x="236" y="340"/>
                </a:cxn>
                <a:cxn ang="0">
                  <a:pos x="242" y="306"/>
                </a:cxn>
                <a:cxn ang="0">
                  <a:pos x="250" y="292"/>
                </a:cxn>
                <a:cxn ang="0">
                  <a:pos x="282" y="256"/>
                </a:cxn>
                <a:cxn ang="0">
                  <a:pos x="308" y="210"/>
                </a:cxn>
                <a:cxn ang="0">
                  <a:pos x="318" y="158"/>
                </a:cxn>
                <a:cxn ang="0">
                  <a:pos x="314" y="128"/>
                </a:cxn>
                <a:cxn ang="0">
                  <a:pos x="300" y="86"/>
                </a:cxn>
                <a:cxn ang="0">
                  <a:pos x="274" y="50"/>
                </a:cxn>
                <a:cxn ang="0">
                  <a:pos x="240" y="22"/>
                </a:cxn>
                <a:cxn ang="0">
                  <a:pos x="198" y="6"/>
                </a:cxn>
                <a:cxn ang="0">
                  <a:pos x="168" y="0"/>
                </a:cxn>
                <a:cxn ang="0">
                  <a:pos x="258" y="164"/>
                </a:cxn>
                <a:cxn ang="0">
                  <a:pos x="246" y="146"/>
                </a:cxn>
                <a:cxn ang="0">
                  <a:pos x="240" y="120"/>
                </a:cxn>
                <a:cxn ang="0">
                  <a:pos x="216" y="88"/>
                </a:cxn>
                <a:cxn ang="0">
                  <a:pos x="178" y="74"/>
                </a:cxn>
                <a:cxn ang="0">
                  <a:pos x="164" y="68"/>
                </a:cxn>
                <a:cxn ang="0">
                  <a:pos x="158" y="52"/>
                </a:cxn>
                <a:cxn ang="0">
                  <a:pos x="172" y="34"/>
                </a:cxn>
                <a:cxn ang="0">
                  <a:pos x="202" y="36"/>
                </a:cxn>
                <a:cxn ang="0">
                  <a:pos x="256" y="68"/>
                </a:cxn>
                <a:cxn ang="0">
                  <a:pos x="284" y="124"/>
                </a:cxn>
                <a:cxn ang="0">
                  <a:pos x="284" y="154"/>
                </a:cxn>
                <a:cxn ang="0">
                  <a:pos x="266" y="166"/>
                </a:cxn>
              </a:cxnLst>
              <a:rect b="b" l="0" r="r" t="0"/>
              <a:pathLst>
                <a:path h="388" w="318">
                  <a:moveTo>
                    <a:pt x="168" y="0"/>
                  </a:moveTo>
                  <a:lnTo>
                    <a:pt x="168" y="0"/>
                  </a:lnTo>
                  <a:lnTo>
                    <a:pt x="160" y="0"/>
                  </a:lnTo>
                  <a:lnTo>
                    <a:pt x="160" y="0"/>
                  </a:lnTo>
                  <a:lnTo>
                    <a:pt x="152" y="0"/>
                  </a:lnTo>
                  <a:lnTo>
                    <a:pt x="152" y="0"/>
                  </a:lnTo>
                  <a:lnTo>
                    <a:pt x="136" y="2"/>
                  </a:lnTo>
                  <a:lnTo>
                    <a:pt x="120" y="4"/>
                  </a:lnTo>
                  <a:lnTo>
                    <a:pt x="106" y="10"/>
                  </a:lnTo>
                  <a:lnTo>
                    <a:pt x="92" y="16"/>
                  </a:lnTo>
                  <a:lnTo>
                    <a:pt x="80" y="22"/>
                  </a:lnTo>
                  <a:lnTo>
                    <a:pt x="66" y="30"/>
                  </a:lnTo>
                  <a:lnTo>
                    <a:pt x="56" y="40"/>
                  </a:lnTo>
                  <a:lnTo>
                    <a:pt x="44" y="50"/>
                  </a:lnTo>
                  <a:lnTo>
                    <a:pt x="34" y="60"/>
                  </a:lnTo>
                  <a:lnTo>
                    <a:pt x="26" y="72"/>
                  </a:lnTo>
                  <a:lnTo>
                    <a:pt x="18" y="86"/>
                  </a:lnTo>
                  <a:lnTo>
                    <a:pt x="12" y="98"/>
                  </a:lnTo>
                  <a:lnTo>
                    <a:pt x="8" y="114"/>
                  </a:lnTo>
                  <a:lnTo>
                    <a:pt x="4" y="128"/>
                  </a:lnTo>
                  <a:lnTo>
                    <a:pt x="2" y="144"/>
                  </a:lnTo>
                  <a:lnTo>
                    <a:pt x="0" y="158"/>
                  </a:lnTo>
                  <a:lnTo>
                    <a:pt x="0" y="158"/>
                  </a:lnTo>
                  <a:lnTo>
                    <a:pt x="2" y="176"/>
                  </a:lnTo>
                  <a:lnTo>
                    <a:pt x="6" y="192"/>
                  </a:lnTo>
                  <a:lnTo>
                    <a:pt x="10" y="210"/>
                  </a:lnTo>
                  <a:lnTo>
                    <a:pt x="18" y="226"/>
                  </a:lnTo>
                  <a:lnTo>
                    <a:pt x="26" y="240"/>
                  </a:lnTo>
                  <a:lnTo>
                    <a:pt x="36" y="256"/>
                  </a:lnTo>
                  <a:lnTo>
                    <a:pt x="60" y="282"/>
                  </a:lnTo>
                  <a:lnTo>
                    <a:pt x="60" y="282"/>
                  </a:lnTo>
                  <a:lnTo>
                    <a:pt x="68" y="292"/>
                  </a:lnTo>
                  <a:lnTo>
                    <a:pt x="74" y="300"/>
                  </a:lnTo>
                  <a:lnTo>
                    <a:pt x="78" y="306"/>
                  </a:lnTo>
                  <a:lnTo>
                    <a:pt x="78" y="306"/>
                  </a:lnTo>
                  <a:lnTo>
                    <a:pt x="80" y="322"/>
                  </a:lnTo>
                  <a:lnTo>
                    <a:pt x="82" y="340"/>
                  </a:lnTo>
                  <a:lnTo>
                    <a:pt x="82" y="354"/>
                  </a:lnTo>
                  <a:lnTo>
                    <a:pt x="82" y="354"/>
                  </a:lnTo>
                  <a:lnTo>
                    <a:pt x="82" y="360"/>
                  </a:lnTo>
                  <a:lnTo>
                    <a:pt x="84" y="366"/>
                  </a:lnTo>
                  <a:lnTo>
                    <a:pt x="88" y="372"/>
                  </a:lnTo>
                  <a:lnTo>
                    <a:pt x="92" y="378"/>
                  </a:lnTo>
                  <a:lnTo>
                    <a:pt x="96" y="382"/>
                  </a:lnTo>
                  <a:lnTo>
                    <a:pt x="102" y="384"/>
                  </a:lnTo>
                  <a:lnTo>
                    <a:pt x="110" y="386"/>
                  </a:lnTo>
                  <a:lnTo>
                    <a:pt x="116" y="388"/>
                  </a:lnTo>
                  <a:lnTo>
                    <a:pt x="158" y="388"/>
                  </a:lnTo>
                  <a:lnTo>
                    <a:pt x="160" y="388"/>
                  </a:lnTo>
                  <a:lnTo>
                    <a:pt x="202" y="388"/>
                  </a:lnTo>
                  <a:lnTo>
                    <a:pt x="202" y="388"/>
                  </a:lnTo>
                  <a:lnTo>
                    <a:pt x="210" y="386"/>
                  </a:lnTo>
                  <a:lnTo>
                    <a:pt x="216" y="384"/>
                  </a:lnTo>
                  <a:lnTo>
                    <a:pt x="222" y="382"/>
                  </a:lnTo>
                  <a:lnTo>
                    <a:pt x="226" y="378"/>
                  </a:lnTo>
                  <a:lnTo>
                    <a:pt x="230" y="372"/>
                  </a:lnTo>
                  <a:lnTo>
                    <a:pt x="234" y="366"/>
                  </a:lnTo>
                  <a:lnTo>
                    <a:pt x="236" y="360"/>
                  </a:lnTo>
                  <a:lnTo>
                    <a:pt x="236" y="354"/>
                  </a:lnTo>
                  <a:lnTo>
                    <a:pt x="236" y="340"/>
                  </a:lnTo>
                  <a:lnTo>
                    <a:pt x="236" y="340"/>
                  </a:lnTo>
                  <a:lnTo>
                    <a:pt x="238" y="322"/>
                  </a:lnTo>
                  <a:lnTo>
                    <a:pt x="242" y="306"/>
                  </a:lnTo>
                  <a:lnTo>
                    <a:pt x="242" y="306"/>
                  </a:lnTo>
                  <a:lnTo>
                    <a:pt x="244" y="300"/>
                  </a:lnTo>
                  <a:lnTo>
                    <a:pt x="250" y="292"/>
                  </a:lnTo>
                  <a:lnTo>
                    <a:pt x="260" y="282"/>
                  </a:lnTo>
                  <a:lnTo>
                    <a:pt x="260" y="282"/>
                  </a:lnTo>
                  <a:lnTo>
                    <a:pt x="282" y="256"/>
                  </a:lnTo>
                  <a:lnTo>
                    <a:pt x="292" y="240"/>
                  </a:lnTo>
                  <a:lnTo>
                    <a:pt x="300" y="226"/>
                  </a:lnTo>
                  <a:lnTo>
                    <a:pt x="308" y="210"/>
                  </a:lnTo>
                  <a:lnTo>
                    <a:pt x="312" y="192"/>
                  </a:lnTo>
                  <a:lnTo>
                    <a:pt x="316" y="176"/>
                  </a:lnTo>
                  <a:lnTo>
                    <a:pt x="318" y="158"/>
                  </a:lnTo>
                  <a:lnTo>
                    <a:pt x="318" y="158"/>
                  </a:lnTo>
                  <a:lnTo>
                    <a:pt x="316" y="144"/>
                  </a:lnTo>
                  <a:lnTo>
                    <a:pt x="314" y="128"/>
                  </a:lnTo>
                  <a:lnTo>
                    <a:pt x="312" y="114"/>
                  </a:lnTo>
                  <a:lnTo>
                    <a:pt x="306" y="100"/>
                  </a:lnTo>
                  <a:lnTo>
                    <a:pt x="300" y="86"/>
                  </a:lnTo>
                  <a:lnTo>
                    <a:pt x="292" y="72"/>
                  </a:lnTo>
                  <a:lnTo>
                    <a:pt x="284" y="60"/>
                  </a:lnTo>
                  <a:lnTo>
                    <a:pt x="274" y="50"/>
                  </a:lnTo>
                  <a:lnTo>
                    <a:pt x="264" y="40"/>
                  </a:lnTo>
                  <a:lnTo>
                    <a:pt x="252" y="30"/>
                  </a:lnTo>
                  <a:lnTo>
                    <a:pt x="240" y="22"/>
                  </a:lnTo>
                  <a:lnTo>
                    <a:pt x="226" y="16"/>
                  </a:lnTo>
                  <a:lnTo>
                    <a:pt x="212" y="10"/>
                  </a:lnTo>
                  <a:lnTo>
                    <a:pt x="198" y="6"/>
                  </a:lnTo>
                  <a:lnTo>
                    <a:pt x="184" y="2"/>
                  </a:lnTo>
                  <a:lnTo>
                    <a:pt x="168" y="0"/>
                  </a:lnTo>
                  <a:lnTo>
                    <a:pt x="168" y="0"/>
                  </a:lnTo>
                  <a:close/>
                  <a:moveTo>
                    <a:pt x="266" y="166"/>
                  </a:moveTo>
                  <a:lnTo>
                    <a:pt x="266" y="166"/>
                  </a:lnTo>
                  <a:lnTo>
                    <a:pt x="258" y="164"/>
                  </a:lnTo>
                  <a:lnTo>
                    <a:pt x="252" y="160"/>
                  </a:lnTo>
                  <a:lnTo>
                    <a:pt x="248" y="154"/>
                  </a:lnTo>
                  <a:lnTo>
                    <a:pt x="246" y="146"/>
                  </a:lnTo>
                  <a:lnTo>
                    <a:pt x="246" y="146"/>
                  </a:lnTo>
                  <a:lnTo>
                    <a:pt x="244" y="132"/>
                  </a:lnTo>
                  <a:lnTo>
                    <a:pt x="240" y="120"/>
                  </a:lnTo>
                  <a:lnTo>
                    <a:pt x="234" y="108"/>
                  </a:lnTo>
                  <a:lnTo>
                    <a:pt x="226" y="96"/>
                  </a:lnTo>
                  <a:lnTo>
                    <a:pt x="216" y="88"/>
                  </a:lnTo>
                  <a:lnTo>
                    <a:pt x="204" y="80"/>
                  </a:lnTo>
                  <a:lnTo>
                    <a:pt x="192" y="76"/>
                  </a:lnTo>
                  <a:lnTo>
                    <a:pt x="178" y="74"/>
                  </a:lnTo>
                  <a:lnTo>
                    <a:pt x="178" y="74"/>
                  </a:lnTo>
                  <a:lnTo>
                    <a:pt x="170" y="72"/>
                  </a:lnTo>
                  <a:lnTo>
                    <a:pt x="164" y="68"/>
                  </a:lnTo>
                  <a:lnTo>
                    <a:pt x="160" y="60"/>
                  </a:lnTo>
                  <a:lnTo>
                    <a:pt x="158" y="52"/>
                  </a:lnTo>
                  <a:lnTo>
                    <a:pt x="158" y="52"/>
                  </a:lnTo>
                  <a:lnTo>
                    <a:pt x="160" y="44"/>
                  </a:lnTo>
                  <a:lnTo>
                    <a:pt x="166" y="38"/>
                  </a:lnTo>
                  <a:lnTo>
                    <a:pt x="172" y="34"/>
                  </a:lnTo>
                  <a:lnTo>
                    <a:pt x="180" y="34"/>
                  </a:lnTo>
                  <a:lnTo>
                    <a:pt x="180" y="34"/>
                  </a:lnTo>
                  <a:lnTo>
                    <a:pt x="202" y="36"/>
                  </a:lnTo>
                  <a:lnTo>
                    <a:pt x="222" y="44"/>
                  </a:lnTo>
                  <a:lnTo>
                    <a:pt x="240" y="54"/>
                  </a:lnTo>
                  <a:lnTo>
                    <a:pt x="256" y="68"/>
                  </a:lnTo>
                  <a:lnTo>
                    <a:pt x="268" y="86"/>
                  </a:lnTo>
                  <a:lnTo>
                    <a:pt x="278" y="104"/>
                  </a:lnTo>
                  <a:lnTo>
                    <a:pt x="284" y="124"/>
                  </a:lnTo>
                  <a:lnTo>
                    <a:pt x="286" y="146"/>
                  </a:lnTo>
                  <a:lnTo>
                    <a:pt x="286" y="146"/>
                  </a:lnTo>
                  <a:lnTo>
                    <a:pt x="284" y="154"/>
                  </a:lnTo>
                  <a:lnTo>
                    <a:pt x="280" y="160"/>
                  </a:lnTo>
                  <a:lnTo>
                    <a:pt x="274" y="164"/>
                  </a:lnTo>
                  <a:lnTo>
                    <a:pt x="266" y="166"/>
                  </a:lnTo>
                  <a:lnTo>
                    <a:pt x="266" y="166"/>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grpSp>
      <p:grpSp>
        <p:nvGrpSpPr>
          <p:cNvPr id="22" name="组 73"/>
          <p:cNvGrpSpPr/>
          <p:nvPr/>
        </p:nvGrpSpPr>
        <p:grpSpPr>
          <a:xfrm>
            <a:off x="3621381" y="3308354"/>
            <a:ext cx="663469" cy="660013"/>
            <a:chOff x="8328025" y="3667125"/>
            <a:chExt cx="609600" cy="606425"/>
          </a:xfrm>
          <a:solidFill>
            <a:schemeClr val="bg1"/>
          </a:solidFill>
          <a:effectLst/>
        </p:grpSpPr>
        <p:sp>
          <p:nvSpPr>
            <p:cNvPr id="23" name="Freeform 213"/>
            <p:cNvSpPr>
              <a:spLocks noEditPoints="1"/>
            </p:cNvSpPr>
            <p:nvPr/>
          </p:nvSpPr>
          <p:spPr bwMode="auto">
            <a:xfrm>
              <a:off x="8328025" y="3667125"/>
              <a:ext cx="609600" cy="606425"/>
            </a:xfrm>
            <a:custGeom>
              <a:cxnLst>
                <a:cxn ang="0">
                  <a:pos x="64" y="0"/>
                </a:cxn>
                <a:cxn ang="0">
                  <a:pos x="52" y="0"/>
                </a:cxn>
                <a:cxn ang="0">
                  <a:pos x="28" y="10"/>
                </a:cxn>
                <a:cxn ang="0">
                  <a:pos x="10" y="28"/>
                </a:cxn>
                <a:cxn ang="0">
                  <a:pos x="2" y="50"/>
                </a:cxn>
                <a:cxn ang="0">
                  <a:pos x="0" y="232"/>
                </a:cxn>
                <a:cxn ang="0">
                  <a:pos x="2" y="244"/>
                </a:cxn>
                <a:cxn ang="0">
                  <a:pos x="10" y="266"/>
                </a:cxn>
                <a:cxn ang="0">
                  <a:pos x="28" y="284"/>
                </a:cxn>
                <a:cxn ang="0">
                  <a:pos x="52" y="294"/>
                </a:cxn>
                <a:cxn ang="0">
                  <a:pos x="124" y="296"/>
                </a:cxn>
                <a:cxn ang="0">
                  <a:pos x="230" y="296"/>
                </a:cxn>
                <a:cxn ang="0">
                  <a:pos x="320" y="296"/>
                </a:cxn>
                <a:cxn ang="0">
                  <a:pos x="344" y="290"/>
                </a:cxn>
                <a:cxn ang="0">
                  <a:pos x="364" y="276"/>
                </a:cxn>
                <a:cxn ang="0">
                  <a:pos x="378" y="256"/>
                </a:cxn>
                <a:cxn ang="0">
                  <a:pos x="384" y="232"/>
                </a:cxn>
                <a:cxn ang="0">
                  <a:pos x="384" y="64"/>
                </a:cxn>
                <a:cxn ang="0">
                  <a:pos x="378" y="38"/>
                </a:cxn>
                <a:cxn ang="0">
                  <a:pos x="364" y="18"/>
                </a:cxn>
                <a:cxn ang="0">
                  <a:pos x="344" y="4"/>
                </a:cxn>
                <a:cxn ang="0">
                  <a:pos x="320" y="0"/>
                </a:cxn>
                <a:cxn ang="0">
                  <a:pos x="344" y="232"/>
                </a:cxn>
                <a:cxn ang="0">
                  <a:pos x="342" y="240"/>
                </a:cxn>
                <a:cxn ang="0">
                  <a:pos x="328" y="254"/>
                </a:cxn>
                <a:cxn ang="0">
                  <a:pos x="230" y="256"/>
                </a:cxn>
                <a:cxn ang="0">
                  <a:pos x="204" y="264"/>
                </a:cxn>
                <a:cxn ang="0">
                  <a:pos x="164" y="296"/>
                </a:cxn>
                <a:cxn ang="0">
                  <a:pos x="124" y="256"/>
                </a:cxn>
                <a:cxn ang="0">
                  <a:pos x="64" y="256"/>
                </a:cxn>
                <a:cxn ang="0">
                  <a:pos x="48" y="248"/>
                </a:cxn>
                <a:cxn ang="0">
                  <a:pos x="40" y="232"/>
                </a:cxn>
                <a:cxn ang="0">
                  <a:pos x="40" y="64"/>
                </a:cxn>
                <a:cxn ang="0">
                  <a:pos x="48" y="46"/>
                </a:cxn>
                <a:cxn ang="0">
                  <a:pos x="64" y="40"/>
                </a:cxn>
                <a:cxn ang="0">
                  <a:pos x="320" y="40"/>
                </a:cxn>
                <a:cxn ang="0">
                  <a:pos x="336" y="46"/>
                </a:cxn>
                <a:cxn ang="0">
                  <a:pos x="344" y="64"/>
                </a:cxn>
                <a:cxn ang="0">
                  <a:pos x="344" y="232"/>
                </a:cxn>
              </a:cxnLst>
              <a:rect b="b" l="0" r="r" t="0"/>
              <a:pathLst>
                <a:path h="382" w="384">
                  <a:moveTo>
                    <a:pt x="320" y="0"/>
                  </a:moveTo>
                  <a:lnTo>
                    <a:pt x="64" y="0"/>
                  </a:lnTo>
                  <a:lnTo>
                    <a:pt x="64" y="0"/>
                  </a:lnTo>
                  <a:lnTo>
                    <a:pt x="52" y="0"/>
                  </a:lnTo>
                  <a:lnTo>
                    <a:pt x="40" y="4"/>
                  </a:lnTo>
                  <a:lnTo>
                    <a:pt x="28" y="10"/>
                  </a:lnTo>
                  <a:lnTo>
                    <a:pt x="18" y="18"/>
                  </a:lnTo>
                  <a:lnTo>
                    <a:pt x="10" y="28"/>
                  </a:lnTo>
                  <a:lnTo>
                    <a:pt x="6" y="38"/>
                  </a:lnTo>
                  <a:lnTo>
                    <a:pt x="2" y="50"/>
                  </a:lnTo>
                  <a:lnTo>
                    <a:pt x="0" y="64"/>
                  </a:lnTo>
                  <a:lnTo>
                    <a:pt x="0" y="232"/>
                  </a:lnTo>
                  <a:lnTo>
                    <a:pt x="0" y="232"/>
                  </a:lnTo>
                  <a:lnTo>
                    <a:pt x="2" y="244"/>
                  </a:lnTo>
                  <a:lnTo>
                    <a:pt x="6" y="256"/>
                  </a:lnTo>
                  <a:lnTo>
                    <a:pt x="10" y="266"/>
                  </a:lnTo>
                  <a:lnTo>
                    <a:pt x="18" y="276"/>
                  </a:lnTo>
                  <a:lnTo>
                    <a:pt x="28" y="284"/>
                  </a:lnTo>
                  <a:lnTo>
                    <a:pt x="40" y="290"/>
                  </a:lnTo>
                  <a:lnTo>
                    <a:pt x="52" y="294"/>
                  </a:lnTo>
                  <a:lnTo>
                    <a:pt x="64" y="296"/>
                  </a:lnTo>
                  <a:lnTo>
                    <a:pt x="124" y="296"/>
                  </a:lnTo>
                  <a:lnTo>
                    <a:pt x="124" y="382"/>
                  </a:lnTo>
                  <a:lnTo>
                    <a:pt x="230" y="296"/>
                  </a:lnTo>
                  <a:lnTo>
                    <a:pt x="320" y="296"/>
                  </a:lnTo>
                  <a:lnTo>
                    <a:pt x="320" y="296"/>
                  </a:lnTo>
                  <a:lnTo>
                    <a:pt x="332" y="294"/>
                  </a:lnTo>
                  <a:lnTo>
                    <a:pt x="344" y="290"/>
                  </a:lnTo>
                  <a:lnTo>
                    <a:pt x="356" y="284"/>
                  </a:lnTo>
                  <a:lnTo>
                    <a:pt x="364" y="276"/>
                  </a:lnTo>
                  <a:lnTo>
                    <a:pt x="372" y="266"/>
                  </a:lnTo>
                  <a:lnTo>
                    <a:pt x="378" y="256"/>
                  </a:lnTo>
                  <a:lnTo>
                    <a:pt x="382" y="244"/>
                  </a:lnTo>
                  <a:lnTo>
                    <a:pt x="384" y="232"/>
                  </a:lnTo>
                  <a:lnTo>
                    <a:pt x="384" y="64"/>
                  </a:lnTo>
                  <a:lnTo>
                    <a:pt x="384" y="64"/>
                  </a:lnTo>
                  <a:lnTo>
                    <a:pt x="382" y="50"/>
                  </a:lnTo>
                  <a:lnTo>
                    <a:pt x="378" y="38"/>
                  </a:lnTo>
                  <a:lnTo>
                    <a:pt x="372" y="28"/>
                  </a:lnTo>
                  <a:lnTo>
                    <a:pt x="364" y="18"/>
                  </a:lnTo>
                  <a:lnTo>
                    <a:pt x="356" y="10"/>
                  </a:lnTo>
                  <a:lnTo>
                    <a:pt x="344" y="4"/>
                  </a:lnTo>
                  <a:lnTo>
                    <a:pt x="332" y="0"/>
                  </a:lnTo>
                  <a:lnTo>
                    <a:pt x="320" y="0"/>
                  </a:lnTo>
                  <a:lnTo>
                    <a:pt x="320" y="0"/>
                  </a:lnTo>
                  <a:close/>
                  <a:moveTo>
                    <a:pt x="344" y="232"/>
                  </a:moveTo>
                  <a:lnTo>
                    <a:pt x="344" y="232"/>
                  </a:lnTo>
                  <a:lnTo>
                    <a:pt x="342" y="240"/>
                  </a:lnTo>
                  <a:lnTo>
                    <a:pt x="336" y="248"/>
                  </a:lnTo>
                  <a:lnTo>
                    <a:pt x="328" y="254"/>
                  </a:lnTo>
                  <a:lnTo>
                    <a:pt x="320" y="256"/>
                  </a:lnTo>
                  <a:lnTo>
                    <a:pt x="230" y="256"/>
                  </a:lnTo>
                  <a:lnTo>
                    <a:pt x="216" y="256"/>
                  </a:lnTo>
                  <a:lnTo>
                    <a:pt x="204" y="264"/>
                  </a:lnTo>
                  <a:lnTo>
                    <a:pt x="164" y="298"/>
                  </a:lnTo>
                  <a:lnTo>
                    <a:pt x="164" y="296"/>
                  </a:lnTo>
                  <a:lnTo>
                    <a:pt x="164" y="256"/>
                  </a:lnTo>
                  <a:lnTo>
                    <a:pt x="124" y="256"/>
                  </a:lnTo>
                  <a:lnTo>
                    <a:pt x="64" y="256"/>
                  </a:lnTo>
                  <a:lnTo>
                    <a:pt x="64" y="256"/>
                  </a:lnTo>
                  <a:lnTo>
                    <a:pt x="54" y="254"/>
                  </a:lnTo>
                  <a:lnTo>
                    <a:pt x="48" y="248"/>
                  </a:lnTo>
                  <a:lnTo>
                    <a:pt x="42" y="240"/>
                  </a:lnTo>
                  <a:lnTo>
                    <a:pt x="40" y="232"/>
                  </a:lnTo>
                  <a:lnTo>
                    <a:pt x="40" y="64"/>
                  </a:lnTo>
                  <a:lnTo>
                    <a:pt x="40" y="64"/>
                  </a:lnTo>
                  <a:lnTo>
                    <a:pt x="42" y="54"/>
                  </a:lnTo>
                  <a:lnTo>
                    <a:pt x="48" y="46"/>
                  </a:lnTo>
                  <a:lnTo>
                    <a:pt x="54" y="42"/>
                  </a:lnTo>
                  <a:lnTo>
                    <a:pt x="64" y="40"/>
                  </a:lnTo>
                  <a:lnTo>
                    <a:pt x="320" y="40"/>
                  </a:lnTo>
                  <a:lnTo>
                    <a:pt x="320" y="40"/>
                  </a:lnTo>
                  <a:lnTo>
                    <a:pt x="328" y="42"/>
                  </a:lnTo>
                  <a:lnTo>
                    <a:pt x="336" y="46"/>
                  </a:lnTo>
                  <a:lnTo>
                    <a:pt x="342" y="54"/>
                  </a:lnTo>
                  <a:lnTo>
                    <a:pt x="344" y="64"/>
                  </a:lnTo>
                  <a:lnTo>
                    <a:pt x="344" y="232"/>
                  </a:lnTo>
                  <a:lnTo>
                    <a:pt x="344" y="232"/>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24" name="Freeform 214"/>
            <p:cNvSpPr/>
            <p:nvPr/>
          </p:nvSpPr>
          <p:spPr bwMode="auto">
            <a:xfrm>
              <a:off x="8464550" y="3863975"/>
              <a:ext cx="73025" cy="73025"/>
            </a:xfrm>
            <a:custGeom>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25" name="Freeform 215"/>
            <p:cNvSpPr/>
            <p:nvPr/>
          </p:nvSpPr>
          <p:spPr bwMode="auto">
            <a:xfrm>
              <a:off x="8594725" y="3863975"/>
              <a:ext cx="73025" cy="73025"/>
            </a:xfrm>
            <a:custGeom>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26" name="Freeform 216"/>
            <p:cNvSpPr/>
            <p:nvPr/>
          </p:nvSpPr>
          <p:spPr bwMode="auto">
            <a:xfrm>
              <a:off x="8724900" y="3863975"/>
              <a:ext cx="76200" cy="73025"/>
            </a:xfrm>
            <a:custGeom>
              <a:cxnLst>
                <a:cxn ang="0">
                  <a:pos x="24" y="0"/>
                </a:cxn>
                <a:cxn ang="0">
                  <a:pos x="24" y="0"/>
                </a:cxn>
                <a:cxn ang="0">
                  <a:pos x="32" y="2"/>
                </a:cxn>
                <a:cxn ang="0">
                  <a:pos x="40" y="6"/>
                </a:cxn>
                <a:cxn ang="0">
                  <a:pos x="46" y="14"/>
                </a:cxn>
                <a:cxn ang="0">
                  <a:pos x="48" y="24"/>
                </a:cxn>
                <a:cxn ang="0">
                  <a:pos x="48"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8">
                  <a:moveTo>
                    <a:pt x="24" y="0"/>
                  </a:moveTo>
                  <a:lnTo>
                    <a:pt x="24" y="0"/>
                  </a:lnTo>
                  <a:lnTo>
                    <a:pt x="32" y="2"/>
                  </a:lnTo>
                  <a:lnTo>
                    <a:pt x="40" y="6"/>
                  </a:lnTo>
                  <a:lnTo>
                    <a:pt x="46" y="14"/>
                  </a:lnTo>
                  <a:lnTo>
                    <a:pt x="48" y="24"/>
                  </a:lnTo>
                  <a:lnTo>
                    <a:pt x="48"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27" name="组 78"/>
          <p:cNvGrpSpPr/>
          <p:nvPr/>
        </p:nvGrpSpPr>
        <p:grpSpPr>
          <a:xfrm>
            <a:off x="5814328" y="3308354"/>
            <a:ext cx="412157" cy="582336"/>
            <a:chOff x="7912100" y="117475"/>
            <a:chExt cx="492125" cy="695325"/>
          </a:xfrm>
          <a:solidFill>
            <a:schemeClr val="bg1"/>
          </a:solidFill>
          <a:effectLst/>
        </p:grpSpPr>
        <p:sp>
          <p:nvSpPr>
            <p:cNvPr id="28" name="Freeform 75"/>
            <p:cNvSpPr/>
            <p:nvPr/>
          </p:nvSpPr>
          <p:spPr bwMode="auto">
            <a:xfrm>
              <a:off x="8248650" y="117475"/>
              <a:ext cx="155575" cy="180975"/>
            </a:xfrm>
            <a:custGeom>
              <a:cxnLst>
                <a:cxn ang="0">
                  <a:pos x="16" y="114"/>
                </a:cxn>
                <a:cxn ang="0">
                  <a:pos x="98" y="114"/>
                </a:cxn>
                <a:cxn ang="0">
                  <a:pos x="0" y="0"/>
                </a:cxn>
                <a:cxn ang="0">
                  <a:pos x="0" y="98"/>
                </a:cxn>
                <a:cxn ang="0">
                  <a:pos x="0" y="98"/>
                </a:cxn>
                <a:cxn ang="0">
                  <a:pos x="0" y="104"/>
                </a:cxn>
                <a:cxn ang="0">
                  <a:pos x="4" y="110"/>
                </a:cxn>
                <a:cxn ang="0">
                  <a:pos x="10" y="112"/>
                </a:cxn>
                <a:cxn ang="0">
                  <a:pos x="16" y="114"/>
                </a:cxn>
                <a:cxn ang="0">
                  <a:pos x="16" y="114"/>
                </a:cxn>
              </a:cxnLst>
              <a:rect b="b" l="0" r="r" t="0"/>
              <a:pathLst>
                <a:path h="114" w="98">
                  <a:moveTo>
                    <a:pt x="16" y="114"/>
                  </a:moveTo>
                  <a:lnTo>
                    <a:pt x="98" y="114"/>
                  </a:lnTo>
                  <a:lnTo>
                    <a:pt x="0" y="0"/>
                  </a:lnTo>
                  <a:lnTo>
                    <a:pt x="0" y="98"/>
                  </a:lnTo>
                  <a:lnTo>
                    <a:pt x="0" y="98"/>
                  </a:lnTo>
                  <a:lnTo>
                    <a:pt x="0" y="104"/>
                  </a:lnTo>
                  <a:lnTo>
                    <a:pt x="4" y="110"/>
                  </a:lnTo>
                  <a:lnTo>
                    <a:pt x="10" y="112"/>
                  </a:lnTo>
                  <a:lnTo>
                    <a:pt x="16" y="114"/>
                  </a:lnTo>
                  <a:lnTo>
                    <a:pt x="16" y="114"/>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29" name="Freeform 76"/>
            <p:cNvSpPr>
              <a:spLocks noEditPoints="1"/>
            </p:cNvSpPr>
            <p:nvPr/>
          </p:nvSpPr>
          <p:spPr bwMode="auto">
            <a:xfrm>
              <a:off x="7912100" y="117475"/>
              <a:ext cx="492125" cy="695325"/>
            </a:xfrm>
            <a:custGeom>
              <a:cxnLst>
                <a:cxn ang="0">
                  <a:pos x="196" y="0"/>
                </a:cxn>
                <a:cxn ang="0">
                  <a:pos x="34" y="0"/>
                </a:cxn>
                <a:cxn ang="0">
                  <a:pos x="20" y="4"/>
                </a:cxn>
                <a:cxn ang="0">
                  <a:pos x="10" y="10"/>
                </a:cxn>
                <a:cxn ang="0">
                  <a:pos x="4" y="20"/>
                </a:cxn>
                <a:cxn ang="0">
                  <a:pos x="0" y="34"/>
                </a:cxn>
                <a:cxn ang="0">
                  <a:pos x="0" y="406"/>
                </a:cxn>
                <a:cxn ang="0">
                  <a:pos x="4" y="418"/>
                </a:cxn>
                <a:cxn ang="0">
                  <a:pos x="10" y="428"/>
                </a:cxn>
                <a:cxn ang="0">
                  <a:pos x="20" y="436"/>
                </a:cxn>
                <a:cxn ang="0">
                  <a:pos x="34" y="438"/>
                </a:cxn>
                <a:cxn ang="0">
                  <a:pos x="276" y="438"/>
                </a:cxn>
                <a:cxn ang="0">
                  <a:pos x="290" y="436"/>
                </a:cxn>
                <a:cxn ang="0">
                  <a:pos x="300" y="430"/>
                </a:cxn>
                <a:cxn ang="0">
                  <a:pos x="306" y="418"/>
                </a:cxn>
                <a:cxn ang="0">
                  <a:pos x="310" y="406"/>
                </a:cxn>
                <a:cxn ang="0">
                  <a:pos x="228" y="130"/>
                </a:cxn>
                <a:cxn ang="0">
                  <a:pos x="222" y="130"/>
                </a:cxn>
                <a:cxn ang="0">
                  <a:pos x="210" y="124"/>
                </a:cxn>
                <a:cxn ang="0">
                  <a:pos x="202" y="116"/>
                </a:cxn>
                <a:cxn ang="0">
                  <a:pos x="196" y="104"/>
                </a:cxn>
                <a:cxn ang="0">
                  <a:pos x="196" y="98"/>
                </a:cxn>
                <a:cxn ang="0">
                  <a:pos x="164" y="66"/>
                </a:cxn>
                <a:cxn ang="0">
                  <a:pos x="50" y="82"/>
                </a:cxn>
                <a:cxn ang="0">
                  <a:pos x="50" y="114"/>
                </a:cxn>
                <a:cxn ang="0">
                  <a:pos x="130" y="130"/>
                </a:cxn>
                <a:cxn ang="0">
                  <a:pos x="50" y="114"/>
                </a:cxn>
                <a:cxn ang="0">
                  <a:pos x="212" y="212"/>
                </a:cxn>
                <a:cxn ang="0">
                  <a:pos x="50" y="228"/>
                </a:cxn>
                <a:cxn ang="0">
                  <a:pos x="50" y="308"/>
                </a:cxn>
                <a:cxn ang="0">
                  <a:pos x="196" y="324"/>
                </a:cxn>
                <a:cxn ang="0">
                  <a:pos x="50" y="308"/>
                </a:cxn>
                <a:cxn ang="0">
                  <a:pos x="50" y="374"/>
                </a:cxn>
                <a:cxn ang="0">
                  <a:pos x="260" y="358"/>
                </a:cxn>
                <a:cxn ang="0">
                  <a:pos x="260" y="276"/>
                </a:cxn>
                <a:cxn ang="0">
                  <a:pos x="50" y="260"/>
                </a:cxn>
                <a:cxn ang="0">
                  <a:pos x="260" y="276"/>
                </a:cxn>
                <a:cxn ang="0">
                  <a:pos x="50" y="178"/>
                </a:cxn>
                <a:cxn ang="0">
                  <a:pos x="260" y="162"/>
                </a:cxn>
              </a:cxnLst>
              <a:rect b="b" l="0" r="r" t="0"/>
              <a:pathLst>
                <a:path h="438" w="310">
                  <a:moveTo>
                    <a:pt x="196" y="98"/>
                  </a:moveTo>
                  <a:lnTo>
                    <a:pt x="196" y="0"/>
                  </a:lnTo>
                  <a:lnTo>
                    <a:pt x="34" y="0"/>
                  </a:lnTo>
                  <a:lnTo>
                    <a:pt x="34" y="0"/>
                  </a:lnTo>
                  <a:lnTo>
                    <a:pt x="26" y="2"/>
                  </a:lnTo>
                  <a:lnTo>
                    <a:pt x="20" y="4"/>
                  </a:lnTo>
                  <a:lnTo>
                    <a:pt x="16" y="6"/>
                  </a:lnTo>
                  <a:lnTo>
                    <a:pt x="10" y="10"/>
                  </a:lnTo>
                  <a:lnTo>
                    <a:pt x="6" y="14"/>
                  </a:lnTo>
                  <a:lnTo>
                    <a:pt x="4" y="20"/>
                  </a:lnTo>
                  <a:lnTo>
                    <a:pt x="2" y="26"/>
                  </a:lnTo>
                  <a:lnTo>
                    <a:pt x="0" y="34"/>
                  </a:lnTo>
                  <a:lnTo>
                    <a:pt x="0" y="406"/>
                  </a:lnTo>
                  <a:lnTo>
                    <a:pt x="0" y="406"/>
                  </a:lnTo>
                  <a:lnTo>
                    <a:pt x="2" y="412"/>
                  </a:lnTo>
                  <a:lnTo>
                    <a:pt x="4" y="418"/>
                  </a:lnTo>
                  <a:lnTo>
                    <a:pt x="6" y="424"/>
                  </a:lnTo>
                  <a:lnTo>
                    <a:pt x="10" y="428"/>
                  </a:lnTo>
                  <a:lnTo>
                    <a:pt x="16" y="432"/>
                  </a:lnTo>
                  <a:lnTo>
                    <a:pt x="20" y="436"/>
                  </a:lnTo>
                  <a:lnTo>
                    <a:pt x="26" y="438"/>
                  </a:lnTo>
                  <a:lnTo>
                    <a:pt x="34" y="438"/>
                  </a:lnTo>
                  <a:lnTo>
                    <a:pt x="276" y="438"/>
                  </a:lnTo>
                  <a:lnTo>
                    <a:pt x="276" y="438"/>
                  </a:lnTo>
                  <a:lnTo>
                    <a:pt x="284" y="438"/>
                  </a:lnTo>
                  <a:lnTo>
                    <a:pt x="290" y="436"/>
                  </a:lnTo>
                  <a:lnTo>
                    <a:pt x="294" y="432"/>
                  </a:lnTo>
                  <a:lnTo>
                    <a:pt x="300" y="430"/>
                  </a:lnTo>
                  <a:lnTo>
                    <a:pt x="304" y="424"/>
                  </a:lnTo>
                  <a:lnTo>
                    <a:pt x="306" y="418"/>
                  </a:lnTo>
                  <a:lnTo>
                    <a:pt x="308" y="412"/>
                  </a:lnTo>
                  <a:lnTo>
                    <a:pt x="310" y="406"/>
                  </a:lnTo>
                  <a:lnTo>
                    <a:pt x="310" y="130"/>
                  </a:lnTo>
                  <a:lnTo>
                    <a:pt x="228" y="130"/>
                  </a:lnTo>
                  <a:lnTo>
                    <a:pt x="228" y="130"/>
                  </a:lnTo>
                  <a:lnTo>
                    <a:pt x="222" y="130"/>
                  </a:lnTo>
                  <a:lnTo>
                    <a:pt x="216" y="128"/>
                  </a:lnTo>
                  <a:lnTo>
                    <a:pt x="210" y="124"/>
                  </a:lnTo>
                  <a:lnTo>
                    <a:pt x="206" y="120"/>
                  </a:lnTo>
                  <a:lnTo>
                    <a:pt x="202" y="116"/>
                  </a:lnTo>
                  <a:lnTo>
                    <a:pt x="198" y="110"/>
                  </a:lnTo>
                  <a:lnTo>
                    <a:pt x="196" y="104"/>
                  </a:lnTo>
                  <a:lnTo>
                    <a:pt x="196" y="98"/>
                  </a:lnTo>
                  <a:lnTo>
                    <a:pt x="196" y="98"/>
                  </a:lnTo>
                  <a:close/>
                  <a:moveTo>
                    <a:pt x="50" y="66"/>
                  </a:moveTo>
                  <a:lnTo>
                    <a:pt x="164" y="66"/>
                  </a:lnTo>
                  <a:lnTo>
                    <a:pt x="164" y="82"/>
                  </a:lnTo>
                  <a:lnTo>
                    <a:pt x="50" y="82"/>
                  </a:lnTo>
                  <a:lnTo>
                    <a:pt x="50" y="66"/>
                  </a:lnTo>
                  <a:close/>
                  <a:moveTo>
                    <a:pt x="50" y="114"/>
                  </a:moveTo>
                  <a:lnTo>
                    <a:pt x="130" y="114"/>
                  </a:lnTo>
                  <a:lnTo>
                    <a:pt x="130" y="130"/>
                  </a:lnTo>
                  <a:lnTo>
                    <a:pt x="50" y="130"/>
                  </a:lnTo>
                  <a:lnTo>
                    <a:pt x="50" y="114"/>
                  </a:lnTo>
                  <a:close/>
                  <a:moveTo>
                    <a:pt x="50" y="212"/>
                  </a:moveTo>
                  <a:lnTo>
                    <a:pt x="212" y="212"/>
                  </a:lnTo>
                  <a:lnTo>
                    <a:pt x="212" y="228"/>
                  </a:lnTo>
                  <a:lnTo>
                    <a:pt x="50" y="228"/>
                  </a:lnTo>
                  <a:lnTo>
                    <a:pt x="50" y="212"/>
                  </a:lnTo>
                  <a:close/>
                  <a:moveTo>
                    <a:pt x="50" y="308"/>
                  </a:moveTo>
                  <a:lnTo>
                    <a:pt x="196" y="308"/>
                  </a:lnTo>
                  <a:lnTo>
                    <a:pt x="196" y="324"/>
                  </a:lnTo>
                  <a:lnTo>
                    <a:pt x="50" y="324"/>
                  </a:lnTo>
                  <a:lnTo>
                    <a:pt x="50" y="308"/>
                  </a:lnTo>
                  <a:close/>
                  <a:moveTo>
                    <a:pt x="260" y="374"/>
                  </a:moveTo>
                  <a:lnTo>
                    <a:pt x="50" y="374"/>
                  </a:lnTo>
                  <a:lnTo>
                    <a:pt x="50" y="358"/>
                  </a:lnTo>
                  <a:lnTo>
                    <a:pt x="260" y="358"/>
                  </a:lnTo>
                  <a:lnTo>
                    <a:pt x="260" y="374"/>
                  </a:lnTo>
                  <a:close/>
                  <a:moveTo>
                    <a:pt x="260" y="276"/>
                  </a:moveTo>
                  <a:lnTo>
                    <a:pt x="50" y="276"/>
                  </a:lnTo>
                  <a:lnTo>
                    <a:pt x="50" y="260"/>
                  </a:lnTo>
                  <a:lnTo>
                    <a:pt x="260" y="260"/>
                  </a:lnTo>
                  <a:lnTo>
                    <a:pt x="260" y="276"/>
                  </a:lnTo>
                  <a:close/>
                  <a:moveTo>
                    <a:pt x="260" y="178"/>
                  </a:moveTo>
                  <a:lnTo>
                    <a:pt x="50" y="178"/>
                  </a:lnTo>
                  <a:lnTo>
                    <a:pt x="50" y="162"/>
                  </a:lnTo>
                  <a:lnTo>
                    <a:pt x="260" y="162"/>
                  </a:lnTo>
                  <a:lnTo>
                    <a:pt x="260" y="178"/>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30" name="组 81"/>
          <p:cNvGrpSpPr/>
          <p:nvPr/>
        </p:nvGrpSpPr>
        <p:grpSpPr>
          <a:xfrm>
            <a:off x="7809142" y="3277683"/>
            <a:ext cx="564832" cy="572136"/>
            <a:chOff x="7639243" y="2325084"/>
            <a:chExt cx="726802" cy="736201"/>
          </a:xfrm>
          <a:effectLst/>
        </p:grpSpPr>
        <p:sp>
          <p:nvSpPr>
            <p:cNvPr id="31" name="Freeform 9"/>
            <p:cNvSpPr>
              <a:spLocks noEditPoints="1"/>
            </p:cNvSpPr>
            <p:nvPr/>
          </p:nvSpPr>
          <p:spPr bwMode="auto">
            <a:xfrm>
              <a:off x="7639243" y="2621131"/>
              <a:ext cx="440154" cy="440154"/>
            </a:xfrm>
            <a:custGeom>
              <a:gdLst>
                <a:gd fmla="*/ 508 w 562" name="T0"/>
                <a:gd fmla="*/ 110 h 562" name="T1"/>
                <a:gd fmla="*/ 398 w 562" name="T2"/>
                <a:gd fmla="*/ 108 h 562" name="T3"/>
                <a:gd fmla="*/ 380 w 562" name="T4"/>
                <a:gd fmla="*/ 98 h 562" name="T5"/>
                <a:gd fmla="*/ 340 w 562" name="T6"/>
                <a:gd fmla="*/ 82 h 562" name="T7"/>
                <a:gd fmla="*/ 320 w 562" name="T8"/>
                <a:gd fmla="*/ 0 h 562" name="T9"/>
                <a:gd fmla="*/ 242 w 562" name="T10"/>
                <a:gd fmla="*/ 76 h 562" name="T11"/>
                <a:gd fmla="*/ 220 w 562" name="T12"/>
                <a:gd fmla="*/ 82 h 562" name="T13"/>
                <a:gd fmla="*/ 182 w 562" name="T14"/>
                <a:gd fmla="*/ 98 h 562" name="T15"/>
                <a:gd fmla="*/ 110 w 562" name="T16"/>
                <a:gd fmla="*/ 54 h 562" name="T17"/>
                <a:gd fmla="*/ 108 w 562" name="T18"/>
                <a:gd fmla="*/ 164 h 562" name="T19"/>
                <a:gd fmla="*/ 98 w 562" name="T20"/>
                <a:gd fmla="*/ 182 h 562" name="T21"/>
                <a:gd fmla="*/ 82 w 562" name="T22"/>
                <a:gd fmla="*/ 220 h 562" name="T23"/>
                <a:gd fmla="*/ 0 w 562" name="T24"/>
                <a:gd fmla="*/ 242 h 562" name="T25"/>
                <a:gd fmla="*/ 78 w 562" name="T26"/>
                <a:gd fmla="*/ 320 h 562" name="T27"/>
                <a:gd fmla="*/ 82 w 562" name="T28"/>
                <a:gd fmla="*/ 340 h 562" name="T29"/>
                <a:gd fmla="*/ 98 w 562" name="T30"/>
                <a:gd fmla="*/ 378 h 562" name="T31"/>
                <a:gd fmla="*/ 54 w 562" name="T32"/>
                <a:gd fmla="*/ 452 h 562" name="T33"/>
                <a:gd fmla="*/ 164 w 562" name="T34"/>
                <a:gd fmla="*/ 452 h 562" name="T35"/>
                <a:gd fmla="*/ 182 w 562" name="T36"/>
                <a:gd fmla="*/ 464 h 562" name="T37"/>
                <a:gd fmla="*/ 220 w 562" name="T38"/>
                <a:gd fmla="*/ 480 h 562" name="T39"/>
                <a:gd fmla="*/ 242 w 562" name="T40"/>
                <a:gd fmla="*/ 562 h 562" name="T41"/>
                <a:gd fmla="*/ 320 w 562" name="T42"/>
                <a:gd fmla="*/ 484 h 562" name="T43"/>
                <a:gd fmla="*/ 340 w 562" name="T44"/>
                <a:gd fmla="*/ 478 h 562" name="T45"/>
                <a:gd fmla="*/ 380 w 562" name="T46"/>
                <a:gd fmla="*/ 464 h 562" name="T47"/>
                <a:gd fmla="*/ 452 w 562" name="T48"/>
                <a:gd fmla="*/ 506 h 562" name="T49"/>
                <a:gd fmla="*/ 452 w 562" name="T50"/>
                <a:gd fmla="*/ 396 h 562" name="T51"/>
                <a:gd fmla="*/ 464 w 562" name="T52"/>
                <a:gd fmla="*/ 378 h 562" name="T53"/>
                <a:gd fmla="*/ 480 w 562" name="T54"/>
                <a:gd fmla="*/ 340 h 562" name="T55"/>
                <a:gd fmla="*/ 562 w 562" name="T56"/>
                <a:gd fmla="*/ 320 h 562" name="T57"/>
                <a:gd fmla="*/ 484 w 562" name="T58"/>
                <a:gd fmla="*/ 240 h 562" name="T59"/>
                <a:gd fmla="*/ 480 w 562" name="T60"/>
                <a:gd fmla="*/ 220 h 562" name="T61"/>
                <a:gd fmla="*/ 464 w 562" name="T62"/>
                <a:gd fmla="*/ 182 h 562" name="T63"/>
                <a:gd fmla="*/ 452 w 562" name="T64"/>
                <a:gd fmla="*/ 164 h 562" name="T65"/>
                <a:gd fmla="*/ 280 w 562" name="T66"/>
                <a:gd fmla="*/ 366 h 562" name="T67"/>
                <a:gd fmla="*/ 248 w 562" name="T68"/>
                <a:gd fmla="*/ 360 h 562" name="T69"/>
                <a:gd fmla="*/ 220 w 562" name="T70"/>
                <a:gd fmla="*/ 342 h 562" name="T71"/>
                <a:gd fmla="*/ 202 w 562" name="T72"/>
                <a:gd fmla="*/ 314 h 562" name="T73"/>
                <a:gd fmla="*/ 194 w 562" name="T74"/>
                <a:gd fmla="*/ 280 h 562" name="T75"/>
                <a:gd fmla="*/ 196 w 562" name="T76"/>
                <a:gd fmla="*/ 262 h 562" name="T77"/>
                <a:gd fmla="*/ 210 w 562" name="T78"/>
                <a:gd fmla="*/ 232 h 562" name="T79"/>
                <a:gd fmla="*/ 232 w 562" name="T80"/>
                <a:gd fmla="*/ 210 h 562" name="T81"/>
                <a:gd fmla="*/ 264 w 562" name="T82"/>
                <a:gd fmla="*/ 196 h 562" name="T83"/>
                <a:gd fmla="*/ 280 w 562" name="T84"/>
                <a:gd fmla="*/ 194 h 562" name="T85"/>
                <a:gd fmla="*/ 314 w 562" name="T86"/>
                <a:gd fmla="*/ 202 h 562" name="T87"/>
                <a:gd fmla="*/ 342 w 562" name="T88"/>
                <a:gd fmla="*/ 220 h 562" name="T89"/>
                <a:gd fmla="*/ 360 w 562" name="T90"/>
                <a:gd fmla="*/ 246 h 562" name="T91"/>
                <a:gd fmla="*/ 366 w 562" name="T92"/>
                <a:gd fmla="*/ 280 h 562" name="T93"/>
                <a:gd fmla="*/ 366 w 562" name="T94"/>
                <a:gd fmla="*/ 298 h 562" name="T95"/>
                <a:gd fmla="*/ 352 w 562" name="T96"/>
                <a:gd fmla="*/ 328 h 562" name="T97"/>
                <a:gd fmla="*/ 328 w 562" name="T98"/>
                <a:gd fmla="*/ 352 h 562" name="T99"/>
                <a:gd fmla="*/ 298 w 562" name="T100"/>
                <a:gd fmla="*/ 364 h 562" name="T101"/>
                <a:gd fmla="*/ 280 w 562" name="T102"/>
                <a:gd fmla="*/ 366 h 562"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562" w="562">
                  <a:moveTo>
                    <a:pt x="452" y="164"/>
                  </a:moveTo>
                  <a:lnTo>
                    <a:pt x="508" y="110"/>
                  </a:lnTo>
                  <a:lnTo>
                    <a:pt x="452" y="54"/>
                  </a:lnTo>
                  <a:lnTo>
                    <a:pt x="398" y="108"/>
                  </a:lnTo>
                  <a:lnTo>
                    <a:pt x="398" y="108"/>
                  </a:lnTo>
                  <a:lnTo>
                    <a:pt x="380" y="98"/>
                  </a:lnTo>
                  <a:lnTo>
                    <a:pt x="360" y="88"/>
                  </a:lnTo>
                  <a:lnTo>
                    <a:pt x="340" y="82"/>
                  </a:lnTo>
                  <a:lnTo>
                    <a:pt x="320" y="76"/>
                  </a:lnTo>
                  <a:lnTo>
                    <a:pt x="320" y="0"/>
                  </a:lnTo>
                  <a:lnTo>
                    <a:pt x="242" y="0"/>
                  </a:lnTo>
                  <a:lnTo>
                    <a:pt x="242" y="76"/>
                  </a:lnTo>
                  <a:lnTo>
                    <a:pt x="242" y="76"/>
                  </a:lnTo>
                  <a:lnTo>
                    <a:pt x="220" y="82"/>
                  </a:lnTo>
                  <a:lnTo>
                    <a:pt x="202" y="88"/>
                  </a:lnTo>
                  <a:lnTo>
                    <a:pt x="182" y="98"/>
                  </a:lnTo>
                  <a:lnTo>
                    <a:pt x="164" y="108"/>
                  </a:lnTo>
                  <a:lnTo>
                    <a:pt x="110" y="54"/>
                  </a:lnTo>
                  <a:lnTo>
                    <a:pt x="54" y="110"/>
                  </a:lnTo>
                  <a:lnTo>
                    <a:pt x="108" y="164"/>
                  </a:lnTo>
                  <a:lnTo>
                    <a:pt x="108" y="164"/>
                  </a:lnTo>
                  <a:lnTo>
                    <a:pt x="98" y="182"/>
                  </a:lnTo>
                  <a:lnTo>
                    <a:pt x="90" y="200"/>
                  </a:lnTo>
                  <a:lnTo>
                    <a:pt x="82" y="220"/>
                  </a:lnTo>
                  <a:lnTo>
                    <a:pt x="78" y="242"/>
                  </a:lnTo>
                  <a:lnTo>
                    <a:pt x="0" y="242"/>
                  </a:lnTo>
                  <a:lnTo>
                    <a:pt x="0" y="320"/>
                  </a:lnTo>
                  <a:lnTo>
                    <a:pt x="78" y="320"/>
                  </a:lnTo>
                  <a:lnTo>
                    <a:pt x="78" y="320"/>
                  </a:lnTo>
                  <a:lnTo>
                    <a:pt x="82" y="340"/>
                  </a:lnTo>
                  <a:lnTo>
                    <a:pt x="90" y="360"/>
                  </a:lnTo>
                  <a:lnTo>
                    <a:pt x="98" y="378"/>
                  </a:lnTo>
                  <a:lnTo>
                    <a:pt x="108" y="396"/>
                  </a:lnTo>
                  <a:lnTo>
                    <a:pt x="54" y="452"/>
                  </a:lnTo>
                  <a:lnTo>
                    <a:pt x="110" y="506"/>
                  </a:lnTo>
                  <a:lnTo>
                    <a:pt x="164" y="452"/>
                  </a:lnTo>
                  <a:lnTo>
                    <a:pt x="164" y="452"/>
                  </a:lnTo>
                  <a:lnTo>
                    <a:pt x="182" y="464"/>
                  </a:lnTo>
                  <a:lnTo>
                    <a:pt x="202" y="472"/>
                  </a:lnTo>
                  <a:lnTo>
                    <a:pt x="220" y="480"/>
                  </a:lnTo>
                  <a:lnTo>
                    <a:pt x="242" y="484"/>
                  </a:lnTo>
                  <a:lnTo>
                    <a:pt x="242" y="562"/>
                  </a:lnTo>
                  <a:lnTo>
                    <a:pt x="320" y="562"/>
                  </a:lnTo>
                  <a:lnTo>
                    <a:pt x="320" y="484"/>
                  </a:lnTo>
                  <a:lnTo>
                    <a:pt x="320" y="484"/>
                  </a:lnTo>
                  <a:lnTo>
                    <a:pt x="340" y="478"/>
                  </a:lnTo>
                  <a:lnTo>
                    <a:pt x="360" y="472"/>
                  </a:lnTo>
                  <a:lnTo>
                    <a:pt x="380" y="464"/>
                  </a:lnTo>
                  <a:lnTo>
                    <a:pt x="398" y="452"/>
                  </a:lnTo>
                  <a:lnTo>
                    <a:pt x="452" y="506"/>
                  </a:lnTo>
                  <a:lnTo>
                    <a:pt x="508" y="452"/>
                  </a:lnTo>
                  <a:lnTo>
                    <a:pt x="452" y="396"/>
                  </a:lnTo>
                  <a:lnTo>
                    <a:pt x="452" y="396"/>
                  </a:lnTo>
                  <a:lnTo>
                    <a:pt x="464" y="378"/>
                  </a:lnTo>
                  <a:lnTo>
                    <a:pt x="472" y="360"/>
                  </a:lnTo>
                  <a:lnTo>
                    <a:pt x="480" y="340"/>
                  </a:lnTo>
                  <a:lnTo>
                    <a:pt x="484" y="320"/>
                  </a:lnTo>
                  <a:lnTo>
                    <a:pt x="562" y="320"/>
                  </a:lnTo>
                  <a:lnTo>
                    <a:pt x="562" y="240"/>
                  </a:lnTo>
                  <a:lnTo>
                    <a:pt x="484" y="240"/>
                  </a:lnTo>
                  <a:lnTo>
                    <a:pt x="484" y="240"/>
                  </a:lnTo>
                  <a:lnTo>
                    <a:pt x="480" y="220"/>
                  </a:lnTo>
                  <a:lnTo>
                    <a:pt x="472" y="200"/>
                  </a:lnTo>
                  <a:lnTo>
                    <a:pt x="464" y="182"/>
                  </a:lnTo>
                  <a:lnTo>
                    <a:pt x="452" y="164"/>
                  </a:lnTo>
                  <a:lnTo>
                    <a:pt x="452" y="164"/>
                  </a:lnTo>
                  <a:close/>
                  <a:moveTo>
                    <a:pt x="280" y="366"/>
                  </a:moveTo>
                  <a:lnTo>
                    <a:pt x="280" y="366"/>
                  </a:lnTo>
                  <a:lnTo>
                    <a:pt x="264" y="364"/>
                  </a:lnTo>
                  <a:lnTo>
                    <a:pt x="248" y="360"/>
                  </a:lnTo>
                  <a:lnTo>
                    <a:pt x="232" y="352"/>
                  </a:lnTo>
                  <a:lnTo>
                    <a:pt x="220" y="342"/>
                  </a:lnTo>
                  <a:lnTo>
                    <a:pt x="210" y="328"/>
                  </a:lnTo>
                  <a:lnTo>
                    <a:pt x="202" y="314"/>
                  </a:lnTo>
                  <a:lnTo>
                    <a:pt x="196" y="298"/>
                  </a:lnTo>
                  <a:lnTo>
                    <a:pt x="194" y="280"/>
                  </a:lnTo>
                  <a:lnTo>
                    <a:pt x="194" y="280"/>
                  </a:lnTo>
                  <a:lnTo>
                    <a:pt x="196" y="262"/>
                  </a:lnTo>
                  <a:lnTo>
                    <a:pt x="202" y="246"/>
                  </a:lnTo>
                  <a:lnTo>
                    <a:pt x="210" y="232"/>
                  </a:lnTo>
                  <a:lnTo>
                    <a:pt x="220" y="220"/>
                  </a:lnTo>
                  <a:lnTo>
                    <a:pt x="232" y="210"/>
                  </a:lnTo>
                  <a:lnTo>
                    <a:pt x="248" y="202"/>
                  </a:lnTo>
                  <a:lnTo>
                    <a:pt x="264" y="196"/>
                  </a:lnTo>
                  <a:lnTo>
                    <a:pt x="280" y="194"/>
                  </a:lnTo>
                  <a:lnTo>
                    <a:pt x="280" y="194"/>
                  </a:lnTo>
                  <a:lnTo>
                    <a:pt x="298" y="196"/>
                  </a:lnTo>
                  <a:lnTo>
                    <a:pt x="314" y="202"/>
                  </a:lnTo>
                  <a:lnTo>
                    <a:pt x="328" y="210"/>
                  </a:lnTo>
                  <a:lnTo>
                    <a:pt x="342" y="220"/>
                  </a:lnTo>
                  <a:lnTo>
                    <a:pt x="352" y="232"/>
                  </a:lnTo>
                  <a:lnTo>
                    <a:pt x="360" y="246"/>
                  </a:lnTo>
                  <a:lnTo>
                    <a:pt x="366" y="262"/>
                  </a:lnTo>
                  <a:lnTo>
                    <a:pt x="366" y="280"/>
                  </a:lnTo>
                  <a:lnTo>
                    <a:pt x="366" y="280"/>
                  </a:lnTo>
                  <a:lnTo>
                    <a:pt x="366" y="298"/>
                  </a:lnTo>
                  <a:lnTo>
                    <a:pt x="360" y="314"/>
                  </a:lnTo>
                  <a:lnTo>
                    <a:pt x="352" y="328"/>
                  </a:lnTo>
                  <a:lnTo>
                    <a:pt x="342" y="342"/>
                  </a:lnTo>
                  <a:lnTo>
                    <a:pt x="328" y="352"/>
                  </a:lnTo>
                  <a:lnTo>
                    <a:pt x="314" y="360"/>
                  </a:lnTo>
                  <a:lnTo>
                    <a:pt x="298" y="364"/>
                  </a:lnTo>
                  <a:lnTo>
                    <a:pt x="280" y="366"/>
                  </a:lnTo>
                  <a:lnTo>
                    <a:pt x="280" y="366"/>
                  </a:lnTo>
                  <a:close/>
                </a:path>
              </a:pathLst>
            </a:custGeom>
            <a:solidFill>
              <a:schemeClr val="bg1"/>
            </a:solidFill>
            <a:ln>
              <a:noFill/>
            </a:ln>
          </p:spPr>
          <p:txBody>
            <a:bodyPr anchor="t" anchorCtr="0" bIns="60960" compatLnSpc="1" lIns="121920" numCol="1" rIns="121920" tIns="60960" vert="horz" wrap="square"/>
            <a:lstStyle/>
            <a:p>
              <a:endParaRPr altLang="en-US" lang="zh-CN" sz="3200">
                <a:solidFill>
                  <a:srgbClr val="000000"/>
                </a:solidFill>
              </a:endParaRPr>
            </a:p>
          </p:txBody>
        </p:sp>
        <p:sp>
          <p:nvSpPr>
            <p:cNvPr id="32" name="Freeform 10"/>
            <p:cNvSpPr>
              <a:spLocks noEditPoints="1"/>
            </p:cNvSpPr>
            <p:nvPr/>
          </p:nvSpPr>
          <p:spPr bwMode="auto">
            <a:xfrm>
              <a:off x="7799014" y="2325084"/>
              <a:ext cx="567031" cy="570164"/>
            </a:xfrm>
            <a:custGeom>
              <a:gdLst>
                <a:gd fmla="*/ 704 w 724" name="T0"/>
                <a:gd fmla="*/ 616 h 728" name="T1"/>
                <a:gd fmla="*/ 706 w 724" name="T2"/>
                <a:gd fmla="*/ 616 h 728" name="T3"/>
                <a:gd fmla="*/ 322 w 724" name="T4"/>
                <a:gd fmla="*/ 232 h 728" name="T5"/>
                <a:gd fmla="*/ 322 w 724" name="T6"/>
                <a:gd fmla="*/ 50 h 728" name="T7"/>
                <a:gd fmla="*/ 136 w 724" name="T8"/>
                <a:gd fmla="*/ 0 h 728" name="T9"/>
                <a:gd fmla="*/ 116 w 724" name="T10"/>
                <a:gd fmla="*/ 20 h 728" name="T11"/>
                <a:gd fmla="*/ 214 w 724" name="T12"/>
                <a:gd fmla="*/ 118 h 728" name="T13"/>
                <a:gd fmla="*/ 118 w 724" name="T14"/>
                <a:gd fmla="*/ 214 h 728" name="T15"/>
                <a:gd fmla="*/ 20 w 724" name="T16"/>
                <a:gd fmla="*/ 116 h 728" name="T17"/>
                <a:gd fmla="*/ 0 w 724" name="T18"/>
                <a:gd fmla="*/ 136 h 728" name="T19"/>
                <a:gd fmla="*/ 50 w 724" name="T20"/>
                <a:gd fmla="*/ 322 h 728" name="T21"/>
                <a:gd fmla="*/ 226 w 724" name="T22"/>
                <a:gd fmla="*/ 322 h 728" name="T23"/>
                <a:gd fmla="*/ 226 w 724" name="T24"/>
                <a:gd fmla="*/ 322 h 728" name="T25"/>
                <a:gd fmla="*/ 610 w 724" name="T26"/>
                <a:gd fmla="*/ 710 h 728" name="T27"/>
                <a:gd fmla="*/ 612 w 724" name="T28"/>
                <a:gd fmla="*/ 710 h 728" name="T29"/>
                <a:gd fmla="*/ 612 w 724" name="T30"/>
                <a:gd fmla="*/ 710 h 728" name="T31"/>
                <a:gd fmla="*/ 622 w 724" name="T32"/>
                <a:gd fmla="*/ 718 h 728" name="T33"/>
                <a:gd fmla="*/ 634 w 724" name="T34"/>
                <a:gd fmla="*/ 724 h 728" name="T35"/>
                <a:gd fmla="*/ 646 w 724" name="T36"/>
                <a:gd fmla="*/ 728 h 728" name="T37"/>
                <a:gd fmla="*/ 658 w 724" name="T38"/>
                <a:gd fmla="*/ 728 h 728" name="T39"/>
                <a:gd fmla="*/ 670 w 724" name="T40"/>
                <a:gd fmla="*/ 728 h 728" name="T41"/>
                <a:gd fmla="*/ 682 w 724" name="T42"/>
                <a:gd fmla="*/ 724 h 728" name="T43"/>
                <a:gd fmla="*/ 694 w 724" name="T44"/>
                <a:gd fmla="*/ 718 h 728" name="T45"/>
                <a:gd fmla="*/ 704 w 724" name="T46"/>
                <a:gd fmla="*/ 710 h 728" name="T47"/>
                <a:gd fmla="*/ 704 w 724" name="T48"/>
                <a:gd fmla="*/ 710 h 728" name="T49"/>
                <a:gd fmla="*/ 712 w 724" name="T50"/>
                <a:gd fmla="*/ 700 h 728" name="T51"/>
                <a:gd fmla="*/ 718 w 724" name="T52"/>
                <a:gd fmla="*/ 688 h 728" name="T53"/>
                <a:gd fmla="*/ 722 w 724" name="T54"/>
                <a:gd fmla="*/ 676 h 728" name="T55"/>
                <a:gd fmla="*/ 724 w 724" name="T56"/>
                <a:gd fmla="*/ 664 h 728" name="T57"/>
                <a:gd fmla="*/ 722 w 724" name="T58"/>
                <a:gd fmla="*/ 652 h 728" name="T59"/>
                <a:gd fmla="*/ 718 w 724" name="T60"/>
                <a:gd fmla="*/ 638 h 728" name="T61"/>
                <a:gd fmla="*/ 712 w 724" name="T62"/>
                <a:gd fmla="*/ 628 h 728" name="T63"/>
                <a:gd fmla="*/ 704 w 724" name="T64"/>
                <a:gd fmla="*/ 616 h 728" name="T65"/>
                <a:gd fmla="*/ 704 w 724" name="T66"/>
                <a:gd fmla="*/ 616 h 728" name="T67"/>
                <a:gd fmla="*/ 680 w 724" name="T68"/>
                <a:gd fmla="*/ 686 h 728" name="T69"/>
                <a:gd fmla="*/ 680 w 724" name="T70"/>
                <a:gd fmla="*/ 686 h 728" name="T71"/>
                <a:gd fmla="*/ 670 w 724" name="T72"/>
                <a:gd fmla="*/ 692 h 728" name="T73"/>
                <a:gd fmla="*/ 658 w 724" name="T74"/>
                <a:gd fmla="*/ 694 h 728" name="T75"/>
                <a:gd fmla="*/ 648 w 724" name="T76"/>
                <a:gd fmla="*/ 692 h 728" name="T77"/>
                <a:gd fmla="*/ 642 w 724" name="T78"/>
                <a:gd fmla="*/ 690 h 728" name="T79"/>
                <a:gd fmla="*/ 638 w 724" name="T80"/>
                <a:gd fmla="*/ 686 h 728" name="T81"/>
                <a:gd fmla="*/ 638 w 724" name="T82"/>
                <a:gd fmla="*/ 686 h 728" name="T83"/>
                <a:gd fmla="*/ 632 w 724" name="T84"/>
                <a:gd fmla="*/ 676 h 728" name="T85"/>
                <a:gd fmla="*/ 630 w 724" name="T86"/>
                <a:gd fmla="*/ 664 h 728" name="T87"/>
                <a:gd fmla="*/ 632 w 724" name="T88"/>
                <a:gd fmla="*/ 654 h 728" name="T89"/>
                <a:gd fmla="*/ 638 w 724" name="T90"/>
                <a:gd fmla="*/ 644 h 728" name="T91"/>
                <a:gd fmla="*/ 638 w 724" name="T92"/>
                <a:gd fmla="*/ 644 h 728" name="T93"/>
                <a:gd fmla="*/ 648 w 724" name="T94"/>
                <a:gd fmla="*/ 638 h 728" name="T95"/>
                <a:gd fmla="*/ 658 w 724" name="T96"/>
                <a:gd fmla="*/ 636 h 728" name="T97"/>
                <a:gd fmla="*/ 670 w 724" name="T98"/>
                <a:gd fmla="*/ 638 h 728" name="T99"/>
                <a:gd fmla="*/ 680 w 724" name="T100"/>
                <a:gd fmla="*/ 644 h 728" name="T101"/>
                <a:gd fmla="*/ 680 w 724" name="T102"/>
                <a:gd fmla="*/ 644 h 728" name="T103"/>
                <a:gd fmla="*/ 686 w 724" name="T104"/>
                <a:gd fmla="*/ 654 h 728" name="T105"/>
                <a:gd fmla="*/ 688 w 724" name="T106"/>
                <a:gd fmla="*/ 664 h 728" name="T107"/>
                <a:gd fmla="*/ 686 w 724" name="T108"/>
                <a:gd fmla="*/ 676 h 728" name="T109"/>
                <a:gd fmla="*/ 684 w 724" name="T110"/>
                <a:gd fmla="*/ 680 h 728" name="T111"/>
                <a:gd fmla="*/ 680 w 724" name="T112"/>
                <a:gd fmla="*/ 686 h 728" name="T113"/>
                <a:gd fmla="*/ 680 w 724" name="T114"/>
                <a:gd fmla="*/ 686 h 72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728" w="724">
                  <a:moveTo>
                    <a:pt x="704" y="616"/>
                  </a:moveTo>
                  <a:lnTo>
                    <a:pt x="706" y="616"/>
                  </a:lnTo>
                  <a:lnTo>
                    <a:pt x="322" y="232"/>
                  </a:lnTo>
                  <a:lnTo>
                    <a:pt x="322" y="50"/>
                  </a:lnTo>
                  <a:lnTo>
                    <a:pt x="136" y="0"/>
                  </a:lnTo>
                  <a:lnTo>
                    <a:pt x="116" y="20"/>
                  </a:lnTo>
                  <a:lnTo>
                    <a:pt x="214" y="118"/>
                  </a:lnTo>
                  <a:lnTo>
                    <a:pt x="118" y="214"/>
                  </a:lnTo>
                  <a:lnTo>
                    <a:pt x="20" y="116"/>
                  </a:lnTo>
                  <a:lnTo>
                    <a:pt x="0" y="136"/>
                  </a:lnTo>
                  <a:lnTo>
                    <a:pt x="50" y="322"/>
                  </a:lnTo>
                  <a:lnTo>
                    <a:pt x="226" y="322"/>
                  </a:lnTo>
                  <a:lnTo>
                    <a:pt x="226" y="322"/>
                  </a:lnTo>
                  <a:lnTo>
                    <a:pt x="610" y="710"/>
                  </a:lnTo>
                  <a:lnTo>
                    <a:pt x="612" y="710"/>
                  </a:lnTo>
                  <a:lnTo>
                    <a:pt x="612" y="710"/>
                  </a:lnTo>
                  <a:lnTo>
                    <a:pt x="622" y="718"/>
                  </a:lnTo>
                  <a:lnTo>
                    <a:pt x="634" y="724"/>
                  </a:lnTo>
                  <a:lnTo>
                    <a:pt x="646" y="728"/>
                  </a:lnTo>
                  <a:lnTo>
                    <a:pt x="658" y="728"/>
                  </a:lnTo>
                  <a:lnTo>
                    <a:pt x="670" y="728"/>
                  </a:lnTo>
                  <a:lnTo>
                    <a:pt x="682" y="724"/>
                  </a:lnTo>
                  <a:lnTo>
                    <a:pt x="694" y="718"/>
                  </a:lnTo>
                  <a:lnTo>
                    <a:pt x="704" y="710"/>
                  </a:lnTo>
                  <a:lnTo>
                    <a:pt x="704" y="710"/>
                  </a:lnTo>
                  <a:lnTo>
                    <a:pt x="712" y="700"/>
                  </a:lnTo>
                  <a:lnTo>
                    <a:pt x="718" y="688"/>
                  </a:lnTo>
                  <a:lnTo>
                    <a:pt x="722" y="676"/>
                  </a:lnTo>
                  <a:lnTo>
                    <a:pt x="724" y="664"/>
                  </a:lnTo>
                  <a:lnTo>
                    <a:pt x="722" y="652"/>
                  </a:lnTo>
                  <a:lnTo>
                    <a:pt x="718" y="638"/>
                  </a:lnTo>
                  <a:lnTo>
                    <a:pt x="712" y="628"/>
                  </a:lnTo>
                  <a:lnTo>
                    <a:pt x="704" y="616"/>
                  </a:lnTo>
                  <a:lnTo>
                    <a:pt x="704" y="616"/>
                  </a:lnTo>
                  <a:close/>
                  <a:moveTo>
                    <a:pt x="680" y="686"/>
                  </a:moveTo>
                  <a:lnTo>
                    <a:pt x="680" y="686"/>
                  </a:lnTo>
                  <a:lnTo>
                    <a:pt x="670" y="692"/>
                  </a:lnTo>
                  <a:lnTo>
                    <a:pt x="658" y="694"/>
                  </a:lnTo>
                  <a:lnTo>
                    <a:pt x="648" y="692"/>
                  </a:lnTo>
                  <a:lnTo>
                    <a:pt x="642" y="690"/>
                  </a:lnTo>
                  <a:lnTo>
                    <a:pt x="638" y="686"/>
                  </a:lnTo>
                  <a:lnTo>
                    <a:pt x="638" y="686"/>
                  </a:lnTo>
                  <a:lnTo>
                    <a:pt x="632" y="676"/>
                  </a:lnTo>
                  <a:lnTo>
                    <a:pt x="630" y="664"/>
                  </a:lnTo>
                  <a:lnTo>
                    <a:pt x="632" y="654"/>
                  </a:lnTo>
                  <a:lnTo>
                    <a:pt x="638" y="644"/>
                  </a:lnTo>
                  <a:lnTo>
                    <a:pt x="638" y="644"/>
                  </a:lnTo>
                  <a:lnTo>
                    <a:pt x="648" y="638"/>
                  </a:lnTo>
                  <a:lnTo>
                    <a:pt x="658" y="636"/>
                  </a:lnTo>
                  <a:lnTo>
                    <a:pt x="670" y="638"/>
                  </a:lnTo>
                  <a:lnTo>
                    <a:pt x="680" y="644"/>
                  </a:lnTo>
                  <a:lnTo>
                    <a:pt x="680" y="644"/>
                  </a:lnTo>
                  <a:lnTo>
                    <a:pt x="686" y="654"/>
                  </a:lnTo>
                  <a:lnTo>
                    <a:pt x="688" y="664"/>
                  </a:lnTo>
                  <a:lnTo>
                    <a:pt x="686" y="676"/>
                  </a:lnTo>
                  <a:lnTo>
                    <a:pt x="684" y="680"/>
                  </a:lnTo>
                  <a:lnTo>
                    <a:pt x="680" y="686"/>
                  </a:lnTo>
                  <a:lnTo>
                    <a:pt x="680" y="686"/>
                  </a:lnTo>
                  <a:close/>
                </a:path>
              </a:pathLst>
            </a:custGeom>
            <a:solidFill>
              <a:schemeClr val="bg1"/>
            </a:solidFill>
            <a:ln>
              <a:noFill/>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33" name="组 84"/>
          <p:cNvGrpSpPr/>
          <p:nvPr/>
        </p:nvGrpSpPr>
        <p:grpSpPr>
          <a:xfrm>
            <a:off x="9859689" y="3336749"/>
            <a:ext cx="611016" cy="577988"/>
            <a:chOff x="4321175" y="111125"/>
            <a:chExt cx="704850" cy="666750"/>
          </a:xfrm>
          <a:solidFill>
            <a:schemeClr val="bg1"/>
          </a:solidFill>
          <a:effectLst/>
        </p:grpSpPr>
        <p:sp>
          <p:nvSpPr>
            <p:cNvPr id="34" name="Freeform 34"/>
            <p:cNvSpPr>
              <a:spLocks noEditPoints="1"/>
            </p:cNvSpPr>
            <p:nvPr/>
          </p:nvSpPr>
          <p:spPr bwMode="auto">
            <a:xfrm>
              <a:off x="4321175" y="111125"/>
              <a:ext cx="704850" cy="666750"/>
            </a:xfrm>
            <a:custGeom>
              <a:cxnLst>
                <a:cxn ang="0">
                  <a:pos x="444" y="0"/>
                </a:cxn>
                <a:cxn ang="0">
                  <a:pos x="0" y="0"/>
                </a:cxn>
                <a:cxn ang="0">
                  <a:pos x="0" y="54"/>
                </a:cxn>
                <a:cxn ang="0">
                  <a:pos x="36" y="54"/>
                </a:cxn>
                <a:cxn ang="0">
                  <a:pos x="36" y="330"/>
                </a:cxn>
                <a:cxn ang="0">
                  <a:pos x="194" y="330"/>
                </a:cxn>
                <a:cxn ang="0">
                  <a:pos x="194" y="368"/>
                </a:cxn>
                <a:cxn ang="0">
                  <a:pos x="194" y="368"/>
                </a:cxn>
                <a:cxn ang="0">
                  <a:pos x="172" y="374"/>
                </a:cxn>
                <a:cxn ang="0">
                  <a:pos x="154" y="382"/>
                </a:cxn>
                <a:cxn ang="0">
                  <a:pos x="148" y="386"/>
                </a:cxn>
                <a:cxn ang="0">
                  <a:pos x="144" y="392"/>
                </a:cxn>
                <a:cxn ang="0">
                  <a:pos x="140" y="398"/>
                </a:cxn>
                <a:cxn ang="0">
                  <a:pos x="140" y="404"/>
                </a:cxn>
                <a:cxn ang="0">
                  <a:pos x="140" y="404"/>
                </a:cxn>
                <a:cxn ang="0">
                  <a:pos x="142" y="408"/>
                </a:cxn>
                <a:cxn ang="0">
                  <a:pos x="146" y="410"/>
                </a:cxn>
                <a:cxn ang="0">
                  <a:pos x="166" y="416"/>
                </a:cxn>
                <a:cxn ang="0">
                  <a:pos x="192" y="418"/>
                </a:cxn>
                <a:cxn ang="0">
                  <a:pos x="222" y="420"/>
                </a:cxn>
                <a:cxn ang="0">
                  <a:pos x="252" y="418"/>
                </a:cxn>
                <a:cxn ang="0">
                  <a:pos x="278" y="416"/>
                </a:cxn>
                <a:cxn ang="0">
                  <a:pos x="298" y="410"/>
                </a:cxn>
                <a:cxn ang="0">
                  <a:pos x="302" y="408"/>
                </a:cxn>
                <a:cxn ang="0">
                  <a:pos x="304" y="404"/>
                </a:cxn>
                <a:cxn ang="0">
                  <a:pos x="304" y="404"/>
                </a:cxn>
                <a:cxn ang="0">
                  <a:pos x="304" y="398"/>
                </a:cxn>
                <a:cxn ang="0">
                  <a:pos x="300" y="392"/>
                </a:cxn>
                <a:cxn ang="0">
                  <a:pos x="296" y="386"/>
                </a:cxn>
                <a:cxn ang="0">
                  <a:pos x="290" y="382"/>
                </a:cxn>
                <a:cxn ang="0">
                  <a:pos x="272" y="374"/>
                </a:cxn>
                <a:cxn ang="0">
                  <a:pos x="250" y="368"/>
                </a:cxn>
                <a:cxn ang="0">
                  <a:pos x="250" y="330"/>
                </a:cxn>
                <a:cxn ang="0">
                  <a:pos x="408" y="330"/>
                </a:cxn>
                <a:cxn ang="0">
                  <a:pos x="408" y="54"/>
                </a:cxn>
                <a:cxn ang="0">
                  <a:pos x="444" y="54"/>
                </a:cxn>
                <a:cxn ang="0">
                  <a:pos x="444" y="0"/>
                </a:cxn>
                <a:cxn ang="0">
                  <a:pos x="444" y="0"/>
                </a:cxn>
                <a:cxn ang="0">
                  <a:pos x="378" y="300"/>
                </a:cxn>
                <a:cxn ang="0">
                  <a:pos x="66" y="300"/>
                </a:cxn>
                <a:cxn ang="0">
                  <a:pos x="66" y="56"/>
                </a:cxn>
                <a:cxn ang="0">
                  <a:pos x="378" y="56"/>
                </a:cxn>
                <a:cxn ang="0">
                  <a:pos x="378" y="300"/>
                </a:cxn>
                <a:cxn ang="0">
                  <a:pos x="378" y="300"/>
                </a:cxn>
              </a:cxnLst>
              <a:rect b="b" l="0" r="r" t="0"/>
              <a:pathLst>
                <a:path h="420" w="443">
                  <a:moveTo>
                    <a:pt x="444" y="0"/>
                  </a:moveTo>
                  <a:lnTo>
                    <a:pt x="0" y="0"/>
                  </a:lnTo>
                  <a:lnTo>
                    <a:pt x="0" y="54"/>
                  </a:lnTo>
                  <a:lnTo>
                    <a:pt x="36" y="54"/>
                  </a:lnTo>
                  <a:lnTo>
                    <a:pt x="36" y="330"/>
                  </a:lnTo>
                  <a:lnTo>
                    <a:pt x="194" y="330"/>
                  </a:lnTo>
                  <a:lnTo>
                    <a:pt x="194" y="368"/>
                  </a:lnTo>
                  <a:lnTo>
                    <a:pt x="194" y="368"/>
                  </a:lnTo>
                  <a:lnTo>
                    <a:pt x="172" y="374"/>
                  </a:lnTo>
                  <a:lnTo>
                    <a:pt x="154" y="382"/>
                  </a:lnTo>
                  <a:lnTo>
                    <a:pt x="148" y="386"/>
                  </a:lnTo>
                  <a:lnTo>
                    <a:pt x="144" y="392"/>
                  </a:lnTo>
                  <a:lnTo>
                    <a:pt x="140" y="398"/>
                  </a:lnTo>
                  <a:lnTo>
                    <a:pt x="140" y="404"/>
                  </a:lnTo>
                  <a:lnTo>
                    <a:pt x="140" y="404"/>
                  </a:lnTo>
                  <a:lnTo>
                    <a:pt x="142" y="408"/>
                  </a:lnTo>
                  <a:lnTo>
                    <a:pt x="146" y="410"/>
                  </a:lnTo>
                  <a:lnTo>
                    <a:pt x="166" y="416"/>
                  </a:lnTo>
                  <a:lnTo>
                    <a:pt x="192" y="418"/>
                  </a:lnTo>
                  <a:lnTo>
                    <a:pt x="222" y="420"/>
                  </a:lnTo>
                  <a:lnTo>
                    <a:pt x="252" y="418"/>
                  </a:lnTo>
                  <a:lnTo>
                    <a:pt x="278" y="416"/>
                  </a:lnTo>
                  <a:lnTo>
                    <a:pt x="298" y="410"/>
                  </a:lnTo>
                  <a:lnTo>
                    <a:pt x="302" y="408"/>
                  </a:lnTo>
                  <a:lnTo>
                    <a:pt x="304" y="404"/>
                  </a:lnTo>
                  <a:lnTo>
                    <a:pt x="304" y="404"/>
                  </a:lnTo>
                  <a:lnTo>
                    <a:pt x="304" y="398"/>
                  </a:lnTo>
                  <a:lnTo>
                    <a:pt x="300" y="392"/>
                  </a:lnTo>
                  <a:lnTo>
                    <a:pt x="296" y="386"/>
                  </a:lnTo>
                  <a:lnTo>
                    <a:pt x="290" y="382"/>
                  </a:lnTo>
                  <a:lnTo>
                    <a:pt x="272" y="374"/>
                  </a:lnTo>
                  <a:lnTo>
                    <a:pt x="250" y="368"/>
                  </a:lnTo>
                  <a:lnTo>
                    <a:pt x="250" y="330"/>
                  </a:lnTo>
                  <a:lnTo>
                    <a:pt x="408" y="330"/>
                  </a:lnTo>
                  <a:lnTo>
                    <a:pt x="408" y="54"/>
                  </a:lnTo>
                  <a:lnTo>
                    <a:pt x="444" y="54"/>
                  </a:lnTo>
                  <a:lnTo>
                    <a:pt x="444" y="0"/>
                  </a:lnTo>
                  <a:lnTo>
                    <a:pt x="444" y="0"/>
                  </a:lnTo>
                  <a:close/>
                  <a:moveTo>
                    <a:pt x="378" y="300"/>
                  </a:moveTo>
                  <a:lnTo>
                    <a:pt x="66" y="300"/>
                  </a:lnTo>
                  <a:lnTo>
                    <a:pt x="66" y="56"/>
                  </a:lnTo>
                  <a:lnTo>
                    <a:pt x="378" y="56"/>
                  </a:lnTo>
                  <a:lnTo>
                    <a:pt x="378" y="300"/>
                  </a:lnTo>
                  <a:lnTo>
                    <a:pt x="378" y="30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35" name="Rectangle 35"/>
            <p:cNvSpPr>
              <a:spLocks noChangeArrowheads="1"/>
            </p:cNvSpPr>
            <p:nvPr/>
          </p:nvSpPr>
          <p:spPr bwMode="auto">
            <a:xfrm>
              <a:off x="4476750" y="276225"/>
              <a:ext cx="139700" cy="142875"/>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36" name="Rectangle 36"/>
            <p:cNvSpPr>
              <a:spLocks noChangeArrowheads="1"/>
            </p:cNvSpPr>
            <p:nvPr/>
          </p:nvSpPr>
          <p:spPr bwMode="auto">
            <a:xfrm>
              <a:off x="4667250" y="276225"/>
              <a:ext cx="2032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37" name="Rectangle 37"/>
            <p:cNvSpPr>
              <a:spLocks noChangeArrowheads="1"/>
            </p:cNvSpPr>
            <p:nvPr/>
          </p:nvSpPr>
          <p:spPr bwMode="auto">
            <a:xfrm>
              <a:off x="4667250" y="368300"/>
              <a:ext cx="2032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38" name="Rectangle 38"/>
            <p:cNvSpPr>
              <a:spLocks noChangeArrowheads="1"/>
            </p:cNvSpPr>
            <p:nvPr/>
          </p:nvSpPr>
          <p:spPr bwMode="auto">
            <a:xfrm>
              <a:off x="4476750" y="460375"/>
              <a:ext cx="3937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grpSp>
      <p:sp>
        <p:nvSpPr>
          <p:cNvPr id="39" name="文本框 38"/>
          <p:cNvSpPr txBox="1"/>
          <p:nvPr/>
        </p:nvSpPr>
        <p:spPr>
          <a:xfrm>
            <a:off x="549162" y="5017596"/>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0" name="矩形 39"/>
          <p:cNvSpPr/>
          <p:nvPr/>
        </p:nvSpPr>
        <p:spPr>
          <a:xfrm>
            <a:off x="549162" y="4617486"/>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41" name="文本框 40"/>
          <p:cNvSpPr txBox="1"/>
          <p:nvPr/>
        </p:nvSpPr>
        <p:spPr>
          <a:xfrm>
            <a:off x="4754110" y="5017596"/>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2" name="矩形 41"/>
          <p:cNvSpPr/>
          <p:nvPr/>
        </p:nvSpPr>
        <p:spPr>
          <a:xfrm>
            <a:off x="4754110" y="4617486"/>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43" name="文本框 42"/>
          <p:cNvSpPr txBox="1"/>
          <p:nvPr/>
        </p:nvSpPr>
        <p:spPr>
          <a:xfrm>
            <a:off x="9099186" y="5017596"/>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4" name="矩形 43"/>
          <p:cNvSpPr/>
          <p:nvPr/>
        </p:nvSpPr>
        <p:spPr>
          <a:xfrm>
            <a:off x="9099186" y="4617486"/>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45" name="文本框 44"/>
          <p:cNvSpPr txBox="1"/>
          <p:nvPr/>
        </p:nvSpPr>
        <p:spPr>
          <a:xfrm>
            <a:off x="6897253" y="1576852"/>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6" name="矩形 45"/>
          <p:cNvSpPr/>
          <p:nvPr/>
        </p:nvSpPr>
        <p:spPr>
          <a:xfrm>
            <a:off x="6897253" y="1176742"/>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47" name="文本框 46"/>
          <p:cNvSpPr txBox="1"/>
          <p:nvPr/>
        </p:nvSpPr>
        <p:spPr>
          <a:xfrm>
            <a:off x="2752463" y="1576852"/>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8" name="矩形 47"/>
          <p:cNvSpPr/>
          <p:nvPr/>
        </p:nvSpPr>
        <p:spPr>
          <a:xfrm>
            <a:off x="2752462" y="1176742"/>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grpSp>
        <p:nvGrpSpPr>
          <p:cNvPr id="49" name="组合 48"/>
          <p:cNvGrpSpPr/>
          <p:nvPr/>
        </p:nvGrpSpPr>
        <p:grpSpPr>
          <a:xfrm>
            <a:off x="123825" y="110358"/>
            <a:ext cx="593817" cy="593817"/>
            <a:chOff x="1131485" y="2234042"/>
            <a:chExt cx="1607262" cy="1607262"/>
          </a:xfrm>
        </p:grpSpPr>
        <p:sp>
          <p:nvSpPr>
            <p:cNvPr id="50" name="椭圆 4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1" name="椭圆 5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2"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添加论文内容第三部分标题</a:t>
            </a:r>
          </a:p>
        </p:txBody>
      </p:sp>
      <p:sp>
        <p:nvSpPr>
          <p:cNvPr id="3" name="文本框 2"/>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添加论文内容第三部分标题</a:t>
            </a:r>
          </a:p>
        </p:txBody>
      </p:sp>
      <p:sp>
        <p:nvSpPr>
          <p:cNvPr id="8" name="矩形 7"/>
          <p:cNvSpPr/>
          <p:nvPr/>
        </p:nvSpPr>
        <p:spPr>
          <a:xfrm>
            <a:off x="1573665" y="1412988"/>
            <a:ext cx="1814513" cy="2590800"/>
          </a:xfrm>
          <a:prstGeom prst="rect">
            <a:avLst/>
          </a:prstGeom>
          <a:solidFill>
            <a:schemeClr val="accent1"/>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A1BD70"/>
              </a:solidFill>
              <a:cs typeface="+mn-ea"/>
              <a:sym typeface="+mn-lt"/>
            </a:endParaRPr>
          </a:p>
        </p:txBody>
      </p:sp>
      <p:sp>
        <p:nvSpPr>
          <p:cNvPr id="9" name="矩形 8"/>
          <p:cNvSpPr/>
          <p:nvPr/>
        </p:nvSpPr>
        <p:spPr>
          <a:xfrm>
            <a:off x="3961265" y="1412988"/>
            <a:ext cx="1814513" cy="2590800"/>
          </a:xfrm>
          <a:prstGeom prst="rect">
            <a:avLst/>
          </a:prstGeom>
          <a:solidFill>
            <a:schemeClr val="accent2"/>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0" name="矩形 9"/>
          <p:cNvSpPr/>
          <p:nvPr/>
        </p:nvSpPr>
        <p:spPr>
          <a:xfrm>
            <a:off x="6374265" y="1412988"/>
            <a:ext cx="1816100" cy="2590800"/>
          </a:xfrm>
          <a:prstGeom prst="rect">
            <a:avLst/>
          </a:prstGeom>
          <a:solidFill>
            <a:schemeClr val="accent3"/>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1" name="矩形 10"/>
          <p:cNvSpPr/>
          <p:nvPr/>
        </p:nvSpPr>
        <p:spPr>
          <a:xfrm>
            <a:off x="8788853" y="1412988"/>
            <a:ext cx="1814512" cy="2590800"/>
          </a:xfrm>
          <a:prstGeom prst="rect">
            <a:avLst/>
          </a:prstGeom>
          <a:solidFill>
            <a:schemeClr val="accent4"/>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2" name="任意多边形 11"/>
          <p:cNvSpPr/>
          <p:nvPr/>
        </p:nvSpPr>
        <p:spPr>
          <a:xfrm>
            <a:off x="6763203" y="3540238"/>
            <a:ext cx="925512" cy="925513"/>
          </a:xfrm>
          <a:custGeom>
            <a:gdLst>
              <a:gd fmla="*/ 0 w 925404" name="txL"/>
              <a:gd fmla="*/ 0 h 925404" name="txT"/>
              <a:gd fmla="*/ 925404 w 925404" name="txR"/>
              <a:gd fmla="*/ 925404 h 925404" name="txB"/>
            </a:gdLst>
            <a:cxnLst>
              <a:cxn ang="0">
                <a:pos x="462810" y="0"/>
              </a:cxn>
              <a:cxn ang="0">
                <a:pos x="925620" y="462812"/>
              </a:cxn>
              <a:cxn ang="0">
                <a:pos x="462810" y="925622"/>
              </a:cxn>
              <a:cxn ang="0">
                <a:pos x="0" y="462812"/>
              </a:cxn>
              <a:cxn ang="0">
                <a:pos x="462810" y="0"/>
              </a:cxn>
            </a:cxnLst>
            <a:rect b="txB" l="txL" r="txR" t="txT"/>
            <a:pathLst>
              <a:path h="925404" w="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3"/>
          </a:solidFill>
          <a:ln cap="flat" cmpd="sng" w="69850">
            <a:solidFill>
              <a:schemeClr val="bg1"/>
            </a:solidFill>
            <a:prstDash val="solid"/>
            <a:bevel/>
            <a:headEnd len="med" type="none" w="med"/>
            <a:tailEnd len="med" type="none" w="med"/>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13" name="任意多边形 12"/>
          <p:cNvSpPr/>
          <p:nvPr/>
        </p:nvSpPr>
        <p:spPr>
          <a:xfrm>
            <a:off x="2018165" y="3540238"/>
            <a:ext cx="925513" cy="925513"/>
          </a:xfrm>
          <a:custGeom>
            <a:gdLst>
              <a:gd fmla="*/ 0 w 925404" name="txL"/>
              <a:gd fmla="*/ 0 h 925404" name="txT"/>
              <a:gd fmla="*/ 925404 w 925404" name="txR"/>
              <a:gd fmla="*/ 925404 h 925404" name="txB"/>
            </a:gdLst>
            <a:cxnLst>
              <a:cxn ang="0">
                <a:pos x="462812" y="0"/>
              </a:cxn>
              <a:cxn ang="0">
                <a:pos x="925622" y="462812"/>
              </a:cxn>
              <a:cxn ang="0">
                <a:pos x="462812" y="925622"/>
              </a:cxn>
              <a:cxn ang="0">
                <a:pos x="0" y="462812"/>
              </a:cxn>
              <a:cxn ang="0">
                <a:pos x="462812" y="0"/>
              </a:cxn>
            </a:cxnLst>
            <a:rect b="txB" l="txL" r="txR" t="txT"/>
            <a:pathLst>
              <a:path h="925404" w="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1"/>
          </a:solidFill>
          <a:ln cap="flat" cmpd="sng" w="69850">
            <a:solidFill>
              <a:schemeClr val="bg1"/>
            </a:solidFill>
            <a:prstDash val="solid"/>
            <a:bevel/>
            <a:headEnd len="med" type="none" w="med"/>
            <a:tailEnd len="med" type="none" w="med"/>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14" name="任意多边形 13"/>
          <p:cNvSpPr/>
          <p:nvPr/>
        </p:nvSpPr>
        <p:spPr>
          <a:xfrm>
            <a:off x="9209540" y="3540238"/>
            <a:ext cx="923925" cy="925513"/>
          </a:xfrm>
          <a:custGeom>
            <a:gdLst>
              <a:gd fmla="*/ 0 w 925404" name="txL"/>
              <a:gd fmla="*/ 0 h 925404" name="txT"/>
              <a:gd fmla="*/ 925404 w 925404" name="txR"/>
              <a:gd fmla="*/ 925404 h 925404" name="txB"/>
            </a:gdLst>
            <a:cxnLst>
              <a:cxn ang="0">
                <a:pos x="461225" y="0"/>
              </a:cxn>
              <a:cxn ang="0">
                <a:pos x="922448" y="462812"/>
              </a:cxn>
              <a:cxn ang="0">
                <a:pos x="461225" y="925622"/>
              </a:cxn>
              <a:cxn ang="0">
                <a:pos x="0" y="462812"/>
              </a:cxn>
              <a:cxn ang="0">
                <a:pos x="461225" y="0"/>
              </a:cxn>
            </a:cxnLst>
            <a:rect b="txB" l="txL" r="txR" t="txT"/>
            <a:pathLst>
              <a:path h="925404" w="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4"/>
          </a:solidFill>
          <a:ln cap="flat" cmpd="sng" w="69850">
            <a:solidFill>
              <a:schemeClr val="bg1"/>
            </a:solidFill>
            <a:prstDash val="solid"/>
            <a:bevel/>
            <a:headEnd len="med" type="none" w="med"/>
            <a:tailEnd len="med" type="none" w="med"/>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15" name="任意多边形 14"/>
          <p:cNvSpPr/>
          <p:nvPr/>
        </p:nvSpPr>
        <p:spPr>
          <a:xfrm>
            <a:off x="4405765" y="3540238"/>
            <a:ext cx="925513" cy="925513"/>
          </a:xfrm>
          <a:custGeom>
            <a:gdLst>
              <a:gd fmla="*/ 0 w 925404" name="txL"/>
              <a:gd fmla="*/ 0 h 925404" name="txT"/>
              <a:gd fmla="*/ 925404 w 925404" name="txR"/>
              <a:gd fmla="*/ 925404 h 925404" name="txB"/>
            </a:gdLst>
            <a:cxnLst>
              <a:cxn ang="0">
                <a:pos x="462812" y="0"/>
              </a:cxn>
              <a:cxn ang="0">
                <a:pos x="925622" y="462812"/>
              </a:cxn>
              <a:cxn ang="0">
                <a:pos x="462812" y="925622"/>
              </a:cxn>
              <a:cxn ang="0">
                <a:pos x="0" y="462812"/>
              </a:cxn>
              <a:cxn ang="0">
                <a:pos x="462812" y="0"/>
              </a:cxn>
            </a:cxnLst>
            <a:rect b="txB" l="txL" r="txR" t="txT"/>
            <a:pathLst>
              <a:path h="925404" w="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2"/>
          </a:solidFill>
          <a:ln cap="flat" cmpd="sng" w="69850">
            <a:solidFill>
              <a:schemeClr val="bg1"/>
            </a:solidFill>
            <a:prstDash val="solid"/>
            <a:bevel/>
            <a:headEnd len="med" type="none" w="med"/>
            <a:tailEnd len="med" type="none" w="med"/>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pic>
        <p:nvPicPr>
          <p:cNvPr id="16" name="图片 15"/>
          <p:cNvPicPr>
            <a:picLocks noChangeAspect="1"/>
          </p:cNvPicPr>
          <p:nvPr/>
        </p:nvPicPr>
        <p:blipFill>
          <a:blip r:embed="rId2"/>
          <a:stretch>
            <a:fillRect/>
          </a:stretch>
        </p:blipFill>
        <p:spPr>
          <a:xfrm>
            <a:off x="4245428" y="1559038"/>
            <a:ext cx="1247775" cy="1355725"/>
          </a:xfrm>
          <a:prstGeom prst="rect">
            <a:avLst/>
          </a:prstGeom>
          <a:noFill/>
          <a:ln w="9525">
            <a:noFill/>
            <a:miter/>
          </a:ln>
        </p:spPr>
      </p:pic>
      <p:pic>
        <p:nvPicPr>
          <p:cNvPr id="17" name="图片 16"/>
          <p:cNvPicPr>
            <a:picLocks noChangeAspect="1"/>
          </p:cNvPicPr>
          <p:nvPr/>
        </p:nvPicPr>
        <p:blipFill>
          <a:blip r:embed="rId3"/>
          <a:stretch>
            <a:fillRect/>
          </a:stretch>
        </p:blipFill>
        <p:spPr>
          <a:xfrm>
            <a:off x="6763203" y="1559038"/>
            <a:ext cx="1025525" cy="1049338"/>
          </a:xfrm>
          <a:prstGeom prst="rect">
            <a:avLst/>
          </a:prstGeom>
          <a:noFill/>
          <a:ln w="9525">
            <a:noFill/>
            <a:miter/>
          </a:ln>
        </p:spPr>
      </p:pic>
      <p:pic>
        <p:nvPicPr>
          <p:cNvPr id="18" name="图片 17"/>
          <p:cNvPicPr>
            <a:picLocks noChangeAspect="1"/>
          </p:cNvPicPr>
          <p:nvPr/>
        </p:nvPicPr>
        <p:blipFill>
          <a:blip r:embed="rId4"/>
          <a:stretch>
            <a:fillRect/>
          </a:stretch>
        </p:blipFill>
        <p:spPr>
          <a:xfrm rot="-2977434">
            <a:off x="9320665" y="1349488"/>
            <a:ext cx="1079500" cy="1027113"/>
          </a:xfrm>
          <a:prstGeom prst="rect">
            <a:avLst/>
          </a:prstGeom>
          <a:noFill/>
          <a:ln w="9525">
            <a:noFill/>
            <a:miter/>
          </a:ln>
        </p:spPr>
      </p:pic>
      <p:pic>
        <p:nvPicPr>
          <p:cNvPr id="19" name="图片 18"/>
          <p:cNvPicPr>
            <a:picLocks noChangeAspect="1"/>
          </p:cNvPicPr>
          <p:nvPr/>
        </p:nvPicPr>
        <p:blipFill>
          <a:blip r:embed="rId5"/>
          <a:stretch>
            <a:fillRect/>
          </a:stretch>
        </p:blipFill>
        <p:spPr>
          <a:xfrm>
            <a:off x="1980065" y="1559038"/>
            <a:ext cx="963613" cy="1071563"/>
          </a:xfrm>
          <a:prstGeom prst="rect">
            <a:avLst/>
          </a:prstGeom>
          <a:noFill/>
          <a:ln w="9525">
            <a:noFill/>
            <a:miter/>
          </a:ln>
        </p:spPr>
      </p:pic>
      <p:sp>
        <p:nvSpPr>
          <p:cNvPr id="20" name="文本框 60"/>
          <p:cNvSpPr/>
          <p:nvPr/>
        </p:nvSpPr>
        <p:spPr>
          <a:xfrm>
            <a:off x="1980065" y="2641713"/>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1" name="文本框 61"/>
          <p:cNvSpPr/>
          <p:nvPr/>
        </p:nvSpPr>
        <p:spPr>
          <a:xfrm>
            <a:off x="4402590" y="2641713"/>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2" name="文本框 62"/>
          <p:cNvSpPr/>
          <p:nvPr/>
        </p:nvSpPr>
        <p:spPr>
          <a:xfrm>
            <a:off x="6823527" y="2641713"/>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3" name="文本框 63"/>
          <p:cNvSpPr/>
          <p:nvPr/>
        </p:nvSpPr>
        <p:spPr>
          <a:xfrm>
            <a:off x="9246052" y="2641713"/>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chemeClr val="bg1"/>
                </a:solidFill>
                <a:cs typeface="+mn-ea"/>
                <a:sym typeface="+mn-lt"/>
              </a:rPr>
              <a:t>标题</a:t>
            </a:r>
          </a:p>
        </p:txBody>
      </p:sp>
      <p:sp>
        <p:nvSpPr>
          <p:cNvPr id="24" name="文本框 65"/>
          <p:cNvSpPr/>
          <p:nvPr/>
        </p:nvSpPr>
        <p:spPr>
          <a:xfrm>
            <a:off x="2246765" y="3691050"/>
            <a:ext cx="436880" cy="585216"/>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zh-CN" b="1" lang="en-US" sz="3600">
                <a:solidFill>
                  <a:schemeClr val="bg1"/>
                </a:solidFill>
                <a:cs typeface="+mn-ea"/>
                <a:sym typeface="+mn-lt"/>
              </a:rPr>
              <a:t>1</a:t>
            </a:r>
          </a:p>
        </p:txBody>
      </p:sp>
      <p:sp>
        <p:nvSpPr>
          <p:cNvPr id="25" name="文本框 66"/>
          <p:cNvSpPr/>
          <p:nvPr/>
        </p:nvSpPr>
        <p:spPr>
          <a:xfrm>
            <a:off x="4634365" y="3691050"/>
            <a:ext cx="436880" cy="585216"/>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zh-CN" b="1" lang="en-US" sz="3600">
                <a:solidFill>
                  <a:schemeClr val="bg1"/>
                </a:solidFill>
                <a:cs typeface="+mn-ea"/>
                <a:sym typeface="+mn-lt"/>
              </a:rPr>
              <a:t>2</a:t>
            </a:r>
          </a:p>
        </p:txBody>
      </p:sp>
      <p:sp>
        <p:nvSpPr>
          <p:cNvPr id="26" name="文本框 67"/>
          <p:cNvSpPr/>
          <p:nvPr/>
        </p:nvSpPr>
        <p:spPr>
          <a:xfrm>
            <a:off x="7001327" y="3727563"/>
            <a:ext cx="436880" cy="585216"/>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zh-CN" b="1" lang="en-US" sz="3600">
                <a:solidFill>
                  <a:schemeClr val="bg1"/>
                </a:solidFill>
                <a:cs typeface="+mn-ea"/>
                <a:sym typeface="+mn-lt"/>
              </a:rPr>
              <a:t>3</a:t>
            </a:r>
          </a:p>
        </p:txBody>
      </p:sp>
      <p:sp>
        <p:nvSpPr>
          <p:cNvPr id="27" name="文本框 68"/>
          <p:cNvSpPr/>
          <p:nvPr/>
        </p:nvSpPr>
        <p:spPr>
          <a:xfrm>
            <a:off x="9476239" y="3691050"/>
            <a:ext cx="436880" cy="585216"/>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zh-CN" b="1" lang="en-US" sz="3600">
                <a:solidFill>
                  <a:schemeClr val="bg1"/>
                </a:solidFill>
                <a:cs typeface="+mn-ea"/>
                <a:sym typeface="+mn-lt"/>
              </a:rPr>
              <a:t>4</a:t>
            </a:r>
          </a:p>
        </p:txBody>
      </p:sp>
      <p:sp>
        <p:nvSpPr>
          <p:cNvPr id="28" name="TextBox 19"/>
          <p:cNvSpPr txBox="1"/>
          <p:nvPr/>
        </p:nvSpPr>
        <p:spPr>
          <a:xfrm>
            <a:off x="1258217" y="5022922"/>
            <a:ext cx="2349202" cy="1051560"/>
          </a:xfrm>
          <a:prstGeom prst="rect">
            <a:avLst/>
          </a:prstGeom>
          <a:noFill/>
        </p:spPr>
        <p:txBody>
          <a:bodyPr rtlCol="0" wrap="square">
            <a:spAutoFit/>
          </a:bodyPr>
          <a:lstStyle/>
          <a:p>
            <a:pPr algn="ct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29" name="TextBox 20"/>
          <p:cNvSpPr txBox="1"/>
          <p:nvPr/>
        </p:nvSpPr>
        <p:spPr>
          <a:xfrm>
            <a:off x="1351484" y="4616564"/>
            <a:ext cx="2162668" cy="416814"/>
          </a:xfrm>
          <a:prstGeom prst="rect">
            <a:avLst/>
          </a:prstGeom>
          <a:noFill/>
        </p:spPr>
        <p:txBody>
          <a:bodyPr rtlCol="0" wrap="square">
            <a:spAutoFit/>
          </a:bodyPr>
          <a:lstStyle/>
          <a:p>
            <a:pPr algn="ctr"/>
            <a:r>
              <a:rPr altLang="en-US" b="1" lang="zh-CN" sz="2135">
                <a:solidFill>
                  <a:schemeClr val="tx1">
                    <a:lumMod val="65000"/>
                    <a:lumOff val="35000"/>
                  </a:schemeClr>
                </a:solidFill>
                <a:cs typeface="+mn-ea"/>
                <a:sym typeface="+mn-lt"/>
              </a:rPr>
              <a:t>这里添加标题</a:t>
            </a:r>
          </a:p>
        </p:txBody>
      </p:sp>
      <p:sp>
        <p:nvSpPr>
          <p:cNvPr id="30" name="TextBox 19"/>
          <p:cNvSpPr txBox="1"/>
          <p:nvPr/>
        </p:nvSpPr>
        <p:spPr>
          <a:xfrm>
            <a:off x="3700686" y="5022922"/>
            <a:ext cx="2349202" cy="1051560"/>
          </a:xfrm>
          <a:prstGeom prst="rect">
            <a:avLst/>
          </a:prstGeom>
          <a:noFill/>
        </p:spPr>
        <p:txBody>
          <a:bodyPr rtlCol="0" wrap="square">
            <a:spAutoFit/>
          </a:bodyPr>
          <a:lstStyle/>
          <a:p>
            <a:pPr algn="ct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31" name="TextBox 20"/>
          <p:cNvSpPr txBox="1"/>
          <p:nvPr/>
        </p:nvSpPr>
        <p:spPr>
          <a:xfrm>
            <a:off x="3793953" y="4616564"/>
            <a:ext cx="2162668" cy="416814"/>
          </a:xfrm>
          <a:prstGeom prst="rect">
            <a:avLst/>
          </a:prstGeom>
          <a:noFill/>
        </p:spPr>
        <p:txBody>
          <a:bodyPr rtlCol="0" wrap="square">
            <a:spAutoFit/>
          </a:bodyPr>
          <a:lstStyle/>
          <a:p>
            <a:pPr algn="ctr"/>
            <a:r>
              <a:rPr altLang="en-US" b="1" lang="zh-CN" sz="2135">
                <a:solidFill>
                  <a:schemeClr val="tx1">
                    <a:lumMod val="65000"/>
                    <a:lumOff val="35000"/>
                  </a:schemeClr>
                </a:solidFill>
                <a:cs typeface="+mn-ea"/>
                <a:sym typeface="+mn-lt"/>
              </a:rPr>
              <a:t>这里添加标题</a:t>
            </a:r>
          </a:p>
        </p:txBody>
      </p:sp>
      <p:sp>
        <p:nvSpPr>
          <p:cNvPr id="32" name="TextBox 19"/>
          <p:cNvSpPr txBox="1"/>
          <p:nvPr/>
        </p:nvSpPr>
        <p:spPr>
          <a:xfrm>
            <a:off x="6132437" y="5022922"/>
            <a:ext cx="2349202" cy="1051560"/>
          </a:xfrm>
          <a:prstGeom prst="rect">
            <a:avLst/>
          </a:prstGeom>
          <a:noFill/>
        </p:spPr>
        <p:txBody>
          <a:bodyPr rtlCol="0" wrap="square">
            <a:spAutoFit/>
          </a:bodyPr>
          <a:lstStyle/>
          <a:p>
            <a:pPr algn="ct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33" name="TextBox 20"/>
          <p:cNvSpPr txBox="1"/>
          <p:nvPr/>
        </p:nvSpPr>
        <p:spPr>
          <a:xfrm>
            <a:off x="6225706" y="4616564"/>
            <a:ext cx="2162668" cy="416814"/>
          </a:xfrm>
          <a:prstGeom prst="rect">
            <a:avLst/>
          </a:prstGeom>
          <a:noFill/>
        </p:spPr>
        <p:txBody>
          <a:bodyPr rtlCol="0" wrap="square">
            <a:spAutoFit/>
          </a:bodyPr>
          <a:lstStyle/>
          <a:p>
            <a:pPr algn="ctr"/>
            <a:r>
              <a:rPr altLang="en-US" b="1" lang="zh-CN" sz="2135">
                <a:solidFill>
                  <a:schemeClr val="tx1">
                    <a:lumMod val="65000"/>
                    <a:lumOff val="35000"/>
                  </a:schemeClr>
                </a:solidFill>
                <a:cs typeface="+mn-ea"/>
                <a:sym typeface="+mn-lt"/>
              </a:rPr>
              <a:t>这里添加标题</a:t>
            </a:r>
          </a:p>
        </p:txBody>
      </p:sp>
      <p:sp>
        <p:nvSpPr>
          <p:cNvPr id="34" name="TextBox 19"/>
          <p:cNvSpPr txBox="1"/>
          <p:nvPr/>
        </p:nvSpPr>
        <p:spPr>
          <a:xfrm>
            <a:off x="8470922" y="5022922"/>
            <a:ext cx="2349202" cy="1051560"/>
          </a:xfrm>
          <a:prstGeom prst="rect">
            <a:avLst/>
          </a:prstGeom>
          <a:noFill/>
        </p:spPr>
        <p:txBody>
          <a:bodyPr rtlCol="0" wrap="square">
            <a:spAutoFit/>
          </a:bodyPr>
          <a:lstStyle/>
          <a:p>
            <a:pPr algn="ct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35" name="TextBox 20"/>
          <p:cNvSpPr txBox="1"/>
          <p:nvPr/>
        </p:nvSpPr>
        <p:spPr>
          <a:xfrm>
            <a:off x="8564189" y="4616564"/>
            <a:ext cx="2162668" cy="416814"/>
          </a:xfrm>
          <a:prstGeom prst="rect">
            <a:avLst/>
          </a:prstGeom>
          <a:noFill/>
        </p:spPr>
        <p:txBody>
          <a:bodyPr rtlCol="0" wrap="square">
            <a:spAutoFit/>
          </a:bodyPr>
          <a:lstStyle/>
          <a:p>
            <a:pPr algn="ctr"/>
            <a:r>
              <a:rPr altLang="en-US" b="1" lang="zh-CN" sz="2135">
                <a:solidFill>
                  <a:schemeClr val="tx1">
                    <a:lumMod val="65000"/>
                    <a:lumOff val="35000"/>
                  </a:schemeClr>
                </a:solidFill>
                <a:cs typeface="+mn-ea"/>
                <a:sym typeface="+mn-lt"/>
              </a:rPr>
              <a:t>这里添加标题</a:t>
            </a:r>
          </a:p>
        </p:txBody>
      </p:sp>
      <p:grpSp>
        <p:nvGrpSpPr>
          <p:cNvPr id="36" name="组合 35"/>
          <p:cNvGrpSpPr/>
          <p:nvPr/>
        </p:nvGrpSpPr>
        <p:grpSpPr>
          <a:xfrm>
            <a:off x="123825" y="110358"/>
            <a:ext cx="593817" cy="593817"/>
            <a:chOff x="1131485" y="2234042"/>
            <a:chExt cx="1607262" cy="1607262"/>
          </a:xfrm>
        </p:grpSpPr>
        <p:sp>
          <p:nvSpPr>
            <p:cNvPr id="37" name="椭圆 36"/>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8" name="椭圆 37"/>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9"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添加论文内容第三部分标题</a:t>
            </a:r>
          </a:p>
        </p:txBody>
      </p:sp>
      <p:grpSp>
        <p:nvGrpSpPr>
          <p:cNvPr id="8" name="组合 7"/>
          <p:cNvGrpSpPr/>
          <p:nvPr/>
        </p:nvGrpSpPr>
        <p:grpSpPr>
          <a:xfrm>
            <a:off x="3921202" y="2057125"/>
            <a:ext cx="1855482" cy="1855480"/>
            <a:chOff x="5038725" y="2204244"/>
            <a:chExt cx="1709739" cy="1709737"/>
          </a:xfrm>
          <a:solidFill>
            <a:schemeClr val="accent1"/>
          </a:solidFill>
          <a:effectLst/>
        </p:grpSpPr>
        <p:sp>
          <p:nvSpPr>
            <p:cNvPr id="9" name="矩形 1"/>
            <p:cNvSpPr/>
            <p:nvPr/>
          </p:nvSpPr>
          <p:spPr>
            <a:xfrm>
              <a:off x="5038725" y="2204244"/>
              <a:ext cx="1709739" cy="1709737"/>
            </a:xfrm>
            <a:custGeom>
              <a:rect b="b" l="l" r="r" t="t"/>
              <a:pathLst>
                <a:path h="1709736" w="1709739">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1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r>
                <a:rPr altLang="en-US" kern="0" lang="zh-CN" noProof="1" sz="2000">
                  <a:solidFill>
                    <a:schemeClr val="bg1"/>
                  </a:solidFill>
                  <a:latin charset="-122" pitchFamily="34" typeface="微软雅黑"/>
                  <a:ea charset="-122" pitchFamily="34" typeface="微软雅黑"/>
                  <a:cs charset="0" pitchFamily="34" typeface="Arial"/>
                </a:rPr>
                <a:t>文本2</a:t>
              </a:r>
            </a:p>
          </p:txBody>
        </p:sp>
      </p:grpSp>
      <p:grpSp>
        <p:nvGrpSpPr>
          <p:cNvPr id="11" name="组合 10"/>
          <p:cNvGrpSpPr/>
          <p:nvPr/>
        </p:nvGrpSpPr>
        <p:grpSpPr>
          <a:xfrm>
            <a:off x="3916034" y="4099531"/>
            <a:ext cx="1855480" cy="1855481"/>
            <a:chOff x="5033963" y="4086224"/>
            <a:chExt cx="1709737" cy="1709738"/>
          </a:xfrm>
          <a:solidFill>
            <a:schemeClr val="accent1"/>
          </a:solidFill>
          <a:effectLst/>
        </p:grpSpPr>
        <p:sp>
          <p:nvSpPr>
            <p:cNvPr id="12" name="矩形 16"/>
            <p:cNvSpPr/>
            <p:nvPr/>
          </p:nvSpPr>
          <p:spPr>
            <a:xfrm>
              <a:off x="5033963" y="4086224"/>
              <a:ext cx="1709737" cy="1709738"/>
            </a:xfrm>
            <a:custGeom>
              <a:rect b="b" l="l" r="r" t="t"/>
              <a:pathLst>
                <a:path h="1709738" w="1709736">
                  <a:moveTo>
                    <a:pt x="0" y="0"/>
                  </a:moveTo>
                  <a:cubicBezTo>
                    <a:pt x="854868" y="0"/>
                    <a:pt x="854868" y="0"/>
                    <a:pt x="854868" y="0"/>
                  </a:cubicBezTo>
                  <a:cubicBezTo>
                    <a:pt x="1327738" y="0"/>
                    <a:pt x="1709737" y="381998"/>
                    <a:pt x="1709737" y="854869"/>
                  </a:cubicBezTo>
                  <a:cubicBezTo>
                    <a:pt x="1709737" y="1327740"/>
                    <a:pt x="1327738" y="1709738"/>
                    <a:pt x="854868" y="1709738"/>
                  </a:cubicBezTo>
                  <a:cubicBezTo>
                    <a:pt x="381998" y="1709738"/>
                    <a:pt x="0" y="1327740"/>
                    <a:pt x="0" y="854869"/>
                  </a:cubicBezTo>
                  <a:cubicBezTo>
                    <a:pt x="0" y="0"/>
                    <a:pt x="0" y="0"/>
                    <a:pt x="0"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13" name="Text Box 19"/>
            <p:cNvSpPr txBox="1">
              <a:spLocks noChangeArrowheads="1"/>
            </p:cNvSpPr>
            <p:nvPr/>
          </p:nvSpPr>
          <p:spPr bwMode="gray">
            <a:xfrm>
              <a:off x="5191918" y="4281438"/>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r>
                <a:rPr altLang="en-US" kern="0" lang="zh-CN" noProof="1" sz="2000">
                  <a:solidFill>
                    <a:schemeClr val="bg1"/>
                  </a:solidFill>
                  <a:latin charset="-122" pitchFamily="34" typeface="微软雅黑"/>
                  <a:ea charset="-122" pitchFamily="34" typeface="微软雅黑"/>
                  <a:cs charset="0" pitchFamily="34" typeface="Arial"/>
                </a:rPr>
                <a:t>文本3</a:t>
              </a:r>
            </a:p>
          </p:txBody>
        </p:sp>
      </p:grpSp>
      <p:grpSp>
        <p:nvGrpSpPr>
          <p:cNvPr id="14" name="组合 13"/>
          <p:cNvGrpSpPr/>
          <p:nvPr/>
        </p:nvGrpSpPr>
        <p:grpSpPr>
          <a:xfrm>
            <a:off x="1833141" y="4111592"/>
            <a:ext cx="1855481" cy="1855481"/>
            <a:chOff x="3114675" y="4097338"/>
            <a:chExt cx="1709738" cy="1709738"/>
          </a:xfrm>
          <a:solidFill>
            <a:schemeClr val="accent1"/>
          </a:solidFill>
          <a:effectLst/>
        </p:grpSpPr>
        <p:sp>
          <p:nvSpPr>
            <p:cNvPr id="15" name="矩形 17"/>
            <p:cNvSpPr/>
            <p:nvPr/>
          </p:nvSpPr>
          <p:spPr>
            <a:xfrm>
              <a:off x="3114675" y="4097338"/>
              <a:ext cx="1709738" cy="1709738"/>
            </a:xfrm>
            <a:custGeom>
              <a:rect b="b" l="l" r="r" t="t"/>
              <a:pathLst>
                <a:path h="1709738" w="1709738">
                  <a:moveTo>
                    <a:pt x="854869" y="0"/>
                  </a:moveTo>
                  <a:cubicBezTo>
                    <a:pt x="1709738" y="0"/>
                    <a:pt x="1709738" y="0"/>
                    <a:pt x="1709738" y="0"/>
                  </a:cubicBezTo>
                  <a:cubicBezTo>
                    <a:pt x="1709738" y="854869"/>
                    <a:pt x="1709738" y="854869"/>
                    <a:pt x="1709738" y="854869"/>
                  </a:cubicBezTo>
                  <a:cubicBezTo>
                    <a:pt x="1709738" y="1327739"/>
                    <a:pt x="1327739" y="1709738"/>
                    <a:pt x="854869" y="1709738"/>
                  </a:cubicBezTo>
                  <a:cubicBezTo>
                    <a:pt x="381998" y="1709738"/>
                    <a:pt x="0" y="1327739"/>
                    <a:pt x="0" y="854869"/>
                  </a:cubicBezTo>
                  <a:cubicBezTo>
                    <a:pt x="0" y="381999"/>
                    <a:pt x="381998"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16" name="Text Box 19"/>
            <p:cNvSpPr txBox="1">
              <a:spLocks noChangeArrowheads="1"/>
            </p:cNvSpPr>
            <p:nvPr/>
          </p:nvSpPr>
          <p:spPr bwMode="gray">
            <a:xfrm>
              <a:off x="3934517" y="4281438"/>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r" eaLnBrk="1" hangingPunct="1">
                <a:spcAft>
                  <a:spcPct val="40000"/>
                </a:spcAft>
                <a:defRPr/>
              </a:pPr>
              <a:r>
                <a:rPr altLang="en-US" kern="0" lang="zh-CN" noProof="1" sz="2000">
                  <a:solidFill>
                    <a:schemeClr val="bg1"/>
                  </a:solidFill>
                  <a:latin charset="-122" pitchFamily="34" typeface="微软雅黑"/>
                  <a:ea charset="-122" pitchFamily="34" typeface="微软雅黑"/>
                  <a:cs charset="0" pitchFamily="34" typeface="Arial"/>
                </a:rPr>
                <a:t>文本4</a:t>
              </a:r>
            </a:p>
          </p:txBody>
        </p:sp>
      </p:grpSp>
      <p:grpSp>
        <p:nvGrpSpPr>
          <p:cNvPr id="17" name="组合 16"/>
          <p:cNvGrpSpPr/>
          <p:nvPr/>
        </p:nvGrpSpPr>
        <p:grpSpPr>
          <a:xfrm>
            <a:off x="1107833" y="1332678"/>
            <a:ext cx="2579065" cy="2579067"/>
            <a:chOff x="2446338" y="1536700"/>
            <a:chExt cx="2376487" cy="2376488"/>
          </a:xfrm>
          <a:effectLst/>
        </p:grpSpPr>
        <p:sp>
          <p:nvSpPr>
            <p:cNvPr id="18" name="Freeform 35"/>
            <p:cNvSpPr/>
            <p:nvPr/>
          </p:nvSpPr>
          <p:spPr bwMode="gray">
            <a:xfrm flipH="1">
              <a:off x="2446338" y="1536700"/>
              <a:ext cx="2376487" cy="2376488"/>
            </a:xfrm>
            <a:custGeom>
              <a:gdLst>
                <a:gd fmla="*/ 2147483647 w 1016" name="T0"/>
                <a:gd fmla="*/ 0 h 1016" name="T1"/>
                <a:gd fmla="*/ 0 w 1016" name="T2"/>
                <a:gd fmla="*/ 2147483647 h 1016" name="T3"/>
                <a:gd fmla="*/ 0 w 1016" name="T4"/>
                <a:gd fmla="*/ 2147483647 h 1016" name="T5"/>
                <a:gd fmla="*/ 2147483647 w 1016" name="T6"/>
                <a:gd fmla="*/ 2147483647 h 1016" name="T7"/>
                <a:gd fmla="*/ 2147483647 w 1016" name="T8"/>
                <a:gd fmla="*/ 2147483647 h 1016" name="T9"/>
                <a:gd fmla="*/ 2147483647 w 1016" name="T10"/>
                <a:gd fmla="*/ 0 h 1016" name="T11"/>
                <a:gd fmla="*/ 0 60000 65536" name="T12"/>
                <a:gd fmla="*/ 0 60000 65536" name="T13"/>
                <a:gd fmla="*/ 0 60000 65536" name="T14"/>
                <a:gd fmla="*/ 0 60000 65536" name="T15"/>
                <a:gd fmla="*/ 0 60000 65536" name="T16"/>
                <a:gd fmla="*/ 0 60000 65536" name="T17"/>
                <a:gd fmla="*/ 0 w 1016" name="T18"/>
                <a:gd fmla="*/ 0 h 1016" name="T19"/>
                <a:gd fmla="*/ 1016 w 1016" name="T20"/>
                <a:gd fmla="*/ 1016 h 1016" name="T21"/>
              </a:gdLst>
              <a:cxnLst>
                <a:cxn ang="T12">
                  <a:pos x="T0" y="T1"/>
                </a:cxn>
                <a:cxn ang="T13">
                  <a:pos x="T2" y="T3"/>
                </a:cxn>
                <a:cxn ang="T14">
                  <a:pos x="T4" y="T5"/>
                </a:cxn>
                <a:cxn ang="T15">
                  <a:pos x="T6" y="T7"/>
                </a:cxn>
                <a:cxn ang="T16">
                  <a:pos x="T8" y="T9"/>
                </a:cxn>
                <a:cxn ang="T17">
                  <a:pos x="T10" y="T11"/>
                </a:cxn>
              </a:cxnLst>
              <a:rect b="T21" l="T18" r="T20" t="T19"/>
              <a:pathLst>
                <a:path h="1016" w="1016">
                  <a:moveTo>
                    <a:pt x="508" y="0"/>
                  </a:moveTo>
                  <a:cubicBezTo>
                    <a:pt x="227" y="0"/>
                    <a:pt x="0" y="227"/>
                    <a:pt x="0" y="508"/>
                  </a:cubicBezTo>
                  <a:cubicBezTo>
                    <a:pt x="0" y="1016"/>
                    <a:pt x="0" y="1016"/>
                    <a:pt x="0" y="1016"/>
                  </a:cubicBezTo>
                  <a:cubicBezTo>
                    <a:pt x="508" y="1016"/>
                    <a:pt x="508" y="1016"/>
                    <a:pt x="508" y="1016"/>
                  </a:cubicBezTo>
                  <a:cubicBezTo>
                    <a:pt x="789" y="1016"/>
                    <a:pt x="1016" y="789"/>
                    <a:pt x="1016" y="508"/>
                  </a:cubicBezTo>
                  <a:cubicBezTo>
                    <a:pt x="1016" y="227"/>
                    <a:pt x="789" y="0"/>
                    <a:pt x="508" y="0"/>
                  </a:cubicBezTo>
                  <a:close/>
                </a:path>
              </a:pathLst>
            </a:custGeom>
            <a:solidFill>
              <a:schemeClr val="accent2"/>
            </a:solidFill>
            <a:ln algn="ctr" cap="flat" cmpd="sng" w="3175">
              <a:solidFill>
                <a:srgbClr val="D7D7D7"/>
              </a:solidFill>
              <a:prstDash val="solid"/>
            </a:ln>
            <a:effectLst/>
          </p:spPr>
          <p:txBody>
            <a:bodyPr anchor="ctr"/>
            <a:lstStyle/>
            <a:p>
              <a:pPr>
                <a:lnSpc>
                  <a:spcPct val="120000"/>
                </a:lnSpc>
                <a:defRPr/>
              </a:pPr>
              <a:endParaRPr altLang="en-US" kern="0" lang="zh-CN" sz="1200">
                <a:solidFill>
                  <a:srgbClr val="F9F9F9"/>
                </a:solidFill>
                <a:latin charset="-122" pitchFamily="34" typeface="微软雅黑"/>
              </a:endParaRPr>
            </a:p>
          </p:txBody>
        </p:sp>
        <p:sp>
          <p:nvSpPr>
            <p:cNvPr id="19" name="Text Box 19"/>
            <p:cNvSpPr txBox="1">
              <a:spLocks noChangeArrowheads="1"/>
            </p:cNvSpPr>
            <p:nvPr/>
          </p:nvSpPr>
          <p:spPr bwMode="gray">
            <a:xfrm>
              <a:off x="3934516" y="3430059"/>
              <a:ext cx="701675" cy="3077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r" eaLnBrk="1" hangingPunct="1">
                <a:spcAft>
                  <a:spcPct val="40000"/>
                </a:spcAft>
                <a:defRPr/>
              </a:pPr>
              <a:r>
                <a:rPr altLang="en-US" b="1" kern="0" lang="zh-CN" noProof="1" sz="2000">
                  <a:solidFill>
                    <a:sysClr lastClr="FFFFFF" val="window"/>
                  </a:solidFill>
                  <a:latin charset="-122" pitchFamily="34" typeface="微软雅黑"/>
                  <a:ea charset="-122" pitchFamily="34" typeface="微软雅黑"/>
                  <a:cs charset="0" pitchFamily="34" typeface="Arial"/>
                </a:rPr>
                <a:t>文本1</a:t>
              </a:r>
            </a:p>
          </p:txBody>
        </p:sp>
      </p:grpSp>
      <p:sp>
        <p:nvSpPr>
          <p:cNvPr id="20" name="Content Placeholder 2"/>
          <p:cNvSpPr txBox="1"/>
          <p:nvPr/>
        </p:nvSpPr>
        <p:spPr>
          <a:xfrm>
            <a:off x="7675466" y="1939723"/>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1" name="Title 13"/>
          <p:cNvSpPr txBox="1"/>
          <p:nvPr/>
        </p:nvSpPr>
        <p:spPr>
          <a:xfrm>
            <a:off x="7662574" y="1524840"/>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2" name="Content Placeholder 2"/>
          <p:cNvSpPr txBox="1"/>
          <p:nvPr/>
        </p:nvSpPr>
        <p:spPr>
          <a:xfrm>
            <a:off x="7675466" y="3103870"/>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3" name="Title 13"/>
          <p:cNvSpPr txBox="1"/>
          <p:nvPr/>
        </p:nvSpPr>
        <p:spPr>
          <a:xfrm>
            <a:off x="7662574" y="2688987"/>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4" name="Content Placeholder 2"/>
          <p:cNvSpPr txBox="1"/>
          <p:nvPr/>
        </p:nvSpPr>
        <p:spPr>
          <a:xfrm>
            <a:off x="7675466" y="4246105"/>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5" name="Title 13"/>
          <p:cNvSpPr txBox="1"/>
          <p:nvPr/>
        </p:nvSpPr>
        <p:spPr>
          <a:xfrm>
            <a:off x="7662574" y="3831222"/>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6" name="Content Placeholder 2"/>
          <p:cNvSpPr txBox="1"/>
          <p:nvPr/>
        </p:nvSpPr>
        <p:spPr>
          <a:xfrm>
            <a:off x="7675466" y="5390995"/>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7" name="Title 13"/>
          <p:cNvSpPr txBox="1"/>
          <p:nvPr/>
        </p:nvSpPr>
        <p:spPr>
          <a:xfrm>
            <a:off x="7662574" y="4976112"/>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grpSp>
        <p:nvGrpSpPr>
          <p:cNvPr id="28" name="组合 27"/>
          <p:cNvGrpSpPr/>
          <p:nvPr/>
        </p:nvGrpSpPr>
        <p:grpSpPr>
          <a:xfrm>
            <a:off x="7171434" y="1657981"/>
            <a:ext cx="491140" cy="491139"/>
            <a:chOff x="5038725" y="2204244"/>
            <a:chExt cx="1709739" cy="1709737"/>
          </a:xfrm>
          <a:solidFill>
            <a:schemeClr val="accent2"/>
          </a:solidFill>
          <a:effectLst/>
        </p:grpSpPr>
        <p:sp>
          <p:nvSpPr>
            <p:cNvPr id="29" name="矩形 1"/>
            <p:cNvSpPr/>
            <p:nvPr/>
          </p:nvSpPr>
          <p:spPr>
            <a:xfrm>
              <a:off x="5038725" y="2204244"/>
              <a:ext cx="1709739" cy="1709737"/>
            </a:xfrm>
            <a:custGeom>
              <a:rect b="b" l="l" r="r" t="t"/>
              <a:pathLst>
                <a:path h="1709736" w="1709739">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3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endParaRPr altLang="zh-CN" kern="0" lang="zh-CN" noProof="1" sz="2000">
                <a:solidFill>
                  <a:schemeClr val="bg1"/>
                </a:solidFill>
                <a:latin charset="-122" pitchFamily="34" typeface="微软雅黑"/>
                <a:ea charset="-122" pitchFamily="34" typeface="微软雅黑"/>
                <a:cs charset="0" pitchFamily="34" typeface="Arial"/>
              </a:endParaRPr>
            </a:p>
          </p:txBody>
        </p:sp>
      </p:grpSp>
      <p:grpSp>
        <p:nvGrpSpPr>
          <p:cNvPr id="31" name="组合 30"/>
          <p:cNvGrpSpPr/>
          <p:nvPr/>
        </p:nvGrpSpPr>
        <p:grpSpPr>
          <a:xfrm>
            <a:off x="7171434" y="2822128"/>
            <a:ext cx="491140" cy="491139"/>
            <a:chOff x="5038725" y="2204244"/>
            <a:chExt cx="1709739" cy="1709737"/>
          </a:xfrm>
          <a:solidFill>
            <a:schemeClr val="accent1"/>
          </a:solidFill>
          <a:effectLst/>
        </p:grpSpPr>
        <p:sp>
          <p:nvSpPr>
            <p:cNvPr id="32" name="矩形 1"/>
            <p:cNvSpPr/>
            <p:nvPr/>
          </p:nvSpPr>
          <p:spPr>
            <a:xfrm>
              <a:off x="5038725" y="2204244"/>
              <a:ext cx="1709739" cy="1709737"/>
            </a:xfrm>
            <a:custGeom>
              <a:rect b="b" l="l" r="r" t="t"/>
              <a:pathLst>
                <a:path h="1709736" w="1709739">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33"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endParaRPr altLang="zh-CN" kern="0" lang="zh-CN" noProof="1" sz="2000">
                <a:solidFill>
                  <a:schemeClr val="bg1"/>
                </a:solidFill>
                <a:latin charset="-122" pitchFamily="34" typeface="微软雅黑"/>
                <a:ea charset="-122" pitchFamily="34" typeface="微软雅黑"/>
                <a:cs charset="0" pitchFamily="34" typeface="Arial"/>
              </a:endParaRPr>
            </a:p>
          </p:txBody>
        </p:sp>
      </p:grpSp>
      <p:grpSp>
        <p:nvGrpSpPr>
          <p:cNvPr id="34" name="组合 33"/>
          <p:cNvGrpSpPr/>
          <p:nvPr/>
        </p:nvGrpSpPr>
        <p:grpSpPr>
          <a:xfrm>
            <a:off x="7171434" y="3959942"/>
            <a:ext cx="491140" cy="491139"/>
            <a:chOff x="5038725" y="2204244"/>
            <a:chExt cx="1709739" cy="1709737"/>
          </a:xfrm>
          <a:solidFill>
            <a:schemeClr val="accent1"/>
          </a:solidFill>
          <a:effectLst/>
        </p:grpSpPr>
        <p:sp>
          <p:nvSpPr>
            <p:cNvPr id="35" name="矩形 1"/>
            <p:cNvSpPr/>
            <p:nvPr/>
          </p:nvSpPr>
          <p:spPr>
            <a:xfrm>
              <a:off x="5038725" y="2204244"/>
              <a:ext cx="1709739" cy="1709737"/>
            </a:xfrm>
            <a:custGeom>
              <a:rect b="b" l="l" r="r" t="t"/>
              <a:pathLst>
                <a:path h="1709736" w="1709739">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36"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endParaRPr altLang="zh-CN" kern="0" lang="zh-CN" noProof="1" sz="2000">
                <a:solidFill>
                  <a:schemeClr val="bg1"/>
                </a:solidFill>
                <a:latin charset="-122" pitchFamily="34" typeface="微软雅黑"/>
                <a:ea charset="-122" pitchFamily="34" typeface="微软雅黑"/>
                <a:cs charset="0" pitchFamily="34" typeface="Arial"/>
              </a:endParaRPr>
            </a:p>
          </p:txBody>
        </p:sp>
      </p:grpSp>
      <p:grpSp>
        <p:nvGrpSpPr>
          <p:cNvPr id="37" name="组合 36"/>
          <p:cNvGrpSpPr/>
          <p:nvPr/>
        </p:nvGrpSpPr>
        <p:grpSpPr>
          <a:xfrm>
            <a:off x="7171434" y="5064233"/>
            <a:ext cx="491140" cy="491139"/>
            <a:chOff x="5038725" y="2204244"/>
            <a:chExt cx="1709739" cy="1709737"/>
          </a:xfrm>
          <a:solidFill>
            <a:schemeClr val="accent1"/>
          </a:solidFill>
          <a:effectLst/>
        </p:grpSpPr>
        <p:sp>
          <p:nvSpPr>
            <p:cNvPr id="38" name="矩形 1"/>
            <p:cNvSpPr/>
            <p:nvPr/>
          </p:nvSpPr>
          <p:spPr>
            <a:xfrm>
              <a:off x="5038725" y="2204244"/>
              <a:ext cx="1709739" cy="1709737"/>
            </a:xfrm>
            <a:custGeom>
              <a:rect b="b" l="l" r="r" t="t"/>
              <a:pathLst>
                <a:path h="1709736" w="1709739">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algn="ctr" cap="flat" cmpd="sng" w="3175">
              <a:solidFill>
                <a:srgbClr val="D7D7D7"/>
              </a:solidFill>
              <a:prstDash val="solid"/>
            </a:ln>
            <a:effectLst/>
          </p:spPr>
          <p:txBody>
            <a:bodyPr anchor="ctr"/>
            <a:lstStyle/>
            <a:p>
              <a:pPr>
                <a:lnSpc>
                  <a:spcPct val="120000"/>
                </a:lnSpc>
                <a:defRPr/>
              </a:pPr>
              <a:endParaRPr altLang="en-US" kern="0" lang="zh-CN" sz="1200">
                <a:solidFill>
                  <a:schemeClr val="bg1"/>
                </a:solidFill>
                <a:latin charset="-122" pitchFamily="34" typeface="微软雅黑"/>
              </a:endParaRPr>
            </a:p>
          </p:txBody>
        </p:sp>
        <p:sp>
          <p:nvSpPr>
            <p:cNvPr id="39"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w="9525">
                  <a:solidFill>
                    <a:srgbClr val="000000"/>
                  </a:solidFill>
                  <a:miter lim="800000"/>
                  <a:headEnd/>
                  <a:tailEnd/>
                </a14:hiddenLine>
              </a:ext>
            </a:extLst>
          </p:spPr>
          <p:txBody>
            <a:bodyPr bIns="0" lIns="0" rIns="0" tIns="0">
              <a:noAutofit/>
            </a:bodyPr>
            <a:lstStyle>
              <a:lvl1pPr defTabSz="801370" eaLnBrk="0" hangingPunct="0">
                <a:defRPr>
                  <a:solidFill>
                    <a:schemeClr val="tx1"/>
                  </a:solidFill>
                  <a:latin charset="0" pitchFamily="34" typeface="Arial"/>
                  <a:ea charset="-122" pitchFamily="2" typeface="宋体"/>
                </a:defRPr>
              </a:lvl1pPr>
              <a:lvl2pPr defTabSz="801370" eaLnBrk="0" hangingPunct="0" indent="-285750" marL="742950">
                <a:defRPr>
                  <a:solidFill>
                    <a:schemeClr val="tx1"/>
                  </a:solidFill>
                  <a:latin charset="0" pitchFamily="34" typeface="Arial"/>
                  <a:ea charset="-122" pitchFamily="2" typeface="宋体"/>
                </a:defRPr>
              </a:lvl2pPr>
              <a:lvl3pPr defTabSz="801370" eaLnBrk="0" hangingPunct="0" indent="-228600" marL="1143000">
                <a:defRPr>
                  <a:solidFill>
                    <a:schemeClr val="tx1"/>
                  </a:solidFill>
                  <a:latin charset="0" pitchFamily="34" typeface="Arial"/>
                  <a:ea charset="-122" pitchFamily="2" typeface="宋体"/>
                </a:defRPr>
              </a:lvl3pPr>
              <a:lvl4pPr defTabSz="801370" eaLnBrk="0" hangingPunct="0" indent="-228600" marL="1600200">
                <a:defRPr>
                  <a:solidFill>
                    <a:schemeClr val="tx1"/>
                  </a:solidFill>
                  <a:latin charset="0" pitchFamily="34" typeface="Arial"/>
                  <a:ea charset="-122" pitchFamily="2" typeface="宋体"/>
                </a:defRPr>
              </a:lvl4pPr>
              <a:lvl5pPr defTabSz="801370" eaLnBrk="0" hangingPunct="0" indent="-228600" marL="2057400">
                <a:defRPr>
                  <a:solidFill>
                    <a:schemeClr val="tx1"/>
                  </a:solidFill>
                  <a:latin charset="0" pitchFamily="34" typeface="Arial"/>
                  <a:ea charset="-122" pitchFamily="2" typeface="宋体"/>
                </a:defRPr>
              </a:lvl5pPr>
              <a:lvl6pPr defTabSz="801370"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defTabSz="801370"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defTabSz="801370"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defTabSz="801370"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eaLnBrk="1" hangingPunct="1">
                <a:spcAft>
                  <a:spcPct val="40000"/>
                </a:spcAft>
                <a:defRPr/>
              </a:pPr>
              <a:endParaRPr altLang="zh-CN" kern="0" lang="zh-CN" noProof="1" sz="2000">
                <a:solidFill>
                  <a:schemeClr val="bg1"/>
                </a:solidFill>
                <a:latin charset="-122" pitchFamily="34" typeface="微软雅黑"/>
                <a:ea charset="-122" pitchFamily="34" typeface="微软雅黑"/>
                <a:cs charset="0" pitchFamily="34" typeface="Arial"/>
              </a:endParaRPr>
            </a:p>
          </p:txBody>
        </p:sp>
      </p:gr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3"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添加论文内容第三部分标题</a:t>
            </a:r>
          </a:p>
        </p:txBody>
      </p:sp>
      <p:sp>
        <p:nvSpPr>
          <p:cNvPr id="49" name="椭圆 48"/>
          <p:cNvSpPr/>
          <p:nvPr/>
        </p:nvSpPr>
        <p:spPr>
          <a:xfrm>
            <a:off x="1384806" y="1685576"/>
            <a:ext cx="768085" cy="7680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0" name="TextBox 6"/>
          <p:cNvSpPr txBox="1"/>
          <p:nvPr/>
        </p:nvSpPr>
        <p:spPr>
          <a:xfrm>
            <a:off x="1547558" y="1713837"/>
            <a:ext cx="384043" cy="660654"/>
          </a:xfrm>
          <a:prstGeom prst="rect">
            <a:avLst/>
          </a:prstGeom>
          <a:noFill/>
        </p:spPr>
        <p:txBody>
          <a:bodyPr rtlCol="0" wrap="square">
            <a:spAutoFit/>
          </a:bodyPr>
          <a:lstStyle/>
          <a:p>
            <a:r>
              <a:rPr altLang="zh-CN" b="1" lang="en-US" sz="3735">
                <a:solidFill>
                  <a:schemeClr val="bg1"/>
                </a:solidFill>
                <a:cs typeface="+mn-ea"/>
                <a:sym typeface="+mn-lt"/>
              </a:rPr>
              <a:t>1</a:t>
            </a:r>
          </a:p>
        </p:txBody>
      </p:sp>
      <p:sp>
        <p:nvSpPr>
          <p:cNvPr id="51" name="椭圆 50"/>
          <p:cNvSpPr/>
          <p:nvPr/>
        </p:nvSpPr>
        <p:spPr>
          <a:xfrm>
            <a:off x="1384806" y="3331888"/>
            <a:ext cx="768085" cy="768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2" name="TextBox 8"/>
          <p:cNvSpPr txBox="1"/>
          <p:nvPr/>
        </p:nvSpPr>
        <p:spPr>
          <a:xfrm>
            <a:off x="1547558" y="3360149"/>
            <a:ext cx="384043" cy="660654"/>
          </a:xfrm>
          <a:prstGeom prst="rect">
            <a:avLst/>
          </a:prstGeom>
          <a:noFill/>
        </p:spPr>
        <p:txBody>
          <a:bodyPr rtlCol="0" wrap="square">
            <a:spAutoFit/>
          </a:bodyPr>
          <a:lstStyle/>
          <a:p>
            <a:r>
              <a:rPr altLang="zh-CN" b="1" lang="en-US" sz="3735">
                <a:solidFill>
                  <a:schemeClr val="bg1"/>
                </a:solidFill>
                <a:cs typeface="+mn-ea"/>
                <a:sym typeface="+mn-lt"/>
              </a:rPr>
              <a:t>2</a:t>
            </a:r>
          </a:p>
        </p:txBody>
      </p:sp>
      <p:sp>
        <p:nvSpPr>
          <p:cNvPr id="53" name="椭圆 52"/>
          <p:cNvSpPr/>
          <p:nvPr/>
        </p:nvSpPr>
        <p:spPr>
          <a:xfrm>
            <a:off x="1384806" y="4978200"/>
            <a:ext cx="768085" cy="7680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4" name="TextBox 10"/>
          <p:cNvSpPr txBox="1"/>
          <p:nvPr/>
        </p:nvSpPr>
        <p:spPr>
          <a:xfrm>
            <a:off x="1547558" y="5006461"/>
            <a:ext cx="384043" cy="660654"/>
          </a:xfrm>
          <a:prstGeom prst="rect">
            <a:avLst/>
          </a:prstGeom>
          <a:noFill/>
        </p:spPr>
        <p:txBody>
          <a:bodyPr rtlCol="0" wrap="square">
            <a:spAutoFit/>
          </a:bodyPr>
          <a:lstStyle/>
          <a:p>
            <a:r>
              <a:rPr altLang="zh-CN" b="1" lang="en-US" sz="3735">
                <a:solidFill>
                  <a:schemeClr val="bg1"/>
                </a:solidFill>
                <a:cs typeface="+mn-ea"/>
                <a:sym typeface="+mn-lt"/>
              </a:rPr>
              <a:t>3</a:t>
            </a:r>
          </a:p>
        </p:txBody>
      </p:sp>
      <p:sp>
        <p:nvSpPr>
          <p:cNvPr id="55" name="椭圆 54"/>
          <p:cNvSpPr/>
          <p:nvPr/>
        </p:nvSpPr>
        <p:spPr>
          <a:xfrm>
            <a:off x="6761403" y="1731458"/>
            <a:ext cx="768085" cy="7680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6" name="TextBox 16"/>
          <p:cNvSpPr txBox="1"/>
          <p:nvPr/>
        </p:nvSpPr>
        <p:spPr>
          <a:xfrm>
            <a:off x="6924156" y="1759719"/>
            <a:ext cx="384043" cy="660654"/>
          </a:xfrm>
          <a:prstGeom prst="rect">
            <a:avLst/>
          </a:prstGeom>
          <a:noFill/>
        </p:spPr>
        <p:txBody>
          <a:bodyPr rtlCol="0" wrap="square">
            <a:spAutoFit/>
          </a:bodyPr>
          <a:lstStyle/>
          <a:p>
            <a:r>
              <a:rPr altLang="zh-CN" b="1" lang="en-US" sz="3735">
                <a:solidFill>
                  <a:schemeClr val="bg1"/>
                </a:solidFill>
                <a:cs typeface="+mn-ea"/>
                <a:sym typeface="+mn-lt"/>
              </a:rPr>
              <a:t>4</a:t>
            </a:r>
          </a:p>
        </p:txBody>
      </p:sp>
      <p:sp>
        <p:nvSpPr>
          <p:cNvPr id="57" name="椭圆 56"/>
          <p:cNvSpPr/>
          <p:nvPr/>
        </p:nvSpPr>
        <p:spPr>
          <a:xfrm>
            <a:off x="6761403" y="3368960"/>
            <a:ext cx="768085" cy="7680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8" name="TextBox 25"/>
          <p:cNvSpPr txBox="1"/>
          <p:nvPr/>
        </p:nvSpPr>
        <p:spPr>
          <a:xfrm>
            <a:off x="6924156" y="3397221"/>
            <a:ext cx="384043" cy="660654"/>
          </a:xfrm>
          <a:prstGeom prst="rect">
            <a:avLst/>
          </a:prstGeom>
          <a:noFill/>
        </p:spPr>
        <p:txBody>
          <a:bodyPr rtlCol="0" wrap="square">
            <a:spAutoFit/>
          </a:bodyPr>
          <a:lstStyle/>
          <a:p>
            <a:r>
              <a:rPr altLang="zh-CN" b="1" lang="en-US" sz="3735">
                <a:solidFill>
                  <a:schemeClr val="bg1"/>
                </a:solidFill>
                <a:cs typeface="+mn-ea"/>
                <a:sym typeface="+mn-lt"/>
              </a:rPr>
              <a:t>5</a:t>
            </a:r>
          </a:p>
        </p:txBody>
      </p:sp>
      <p:sp>
        <p:nvSpPr>
          <p:cNvPr id="59" name="椭圆 58"/>
          <p:cNvSpPr/>
          <p:nvPr/>
        </p:nvSpPr>
        <p:spPr>
          <a:xfrm>
            <a:off x="6761403" y="5006461"/>
            <a:ext cx="768085" cy="76808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60" name="TextBox 28"/>
          <p:cNvSpPr txBox="1"/>
          <p:nvPr/>
        </p:nvSpPr>
        <p:spPr>
          <a:xfrm>
            <a:off x="6924156" y="5034722"/>
            <a:ext cx="384043" cy="660654"/>
          </a:xfrm>
          <a:prstGeom prst="rect">
            <a:avLst/>
          </a:prstGeom>
          <a:noFill/>
        </p:spPr>
        <p:txBody>
          <a:bodyPr rtlCol="0" wrap="square">
            <a:spAutoFit/>
          </a:bodyPr>
          <a:lstStyle/>
          <a:p>
            <a:r>
              <a:rPr altLang="zh-CN" b="1" lang="en-US" sz="3735">
                <a:solidFill>
                  <a:schemeClr val="bg1"/>
                </a:solidFill>
                <a:cs typeface="+mn-ea"/>
                <a:sym typeface="+mn-lt"/>
              </a:rPr>
              <a:t>6</a:t>
            </a:r>
          </a:p>
        </p:txBody>
      </p:sp>
      <p:sp>
        <p:nvSpPr>
          <p:cNvPr id="61" name="TextBox 19"/>
          <p:cNvSpPr txBox="1"/>
          <p:nvPr/>
        </p:nvSpPr>
        <p:spPr>
          <a:xfrm>
            <a:off x="2306085" y="2091935"/>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2" name="TextBox 20"/>
          <p:cNvSpPr txBox="1"/>
          <p:nvPr/>
        </p:nvSpPr>
        <p:spPr>
          <a:xfrm>
            <a:off x="2322015" y="1685576"/>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3" name="TextBox 19"/>
          <p:cNvSpPr txBox="1"/>
          <p:nvPr/>
        </p:nvSpPr>
        <p:spPr>
          <a:xfrm>
            <a:off x="2306085" y="3735650"/>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4" name="TextBox 20"/>
          <p:cNvSpPr txBox="1"/>
          <p:nvPr/>
        </p:nvSpPr>
        <p:spPr>
          <a:xfrm>
            <a:off x="2322015" y="332929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5" name="TextBox 19"/>
          <p:cNvSpPr txBox="1"/>
          <p:nvPr/>
        </p:nvSpPr>
        <p:spPr>
          <a:xfrm>
            <a:off x="2306085" y="5412820"/>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6" name="TextBox 20"/>
          <p:cNvSpPr txBox="1"/>
          <p:nvPr/>
        </p:nvSpPr>
        <p:spPr>
          <a:xfrm>
            <a:off x="2322015" y="500646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7" name="TextBox 19"/>
          <p:cNvSpPr txBox="1"/>
          <p:nvPr/>
        </p:nvSpPr>
        <p:spPr>
          <a:xfrm>
            <a:off x="7757885" y="2091935"/>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8" name="TextBox 20"/>
          <p:cNvSpPr txBox="1"/>
          <p:nvPr/>
        </p:nvSpPr>
        <p:spPr>
          <a:xfrm>
            <a:off x="7773813" y="1685576"/>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9" name="TextBox 19"/>
          <p:cNvSpPr txBox="1"/>
          <p:nvPr/>
        </p:nvSpPr>
        <p:spPr>
          <a:xfrm>
            <a:off x="7757885" y="3735650"/>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0" name="TextBox 20"/>
          <p:cNvSpPr txBox="1"/>
          <p:nvPr/>
        </p:nvSpPr>
        <p:spPr>
          <a:xfrm>
            <a:off x="7773813" y="332929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71" name="TextBox 19"/>
          <p:cNvSpPr txBox="1"/>
          <p:nvPr/>
        </p:nvSpPr>
        <p:spPr>
          <a:xfrm>
            <a:off x="7757885" y="5412820"/>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2" name="TextBox 20"/>
          <p:cNvSpPr txBox="1"/>
          <p:nvPr/>
        </p:nvSpPr>
        <p:spPr>
          <a:xfrm>
            <a:off x="7773813" y="500646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grpSp>
        <p:nvGrpSpPr>
          <p:cNvPr id="31" name="组合 30"/>
          <p:cNvGrpSpPr/>
          <p:nvPr/>
        </p:nvGrpSpPr>
        <p:grpSpPr>
          <a:xfrm>
            <a:off x="123825" y="110358"/>
            <a:ext cx="593817" cy="593817"/>
            <a:chOff x="1131485" y="2234042"/>
            <a:chExt cx="1607262" cy="1607262"/>
          </a:xfrm>
        </p:grpSpPr>
        <p:sp>
          <p:nvSpPr>
            <p:cNvPr id="32" name="椭圆 31"/>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3" name="椭圆 32"/>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4"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添加论文内容第四部分标题</a:t>
            </a:r>
          </a:p>
        </p:txBody>
      </p:sp>
      <p:sp>
        <p:nvSpPr>
          <p:cNvPr id="3" name="文本框 2"/>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添加论文内容第四部分标题</a:t>
            </a:r>
          </a:p>
        </p:txBody>
      </p:sp>
      <p:sp>
        <p:nvSpPr>
          <p:cNvPr id="8" name="椭圆 44"/>
          <p:cNvSpPr>
            <a:spLocks noChangeArrowheads="1"/>
          </p:cNvSpPr>
          <p:nvPr/>
        </p:nvSpPr>
        <p:spPr bwMode="auto">
          <a:xfrm>
            <a:off x="1073621" y="1811118"/>
            <a:ext cx="1420004" cy="1420004"/>
          </a:xfrm>
          <a:prstGeom prst="ellipse">
            <a:avLst/>
          </a:prstGeom>
          <a:solidFill>
            <a:schemeClr val="accent1"/>
          </a:solidFill>
          <a:ln>
            <a:noFill/>
          </a:ln>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grpSp>
        <p:nvGrpSpPr>
          <p:cNvPr id="9" name="Group 8"/>
          <p:cNvGrpSpPr/>
          <p:nvPr/>
        </p:nvGrpSpPr>
        <p:grpSpPr>
          <a:xfrm>
            <a:off x="1602023" y="2262388"/>
            <a:ext cx="340680" cy="517464"/>
            <a:chExt cx="293688" cy="446088"/>
          </a:xfrm>
        </p:grpSpPr>
        <p:sp>
          <p:nvSpPr>
            <p:cNvPr id="10" name="Freeform 1016"/>
            <p:cNvSpPr>
              <a:spLocks noChangeArrowheads="1"/>
            </p:cNvSpPr>
            <p:nvPr/>
          </p:nvSpPr>
          <p:spPr bwMode="auto">
            <a:xfrm>
              <a:off x="0" y="0"/>
              <a:ext cx="293688" cy="352425"/>
            </a:xfrm>
            <a:custGeom>
              <a:gdLst>
                <a:gd fmla="*/ 50 w 50" name="T0"/>
                <a:gd fmla="*/ 23 h 60" name="T1"/>
                <a:gd fmla="*/ 25 w 50" name="T2"/>
                <a:gd fmla="*/ 0 h 60" name="T3"/>
                <a:gd fmla="*/ 0 w 50" name="T4"/>
                <a:gd fmla="*/ 23 h 60" name="T5"/>
                <a:gd fmla="*/ 2 w 50" name="T6"/>
                <a:gd fmla="*/ 32 h 60" name="T7"/>
                <a:gd fmla="*/ 2 w 50" name="T8"/>
                <a:gd fmla="*/ 32 h 60" name="T9"/>
                <a:gd fmla="*/ 5 w 50" name="T10"/>
                <a:gd fmla="*/ 36 h 60" name="T11"/>
                <a:gd fmla="*/ 13 w 50" name="T12"/>
                <a:gd fmla="*/ 58 h 60" name="T13"/>
                <a:gd fmla="*/ 17 w 50" name="T14"/>
                <a:gd fmla="*/ 60 h 60" name="T15"/>
                <a:gd fmla="*/ 33 w 50" name="T16"/>
                <a:gd fmla="*/ 60 h 60" name="T17"/>
                <a:gd fmla="*/ 37 w 50" name="T18"/>
                <a:gd fmla="*/ 58 h 60" name="T19"/>
                <a:gd fmla="*/ 45 w 50" name="T20"/>
                <a:gd fmla="*/ 36 h 60" name="T21"/>
                <a:gd fmla="*/ 48 w 50" name="T22"/>
                <a:gd fmla="*/ 32 h 60" name="T23"/>
                <a:gd fmla="*/ 48 w 50" name="T24"/>
                <a:gd fmla="*/ 32 h 60" name="T25"/>
                <a:gd fmla="*/ 48 w 50" name="T26"/>
                <a:gd fmla="*/ 32 h 60" name="T27"/>
                <a:gd fmla="*/ 50 w 50" name="T28"/>
                <a:gd fmla="*/ 23 h 6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50" name="T45"/>
                <a:gd fmla="*/ 0 h 60" name="T46"/>
                <a:gd fmla="*/ 50 w 50" name="T47"/>
                <a:gd fmla="*/ 60 h 6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60" w="50">
                  <a:moveTo>
                    <a:pt x="50" y="23"/>
                  </a:moveTo>
                  <a:cubicBezTo>
                    <a:pt x="50" y="10"/>
                    <a:pt x="39" y="0"/>
                    <a:pt x="25" y="0"/>
                  </a:cubicBezTo>
                  <a:cubicBezTo>
                    <a:pt x="11" y="0"/>
                    <a:pt x="0" y="10"/>
                    <a:pt x="0" y="23"/>
                  </a:cubicBezTo>
                  <a:cubicBezTo>
                    <a:pt x="0" y="26"/>
                    <a:pt x="1" y="29"/>
                    <a:pt x="2" y="32"/>
                  </a:cubicBezTo>
                  <a:cubicBezTo>
                    <a:pt x="2" y="32"/>
                    <a:pt x="2" y="32"/>
                    <a:pt x="2" y="32"/>
                  </a:cubicBezTo>
                  <a:cubicBezTo>
                    <a:pt x="3" y="33"/>
                    <a:pt x="4" y="35"/>
                    <a:pt x="5" y="36"/>
                  </a:cubicBezTo>
                  <a:cubicBezTo>
                    <a:pt x="9" y="43"/>
                    <a:pt x="13" y="55"/>
                    <a:pt x="13" y="58"/>
                  </a:cubicBezTo>
                  <a:cubicBezTo>
                    <a:pt x="13" y="59"/>
                    <a:pt x="15" y="60"/>
                    <a:pt x="17" y="60"/>
                  </a:cubicBezTo>
                  <a:cubicBezTo>
                    <a:pt x="33" y="60"/>
                    <a:pt x="33" y="60"/>
                    <a:pt x="33" y="60"/>
                  </a:cubicBezTo>
                  <a:cubicBezTo>
                    <a:pt x="35" y="60"/>
                    <a:pt x="37" y="59"/>
                    <a:pt x="37" y="58"/>
                  </a:cubicBezTo>
                  <a:cubicBezTo>
                    <a:pt x="37" y="55"/>
                    <a:pt x="41" y="43"/>
                    <a:pt x="45" y="36"/>
                  </a:cubicBezTo>
                  <a:cubicBezTo>
                    <a:pt x="46" y="35"/>
                    <a:pt x="47" y="33"/>
                    <a:pt x="48" y="32"/>
                  </a:cubicBezTo>
                  <a:cubicBezTo>
                    <a:pt x="48" y="32"/>
                    <a:pt x="48" y="32"/>
                    <a:pt x="48" y="32"/>
                  </a:cubicBezTo>
                  <a:cubicBezTo>
                    <a:pt x="48" y="32"/>
                    <a:pt x="48" y="32"/>
                    <a:pt x="48" y="32"/>
                  </a:cubicBezTo>
                  <a:cubicBezTo>
                    <a:pt x="49" y="29"/>
                    <a:pt x="50" y="26"/>
                    <a:pt x="50" y="23"/>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sp>
          <p:nvSpPr>
            <p:cNvPr id="11" name="Freeform 1017"/>
            <p:cNvSpPr>
              <a:spLocks noChangeArrowheads="1"/>
            </p:cNvSpPr>
            <p:nvPr/>
          </p:nvSpPr>
          <p:spPr bwMode="auto">
            <a:xfrm>
              <a:off x="76200" y="376237"/>
              <a:ext cx="141288" cy="22225"/>
            </a:xfrm>
            <a:custGeom>
              <a:gdLst>
                <a:gd fmla="*/ 24 w 24" name="T0"/>
                <a:gd fmla="*/ 2 h 4" name="T1"/>
                <a:gd fmla="*/ 21 w 24" name="T2"/>
                <a:gd fmla="*/ 0 h 4" name="T3"/>
                <a:gd fmla="*/ 3 w 24" name="T4"/>
                <a:gd fmla="*/ 0 h 4" name="T5"/>
                <a:gd fmla="*/ 0 w 24" name="T6"/>
                <a:gd fmla="*/ 2 h 4" name="T7"/>
                <a:gd fmla="*/ 0 w 24" name="T8"/>
                <a:gd fmla="*/ 2 h 4" name="T9"/>
                <a:gd fmla="*/ 3 w 24" name="T10"/>
                <a:gd fmla="*/ 4 h 4" name="T11"/>
                <a:gd fmla="*/ 21 w 24" name="T12"/>
                <a:gd fmla="*/ 4 h 4" name="T13"/>
                <a:gd fmla="*/ 24 w 24" name="T14"/>
                <a:gd fmla="*/ 2 h 4"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4" name="T25"/>
                <a:gd fmla="*/ 24 w 24" name="T26"/>
                <a:gd fmla="*/ 4 h 4"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4" w="24">
                  <a:moveTo>
                    <a:pt x="24" y="2"/>
                  </a:moveTo>
                  <a:cubicBezTo>
                    <a:pt x="24" y="1"/>
                    <a:pt x="22" y="0"/>
                    <a:pt x="21" y="0"/>
                  </a:cubicBezTo>
                  <a:cubicBezTo>
                    <a:pt x="3" y="0"/>
                    <a:pt x="3" y="0"/>
                    <a:pt x="3" y="0"/>
                  </a:cubicBezTo>
                  <a:cubicBezTo>
                    <a:pt x="1" y="0"/>
                    <a:pt x="0" y="1"/>
                    <a:pt x="0" y="2"/>
                  </a:cubicBezTo>
                  <a:cubicBezTo>
                    <a:pt x="0" y="2"/>
                    <a:pt x="0" y="2"/>
                    <a:pt x="0" y="2"/>
                  </a:cubicBezTo>
                  <a:cubicBezTo>
                    <a:pt x="0" y="3"/>
                    <a:pt x="1" y="4"/>
                    <a:pt x="3" y="4"/>
                  </a:cubicBezTo>
                  <a:cubicBezTo>
                    <a:pt x="21" y="4"/>
                    <a:pt x="21" y="4"/>
                    <a:pt x="21" y="4"/>
                  </a:cubicBezTo>
                  <a:cubicBezTo>
                    <a:pt x="22" y="4"/>
                    <a:pt x="24" y="3"/>
                    <a:pt x="24" y="2"/>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sp>
          <p:nvSpPr>
            <p:cNvPr id="12" name="Freeform 1018"/>
            <p:cNvSpPr>
              <a:spLocks noChangeArrowheads="1"/>
            </p:cNvSpPr>
            <p:nvPr/>
          </p:nvSpPr>
          <p:spPr bwMode="auto">
            <a:xfrm>
              <a:off x="76200" y="415925"/>
              <a:ext cx="141288" cy="30163"/>
            </a:xfrm>
            <a:custGeom>
              <a:gdLst>
                <a:gd fmla="*/ 24 w 24" name="T0"/>
                <a:gd fmla="*/ 2 h 5" name="T1"/>
                <a:gd fmla="*/ 21 w 24" name="T2"/>
                <a:gd fmla="*/ 0 h 5" name="T3"/>
                <a:gd fmla="*/ 3 w 24" name="T4"/>
                <a:gd fmla="*/ 0 h 5" name="T5"/>
                <a:gd fmla="*/ 0 w 24" name="T6"/>
                <a:gd fmla="*/ 2 h 5" name="T7"/>
                <a:gd fmla="*/ 0 w 24" name="T8"/>
                <a:gd fmla="*/ 2 h 5" name="T9"/>
                <a:gd fmla="*/ 3 w 24" name="T10"/>
                <a:gd fmla="*/ 5 h 5" name="T11"/>
                <a:gd fmla="*/ 21 w 24" name="T12"/>
                <a:gd fmla="*/ 5 h 5" name="T13"/>
                <a:gd fmla="*/ 24 w 24" name="T14"/>
                <a:gd fmla="*/ 2 h 5"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5" name="T25"/>
                <a:gd fmla="*/ 24 w 24" name="T26"/>
                <a:gd fmla="*/ 5 h 5"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5" w="24">
                  <a:moveTo>
                    <a:pt x="24" y="2"/>
                  </a:moveTo>
                  <a:cubicBezTo>
                    <a:pt x="24" y="1"/>
                    <a:pt x="22" y="0"/>
                    <a:pt x="21" y="0"/>
                  </a:cubicBezTo>
                  <a:cubicBezTo>
                    <a:pt x="3" y="0"/>
                    <a:pt x="3" y="0"/>
                    <a:pt x="3" y="0"/>
                  </a:cubicBezTo>
                  <a:cubicBezTo>
                    <a:pt x="1" y="0"/>
                    <a:pt x="0" y="1"/>
                    <a:pt x="0" y="2"/>
                  </a:cubicBezTo>
                  <a:cubicBezTo>
                    <a:pt x="0" y="2"/>
                    <a:pt x="0" y="2"/>
                    <a:pt x="0" y="2"/>
                  </a:cubicBezTo>
                  <a:cubicBezTo>
                    <a:pt x="0" y="4"/>
                    <a:pt x="1" y="5"/>
                    <a:pt x="3" y="5"/>
                  </a:cubicBezTo>
                  <a:cubicBezTo>
                    <a:pt x="21" y="5"/>
                    <a:pt x="21" y="5"/>
                    <a:pt x="21" y="5"/>
                  </a:cubicBezTo>
                  <a:cubicBezTo>
                    <a:pt x="22" y="5"/>
                    <a:pt x="24" y="4"/>
                    <a:pt x="24" y="2"/>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grpSp>
      <p:sp>
        <p:nvSpPr>
          <p:cNvPr id="13" name="椭圆 50"/>
          <p:cNvSpPr>
            <a:spLocks noChangeArrowheads="1"/>
          </p:cNvSpPr>
          <p:nvPr/>
        </p:nvSpPr>
        <p:spPr bwMode="auto">
          <a:xfrm>
            <a:off x="3119825" y="1811118"/>
            <a:ext cx="1420004" cy="1420004"/>
          </a:xfrm>
          <a:prstGeom prst="ellipse">
            <a:avLst/>
          </a:prstGeom>
          <a:solidFill>
            <a:schemeClr val="accent2"/>
          </a:solidFill>
          <a:ln>
            <a:noFill/>
          </a:ln>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14" name="Freeform 1001"/>
          <p:cNvSpPr>
            <a:spLocks noChangeArrowheads="1" noEditPoints="1"/>
          </p:cNvSpPr>
          <p:nvPr/>
        </p:nvSpPr>
        <p:spPr bwMode="auto">
          <a:xfrm>
            <a:off x="3535306" y="2173107"/>
            <a:ext cx="570868" cy="633479"/>
          </a:xfrm>
          <a:custGeom>
            <a:gdLst>
              <a:gd fmla="*/ 56 w 84" name="T0"/>
              <a:gd fmla="*/ 32 h 93" name="T1"/>
              <a:gd fmla="*/ 64 w 84" name="T2"/>
              <a:gd fmla="*/ 14 h 93" name="T3"/>
              <a:gd fmla="*/ 67 w 84" name="T4"/>
              <a:gd fmla="*/ 12 h 93" name="T5"/>
              <a:gd fmla="*/ 65 w 84" name="T6"/>
              <a:gd fmla="*/ 10 h 93" name="T7"/>
              <a:gd fmla="*/ 65 w 84" name="T8"/>
              <a:gd fmla="*/ 10 h 93" name="T9"/>
              <a:gd fmla="*/ 64 w 84" name="T10"/>
              <a:gd fmla="*/ 10 h 93" name="T11"/>
              <a:gd fmla="*/ 63 w 84" name="T12"/>
              <a:gd fmla="*/ 12 h 93" name="T13"/>
              <a:gd fmla="*/ 45 w 84" name="T14"/>
              <a:gd fmla="*/ 28 h 93" name="T15"/>
              <a:gd fmla="*/ 41 w 84" name="T16"/>
              <a:gd fmla="*/ 28 h 93" name="T17"/>
              <a:gd fmla="*/ 40 w 84" name="T18"/>
              <a:gd fmla="*/ 28 h 93" name="T19"/>
              <a:gd fmla="*/ 19 w 84" name="T20"/>
              <a:gd fmla="*/ 2 h 93" name="T21"/>
              <a:gd fmla="*/ 15 w 84" name="T22"/>
              <a:gd fmla="*/ 2 h 93" name="T23"/>
              <a:gd fmla="*/ 17 w 84" name="T24"/>
              <a:gd fmla="*/ 4 h 93" name="T25"/>
              <a:gd fmla="*/ 34 w 84" name="T26"/>
              <a:gd fmla="*/ 29 h 93" name="T27"/>
              <a:gd fmla="*/ 5 w 84" name="T28"/>
              <a:gd fmla="*/ 32 h 93" name="T29"/>
              <a:gd fmla="*/ 0 w 84" name="T30"/>
              <a:gd fmla="*/ 87 h 93" name="T31"/>
              <a:gd fmla="*/ 7 w 84" name="T32"/>
              <a:gd fmla="*/ 92 h 93" name="T33"/>
              <a:gd fmla="*/ 17 w 84" name="T34"/>
              <a:gd fmla="*/ 93 h 93" name="T35"/>
              <a:gd fmla="*/ 67 w 84" name="T36"/>
              <a:gd fmla="*/ 92 h 93" name="T37"/>
              <a:gd fmla="*/ 78 w 84" name="T38"/>
              <a:gd fmla="*/ 93 h 93" name="T39"/>
              <a:gd fmla="*/ 79 w 84" name="T40"/>
              <a:gd fmla="*/ 92 h 93" name="T41"/>
              <a:gd fmla="*/ 84 w 84" name="T42"/>
              <a:gd fmla="*/ 37 h 93" name="T43"/>
              <a:gd fmla="*/ 71 w 84" name="T44"/>
              <a:gd fmla="*/ 80 h 93" name="T45"/>
              <a:gd fmla="*/ 13 w 84" name="T46"/>
              <a:gd fmla="*/ 88 h 93" name="T47"/>
              <a:gd fmla="*/ 4 w 84" name="T48"/>
              <a:gd fmla="*/ 44 h 93" name="T49"/>
              <a:gd fmla="*/ 63 w 84" name="T50"/>
              <a:gd fmla="*/ 36 h 93" name="T51"/>
              <a:gd fmla="*/ 71 w 84" name="T52"/>
              <a:gd fmla="*/ 80 h 93" name="T53"/>
              <a:gd fmla="*/ 74 w 84" name="T54"/>
              <a:gd fmla="*/ 51 h 93" name="T55"/>
              <a:gd fmla="*/ 80 w 84" name="T56"/>
              <a:gd fmla="*/ 51 h 93" name="T57"/>
              <a:gd fmla="*/ 77 w 84" name="T58"/>
              <a:gd fmla="*/ 46 h 93" name="T59"/>
              <a:gd fmla="*/ 77 w 84" name="T60"/>
              <a:gd fmla="*/ 39 h 93" name="T61"/>
              <a:gd fmla="*/ 77 w 84" name="T62"/>
              <a:gd fmla="*/ 46 h 93"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84" name="T96"/>
              <a:gd fmla="*/ 0 h 93" name="T97"/>
              <a:gd fmla="*/ 84 w 84" name="T98"/>
              <a:gd fmla="*/ 93 h 93"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93" w="84">
                <a:moveTo>
                  <a:pt x="79" y="32"/>
                </a:moveTo>
                <a:cubicBezTo>
                  <a:pt x="56" y="32"/>
                  <a:pt x="56" y="32"/>
                  <a:pt x="56" y="32"/>
                </a:cubicBezTo>
                <a:cubicBezTo>
                  <a:pt x="54" y="31"/>
                  <a:pt x="51" y="29"/>
                  <a:pt x="47" y="28"/>
                </a:cubicBezTo>
                <a:cubicBezTo>
                  <a:pt x="64" y="14"/>
                  <a:pt x="64" y="14"/>
                  <a:pt x="64" y="14"/>
                </a:cubicBezTo>
                <a:cubicBezTo>
                  <a:pt x="64" y="14"/>
                  <a:pt x="64" y="14"/>
                  <a:pt x="65" y="14"/>
                </a:cubicBezTo>
                <a:cubicBezTo>
                  <a:pt x="66" y="14"/>
                  <a:pt x="67" y="13"/>
                  <a:pt x="67" y="12"/>
                </a:cubicBezTo>
                <a:cubicBezTo>
                  <a:pt x="67" y="11"/>
                  <a:pt x="66" y="10"/>
                  <a:pt x="65" y="10"/>
                </a:cubicBezTo>
                <a:cubicBezTo>
                  <a:pt x="65" y="10"/>
                  <a:pt x="65" y="10"/>
                  <a:pt x="65" y="10"/>
                </a:cubicBezTo>
                <a:cubicBezTo>
                  <a:pt x="65" y="10"/>
                  <a:pt x="65" y="10"/>
                  <a:pt x="65" y="10"/>
                </a:cubicBezTo>
                <a:cubicBezTo>
                  <a:pt x="65" y="10"/>
                  <a:pt x="65" y="10"/>
                  <a:pt x="65" y="10"/>
                </a:cubicBezTo>
                <a:cubicBezTo>
                  <a:pt x="65" y="10"/>
                  <a:pt x="64" y="10"/>
                  <a:pt x="64" y="10"/>
                </a:cubicBezTo>
                <a:cubicBezTo>
                  <a:pt x="64" y="10"/>
                  <a:pt x="64" y="10"/>
                  <a:pt x="64" y="10"/>
                </a:cubicBezTo>
                <a:cubicBezTo>
                  <a:pt x="64" y="10"/>
                  <a:pt x="64" y="10"/>
                  <a:pt x="64" y="10"/>
                </a:cubicBezTo>
                <a:cubicBezTo>
                  <a:pt x="63" y="11"/>
                  <a:pt x="63" y="11"/>
                  <a:pt x="63" y="12"/>
                </a:cubicBezTo>
                <a:cubicBezTo>
                  <a:pt x="63" y="12"/>
                  <a:pt x="63" y="13"/>
                  <a:pt x="63" y="13"/>
                </a:cubicBezTo>
                <a:cubicBezTo>
                  <a:pt x="45" y="28"/>
                  <a:pt x="45" y="28"/>
                  <a:pt x="45" y="28"/>
                </a:cubicBezTo>
                <a:cubicBezTo>
                  <a:pt x="44" y="28"/>
                  <a:pt x="43" y="28"/>
                  <a:pt x="41" y="28"/>
                </a:cubicBezTo>
                <a:cubicBezTo>
                  <a:pt x="41" y="28"/>
                  <a:pt x="41" y="28"/>
                  <a:pt x="41" y="28"/>
                </a:cubicBezTo>
                <a:cubicBezTo>
                  <a:pt x="41" y="28"/>
                  <a:pt x="41" y="28"/>
                  <a:pt x="40" y="28"/>
                </a:cubicBezTo>
                <a:cubicBezTo>
                  <a:pt x="40" y="28"/>
                  <a:pt x="40" y="28"/>
                  <a:pt x="40" y="28"/>
                </a:cubicBezTo>
                <a:cubicBezTo>
                  <a:pt x="18" y="3"/>
                  <a:pt x="18" y="3"/>
                  <a:pt x="18" y="3"/>
                </a:cubicBezTo>
                <a:cubicBezTo>
                  <a:pt x="18" y="3"/>
                  <a:pt x="19" y="3"/>
                  <a:pt x="19" y="2"/>
                </a:cubicBezTo>
                <a:cubicBezTo>
                  <a:pt x="19" y="1"/>
                  <a:pt x="18" y="0"/>
                  <a:pt x="17" y="0"/>
                </a:cubicBezTo>
                <a:cubicBezTo>
                  <a:pt x="16" y="0"/>
                  <a:pt x="15" y="1"/>
                  <a:pt x="15" y="2"/>
                </a:cubicBezTo>
                <a:cubicBezTo>
                  <a:pt x="15" y="3"/>
                  <a:pt x="16" y="4"/>
                  <a:pt x="17" y="4"/>
                </a:cubicBezTo>
                <a:cubicBezTo>
                  <a:pt x="17" y="4"/>
                  <a:pt x="17" y="4"/>
                  <a:pt x="17" y="4"/>
                </a:cubicBezTo>
                <a:cubicBezTo>
                  <a:pt x="38" y="28"/>
                  <a:pt x="38" y="28"/>
                  <a:pt x="38" y="28"/>
                </a:cubicBezTo>
                <a:cubicBezTo>
                  <a:pt x="36" y="28"/>
                  <a:pt x="35" y="28"/>
                  <a:pt x="34" y="29"/>
                </a:cubicBezTo>
                <a:cubicBezTo>
                  <a:pt x="31" y="30"/>
                  <a:pt x="28" y="31"/>
                  <a:pt x="27" y="32"/>
                </a:cubicBezTo>
                <a:cubicBezTo>
                  <a:pt x="5" y="32"/>
                  <a:pt x="5" y="32"/>
                  <a:pt x="5" y="32"/>
                </a:cubicBezTo>
                <a:cubicBezTo>
                  <a:pt x="3" y="32"/>
                  <a:pt x="0" y="34"/>
                  <a:pt x="0" y="37"/>
                </a:cubicBezTo>
                <a:cubicBezTo>
                  <a:pt x="0" y="87"/>
                  <a:pt x="0" y="87"/>
                  <a:pt x="0" y="87"/>
                </a:cubicBezTo>
                <a:cubicBezTo>
                  <a:pt x="0" y="90"/>
                  <a:pt x="3" y="92"/>
                  <a:pt x="5" y="92"/>
                </a:cubicBezTo>
                <a:cubicBezTo>
                  <a:pt x="7" y="92"/>
                  <a:pt x="7" y="92"/>
                  <a:pt x="7" y="92"/>
                </a:cubicBezTo>
                <a:cubicBezTo>
                  <a:pt x="7" y="93"/>
                  <a:pt x="7" y="93"/>
                  <a:pt x="7" y="93"/>
                </a:cubicBezTo>
                <a:cubicBezTo>
                  <a:pt x="17" y="93"/>
                  <a:pt x="17" y="93"/>
                  <a:pt x="17" y="93"/>
                </a:cubicBezTo>
                <a:cubicBezTo>
                  <a:pt x="17" y="92"/>
                  <a:pt x="17" y="92"/>
                  <a:pt x="17" y="92"/>
                </a:cubicBezTo>
                <a:cubicBezTo>
                  <a:pt x="67" y="92"/>
                  <a:pt x="67" y="92"/>
                  <a:pt x="67" y="92"/>
                </a:cubicBezTo>
                <a:cubicBezTo>
                  <a:pt x="67" y="93"/>
                  <a:pt x="67" y="93"/>
                  <a:pt x="67" y="93"/>
                </a:cubicBezTo>
                <a:cubicBezTo>
                  <a:pt x="78" y="93"/>
                  <a:pt x="78" y="93"/>
                  <a:pt x="78" y="93"/>
                </a:cubicBezTo>
                <a:cubicBezTo>
                  <a:pt x="78" y="92"/>
                  <a:pt x="78" y="92"/>
                  <a:pt x="78" y="92"/>
                </a:cubicBezTo>
                <a:cubicBezTo>
                  <a:pt x="79" y="92"/>
                  <a:pt x="79" y="92"/>
                  <a:pt x="79" y="92"/>
                </a:cubicBezTo>
                <a:cubicBezTo>
                  <a:pt x="82" y="92"/>
                  <a:pt x="84" y="90"/>
                  <a:pt x="84" y="87"/>
                </a:cubicBezTo>
                <a:cubicBezTo>
                  <a:pt x="84" y="37"/>
                  <a:pt x="84" y="37"/>
                  <a:pt x="84" y="37"/>
                </a:cubicBezTo>
                <a:cubicBezTo>
                  <a:pt x="84" y="34"/>
                  <a:pt x="82" y="32"/>
                  <a:pt x="79" y="32"/>
                </a:cubicBezTo>
                <a:close/>
                <a:moveTo>
                  <a:pt x="71" y="80"/>
                </a:moveTo>
                <a:cubicBezTo>
                  <a:pt x="71" y="84"/>
                  <a:pt x="67" y="88"/>
                  <a:pt x="63" y="88"/>
                </a:cubicBezTo>
                <a:cubicBezTo>
                  <a:pt x="13" y="88"/>
                  <a:pt x="13" y="88"/>
                  <a:pt x="13" y="88"/>
                </a:cubicBezTo>
                <a:cubicBezTo>
                  <a:pt x="8" y="88"/>
                  <a:pt x="4" y="84"/>
                  <a:pt x="4" y="80"/>
                </a:cubicBezTo>
                <a:cubicBezTo>
                  <a:pt x="4" y="44"/>
                  <a:pt x="4" y="44"/>
                  <a:pt x="4" y="44"/>
                </a:cubicBezTo>
                <a:cubicBezTo>
                  <a:pt x="4" y="39"/>
                  <a:pt x="8" y="36"/>
                  <a:pt x="13" y="36"/>
                </a:cubicBezTo>
                <a:cubicBezTo>
                  <a:pt x="63" y="36"/>
                  <a:pt x="63" y="36"/>
                  <a:pt x="63" y="36"/>
                </a:cubicBezTo>
                <a:cubicBezTo>
                  <a:pt x="67" y="36"/>
                  <a:pt x="71" y="39"/>
                  <a:pt x="71" y="44"/>
                </a:cubicBezTo>
                <a:lnTo>
                  <a:pt x="71" y="80"/>
                </a:lnTo>
                <a:close/>
                <a:moveTo>
                  <a:pt x="77" y="54"/>
                </a:moveTo>
                <a:cubicBezTo>
                  <a:pt x="75" y="54"/>
                  <a:pt x="74" y="52"/>
                  <a:pt x="74" y="51"/>
                </a:cubicBezTo>
                <a:cubicBezTo>
                  <a:pt x="74" y="49"/>
                  <a:pt x="75" y="47"/>
                  <a:pt x="77" y="47"/>
                </a:cubicBezTo>
                <a:cubicBezTo>
                  <a:pt x="79" y="47"/>
                  <a:pt x="80" y="49"/>
                  <a:pt x="80" y="51"/>
                </a:cubicBezTo>
                <a:cubicBezTo>
                  <a:pt x="80" y="52"/>
                  <a:pt x="79" y="54"/>
                  <a:pt x="77" y="54"/>
                </a:cubicBezTo>
                <a:close/>
                <a:moveTo>
                  <a:pt x="77" y="46"/>
                </a:moveTo>
                <a:cubicBezTo>
                  <a:pt x="75" y="46"/>
                  <a:pt x="74" y="44"/>
                  <a:pt x="74" y="43"/>
                </a:cubicBezTo>
                <a:cubicBezTo>
                  <a:pt x="74" y="41"/>
                  <a:pt x="75" y="39"/>
                  <a:pt x="77" y="39"/>
                </a:cubicBezTo>
                <a:cubicBezTo>
                  <a:pt x="79" y="39"/>
                  <a:pt x="80" y="41"/>
                  <a:pt x="80" y="43"/>
                </a:cubicBezTo>
                <a:cubicBezTo>
                  <a:pt x="80" y="44"/>
                  <a:pt x="79" y="46"/>
                  <a:pt x="77" y="46"/>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sz="1200">
              <a:solidFill>
                <a:schemeClr val="tx1">
                  <a:lumMod val="65000"/>
                  <a:lumOff val="35000"/>
                </a:schemeClr>
              </a:solidFill>
              <a:latin charset="0" pitchFamily="34" typeface="Calibri"/>
              <a:sym charset="-122" pitchFamily="2" typeface="宋体"/>
            </a:endParaRPr>
          </a:p>
        </p:txBody>
      </p:sp>
      <p:sp>
        <p:nvSpPr>
          <p:cNvPr id="15" name="椭圆 53"/>
          <p:cNvSpPr>
            <a:spLocks noChangeArrowheads="1"/>
          </p:cNvSpPr>
          <p:nvPr/>
        </p:nvSpPr>
        <p:spPr bwMode="auto">
          <a:xfrm>
            <a:off x="5166029" y="1811118"/>
            <a:ext cx="1421846" cy="1420004"/>
          </a:xfrm>
          <a:prstGeom prst="ellipse">
            <a:avLst/>
          </a:prstGeom>
          <a:solidFill>
            <a:schemeClr val="accent1"/>
          </a:solidFill>
          <a:ln>
            <a:noFill/>
          </a:ln>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grpSp>
        <p:nvGrpSpPr>
          <p:cNvPr id="16" name="Group 17"/>
          <p:cNvGrpSpPr/>
          <p:nvPr/>
        </p:nvGrpSpPr>
        <p:grpSpPr>
          <a:xfrm>
            <a:off x="5582807" y="2262388"/>
            <a:ext cx="442535" cy="570869"/>
            <a:chExt cx="381000" cy="492126"/>
          </a:xfrm>
        </p:grpSpPr>
        <p:sp>
          <p:nvSpPr>
            <p:cNvPr id="17" name="Freeform 1011"/>
            <p:cNvSpPr>
              <a:spLocks noChangeArrowheads="1"/>
            </p:cNvSpPr>
            <p:nvPr/>
          </p:nvSpPr>
          <p:spPr bwMode="auto">
            <a:xfrm>
              <a:off x="182562" y="0"/>
              <a:ext cx="46038" cy="111125"/>
            </a:xfrm>
            <a:custGeom>
              <a:gdLst>
                <a:gd fmla="*/ 8 w 8" name="T0"/>
                <a:gd fmla="*/ 15 h 19" name="T1"/>
                <a:gd fmla="*/ 4 w 8" name="T2"/>
                <a:gd fmla="*/ 19 h 19" name="T3"/>
                <a:gd fmla="*/ 4 w 8" name="T4"/>
                <a:gd fmla="*/ 19 h 19" name="T5"/>
                <a:gd fmla="*/ 0 w 8" name="T6"/>
                <a:gd fmla="*/ 15 h 19" name="T7"/>
                <a:gd fmla="*/ 0 w 8" name="T8"/>
                <a:gd fmla="*/ 5 h 19" name="T9"/>
                <a:gd fmla="*/ 4 w 8" name="T10"/>
                <a:gd fmla="*/ 0 h 19" name="T11"/>
                <a:gd fmla="*/ 4 w 8" name="T12"/>
                <a:gd fmla="*/ 0 h 19" name="T13"/>
                <a:gd fmla="*/ 8 w 8" name="T14"/>
                <a:gd fmla="*/ 5 h 19" name="T15"/>
                <a:gd fmla="*/ 8 w 8" name="T16"/>
                <a:gd fmla="*/ 15 h 1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8" name="T27"/>
                <a:gd fmla="*/ 0 h 19" name="T28"/>
                <a:gd fmla="*/ 8 w 8" name="T29"/>
                <a:gd fmla="*/ 19 h 19"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9" w="8">
                  <a:moveTo>
                    <a:pt x="8" y="15"/>
                  </a:moveTo>
                  <a:cubicBezTo>
                    <a:pt x="8" y="17"/>
                    <a:pt x="6"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6" y="0"/>
                    <a:pt x="8" y="2"/>
                    <a:pt x="8" y="5"/>
                  </a:cubicBezTo>
                  <a:lnTo>
                    <a:pt x="8" y="15"/>
                  </a:ln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sz="1200">
                <a:solidFill>
                  <a:schemeClr val="tx1">
                    <a:lumMod val="65000"/>
                    <a:lumOff val="35000"/>
                  </a:schemeClr>
                </a:solidFill>
                <a:latin charset="0" pitchFamily="34" typeface="Calibri"/>
                <a:sym charset="-122" pitchFamily="2" typeface="宋体"/>
              </a:endParaRPr>
            </a:p>
          </p:txBody>
        </p:sp>
        <p:sp>
          <p:nvSpPr>
            <p:cNvPr id="18" name="Freeform 1012"/>
            <p:cNvSpPr>
              <a:spLocks noChangeArrowheads="1"/>
            </p:cNvSpPr>
            <p:nvPr/>
          </p:nvSpPr>
          <p:spPr bwMode="auto">
            <a:xfrm>
              <a:off x="293687" y="0"/>
              <a:ext cx="52388" cy="111125"/>
            </a:xfrm>
            <a:custGeom>
              <a:gdLst>
                <a:gd fmla="*/ 9 w 9" name="T0"/>
                <a:gd fmla="*/ 15 h 19" name="T1"/>
                <a:gd fmla="*/ 4 w 9" name="T2"/>
                <a:gd fmla="*/ 19 h 19" name="T3"/>
                <a:gd fmla="*/ 4 w 9" name="T4"/>
                <a:gd fmla="*/ 19 h 19" name="T5"/>
                <a:gd fmla="*/ 0 w 9" name="T6"/>
                <a:gd fmla="*/ 15 h 19" name="T7"/>
                <a:gd fmla="*/ 0 w 9" name="T8"/>
                <a:gd fmla="*/ 5 h 19" name="T9"/>
                <a:gd fmla="*/ 4 w 9" name="T10"/>
                <a:gd fmla="*/ 0 h 19" name="T11"/>
                <a:gd fmla="*/ 4 w 9" name="T12"/>
                <a:gd fmla="*/ 0 h 19" name="T13"/>
                <a:gd fmla="*/ 9 w 9" name="T14"/>
                <a:gd fmla="*/ 5 h 19" name="T15"/>
                <a:gd fmla="*/ 9 w 9" name="T16"/>
                <a:gd fmla="*/ 15 h 1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9" name="T27"/>
                <a:gd fmla="*/ 0 h 19" name="T28"/>
                <a:gd fmla="*/ 9 w 9" name="T29"/>
                <a:gd fmla="*/ 19 h 19"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9" w="9">
                  <a:moveTo>
                    <a:pt x="9" y="15"/>
                  </a:moveTo>
                  <a:cubicBezTo>
                    <a:pt x="9" y="17"/>
                    <a:pt x="7"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7" y="0"/>
                    <a:pt x="9" y="2"/>
                    <a:pt x="9" y="5"/>
                  </a:cubicBezTo>
                  <a:lnTo>
                    <a:pt x="9" y="15"/>
                  </a:ln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sz="1200">
                <a:solidFill>
                  <a:schemeClr val="tx1">
                    <a:lumMod val="65000"/>
                    <a:lumOff val="35000"/>
                  </a:schemeClr>
                </a:solidFill>
                <a:latin charset="0" pitchFamily="34" typeface="Calibri"/>
                <a:sym charset="-122" pitchFamily="2" typeface="宋体"/>
              </a:endParaRPr>
            </a:p>
          </p:txBody>
        </p:sp>
        <p:sp>
          <p:nvSpPr>
            <p:cNvPr id="19" name="Freeform 1013"/>
            <p:cNvSpPr>
              <a:spLocks noChangeArrowheads="1"/>
            </p:cNvSpPr>
            <p:nvPr/>
          </p:nvSpPr>
          <p:spPr bwMode="auto">
            <a:xfrm>
              <a:off x="147637" y="134938"/>
              <a:ext cx="233363" cy="204788"/>
            </a:xfrm>
            <a:custGeom>
              <a:gdLst>
                <a:gd fmla="*/ 35 w 40" name="T0"/>
                <a:gd fmla="*/ 0 h 35" name="T1"/>
                <a:gd fmla="*/ 5 w 40" name="T2"/>
                <a:gd fmla="*/ 0 h 35" name="T3"/>
                <a:gd fmla="*/ 0 w 40" name="T4"/>
                <a:gd fmla="*/ 0 h 35" name="T5"/>
                <a:gd fmla="*/ 0 w 40" name="T6"/>
                <a:gd fmla="*/ 4 h 35" name="T7"/>
                <a:gd fmla="*/ 0 w 40" name="T8"/>
                <a:gd fmla="*/ 10 h 35" name="T9"/>
                <a:gd fmla="*/ 0 w 40" name="T10"/>
                <a:gd fmla="*/ 27 h 35" name="T11"/>
                <a:gd fmla="*/ 5 w 40" name="T12"/>
                <a:gd fmla="*/ 31 h 35" name="T13"/>
                <a:gd fmla="*/ 12 w 40" name="T14"/>
                <a:gd fmla="*/ 31 h 35" name="T15"/>
                <a:gd fmla="*/ 16 w 40" name="T16"/>
                <a:gd fmla="*/ 35 h 35" name="T17"/>
                <a:gd fmla="*/ 25 w 40" name="T18"/>
                <a:gd fmla="*/ 35 h 35" name="T19"/>
                <a:gd fmla="*/ 29 w 40" name="T20"/>
                <a:gd fmla="*/ 31 h 35" name="T21"/>
                <a:gd fmla="*/ 35 w 40" name="T22"/>
                <a:gd fmla="*/ 31 h 35" name="T23"/>
                <a:gd fmla="*/ 40 w 40" name="T24"/>
                <a:gd fmla="*/ 27 h 35" name="T25"/>
                <a:gd fmla="*/ 40 w 40" name="T26"/>
                <a:gd fmla="*/ 10 h 35" name="T27"/>
                <a:gd fmla="*/ 40 w 40" name="T28"/>
                <a:gd fmla="*/ 4 h 35" name="T29"/>
                <a:gd fmla="*/ 40 w 40" name="T30"/>
                <a:gd fmla="*/ 0 h 35" name="T31"/>
                <a:gd fmla="*/ 35 w 40" name="T32"/>
                <a:gd fmla="*/ 0 h 3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40" name="T51"/>
                <a:gd fmla="*/ 0 h 35" name="T52"/>
                <a:gd fmla="*/ 40 w 40" name="T53"/>
                <a:gd fmla="*/ 35 h 3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35" w="40">
                  <a:moveTo>
                    <a:pt x="35" y="0"/>
                  </a:moveTo>
                  <a:cubicBezTo>
                    <a:pt x="5" y="0"/>
                    <a:pt x="5" y="0"/>
                    <a:pt x="5" y="0"/>
                  </a:cubicBezTo>
                  <a:cubicBezTo>
                    <a:pt x="0" y="0"/>
                    <a:pt x="0" y="0"/>
                    <a:pt x="0" y="0"/>
                  </a:cubicBezTo>
                  <a:cubicBezTo>
                    <a:pt x="0" y="4"/>
                    <a:pt x="0" y="4"/>
                    <a:pt x="0" y="4"/>
                  </a:cubicBezTo>
                  <a:cubicBezTo>
                    <a:pt x="0" y="10"/>
                    <a:pt x="0" y="10"/>
                    <a:pt x="0" y="10"/>
                  </a:cubicBezTo>
                  <a:cubicBezTo>
                    <a:pt x="0" y="27"/>
                    <a:pt x="0" y="27"/>
                    <a:pt x="0" y="27"/>
                  </a:cubicBezTo>
                  <a:cubicBezTo>
                    <a:pt x="0" y="29"/>
                    <a:pt x="2" y="31"/>
                    <a:pt x="5" y="31"/>
                  </a:cubicBezTo>
                  <a:cubicBezTo>
                    <a:pt x="12" y="31"/>
                    <a:pt x="12" y="31"/>
                    <a:pt x="12" y="31"/>
                  </a:cubicBezTo>
                  <a:cubicBezTo>
                    <a:pt x="12" y="33"/>
                    <a:pt x="14" y="35"/>
                    <a:pt x="16" y="35"/>
                  </a:cubicBezTo>
                  <a:cubicBezTo>
                    <a:pt x="25" y="35"/>
                    <a:pt x="25" y="35"/>
                    <a:pt x="25" y="35"/>
                  </a:cubicBezTo>
                  <a:cubicBezTo>
                    <a:pt x="27" y="35"/>
                    <a:pt x="29" y="33"/>
                    <a:pt x="29" y="31"/>
                  </a:cubicBezTo>
                  <a:cubicBezTo>
                    <a:pt x="35" y="31"/>
                    <a:pt x="35" y="31"/>
                    <a:pt x="35" y="31"/>
                  </a:cubicBezTo>
                  <a:cubicBezTo>
                    <a:pt x="38" y="31"/>
                    <a:pt x="40" y="29"/>
                    <a:pt x="40" y="27"/>
                  </a:cubicBezTo>
                  <a:cubicBezTo>
                    <a:pt x="40" y="10"/>
                    <a:pt x="40" y="10"/>
                    <a:pt x="40" y="10"/>
                  </a:cubicBezTo>
                  <a:cubicBezTo>
                    <a:pt x="40" y="4"/>
                    <a:pt x="40" y="4"/>
                    <a:pt x="40" y="4"/>
                  </a:cubicBezTo>
                  <a:cubicBezTo>
                    <a:pt x="40" y="0"/>
                    <a:pt x="40" y="0"/>
                    <a:pt x="40" y="0"/>
                  </a:cubicBezTo>
                  <a:lnTo>
                    <a:pt x="35" y="0"/>
                  </a:ln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sz="1200">
                <a:solidFill>
                  <a:schemeClr val="tx1">
                    <a:lumMod val="65000"/>
                    <a:lumOff val="35000"/>
                  </a:schemeClr>
                </a:solidFill>
                <a:latin charset="0" pitchFamily="34" typeface="Calibri"/>
                <a:sym charset="-122" pitchFamily="2" typeface="宋体"/>
              </a:endParaRPr>
            </a:p>
          </p:txBody>
        </p:sp>
        <p:sp>
          <p:nvSpPr>
            <p:cNvPr id="20" name="Freeform 1014"/>
            <p:cNvSpPr>
              <a:spLocks noChangeArrowheads="1"/>
            </p:cNvSpPr>
            <p:nvPr/>
          </p:nvSpPr>
          <p:spPr bwMode="auto">
            <a:xfrm>
              <a:off x="0" y="334963"/>
              <a:ext cx="280988" cy="157163"/>
            </a:xfrm>
            <a:custGeom>
              <a:gdLst>
                <a:gd fmla="*/ 45 w 48" name="T0"/>
                <a:gd fmla="*/ 2 h 27" name="T1"/>
                <a:gd fmla="*/ 43 w 48" name="T2"/>
                <a:gd fmla="*/ 5 h 27" name="T3"/>
                <a:gd fmla="*/ 43 w 48" name="T4"/>
                <a:gd fmla="*/ 13 h 27" name="T5"/>
                <a:gd fmla="*/ 35 w 48" name="T6"/>
                <a:gd fmla="*/ 21 h 27" name="T7"/>
                <a:gd fmla="*/ 27 w 48" name="T8"/>
                <a:gd fmla="*/ 13 h 27" name="T9"/>
                <a:gd fmla="*/ 13 w 48" name="T10"/>
                <a:gd fmla="*/ 0 h 27" name="T11"/>
                <a:gd fmla="*/ 0 w 48" name="T12"/>
                <a:gd fmla="*/ 13 h 27" name="T13"/>
                <a:gd fmla="*/ 3 w 48" name="T14"/>
                <a:gd fmla="*/ 16 h 27" name="T15"/>
                <a:gd fmla="*/ 6 w 48" name="T16"/>
                <a:gd fmla="*/ 13 h 27" name="T17"/>
                <a:gd fmla="*/ 13 w 48" name="T18"/>
                <a:gd fmla="*/ 5 h 27" name="T19"/>
                <a:gd fmla="*/ 21 w 48" name="T20"/>
                <a:gd fmla="*/ 13 h 27" name="T21"/>
                <a:gd fmla="*/ 35 w 48" name="T22"/>
                <a:gd fmla="*/ 27 h 27" name="T23"/>
                <a:gd fmla="*/ 48 w 48" name="T24"/>
                <a:gd fmla="*/ 13 h 27" name="T25"/>
                <a:gd fmla="*/ 48 w 48" name="T26"/>
                <a:gd fmla="*/ 5 h 27" name="T27"/>
                <a:gd fmla="*/ 45 w 48" name="T28"/>
                <a:gd fmla="*/ 2 h 27"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48" name="T45"/>
                <a:gd fmla="*/ 0 h 27" name="T46"/>
                <a:gd fmla="*/ 48 w 48" name="T47"/>
                <a:gd fmla="*/ 27 h 27"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7" w="48">
                  <a:moveTo>
                    <a:pt x="45" y="2"/>
                  </a:moveTo>
                  <a:cubicBezTo>
                    <a:pt x="44" y="2"/>
                    <a:pt x="43" y="3"/>
                    <a:pt x="43" y="5"/>
                  </a:cubicBezTo>
                  <a:cubicBezTo>
                    <a:pt x="43" y="13"/>
                    <a:pt x="43" y="13"/>
                    <a:pt x="43" y="13"/>
                  </a:cubicBezTo>
                  <a:cubicBezTo>
                    <a:pt x="43" y="18"/>
                    <a:pt x="39" y="21"/>
                    <a:pt x="35" y="21"/>
                  </a:cubicBezTo>
                  <a:cubicBezTo>
                    <a:pt x="30" y="21"/>
                    <a:pt x="27" y="18"/>
                    <a:pt x="27" y="13"/>
                  </a:cubicBezTo>
                  <a:cubicBezTo>
                    <a:pt x="27" y="6"/>
                    <a:pt x="21" y="0"/>
                    <a:pt x="13" y="0"/>
                  </a:cubicBezTo>
                  <a:cubicBezTo>
                    <a:pt x="6" y="0"/>
                    <a:pt x="0" y="6"/>
                    <a:pt x="0" y="13"/>
                  </a:cubicBezTo>
                  <a:cubicBezTo>
                    <a:pt x="0" y="15"/>
                    <a:pt x="1" y="16"/>
                    <a:pt x="3" y="16"/>
                  </a:cubicBezTo>
                  <a:cubicBezTo>
                    <a:pt x="4" y="16"/>
                    <a:pt x="6" y="15"/>
                    <a:pt x="6" y="13"/>
                  </a:cubicBezTo>
                  <a:cubicBezTo>
                    <a:pt x="6" y="9"/>
                    <a:pt x="9" y="5"/>
                    <a:pt x="13" y="5"/>
                  </a:cubicBezTo>
                  <a:cubicBezTo>
                    <a:pt x="18" y="5"/>
                    <a:pt x="21" y="9"/>
                    <a:pt x="21" y="13"/>
                  </a:cubicBezTo>
                  <a:cubicBezTo>
                    <a:pt x="21" y="21"/>
                    <a:pt x="27" y="27"/>
                    <a:pt x="35" y="27"/>
                  </a:cubicBezTo>
                  <a:cubicBezTo>
                    <a:pt x="42" y="27"/>
                    <a:pt x="48" y="21"/>
                    <a:pt x="48" y="13"/>
                  </a:cubicBezTo>
                  <a:cubicBezTo>
                    <a:pt x="48" y="5"/>
                    <a:pt x="48" y="5"/>
                    <a:pt x="48" y="5"/>
                  </a:cubicBezTo>
                  <a:cubicBezTo>
                    <a:pt x="48" y="3"/>
                    <a:pt x="47" y="2"/>
                    <a:pt x="45" y="2"/>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sz="1200">
                <a:solidFill>
                  <a:schemeClr val="tx1">
                    <a:lumMod val="65000"/>
                    <a:lumOff val="35000"/>
                  </a:schemeClr>
                </a:solidFill>
                <a:latin charset="0" pitchFamily="34" typeface="Calibri"/>
                <a:sym charset="-122" pitchFamily="2" typeface="宋体"/>
              </a:endParaRPr>
            </a:p>
          </p:txBody>
        </p:sp>
      </p:grpSp>
      <p:sp>
        <p:nvSpPr>
          <p:cNvPr id="21" name="椭圆 60"/>
          <p:cNvSpPr>
            <a:spLocks noChangeArrowheads="1"/>
          </p:cNvSpPr>
          <p:nvPr/>
        </p:nvSpPr>
        <p:spPr bwMode="auto">
          <a:xfrm>
            <a:off x="7214077" y="1790857"/>
            <a:ext cx="1420004" cy="1420004"/>
          </a:xfrm>
          <a:prstGeom prst="ellipse">
            <a:avLst/>
          </a:prstGeom>
          <a:solidFill>
            <a:schemeClr val="accent2"/>
          </a:solidFill>
          <a:ln>
            <a:noFill/>
          </a:ln>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22" name="Freeform 1015"/>
          <p:cNvSpPr>
            <a:spLocks noChangeArrowheads="1"/>
          </p:cNvSpPr>
          <p:nvPr/>
        </p:nvSpPr>
        <p:spPr bwMode="auto">
          <a:xfrm>
            <a:off x="7652178" y="2325854"/>
            <a:ext cx="530354" cy="482475"/>
          </a:xfrm>
          <a:custGeom>
            <a:gdLst>
              <a:gd fmla="*/ 1 w 78" name="T0"/>
              <a:gd fmla="*/ 69 h 71" name="T1"/>
              <a:gd fmla="*/ 5 w 78" name="T2"/>
              <a:gd fmla="*/ 70 h 71" name="T3"/>
              <a:gd fmla="*/ 14 w 78" name="T4"/>
              <a:gd fmla="*/ 55 h 71" name="T5"/>
              <a:gd fmla="*/ 49 w 78" name="T6"/>
              <a:gd fmla="*/ 48 h 71" name="T7"/>
              <a:gd fmla="*/ 78 w 78" name="T8"/>
              <a:gd fmla="*/ 0 h 71" name="T9"/>
              <a:gd fmla="*/ 10 w 78" name="T10"/>
              <a:gd fmla="*/ 53 h 71" name="T11"/>
              <a:gd fmla="*/ 42 w 78" name="T12"/>
              <a:gd fmla="*/ 21 h 71" name="T13"/>
              <a:gd fmla="*/ 1 w 78" name="T14"/>
              <a:gd fmla="*/ 69 h 71" name="T15"/>
              <a:gd fmla="*/ 0 60000 65536" name="T16"/>
              <a:gd fmla="*/ 0 60000 65536" name="T17"/>
              <a:gd fmla="*/ 0 60000 65536" name="T18"/>
              <a:gd fmla="*/ 0 60000 65536" name="T19"/>
              <a:gd fmla="*/ 0 60000 65536" name="T20"/>
              <a:gd fmla="*/ 0 60000 65536" name="T21"/>
              <a:gd fmla="*/ 0 60000 65536" name="T22"/>
              <a:gd fmla="*/ 0 60000 65536" name="T23"/>
              <a:gd fmla="*/ 0 w 78" name="T24"/>
              <a:gd fmla="*/ 0 h 71" name="T25"/>
              <a:gd fmla="*/ 78 w 78" name="T26"/>
              <a:gd fmla="*/ 71 h 71"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71" w="78">
                <a:moveTo>
                  <a:pt x="1" y="69"/>
                </a:moveTo>
                <a:cubicBezTo>
                  <a:pt x="1" y="69"/>
                  <a:pt x="0" y="71"/>
                  <a:pt x="5" y="70"/>
                </a:cubicBezTo>
                <a:cubicBezTo>
                  <a:pt x="4" y="67"/>
                  <a:pt x="14" y="55"/>
                  <a:pt x="14" y="55"/>
                </a:cubicBezTo>
                <a:cubicBezTo>
                  <a:pt x="14" y="55"/>
                  <a:pt x="32" y="67"/>
                  <a:pt x="49" y="48"/>
                </a:cubicBezTo>
                <a:cubicBezTo>
                  <a:pt x="66" y="29"/>
                  <a:pt x="54" y="13"/>
                  <a:pt x="78" y="0"/>
                </a:cubicBezTo>
                <a:cubicBezTo>
                  <a:pt x="21" y="12"/>
                  <a:pt x="9" y="30"/>
                  <a:pt x="10" y="53"/>
                </a:cubicBezTo>
                <a:cubicBezTo>
                  <a:pt x="15" y="42"/>
                  <a:pt x="29" y="27"/>
                  <a:pt x="42" y="21"/>
                </a:cubicBezTo>
                <a:cubicBezTo>
                  <a:pt x="21" y="36"/>
                  <a:pt x="7" y="58"/>
                  <a:pt x="1" y="69"/>
                </a:cubicBez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sp>
        <p:nvSpPr>
          <p:cNvPr id="23" name="椭圆 63"/>
          <p:cNvSpPr>
            <a:spLocks noChangeArrowheads="1"/>
          </p:cNvSpPr>
          <p:nvPr/>
        </p:nvSpPr>
        <p:spPr bwMode="auto">
          <a:xfrm>
            <a:off x="9260280" y="1811118"/>
            <a:ext cx="1420004" cy="1420004"/>
          </a:xfrm>
          <a:prstGeom prst="ellipse">
            <a:avLst/>
          </a:prstGeom>
          <a:solidFill>
            <a:schemeClr val="accent1"/>
          </a:solidFill>
          <a:ln>
            <a:noFill/>
          </a:ln>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grpSp>
        <p:nvGrpSpPr>
          <p:cNvPr id="24" name="Group 27"/>
          <p:cNvGrpSpPr/>
          <p:nvPr/>
        </p:nvGrpSpPr>
        <p:grpSpPr>
          <a:xfrm>
            <a:off x="9726607" y="2347843"/>
            <a:ext cx="481864" cy="352005"/>
            <a:chExt cx="685800" cy="400050"/>
          </a:xfrm>
        </p:grpSpPr>
        <p:sp>
          <p:nvSpPr>
            <p:cNvPr id="25" name="Freeform 8"/>
            <p:cNvSpPr>
              <a:spLocks noChangeArrowheads="1"/>
            </p:cNvSpPr>
            <p:nvPr/>
          </p:nvSpPr>
          <p:spPr bwMode="auto">
            <a:xfrm>
              <a:off x="0" y="365125"/>
              <a:ext cx="685800" cy="34925"/>
            </a:xfrm>
            <a:custGeom>
              <a:gdLst>
                <a:gd fmla="*/ 117 w 117" name="T0"/>
                <a:gd fmla="*/ 5 h 6" name="T1"/>
                <a:gd fmla="*/ 115 w 117" name="T2"/>
                <a:gd fmla="*/ 6 h 6" name="T3"/>
                <a:gd fmla="*/ 2 w 117" name="T4"/>
                <a:gd fmla="*/ 6 h 6" name="T5"/>
                <a:gd fmla="*/ 0 w 117" name="T6"/>
                <a:gd fmla="*/ 5 h 6" name="T7"/>
                <a:gd fmla="*/ 0 w 117" name="T8"/>
                <a:gd fmla="*/ 1 h 6" name="T9"/>
                <a:gd fmla="*/ 2 w 117" name="T10"/>
                <a:gd fmla="*/ 0 h 6" name="T11"/>
                <a:gd fmla="*/ 115 w 117" name="T12"/>
                <a:gd fmla="*/ 0 h 6" name="T13"/>
                <a:gd fmla="*/ 117 w 117" name="T14"/>
                <a:gd fmla="*/ 1 h 6" name="T15"/>
                <a:gd fmla="*/ 117 w 117" name="T16"/>
                <a:gd fmla="*/ 5 h 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17" name="T27"/>
                <a:gd fmla="*/ 0 h 6" name="T28"/>
                <a:gd fmla="*/ 117 w 117" name="T29"/>
                <a:gd fmla="*/ 6 h 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6" w="117">
                  <a:moveTo>
                    <a:pt x="117" y="5"/>
                  </a:moveTo>
                  <a:cubicBezTo>
                    <a:pt x="117" y="6"/>
                    <a:pt x="116" y="6"/>
                    <a:pt x="115" y="6"/>
                  </a:cubicBezTo>
                  <a:cubicBezTo>
                    <a:pt x="2" y="6"/>
                    <a:pt x="2" y="6"/>
                    <a:pt x="2" y="6"/>
                  </a:cubicBezTo>
                  <a:cubicBezTo>
                    <a:pt x="1" y="6"/>
                    <a:pt x="0" y="6"/>
                    <a:pt x="0" y="5"/>
                  </a:cubicBezTo>
                  <a:cubicBezTo>
                    <a:pt x="0" y="1"/>
                    <a:pt x="0" y="1"/>
                    <a:pt x="0" y="1"/>
                  </a:cubicBezTo>
                  <a:cubicBezTo>
                    <a:pt x="0" y="0"/>
                    <a:pt x="1" y="0"/>
                    <a:pt x="2" y="0"/>
                  </a:cubicBezTo>
                  <a:cubicBezTo>
                    <a:pt x="115" y="0"/>
                    <a:pt x="115" y="0"/>
                    <a:pt x="115" y="0"/>
                  </a:cubicBezTo>
                  <a:cubicBezTo>
                    <a:pt x="116" y="0"/>
                    <a:pt x="117" y="0"/>
                    <a:pt x="117" y="1"/>
                  </a:cubicBezTo>
                  <a:lnTo>
                    <a:pt x="117" y="5"/>
                  </a:ln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sp>
          <p:nvSpPr>
            <p:cNvPr id="26" name="Freeform 9"/>
            <p:cNvSpPr>
              <a:spLocks noChangeArrowheads="1" noEditPoints="1"/>
            </p:cNvSpPr>
            <p:nvPr/>
          </p:nvSpPr>
          <p:spPr bwMode="auto">
            <a:xfrm>
              <a:off x="41275" y="0"/>
              <a:ext cx="603250" cy="346075"/>
            </a:xfrm>
            <a:custGeom>
              <a:gdLst>
                <a:gd fmla="*/ 99 w 103" name="T0"/>
                <a:gd fmla="*/ 0 h 59" name="T1"/>
                <a:gd fmla="*/ 5 w 103" name="T2"/>
                <a:gd fmla="*/ 0 h 59" name="T3"/>
                <a:gd fmla="*/ 0 w 103" name="T4"/>
                <a:gd fmla="*/ 5 h 59" name="T5"/>
                <a:gd fmla="*/ 0 w 103" name="T6"/>
                <a:gd fmla="*/ 54 h 59" name="T7"/>
                <a:gd fmla="*/ 5 w 103" name="T8"/>
                <a:gd fmla="*/ 59 h 59" name="T9"/>
                <a:gd fmla="*/ 99 w 103" name="T10"/>
                <a:gd fmla="*/ 59 h 59" name="T11"/>
                <a:gd fmla="*/ 103 w 103" name="T12"/>
                <a:gd fmla="*/ 54 h 59" name="T13"/>
                <a:gd fmla="*/ 103 w 103" name="T14"/>
                <a:gd fmla="*/ 5 h 59" name="T15"/>
                <a:gd fmla="*/ 99 w 103" name="T16"/>
                <a:gd fmla="*/ 0 h 59" name="T17"/>
                <a:gd fmla="*/ 99 w 103" name="T18"/>
                <a:gd fmla="*/ 55 h 59" name="T19"/>
                <a:gd fmla="*/ 5 w 103" name="T20"/>
                <a:gd fmla="*/ 55 h 59" name="T21"/>
                <a:gd fmla="*/ 5 w 103" name="T22"/>
                <a:gd fmla="*/ 6 h 59" name="T23"/>
                <a:gd fmla="*/ 99 w 103" name="T24"/>
                <a:gd fmla="*/ 6 h 59" name="T25"/>
                <a:gd fmla="*/ 99 w 103" name="T26"/>
                <a:gd fmla="*/ 55 h 59"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103" name="T42"/>
                <a:gd fmla="*/ 0 h 59" name="T43"/>
                <a:gd fmla="*/ 103 w 103" name="T44"/>
                <a:gd fmla="*/ 59 h 59"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59" w="103">
                  <a:moveTo>
                    <a:pt x="99" y="0"/>
                  </a:moveTo>
                  <a:cubicBezTo>
                    <a:pt x="5" y="0"/>
                    <a:pt x="5" y="0"/>
                    <a:pt x="5" y="0"/>
                  </a:cubicBezTo>
                  <a:cubicBezTo>
                    <a:pt x="2" y="0"/>
                    <a:pt x="0" y="2"/>
                    <a:pt x="0" y="5"/>
                  </a:cubicBezTo>
                  <a:cubicBezTo>
                    <a:pt x="0" y="54"/>
                    <a:pt x="0" y="54"/>
                    <a:pt x="0" y="54"/>
                  </a:cubicBezTo>
                  <a:cubicBezTo>
                    <a:pt x="0" y="57"/>
                    <a:pt x="2" y="59"/>
                    <a:pt x="5" y="59"/>
                  </a:cubicBezTo>
                  <a:cubicBezTo>
                    <a:pt x="99" y="59"/>
                    <a:pt x="99" y="59"/>
                    <a:pt x="99" y="59"/>
                  </a:cubicBezTo>
                  <a:cubicBezTo>
                    <a:pt x="101" y="59"/>
                    <a:pt x="103" y="57"/>
                    <a:pt x="103" y="54"/>
                  </a:cubicBezTo>
                  <a:cubicBezTo>
                    <a:pt x="103" y="5"/>
                    <a:pt x="103" y="5"/>
                    <a:pt x="103" y="5"/>
                  </a:cubicBezTo>
                  <a:cubicBezTo>
                    <a:pt x="103" y="2"/>
                    <a:pt x="101" y="0"/>
                    <a:pt x="99" y="0"/>
                  </a:cubicBezTo>
                  <a:close/>
                  <a:moveTo>
                    <a:pt x="99" y="55"/>
                  </a:moveTo>
                  <a:cubicBezTo>
                    <a:pt x="5" y="55"/>
                    <a:pt x="5" y="55"/>
                    <a:pt x="5" y="55"/>
                  </a:cubicBezTo>
                  <a:cubicBezTo>
                    <a:pt x="5" y="6"/>
                    <a:pt x="5" y="6"/>
                    <a:pt x="5" y="6"/>
                  </a:cubicBezTo>
                  <a:cubicBezTo>
                    <a:pt x="99" y="6"/>
                    <a:pt x="99" y="6"/>
                    <a:pt x="99" y="6"/>
                  </a:cubicBezTo>
                  <a:lnTo>
                    <a:pt x="99" y="55"/>
                  </a:lnTo>
                  <a:close/>
                </a:path>
              </a:pathLst>
            </a:custGeom>
            <a:solidFill>
              <a:schemeClr val="bg1"/>
            </a:solidFill>
            <a:ln>
              <a:noFill/>
            </a:ln>
            <a:extLst>
              <a:ext uri="{91240B29-F687-4F45-9708-019B960494DF}">
                <a14:hiddenLine w="9525">
                  <a:solidFill>
                    <a:srgbClr val="000000"/>
                  </a:solidFill>
                  <a:bevel/>
                </a14:hiddenLine>
              </a:ext>
            </a:extLst>
          </p:spPr>
          <p:txBody>
            <a:bodyPr/>
            <a:lstStyle/>
            <a:p>
              <a:endParaRPr altLang="zh-CN" lang="zh-CN">
                <a:solidFill>
                  <a:schemeClr val="tx1">
                    <a:lumMod val="65000"/>
                    <a:lumOff val="35000"/>
                  </a:schemeClr>
                </a:solidFill>
                <a:latin charset="0" pitchFamily="34" typeface="Calibri"/>
                <a:sym charset="-122" pitchFamily="2" typeface="宋体"/>
              </a:endParaRPr>
            </a:p>
          </p:txBody>
        </p:sp>
      </p:grpSp>
      <p:sp>
        <p:nvSpPr>
          <p:cNvPr id="27" name="文本框 68"/>
          <p:cNvSpPr>
            <a:spLocks noChangeArrowheads="1"/>
          </p:cNvSpPr>
          <p:nvPr/>
        </p:nvSpPr>
        <p:spPr bwMode="auto">
          <a:xfrm>
            <a:off x="1190824" y="3477138"/>
            <a:ext cx="206607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1600">
                <a:solidFill>
                  <a:schemeClr val="tx1">
                    <a:lumMod val="65000"/>
                    <a:lumOff val="35000"/>
                  </a:schemeClr>
                </a:solidFill>
                <a:latin charset="-122" pitchFamily="34" typeface="微软雅黑"/>
                <a:ea charset="-122" pitchFamily="34" typeface="微软雅黑"/>
                <a:sym charset="-122" pitchFamily="34" typeface="微软雅黑"/>
              </a:rPr>
              <a:t>单击输入标题</a:t>
            </a:r>
          </a:p>
        </p:txBody>
      </p:sp>
      <p:sp>
        <p:nvSpPr>
          <p:cNvPr id="28" name="文本框 69"/>
          <p:cNvSpPr>
            <a:spLocks noChangeArrowheads="1"/>
          </p:cNvSpPr>
          <p:nvPr/>
        </p:nvSpPr>
        <p:spPr bwMode="auto">
          <a:xfrm>
            <a:off x="3191169" y="3477138"/>
            <a:ext cx="206607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1600">
                <a:solidFill>
                  <a:schemeClr val="tx1">
                    <a:lumMod val="65000"/>
                    <a:lumOff val="35000"/>
                  </a:schemeClr>
                </a:solidFill>
                <a:latin charset="-122" pitchFamily="34" typeface="微软雅黑"/>
                <a:ea charset="-122" pitchFamily="34" typeface="微软雅黑"/>
                <a:sym charset="-122" pitchFamily="34" typeface="微软雅黑"/>
              </a:rPr>
              <a:t>单击输入标题</a:t>
            </a:r>
          </a:p>
        </p:txBody>
      </p:sp>
      <p:sp>
        <p:nvSpPr>
          <p:cNvPr id="29" name="文本框 70"/>
          <p:cNvSpPr>
            <a:spLocks noChangeArrowheads="1"/>
          </p:cNvSpPr>
          <p:nvPr/>
        </p:nvSpPr>
        <p:spPr bwMode="auto">
          <a:xfrm>
            <a:off x="5313298" y="3477138"/>
            <a:ext cx="206607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1600">
                <a:solidFill>
                  <a:schemeClr val="tx1">
                    <a:lumMod val="65000"/>
                    <a:lumOff val="35000"/>
                  </a:schemeClr>
                </a:solidFill>
                <a:latin charset="-122" pitchFamily="34" typeface="微软雅黑"/>
                <a:ea charset="-122" pitchFamily="34" typeface="微软雅黑"/>
                <a:sym charset="-122" pitchFamily="34" typeface="微软雅黑"/>
              </a:rPr>
              <a:t>单击输入标题</a:t>
            </a:r>
          </a:p>
        </p:txBody>
      </p:sp>
      <p:sp>
        <p:nvSpPr>
          <p:cNvPr id="30" name="文本框 71"/>
          <p:cNvSpPr>
            <a:spLocks noChangeArrowheads="1"/>
          </p:cNvSpPr>
          <p:nvPr/>
        </p:nvSpPr>
        <p:spPr bwMode="auto">
          <a:xfrm>
            <a:off x="7313644" y="3477138"/>
            <a:ext cx="206607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1600">
                <a:solidFill>
                  <a:schemeClr val="tx1">
                    <a:lumMod val="65000"/>
                    <a:lumOff val="35000"/>
                  </a:schemeClr>
                </a:solidFill>
                <a:latin charset="-122" pitchFamily="34" typeface="微软雅黑"/>
                <a:ea charset="-122" pitchFamily="34" typeface="微软雅黑"/>
                <a:sym charset="-122" pitchFamily="34" typeface="微软雅黑"/>
              </a:rPr>
              <a:t>单击输入标题</a:t>
            </a:r>
          </a:p>
        </p:txBody>
      </p:sp>
      <p:sp>
        <p:nvSpPr>
          <p:cNvPr id="31" name="文本框 72"/>
          <p:cNvSpPr>
            <a:spLocks noChangeArrowheads="1"/>
          </p:cNvSpPr>
          <p:nvPr/>
        </p:nvSpPr>
        <p:spPr bwMode="auto">
          <a:xfrm>
            <a:off x="9379717" y="3477138"/>
            <a:ext cx="206607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b="1" lang="zh-CN" sz="1600">
                <a:solidFill>
                  <a:schemeClr val="tx1">
                    <a:lumMod val="65000"/>
                    <a:lumOff val="35000"/>
                  </a:schemeClr>
                </a:solidFill>
                <a:latin charset="-122" pitchFamily="34" typeface="微软雅黑"/>
                <a:ea charset="-122" pitchFamily="34" typeface="微软雅黑"/>
                <a:sym charset="-122" pitchFamily="34" typeface="微软雅黑"/>
              </a:rPr>
              <a:t>单击输入标题</a:t>
            </a:r>
          </a:p>
        </p:txBody>
      </p:sp>
      <p:sp>
        <p:nvSpPr>
          <p:cNvPr id="32" name="燕尾形 73"/>
          <p:cNvSpPr>
            <a:spLocks noChangeArrowheads="1"/>
          </p:cNvSpPr>
          <p:nvPr/>
        </p:nvSpPr>
        <p:spPr bwMode="auto">
          <a:xfrm>
            <a:off x="2664907" y="2452053"/>
            <a:ext cx="250481" cy="250481"/>
          </a:xfrm>
          <a:prstGeom prst="chevron">
            <a:avLst>
              <a:gd fmla="val 50000" name="adj"/>
            </a:avLst>
          </a:prstGeom>
          <a:solidFill>
            <a:schemeClr val="accent2"/>
          </a:solidFill>
          <a:ln>
            <a:noFill/>
          </a:ln>
        </p:spPr>
        <p:txBody>
          <a:bodyPr anchor="ctr" bIns="34290" lIns="68580" rIns="68580" tIns="34290"/>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33" name="燕尾形 74"/>
          <p:cNvSpPr>
            <a:spLocks noChangeArrowheads="1"/>
          </p:cNvSpPr>
          <p:nvPr/>
        </p:nvSpPr>
        <p:spPr bwMode="auto">
          <a:xfrm>
            <a:off x="4742422" y="2452053"/>
            <a:ext cx="250481" cy="250481"/>
          </a:xfrm>
          <a:prstGeom prst="chevron">
            <a:avLst>
              <a:gd fmla="val 50000" name="adj"/>
            </a:avLst>
          </a:prstGeom>
          <a:solidFill>
            <a:schemeClr val="accent2"/>
          </a:solidFill>
          <a:ln>
            <a:noFill/>
          </a:ln>
        </p:spPr>
        <p:txBody>
          <a:bodyPr anchor="ctr" bIns="34290" lIns="68580" rIns="68580" tIns="34290"/>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34" name="燕尾形 75"/>
          <p:cNvSpPr>
            <a:spLocks noChangeArrowheads="1"/>
          </p:cNvSpPr>
          <p:nvPr/>
        </p:nvSpPr>
        <p:spPr bwMode="auto">
          <a:xfrm>
            <a:off x="6779419" y="2452053"/>
            <a:ext cx="250481" cy="250481"/>
          </a:xfrm>
          <a:prstGeom prst="chevron">
            <a:avLst>
              <a:gd fmla="val 50000" name="adj"/>
            </a:avLst>
          </a:prstGeom>
          <a:solidFill>
            <a:schemeClr val="accent2"/>
          </a:solidFill>
          <a:ln>
            <a:noFill/>
          </a:ln>
        </p:spPr>
        <p:txBody>
          <a:bodyPr anchor="ctr" bIns="34290" lIns="68580" rIns="68580" tIns="34290"/>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35" name="燕尾形 76"/>
          <p:cNvSpPr>
            <a:spLocks noChangeArrowheads="1"/>
          </p:cNvSpPr>
          <p:nvPr/>
        </p:nvSpPr>
        <p:spPr bwMode="auto">
          <a:xfrm>
            <a:off x="8845883" y="2474153"/>
            <a:ext cx="250481" cy="250481"/>
          </a:xfrm>
          <a:prstGeom prst="chevron">
            <a:avLst>
              <a:gd fmla="val 50000" name="adj"/>
            </a:avLst>
          </a:prstGeom>
          <a:solidFill>
            <a:schemeClr val="accent2"/>
          </a:solidFill>
          <a:ln>
            <a:noFill/>
          </a:ln>
        </p:spPr>
        <p:txBody>
          <a:bodyPr anchor="ctr" bIns="34290" lIns="68580" rIns="68580" tIns="34290"/>
          <a:lstStyle/>
          <a:p>
            <a:pPr algn="ctr"/>
            <a:endParaRPr altLang="zh-CN" lang="zh-CN">
              <a:solidFill>
                <a:schemeClr val="tx1">
                  <a:lumMod val="65000"/>
                  <a:lumOff val="35000"/>
                </a:schemeClr>
              </a:solidFill>
              <a:latin charset="-122" pitchFamily="2" typeface="宋体"/>
              <a:sym charset="-122" pitchFamily="2" typeface="宋体"/>
            </a:endParaRPr>
          </a:p>
        </p:txBody>
      </p:sp>
      <p:grpSp>
        <p:nvGrpSpPr>
          <p:cNvPr id="36" name="Group 46"/>
          <p:cNvGrpSpPr/>
          <p:nvPr/>
        </p:nvGrpSpPr>
        <p:grpSpPr>
          <a:xfrm>
            <a:off x="1147292" y="4024924"/>
            <a:ext cx="9847129" cy="357303"/>
            <a:chExt cx="8487614" cy="309189"/>
          </a:xfrm>
        </p:grpSpPr>
        <p:sp>
          <p:nvSpPr>
            <p:cNvPr id="37" name="矩形 84"/>
            <p:cNvSpPr>
              <a:spLocks noChangeArrowheads="1"/>
            </p:cNvSpPr>
            <p:nvPr/>
          </p:nvSpPr>
          <p:spPr bwMode="auto">
            <a:xfrm>
              <a:off x="0" y="0"/>
              <a:ext cx="8487614" cy="309189"/>
            </a:xfrm>
            <a:prstGeom prst="rect">
              <a:avLst/>
            </a:prstGeom>
            <a:solidFill>
              <a:schemeClr val="accent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38" name="燕尾形 85"/>
            <p:cNvSpPr>
              <a:spLocks noChangeArrowheads="1"/>
            </p:cNvSpPr>
            <p:nvPr/>
          </p:nvSpPr>
          <p:spPr bwMode="auto">
            <a:xfrm rot="5400000">
              <a:off x="447875" y="45803"/>
              <a:ext cx="237581" cy="237581"/>
            </a:xfrm>
            <a:prstGeom prst="chevron">
              <a:avLst>
                <a:gd fmla="val 50000" name="adj"/>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39" name="燕尾形 86"/>
            <p:cNvSpPr>
              <a:spLocks noChangeArrowheads="1"/>
            </p:cNvSpPr>
            <p:nvPr/>
          </p:nvSpPr>
          <p:spPr bwMode="auto">
            <a:xfrm rot="5400000">
              <a:off x="2193724" y="45802"/>
              <a:ext cx="237581" cy="237581"/>
            </a:xfrm>
            <a:prstGeom prst="chevron">
              <a:avLst>
                <a:gd fmla="val 50000" name="adj"/>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40" name="燕尾形 87"/>
            <p:cNvSpPr>
              <a:spLocks noChangeArrowheads="1"/>
            </p:cNvSpPr>
            <p:nvPr/>
          </p:nvSpPr>
          <p:spPr bwMode="auto">
            <a:xfrm rot="5400000">
              <a:off x="4024557" y="51518"/>
              <a:ext cx="237581" cy="237581"/>
            </a:xfrm>
            <a:prstGeom prst="chevron">
              <a:avLst>
                <a:gd fmla="val 50000" name="adj"/>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41" name="燕尾形 88"/>
            <p:cNvSpPr>
              <a:spLocks noChangeArrowheads="1"/>
            </p:cNvSpPr>
            <p:nvPr/>
          </p:nvSpPr>
          <p:spPr bwMode="auto">
            <a:xfrm rot="5400000">
              <a:off x="5716320" y="40380"/>
              <a:ext cx="237581" cy="237581"/>
            </a:xfrm>
            <a:prstGeom prst="chevron">
              <a:avLst>
                <a:gd fmla="val 50000" name="adj"/>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sp>
          <p:nvSpPr>
            <p:cNvPr id="42" name="燕尾形 89"/>
            <p:cNvSpPr>
              <a:spLocks noChangeArrowheads="1"/>
            </p:cNvSpPr>
            <p:nvPr/>
          </p:nvSpPr>
          <p:spPr bwMode="auto">
            <a:xfrm rot="5400000">
              <a:off x="7540696" y="51082"/>
              <a:ext cx="237581" cy="237581"/>
            </a:xfrm>
            <a:prstGeom prst="chevron">
              <a:avLst>
                <a:gd fmla="val 50000" name="adj"/>
              </a:avLst>
            </a:prstGeom>
            <a:solidFill>
              <a:schemeClr val="bg1"/>
            </a:solidFill>
            <a:ln>
              <a:noFill/>
            </a:ln>
            <a:extLst>
              <a:ext uri="{91240B29-F687-4F45-9708-019B960494DF}">
                <a14:hiddenLine w="12700">
                  <a:solidFill>
                    <a:srgbClr val="42719B"/>
                  </a:solidFill>
                  <a:bevel/>
                </a14:hiddenLine>
              </a:ext>
            </a:extLst>
          </p:spPr>
          <p:txBody>
            <a:bodyPr anchor="ctr"/>
            <a:lstStyle/>
            <a:p>
              <a:pPr algn="ctr"/>
              <a:endParaRPr altLang="zh-CN" lang="zh-CN">
                <a:solidFill>
                  <a:schemeClr val="tx1">
                    <a:lumMod val="65000"/>
                    <a:lumOff val="35000"/>
                  </a:schemeClr>
                </a:solidFill>
                <a:latin charset="-122" pitchFamily="2" typeface="宋体"/>
                <a:sym charset="-122" pitchFamily="2" typeface="宋体"/>
              </a:endParaRPr>
            </a:p>
          </p:txBody>
        </p:sp>
      </p:grpSp>
      <p:sp>
        <p:nvSpPr>
          <p:cNvPr id="43" name="Content Placeholder 2"/>
          <p:cNvSpPr txBox="1"/>
          <p:nvPr/>
        </p:nvSpPr>
        <p:spPr>
          <a:xfrm>
            <a:off x="1013777" y="4609494"/>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44" name="Content Placeholder 2"/>
          <p:cNvSpPr txBox="1"/>
          <p:nvPr/>
        </p:nvSpPr>
        <p:spPr>
          <a:xfrm>
            <a:off x="2974747" y="4609494"/>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45" name="Content Placeholder 2"/>
          <p:cNvSpPr txBox="1"/>
          <p:nvPr/>
        </p:nvSpPr>
        <p:spPr>
          <a:xfrm>
            <a:off x="5025541" y="4609494"/>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46" name="Content Placeholder 2"/>
          <p:cNvSpPr txBox="1"/>
          <p:nvPr/>
        </p:nvSpPr>
        <p:spPr>
          <a:xfrm>
            <a:off x="6988284" y="4609494"/>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47" name="Content Placeholder 2"/>
          <p:cNvSpPr txBox="1"/>
          <p:nvPr/>
        </p:nvSpPr>
        <p:spPr>
          <a:xfrm>
            <a:off x="9136891" y="4609494"/>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grpSp>
        <p:nvGrpSpPr>
          <p:cNvPr id="48" name="组合 47"/>
          <p:cNvGrpSpPr/>
          <p:nvPr/>
        </p:nvGrpSpPr>
        <p:grpSpPr>
          <a:xfrm>
            <a:off x="123825" y="110358"/>
            <a:ext cx="593817" cy="593817"/>
            <a:chOff x="1131485" y="2234042"/>
            <a:chExt cx="1607262" cy="1607262"/>
          </a:xfrm>
        </p:grpSpPr>
        <p:sp>
          <p:nvSpPr>
            <p:cNvPr id="49" name="椭圆 4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0" name="椭圆 4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1"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添加论文内容第四部分标题</a:t>
            </a:r>
          </a:p>
        </p:txBody>
      </p:sp>
      <p:sp>
        <p:nvSpPr>
          <p:cNvPr id="8" name="椭圆 7"/>
          <p:cNvSpPr/>
          <p:nvPr/>
        </p:nvSpPr>
        <p:spPr>
          <a:xfrm rot="1820888">
            <a:off x="3636246" y="3275474"/>
            <a:ext cx="4714998" cy="703543"/>
          </a:xfrm>
          <a:prstGeom prst="ellipse">
            <a:avLst/>
          </a:prstGeom>
          <a:noFill/>
          <a:ln w="9525">
            <a:solidFill>
              <a:schemeClr val="accent2"/>
            </a:solidFill>
            <a:headEnd type="none"/>
            <a:tailEnd type="stealth"/>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9" name="椭圆 8"/>
          <p:cNvSpPr/>
          <p:nvPr/>
        </p:nvSpPr>
        <p:spPr>
          <a:xfrm rot="19657204">
            <a:off x="3560285" y="3313990"/>
            <a:ext cx="4714998" cy="703543"/>
          </a:xfrm>
          <a:prstGeom prst="ellipse">
            <a:avLst/>
          </a:prstGeom>
          <a:noFill/>
          <a:ln w="9525">
            <a:solidFill>
              <a:schemeClr val="accent3"/>
            </a:solidFill>
            <a:headEnd type="none"/>
            <a:tailEnd type="stealth"/>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10" name="椭圆 9"/>
          <p:cNvSpPr/>
          <p:nvPr/>
        </p:nvSpPr>
        <p:spPr>
          <a:xfrm>
            <a:off x="7643375" y="4416229"/>
            <a:ext cx="499653" cy="475859"/>
          </a:xfrm>
          <a:prstGeom prst="ellipse">
            <a:avLst/>
          </a:prstGeom>
          <a:solidFill>
            <a:schemeClr val="accent2"/>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11" name="椭圆 10"/>
          <p:cNvSpPr/>
          <p:nvPr/>
        </p:nvSpPr>
        <p:spPr>
          <a:xfrm>
            <a:off x="3826189" y="2301268"/>
            <a:ext cx="499653" cy="475859"/>
          </a:xfrm>
          <a:prstGeom prst="ellipse">
            <a:avLst/>
          </a:prstGeom>
          <a:solidFill>
            <a:schemeClr val="accent2"/>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12" name="椭圆 11"/>
          <p:cNvSpPr/>
          <p:nvPr/>
        </p:nvSpPr>
        <p:spPr>
          <a:xfrm>
            <a:off x="3667837" y="4589368"/>
            <a:ext cx="499653" cy="475859"/>
          </a:xfrm>
          <a:prstGeom prst="ellipse">
            <a:avLst/>
          </a:prstGeom>
          <a:solidFill>
            <a:schemeClr val="accent3"/>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13" name="椭圆 12"/>
          <p:cNvSpPr/>
          <p:nvPr/>
        </p:nvSpPr>
        <p:spPr>
          <a:xfrm>
            <a:off x="7590564" y="2275264"/>
            <a:ext cx="499653" cy="475858"/>
          </a:xfrm>
          <a:prstGeom prst="ellipse">
            <a:avLst/>
          </a:prstGeom>
          <a:solidFill>
            <a:schemeClr val="accent3"/>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14" name="椭圆 13"/>
          <p:cNvSpPr/>
          <p:nvPr/>
        </p:nvSpPr>
        <p:spPr>
          <a:xfrm rot="5400000">
            <a:off x="4251033" y="3232713"/>
            <a:ext cx="3564966" cy="629864"/>
          </a:xfrm>
          <a:prstGeom prst="ellipse">
            <a:avLst/>
          </a:prstGeom>
          <a:noFill/>
          <a:ln w="9525">
            <a:solidFill>
              <a:schemeClr val="accent1"/>
            </a:solidFill>
            <a:headEnd type="none"/>
            <a:tailEnd type="stealth"/>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grpSp>
        <p:nvGrpSpPr>
          <p:cNvPr id="15" name="组合 14"/>
          <p:cNvGrpSpPr/>
          <p:nvPr/>
        </p:nvGrpSpPr>
        <p:grpSpPr>
          <a:xfrm>
            <a:off x="4953116" y="2565664"/>
            <a:ext cx="2171612" cy="2068202"/>
            <a:chOff x="4804332" y="2348505"/>
            <a:chExt cx="2398155" cy="2398155"/>
          </a:xfrm>
        </p:grpSpPr>
        <p:sp>
          <p:nvSpPr>
            <p:cNvPr id="16" name="菱形 15"/>
            <p:cNvSpPr/>
            <p:nvPr/>
          </p:nvSpPr>
          <p:spPr>
            <a:xfrm>
              <a:off x="4804332" y="2348505"/>
              <a:ext cx="2398155" cy="2398155"/>
            </a:xfrm>
            <a:prstGeom prst="diamond">
              <a:avLst/>
            </a:prstGeom>
            <a:solidFill>
              <a:schemeClr val="accent1">
                <a:alpha val="99000"/>
              </a:schemeClr>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65">
                <a:solidFill>
                  <a:schemeClr val="bg1"/>
                </a:solidFill>
              </a:endParaRPr>
            </a:p>
          </p:txBody>
        </p:sp>
        <p:sp>
          <p:nvSpPr>
            <p:cNvPr id="17" name="矩形 16"/>
            <p:cNvSpPr/>
            <p:nvPr/>
          </p:nvSpPr>
          <p:spPr>
            <a:xfrm>
              <a:off x="5229239" y="3399410"/>
              <a:ext cx="1548345" cy="530140"/>
            </a:xfrm>
            <a:prstGeom prst="rect">
              <a:avLst/>
            </a:prstGeom>
          </p:spPr>
          <p:txBody>
            <a:bodyPr wrap="none">
              <a:spAutoFit/>
            </a:bodyPr>
            <a:lstStyle/>
            <a:p>
              <a:pPr algn="ctr"/>
              <a:r>
                <a:rPr altLang="en-US" b="1" lang="zh-CN" sz="2400">
                  <a:solidFill>
                    <a:schemeClr val="bg1"/>
                  </a:solidFill>
                  <a:latin charset="-122" pitchFamily="34" typeface="微软雅黑"/>
                  <a:ea charset="-122" pitchFamily="34" typeface="微软雅黑"/>
                  <a:cs charset="0" pitchFamily="34" typeface="Arial"/>
                </a:rPr>
                <a:t>添加标题</a:t>
              </a:r>
            </a:p>
          </p:txBody>
        </p:sp>
      </p:grpSp>
      <p:grpSp>
        <p:nvGrpSpPr>
          <p:cNvPr id="18" name="组合 17"/>
          <p:cNvGrpSpPr/>
          <p:nvPr/>
        </p:nvGrpSpPr>
        <p:grpSpPr>
          <a:xfrm>
            <a:off x="5781036" y="1514708"/>
            <a:ext cx="499653" cy="4062904"/>
            <a:chOff x="4377231" y="1342422"/>
            <a:chExt cx="325893" cy="2782484"/>
          </a:xfrm>
        </p:grpSpPr>
        <p:sp>
          <p:nvSpPr>
            <p:cNvPr id="19" name="椭圆 18"/>
            <p:cNvSpPr/>
            <p:nvPr/>
          </p:nvSpPr>
          <p:spPr>
            <a:xfrm>
              <a:off x="4377231" y="1342422"/>
              <a:ext cx="325893" cy="325893"/>
            </a:xfrm>
            <a:prstGeom prst="ellipse">
              <a:avLst/>
            </a:prstGeom>
            <a:solidFill>
              <a:schemeClr val="accent1"/>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sp>
          <p:nvSpPr>
            <p:cNvPr id="20" name="椭圆 19"/>
            <p:cNvSpPr/>
            <p:nvPr/>
          </p:nvSpPr>
          <p:spPr>
            <a:xfrm>
              <a:off x="4377231" y="3799013"/>
              <a:ext cx="325893" cy="325893"/>
            </a:xfrm>
            <a:prstGeom prst="ellipse">
              <a:avLst/>
            </a:prstGeom>
            <a:solidFill>
              <a:schemeClr val="accent1"/>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27003" compatLnSpc="1" forceAA="0" fromWordArt="0" horzOverflow="overflow" lIns="54007" numCol="1" rIns="54007" rot="0" rtlCol="0" spcCol="0" spcFirstLastPara="0" tIns="27003" vert="horz" vertOverflow="overflow" wrap="square">
              <a:noAutofit/>
            </a:bodyPr>
            <a:lstStyle/>
            <a:p>
              <a:pPr algn="ctr"/>
              <a:endParaRPr altLang="en-US" lang="zh-CN" sz="1065">
                <a:solidFill>
                  <a:schemeClr val="tx1">
                    <a:lumMod val="75000"/>
                    <a:lumOff val="25000"/>
                  </a:schemeClr>
                </a:solidFill>
              </a:endParaRPr>
            </a:p>
          </p:txBody>
        </p:sp>
      </p:grpSp>
      <p:sp>
        <p:nvSpPr>
          <p:cNvPr id="21" name="Content Placeholder 2"/>
          <p:cNvSpPr txBox="1"/>
          <p:nvPr/>
        </p:nvSpPr>
        <p:spPr>
          <a:xfrm>
            <a:off x="8172458" y="2424004"/>
            <a:ext cx="2871533"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2" name="Title 13"/>
          <p:cNvSpPr txBox="1"/>
          <p:nvPr/>
        </p:nvSpPr>
        <p:spPr>
          <a:xfrm>
            <a:off x="8159566" y="2009121"/>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3" name="Content Placeholder 2"/>
          <p:cNvSpPr txBox="1"/>
          <p:nvPr/>
        </p:nvSpPr>
        <p:spPr>
          <a:xfrm>
            <a:off x="8172458" y="4117955"/>
            <a:ext cx="2871533"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4" name="Title 13"/>
          <p:cNvSpPr txBox="1"/>
          <p:nvPr/>
        </p:nvSpPr>
        <p:spPr>
          <a:xfrm>
            <a:off x="8159566" y="3703072"/>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5" name="Content Placeholder 2"/>
          <p:cNvSpPr txBox="1"/>
          <p:nvPr/>
        </p:nvSpPr>
        <p:spPr>
          <a:xfrm>
            <a:off x="6356033" y="5727553"/>
            <a:ext cx="2871533"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6" name="Title 13"/>
          <p:cNvSpPr txBox="1"/>
          <p:nvPr/>
        </p:nvSpPr>
        <p:spPr>
          <a:xfrm>
            <a:off x="6343141" y="5312670"/>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7" name="Content Placeholder 2"/>
          <p:cNvSpPr txBox="1"/>
          <p:nvPr/>
        </p:nvSpPr>
        <p:spPr>
          <a:xfrm>
            <a:off x="881262" y="2541406"/>
            <a:ext cx="2871533"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8" name="Title 13"/>
          <p:cNvSpPr txBox="1"/>
          <p:nvPr/>
        </p:nvSpPr>
        <p:spPr>
          <a:xfrm>
            <a:off x="868370" y="2126523"/>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r"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9" name="Content Placeholder 2"/>
          <p:cNvSpPr txBox="1"/>
          <p:nvPr/>
        </p:nvSpPr>
        <p:spPr>
          <a:xfrm>
            <a:off x="766874" y="5048749"/>
            <a:ext cx="2871533"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30" name="Title 13"/>
          <p:cNvSpPr txBox="1"/>
          <p:nvPr/>
        </p:nvSpPr>
        <p:spPr>
          <a:xfrm>
            <a:off x="753982" y="4633866"/>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r"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31" name="Title 13"/>
          <p:cNvSpPr txBox="1"/>
          <p:nvPr/>
        </p:nvSpPr>
        <p:spPr>
          <a:xfrm>
            <a:off x="5008776" y="920712"/>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grpSp>
        <p:nvGrpSpPr>
          <p:cNvPr id="32" name="组合 31"/>
          <p:cNvGrpSpPr/>
          <p:nvPr/>
        </p:nvGrpSpPr>
        <p:grpSpPr>
          <a:xfrm>
            <a:off x="123825" y="110358"/>
            <a:ext cx="593817" cy="593817"/>
            <a:chOff x="1131485" y="2234042"/>
            <a:chExt cx="1607262" cy="1607262"/>
          </a:xfrm>
        </p:grpSpPr>
        <p:sp>
          <p:nvSpPr>
            <p:cNvPr id="33" name="椭圆 32"/>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4" name="椭圆 3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添加论文内容第四部分标题</a:t>
            </a:r>
          </a:p>
        </p:txBody>
      </p:sp>
      <p:grpSp>
        <p:nvGrpSpPr>
          <p:cNvPr id="4" name="组合 3"/>
          <p:cNvGrpSpPr/>
          <p:nvPr/>
        </p:nvGrpSpPr>
        <p:grpSpPr>
          <a:xfrm>
            <a:off x="123825" y="110358"/>
            <a:ext cx="593817" cy="593817"/>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8" name="六边形 7"/>
          <p:cNvSpPr/>
          <p:nvPr/>
        </p:nvSpPr>
        <p:spPr>
          <a:xfrm rot="5400000">
            <a:off x="4510274" y="1626718"/>
            <a:ext cx="1687961" cy="145514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9" name="六边形 8"/>
          <p:cNvSpPr/>
          <p:nvPr/>
        </p:nvSpPr>
        <p:spPr>
          <a:xfrm rot="5400000">
            <a:off x="3771345" y="3009571"/>
            <a:ext cx="1687961" cy="1455140"/>
          </a:xfrm>
          <a:prstGeom prst="hexag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0" name="六边形 9"/>
          <p:cNvSpPr/>
          <p:nvPr/>
        </p:nvSpPr>
        <p:spPr>
          <a:xfrm rot="5400000">
            <a:off x="4508902" y="4392586"/>
            <a:ext cx="1687961" cy="145514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1" name="六边形 10"/>
          <p:cNvSpPr/>
          <p:nvPr/>
        </p:nvSpPr>
        <p:spPr>
          <a:xfrm rot="16200000">
            <a:off x="6090333" y="4392585"/>
            <a:ext cx="1687961" cy="1455140"/>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2" name="六边形 11"/>
          <p:cNvSpPr/>
          <p:nvPr/>
        </p:nvSpPr>
        <p:spPr>
          <a:xfrm rot="16200000">
            <a:off x="6828854" y="3009570"/>
            <a:ext cx="1687961" cy="145514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3" name="六边形 12"/>
          <p:cNvSpPr/>
          <p:nvPr/>
        </p:nvSpPr>
        <p:spPr>
          <a:xfrm rot="16200000">
            <a:off x="6033421" y="1626721"/>
            <a:ext cx="1687961" cy="145514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14" name="TextBox 19"/>
          <p:cNvSpPr txBox="1"/>
          <p:nvPr/>
        </p:nvSpPr>
        <p:spPr>
          <a:xfrm>
            <a:off x="1503494" y="2195534"/>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5" name="TextBox 20"/>
          <p:cNvSpPr txBox="1"/>
          <p:nvPr/>
        </p:nvSpPr>
        <p:spPr>
          <a:xfrm>
            <a:off x="1519423" y="178917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pic>
        <p:nvPicPr>
          <p:cNvPr id="16" name="图片 15"/>
          <p:cNvPicPr>
            <a:picLocks noChangeAspect="1"/>
          </p:cNvPicPr>
          <p:nvPr/>
        </p:nvPicPr>
        <p:blipFill>
          <a:blip r:embed="rId2">
            <a:extLst>
              <a:ext uri="{28A0092B-C50C-407E-A947-70E740481C1C}">
                <a14:useLocalDpi val="0"/>
              </a:ext>
            </a:extLst>
          </a:blip>
          <a:stretch>
            <a:fillRect/>
          </a:stretch>
        </p:blipFill>
        <p:spPr>
          <a:xfrm>
            <a:off x="4831976" y="4614768"/>
            <a:ext cx="1021840" cy="1021840"/>
          </a:xfrm>
          <a:prstGeom prst="rect">
            <a:avLst/>
          </a:prstGeom>
        </p:spPr>
      </p:pic>
      <p:pic>
        <p:nvPicPr>
          <p:cNvPr id="17" name="图片 16"/>
          <p:cNvPicPr>
            <a:picLocks noChangeAspect="1"/>
          </p:cNvPicPr>
          <p:nvPr/>
        </p:nvPicPr>
        <p:blipFill>
          <a:blip r:embed="rId3">
            <a:extLst>
              <a:ext uri="{28A0092B-C50C-407E-A947-70E740481C1C}">
                <a14:useLocalDpi val="0"/>
              </a:ext>
            </a:extLst>
          </a:blip>
          <a:stretch>
            <a:fillRect/>
          </a:stretch>
        </p:blipFill>
        <p:spPr>
          <a:xfrm>
            <a:off x="4870752" y="1835870"/>
            <a:ext cx="983065" cy="983065"/>
          </a:xfrm>
          <a:prstGeom prst="rect">
            <a:avLst/>
          </a:prstGeom>
        </p:spPr>
      </p:pic>
      <p:pic>
        <p:nvPicPr>
          <p:cNvPr id="18" name="图片 17"/>
          <p:cNvPicPr>
            <a:picLocks noChangeAspect="1"/>
          </p:cNvPicPr>
          <p:nvPr/>
        </p:nvPicPr>
        <p:blipFill>
          <a:blip r:embed="rId4">
            <a:extLst>
              <a:ext uri="{28A0092B-C50C-407E-A947-70E740481C1C}">
                <a14:useLocalDpi val="0"/>
              </a:ext>
            </a:extLst>
          </a:blip>
          <a:stretch>
            <a:fillRect/>
          </a:stretch>
        </p:blipFill>
        <p:spPr>
          <a:xfrm>
            <a:off x="6376789" y="1915145"/>
            <a:ext cx="878283" cy="878283"/>
          </a:xfrm>
          <a:prstGeom prst="rect">
            <a:avLst/>
          </a:prstGeom>
        </p:spPr>
      </p:pic>
      <p:pic>
        <p:nvPicPr>
          <p:cNvPr id="19" name="图片 18"/>
          <p:cNvPicPr>
            <a:picLocks noChangeAspect="1"/>
          </p:cNvPicPr>
          <p:nvPr/>
        </p:nvPicPr>
        <p:blipFill>
          <a:blip r:embed="rId5">
            <a:extLst>
              <a:ext uri="{28A0092B-C50C-407E-A947-70E740481C1C}">
                <a14:useLocalDpi val="0"/>
              </a:ext>
            </a:extLst>
          </a:blip>
          <a:stretch>
            <a:fillRect/>
          </a:stretch>
        </p:blipFill>
        <p:spPr>
          <a:xfrm>
            <a:off x="6430434" y="4616275"/>
            <a:ext cx="1007757" cy="1007757"/>
          </a:xfrm>
          <a:prstGeom prst="rect">
            <a:avLst/>
          </a:prstGeom>
        </p:spPr>
      </p:pic>
      <p:pic>
        <p:nvPicPr>
          <p:cNvPr id="20" name="图片 19"/>
          <p:cNvPicPr>
            <a:picLocks noChangeAspect="1"/>
          </p:cNvPicPr>
          <p:nvPr/>
        </p:nvPicPr>
        <p:blipFill>
          <a:blip r:embed="rId6">
            <a:extLst>
              <a:ext uri="{28A0092B-C50C-407E-A947-70E740481C1C}">
                <a14:useLocalDpi val="0"/>
              </a:ext>
            </a:extLst>
          </a:blip>
          <a:stretch>
            <a:fillRect/>
          </a:stretch>
        </p:blipFill>
        <p:spPr>
          <a:xfrm>
            <a:off x="7241580" y="3266468"/>
            <a:ext cx="941341" cy="941341"/>
          </a:xfrm>
          <a:prstGeom prst="rect">
            <a:avLst/>
          </a:prstGeom>
        </p:spPr>
      </p:pic>
      <p:pic>
        <p:nvPicPr>
          <p:cNvPr id="21" name="图片 20"/>
          <p:cNvPicPr>
            <a:picLocks noChangeAspect="1"/>
          </p:cNvPicPr>
          <p:nvPr/>
        </p:nvPicPr>
        <p:blipFill>
          <a:blip r:embed="rId7">
            <a:extLst>
              <a:ext uri="{28A0092B-C50C-407E-A947-70E740481C1C}">
                <a14:useLocalDpi val="0"/>
              </a:ext>
            </a:extLst>
          </a:blip>
          <a:stretch>
            <a:fillRect/>
          </a:stretch>
        </p:blipFill>
        <p:spPr>
          <a:xfrm>
            <a:off x="4107893" y="3198268"/>
            <a:ext cx="1009384" cy="1009384"/>
          </a:xfrm>
          <a:prstGeom prst="rect">
            <a:avLst/>
          </a:prstGeom>
        </p:spPr>
      </p:pic>
      <p:sp>
        <p:nvSpPr>
          <p:cNvPr id="22" name="TextBox 19"/>
          <p:cNvSpPr txBox="1"/>
          <p:nvPr/>
        </p:nvSpPr>
        <p:spPr>
          <a:xfrm>
            <a:off x="8113437" y="2195534"/>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23" name="TextBox 20"/>
          <p:cNvSpPr txBox="1"/>
          <p:nvPr/>
        </p:nvSpPr>
        <p:spPr>
          <a:xfrm>
            <a:off x="8129367" y="178917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4" name="TextBox 19"/>
          <p:cNvSpPr txBox="1"/>
          <p:nvPr/>
        </p:nvSpPr>
        <p:spPr>
          <a:xfrm>
            <a:off x="8618689" y="3730503"/>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25" name="TextBox 20"/>
          <p:cNvSpPr txBox="1"/>
          <p:nvPr/>
        </p:nvSpPr>
        <p:spPr>
          <a:xfrm>
            <a:off x="8634619" y="3324142"/>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6" name="TextBox 19"/>
          <p:cNvSpPr txBox="1"/>
          <p:nvPr/>
        </p:nvSpPr>
        <p:spPr>
          <a:xfrm>
            <a:off x="853670" y="3730503"/>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27" name="TextBox 20"/>
          <p:cNvSpPr txBox="1"/>
          <p:nvPr/>
        </p:nvSpPr>
        <p:spPr>
          <a:xfrm>
            <a:off x="869599" y="3324142"/>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8" name="TextBox 19"/>
          <p:cNvSpPr txBox="1"/>
          <p:nvPr/>
        </p:nvSpPr>
        <p:spPr>
          <a:xfrm>
            <a:off x="1497392" y="5265470"/>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29" name="TextBox 20"/>
          <p:cNvSpPr txBox="1"/>
          <p:nvPr/>
        </p:nvSpPr>
        <p:spPr>
          <a:xfrm>
            <a:off x="1513321" y="485911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30" name="TextBox 19"/>
          <p:cNvSpPr txBox="1"/>
          <p:nvPr/>
        </p:nvSpPr>
        <p:spPr>
          <a:xfrm>
            <a:off x="8113437" y="5265470"/>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31" name="TextBox 20"/>
          <p:cNvSpPr txBox="1"/>
          <p:nvPr/>
        </p:nvSpPr>
        <p:spPr>
          <a:xfrm>
            <a:off x="8129367" y="4859111"/>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p:cNvSpPr/>
          <p:nvPr/>
        </p:nvSpPr>
        <p:spPr>
          <a:xfrm>
            <a:off x="1524000" y="1161143"/>
            <a:ext cx="9486900" cy="4822893"/>
          </a:xfrm>
          <a:prstGeom prst="roundRect">
            <a:avLst>
              <a:gd fmla="val 0" name="adj"/>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1998978" y="2198897"/>
            <a:ext cx="8782050" cy="1325880"/>
          </a:xfrm>
          <a:prstGeom prst="rect">
            <a:avLst/>
          </a:prstGeom>
          <a:noFill/>
        </p:spPr>
        <p:txBody>
          <a:bodyPr rtlCol="0" wrap="square">
            <a:spAutoFit/>
          </a:bodyPr>
          <a:lstStyle/>
          <a:p>
            <a:pPr>
              <a:lnSpc>
                <a:spcPct val="150000"/>
              </a:lnSpc>
            </a:pPr>
            <a:r>
              <a:rPr altLang="en-US" lang="zh-CN">
                <a:solidFill>
                  <a:schemeClr val="tx1">
                    <a:lumMod val="75000"/>
                    <a:lumOff val="25000"/>
                  </a:schemeClr>
                </a:solidFill>
              </a:rPr>
              <a:t>毕业论文，泛指专科毕业论文、本科毕业论文（学士学位毕业论文）、硕士研究生毕业论文（硕士学位论文）、博士研究生毕业论文（博士学位论文）等，即需要在学业完成前写作并提交的论文，是教学或科研活动的重要组成部分之一。</a:t>
            </a:r>
          </a:p>
        </p:txBody>
      </p:sp>
      <p:sp>
        <p:nvSpPr>
          <p:cNvPr id="8" name="文本框 7"/>
          <p:cNvSpPr txBox="1"/>
          <p:nvPr/>
        </p:nvSpPr>
        <p:spPr>
          <a:xfrm>
            <a:off x="1998978" y="3577756"/>
            <a:ext cx="1960880" cy="518160"/>
          </a:xfrm>
          <a:prstGeom prst="rect">
            <a:avLst/>
          </a:prstGeom>
          <a:noFill/>
        </p:spPr>
        <p:txBody>
          <a:bodyPr rtlCol="0" wrap="none">
            <a:spAutoFit/>
          </a:bodyPr>
          <a:lstStyle/>
          <a:p>
            <a:r>
              <a:rPr altLang="en-US" b="1" lang="zh-CN" sz="2800">
                <a:solidFill>
                  <a:schemeClr val="accent6"/>
                </a:solidFill>
              </a:rPr>
              <a:t>填写关键词</a:t>
            </a:r>
          </a:p>
        </p:txBody>
      </p:sp>
      <p:sp>
        <p:nvSpPr>
          <p:cNvPr id="9" name="文本框 8"/>
          <p:cNvSpPr txBox="1"/>
          <p:nvPr/>
        </p:nvSpPr>
        <p:spPr>
          <a:xfrm>
            <a:off x="4169507" y="3577756"/>
            <a:ext cx="1960880" cy="518160"/>
          </a:xfrm>
          <a:prstGeom prst="rect">
            <a:avLst/>
          </a:prstGeom>
          <a:noFill/>
        </p:spPr>
        <p:txBody>
          <a:bodyPr rtlCol="0" wrap="none">
            <a:spAutoFit/>
          </a:bodyPr>
          <a:lstStyle/>
          <a:p>
            <a:r>
              <a:rPr altLang="en-US" b="1" lang="zh-CN" sz="2800">
                <a:solidFill>
                  <a:schemeClr val="accent6"/>
                </a:solidFill>
              </a:rPr>
              <a:t>填写关键词</a:t>
            </a:r>
          </a:p>
        </p:txBody>
      </p:sp>
      <p:sp>
        <p:nvSpPr>
          <p:cNvPr id="10" name="文本框 9"/>
          <p:cNvSpPr txBox="1"/>
          <p:nvPr/>
        </p:nvSpPr>
        <p:spPr>
          <a:xfrm>
            <a:off x="6340035" y="3577756"/>
            <a:ext cx="1960880" cy="518160"/>
          </a:xfrm>
          <a:prstGeom prst="rect">
            <a:avLst/>
          </a:prstGeom>
          <a:noFill/>
        </p:spPr>
        <p:txBody>
          <a:bodyPr rtlCol="0" wrap="none">
            <a:spAutoFit/>
          </a:bodyPr>
          <a:lstStyle/>
          <a:p>
            <a:r>
              <a:rPr altLang="en-US" b="1" lang="zh-CN" sz="2800">
                <a:solidFill>
                  <a:schemeClr val="accent6"/>
                </a:solidFill>
              </a:rPr>
              <a:t>填写关键词</a:t>
            </a:r>
          </a:p>
        </p:txBody>
      </p:sp>
      <p:sp>
        <p:nvSpPr>
          <p:cNvPr id="11" name="文本框 10"/>
          <p:cNvSpPr txBox="1"/>
          <p:nvPr/>
        </p:nvSpPr>
        <p:spPr>
          <a:xfrm>
            <a:off x="8580219" y="3577756"/>
            <a:ext cx="1960880" cy="518160"/>
          </a:xfrm>
          <a:prstGeom prst="rect">
            <a:avLst/>
          </a:prstGeom>
          <a:noFill/>
        </p:spPr>
        <p:txBody>
          <a:bodyPr rtlCol="0" wrap="none">
            <a:spAutoFit/>
          </a:bodyPr>
          <a:lstStyle/>
          <a:p>
            <a:r>
              <a:rPr altLang="en-US" b="1" lang="zh-CN" sz="2800">
                <a:solidFill>
                  <a:schemeClr val="accent6"/>
                </a:solidFill>
              </a:rPr>
              <a:t>填写关键词</a:t>
            </a:r>
          </a:p>
        </p:txBody>
      </p:sp>
      <p:sp>
        <p:nvSpPr>
          <p:cNvPr id="12" name="文本框 11"/>
          <p:cNvSpPr txBox="1"/>
          <p:nvPr/>
        </p:nvSpPr>
        <p:spPr>
          <a:xfrm>
            <a:off x="1998978" y="4159565"/>
            <a:ext cx="8561269" cy="1463040"/>
          </a:xfrm>
          <a:prstGeom prst="rect">
            <a:avLst/>
          </a:prstGeom>
          <a:noFill/>
        </p:spPr>
        <p:txBody>
          <a:bodyPr rtlCol="0" wrap="square">
            <a:spAutoFit/>
          </a:bodyPr>
          <a:lstStyle/>
          <a:p>
            <a:pPr algn="just"/>
            <a:r>
              <a:rPr altLang="zh-CN" lang="en-US">
                <a:solidFill>
                  <a:schemeClr val="tx1">
                    <a:lumMod val="50000"/>
                    <a:lumOff val="50000"/>
                  </a:schemeClr>
                </a:solidFill>
              </a:rPr>
              <a:t>Graduation thesis, refers to the specialized graduation thesis, undergraduate graduation thesis (graduated with a bachelor's degree thesis), master's graduate student graduation thesis (M.A. thesis, doctoral students graduation thesis (Doctoral Dissertation), namely the need in studies of writing and submitting the is one of an important part of the teaching and scientific research activities</a:t>
            </a:r>
          </a:p>
        </p:txBody>
      </p:sp>
      <p:sp>
        <p:nvSpPr>
          <p:cNvPr id="13" name="文本框 12"/>
          <p:cNvSpPr txBox="1"/>
          <p:nvPr/>
        </p:nvSpPr>
        <p:spPr>
          <a:xfrm>
            <a:off x="2067015" y="1416838"/>
            <a:ext cx="1300480" cy="762000"/>
          </a:xfrm>
          <a:prstGeom prst="rect">
            <a:avLst/>
          </a:prstGeom>
          <a:noFill/>
        </p:spPr>
        <p:txBody>
          <a:bodyPr rtlCol="0" wrap="none">
            <a:spAutoFit/>
          </a:bodyPr>
          <a:lstStyle/>
          <a:p>
            <a:r>
              <a:rPr altLang="en-US" b="1" lang="zh-CN" sz="4400">
                <a:solidFill>
                  <a:schemeClr val="accent6"/>
                </a:solidFill>
              </a:rPr>
              <a:t>摘要</a:t>
            </a:r>
          </a:p>
        </p:txBody>
      </p:sp>
      <p:sp>
        <p:nvSpPr>
          <p:cNvPr id="14" name="矩形 13"/>
          <p:cNvSpPr/>
          <p:nvPr/>
        </p:nvSpPr>
        <p:spPr>
          <a:xfrm>
            <a:off x="3193685" y="1675677"/>
            <a:ext cx="2078355" cy="518160"/>
          </a:xfrm>
          <a:prstGeom prst="rect">
            <a:avLst/>
          </a:prstGeom>
        </p:spPr>
        <p:txBody>
          <a:bodyPr wrap="none">
            <a:spAutoFit/>
          </a:bodyPr>
          <a:lstStyle/>
          <a:p>
            <a:r>
              <a:rPr altLang="zh-CN" lang="en-US" sz="2800">
                <a:solidFill>
                  <a:schemeClr val="accent6"/>
                </a:solidFill>
              </a:rPr>
              <a:t>ABSTRACT</a:t>
            </a:r>
          </a:p>
        </p:txBody>
      </p:sp>
    </p:spTree>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文本框 12"/>
          <p:cNvSpPr txBox="1"/>
          <p:nvPr/>
        </p:nvSpPr>
        <p:spPr>
          <a:xfrm>
            <a:off x="1486460" y="1967059"/>
            <a:ext cx="9031605" cy="1097280"/>
          </a:xfrm>
          <a:prstGeom prst="rect">
            <a:avLst/>
          </a:prstGeom>
          <a:noFill/>
        </p:spPr>
        <p:txBody>
          <a:bodyPr rtlCol="0" wrap="none">
            <a:spAutoFit/>
          </a:bodyPr>
          <a:lstStyle/>
          <a:p>
            <a:r>
              <a:rPr altLang="en-US" b="1" lang="zh-CN" sz="6600">
                <a:solidFill>
                  <a:schemeClr val="bg1"/>
                </a:solidFill>
                <a:cs typeface="+mn-ea"/>
                <a:sym typeface="+mn-lt"/>
              </a:rPr>
              <a:t>演示完毕  感谢各位老师</a:t>
            </a:r>
          </a:p>
        </p:txBody>
      </p:sp>
      <p:sp>
        <p:nvSpPr>
          <p:cNvPr id="14" name="圆角矩形 13"/>
          <p:cNvSpPr/>
          <p:nvPr/>
        </p:nvSpPr>
        <p:spPr>
          <a:xfrm>
            <a:off x="2580615" y="3443699"/>
            <a:ext cx="6931494" cy="41389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矩形 14"/>
          <p:cNvSpPr/>
          <p:nvPr/>
        </p:nvSpPr>
        <p:spPr>
          <a:xfrm>
            <a:off x="3072748" y="3426768"/>
            <a:ext cx="6439361" cy="457200"/>
          </a:xfrm>
          <a:prstGeom prst="rect">
            <a:avLst/>
          </a:prstGeom>
        </p:spPr>
        <p:txBody>
          <a:bodyPr wrap="square">
            <a:spAutoFit/>
          </a:bodyPr>
          <a:lstStyle/>
          <a:p>
            <a:r>
              <a:rPr altLang="zh-CN" lang="en-US" sz="2400">
                <a:solidFill>
                  <a:schemeClr val="accent6"/>
                </a:solidFill>
              </a:rPr>
              <a:t>POWERPOINT OF GRADUATION TEPLY</a:t>
            </a:r>
          </a:p>
        </p:txBody>
      </p:sp>
      <p:sp>
        <p:nvSpPr>
          <p:cNvPr id="16" name="椭圆 15"/>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7" name="KSO_Shape"/>
          <p:cNvSpPr/>
          <p:nvPr/>
        </p:nvSpPr>
        <p:spPr bwMode="auto">
          <a:xfrm>
            <a:off x="3657697" y="4313466"/>
            <a:ext cx="173326" cy="222689"/>
          </a:xfrm>
          <a:custGeom>
            <a:gdLst>
              <a:gd fmla="*/ 646796 w 5367" name="T0"/>
              <a:gd fmla="*/ 843536 h 6897" name="T1"/>
              <a:gd fmla="*/ 520861 w 5367" name="T2"/>
              <a:gd fmla="*/ 880824 h 6897" name="T3"/>
              <a:gd fmla="*/ 403764 w 5367" name="T4"/>
              <a:gd fmla="*/ 946285 h 6897" name="T5"/>
              <a:gd fmla="*/ 297714 w 5367" name="T6"/>
              <a:gd fmla="*/ 1036605 h 6897" name="T7"/>
              <a:gd fmla="*/ 204644 w 5367" name="T8"/>
              <a:gd fmla="*/ 1149850 h 6897" name="T9"/>
              <a:gd fmla="*/ 126487 w 5367" name="T10"/>
              <a:gd fmla="*/ 1282429 h 6897" name="T11"/>
              <a:gd fmla="*/ 65729 w 5367" name="T12"/>
              <a:gd fmla="*/ 1432134 h 6897" name="T13"/>
              <a:gd fmla="*/ 23475 w 5367" name="T14"/>
              <a:gd fmla="*/ 1595648 h 6897" name="T15"/>
              <a:gd fmla="*/ 2209 w 5367" name="T16"/>
              <a:gd fmla="*/ 1771316 h 6897" name="T17"/>
              <a:gd fmla="*/ 1481389 w 5367" name="T18"/>
              <a:gd fmla="*/ 1905000 h 6897" name="T19"/>
              <a:gd fmla="*/ 1480009 w 5367" name="T20"/>
              <a:gd fmla="*/ 1771316 h 6897" name="T21"/>
              <a:gd fmla="*/ 1459020 w 5367" name="T22"/>
              <a:gd fmla="*/ 1595648 h 6897" name="T23"/>
              <a:gd fmla="*/ 1417041 w 5367" name="T24"/>
              <a:gd fmla="*/ 1432134 h 6897" name="T25"/>
              <a:gd fmla="*/ 1355731 w 5367" name="T26"/>
              <a:gd fmla="*/ 1282429 h 6897" name="T27"/>
              <a:gd fmla="*/ 1277850 w 5367" name="T28"/>
              <a:gd fmla="*/ 1149850 h 6897" name="T29"/>
              <a:gd fmla="*/ 1184780 w 5367" name="T30"/>
              <a:gd fmla="*/ 1036605 h 6897" name="T31"/>
              <a:gd fmla="*/ 1078730 w 5367" name="T32"/>
              <a:gd fmla="*/ 946285 h 6897" name="T33"/>
              <a:gd fmla="*/ 961633 w 5367" name="T34"/>
              <a:gd fmla="*/ 880824 h 6897" name="T35"/>
              <a:gd fmla="*/ 835422 w 5367" name="T36"/>
              <a:gd fmla="*/ 843536 h 6897" name="T37"/>
              <a:gd fmla="*/ 747875 w 5367" name="T38"/>
              <a:gd fmla="*/ 731120 h 6897" name="T39"/>
              <a:gd fmla="*/ 805043 w 5367" name="T40"/>
              <a:gd fmla="*/ 726701 h 6897" name="T41"/>
              <a:gd fmla="*/ 868286 w 5367" name="T42"/>
              <a:gd fmla="*/ 711786 h 6897" name="T43"/>
              <a:gd fmla="*/ 926559 w 5367" name="T44"/>
              <a:gd fmla="*/ 686927 h 6897" name="T45"/>
              <a:gd fmla="*/ 979032 w 5367" name="T46"/>
              <a:gd fmla="*/ 653230 h 6897" name="T47"/>
              <a:gd fmla="*/ 1024876 w 5367" name="T48"/>
              <a:gd fmla="*/ 611246 h 6897" name="T49"/>
              <a:gd fmla="*/ 1063264 w 5367" name="T50"/>
              <a:gd fmla="*/ 562358 h 6897" name="T51"/>
              <a:gd fmla="*/ 1092815 w 5367" name="T52"/>
              <a:gd fmla="*/ 507945 h 6897" name="T53"/>
              <a:gd fmla="*/ 1112699 w 5367" name="T54"/>
              <a:gd fmla="*/ 448008 h 6897" name="T55"/>
              <a:gd fmla="*/ 1121813 w 5367" name="T56"/>
              <a:gd fmla="*/ 384204 h 6897" name="T57"/>
              <a:gd fmla="*/ 1120432 w 5367" name="T58"/>
              <a:gd fmla="*/ 328134 h 6897" name="T59"/>
              <a:gd fmla="*/ 1108004 w 5367" name="T60"/>
              <a:gd fmla="*/ 265711 h 6897" name="T61"/>
              <a:gd fmla="*/ 1085358 w 5367" name="T62"/>
              <a:gd fmla="*/ 207155 h 6897" name="T63"/>
              <a:gd fmla="*/ 1053322 w 5367" name="T64"/>
              <a:gd fmla="*/ 153847 h 6897" name="T65"/>
              <a:gd fmla="*/ 1012725 w 5367" name="T66"/>
              <a:gd fmla="*/ 107168 h 6897" name="T67"/>
              <a:gd fmla="*/ 964671 w 5367" name="T68"/>
              <a:gd fmla="*/ 67395 h 6897" name="T69"/>
              <a:gd fmla="*/ 910541 w 5367" name="T70"/>
              <a:gd fmla="*/ 36183 h 6897" name="T71"/>
              <a:gd fmla="*/ 850335 w 5367" name="T72"/>
              <a:gd fmla="*/ 14087 h 6897" name="T73"/>
              <a:gd fmla="*/ 786263 w 5367" name="T74"/>
              <a:gd fmla="*/ 1933 h 6897" name="T75"/>
              <a:gd fmla="*/ 728819 w 5367" name="T76"/>
              <a:gd fmla="*/ 276 h 6897" name="T77"/>
              <a:gd fmla="*/ 663366 w 5367" name="T78"/>
              <a:gd fmla="*/ 9391 h 6897" name="T79"/>
              <a:gd fmla="*/ 602332 w 5367" name="T80"/>
              <a:gd fmla="*/ 28726 h 6897" name="T81"/>
              <a:gd fmla="*/ 546545 w 5367" name="T82"/>
              <a:gd fmla="*/ 57451 h 6897" name="T83"/>
              <a:gd fmla="*/ 496282 w 5367" name="T84"/>
              <a:gd fmla="*/ 95015 h 6897" name="T85"/>
              <a:gd fmla="*/ 453751 w 5367" name="T86"/>
              <a:gd fmla="*/ 139761 h 6897" name="T87"/>
              <a:gd fmla="*/ 418954 w 5367" name="T88"/>
              <a:gd fmla="*/ 191411 h 6897" name="T89"/>
              <a:gd fmla="*/ 393546 w 5367" name="T90"/>
              <a:gd fmla="*/ 248310 h 6897" name="T91"/>
              <a:gd fmla="*/ 378356 w 5367" name="T92"/>
              <a:gd fmla="*/ 309628 h 6897" name="T93"/>
              <a:gd fmla="*/ 373938 w 5367" name="T94"/>
              <a:gd fmla="*/ 365698 h 6897" name="T95"/>
              <a:gd fmla="*/ 380013 w 5367" name="T96"/>
              <a:gd fmla="*/ 430054 h 6897" name="T97"/>
              <a:gd fmla="*/ 396584 w 5367" name="T98"/>
              <a:gd fmla="*/ 491096 h 6897" name="T99"/>
              <a:gd fmla="*/ 423372 w 5367" name="T100"/>
              <a:gd fmla="*/ 547719 h 6897" name="T101"/>
              <a:gd fmla="*/ 459551 w 5367" name="T102"/>
              <a:gd fmla="*/ 597988 h 6897" name="T103"/>
              <a:gd fmla="*/ 503186 w 5367" name="T104"/>
              <a:gd fmla="*/ 641905 h 6897" name="T105"/>
              <a:gd fmla="*/ 554278 w 5367" name="T106"/>
              <a:gd fmla="*/ 678088 h 6897" name="T107"/>
              <a:gd fmla="*/ 610894 w 5367" name="T108"/>
              <a:gd fmla="*/ 705709 h 6897" name="T109"/>
              <a:gd fmla="*/ 672756 w 5367" name="T110"/>
              <a:gd fmla="*/ 723662 h 6897" name="T111"/>
              <a:gd fmla="*/ 738209 w 5367" name="T112"/>
              <a:gd fmla="*/ 730844 h 6897"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6897" w="536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chemeClr val="bg1"/>
              </a:solidFill>
            </a:endParaRPr>
          </a:p>
        </p:txBody>
      </p:sp>
      <p:sp>
        <p:nvSpPr>
          <p:cNvPr id="18" name="文本框 17"/>
          <p:cNvSpPr txBox="1"/>
          <p:nvPr/>
        </p:nvSpPr>
        <p:spPr>
          <a:xfrm>
            <a:off x="3898248" y="4240144"/>
            <a:ext cx="2011680" cy="365760"/>
          </a:xfrm>
          <a:prstGeom prst="rect">
            <a:avLst/>
          </a:prstGeom>
          <a:noFill/>
        </p:spPr>
        <p:txBody>
          <a:bodyPr rtlCol="0" wrap="none">
            <a:spAutoFit/>
          </a:bodyPr>
          <a:lstStyle/>
          <a:p>
            <a:r>
              <a:rPr altLang="en-US" lang="zh-CN">
                <a:solidFill>
                  <a:schemeClr val="bg1"/>
                </a:solidFill>
              </a:rPr>
              <a:t>答辩学生：代用名</a:t>
            </a:r>
          </a:p>
        </p:txBody>
      </p:sp>
      <p:sp>
        <p:nvSpPr>
          <p:cNvPr id="19" name="椭圆 18"/>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0" name="KSO_Shape"/>
          <p:cNvSpPr/>
          <p:nvPr/>
        </p:nvSpPr>
        <p:spPr bwMode="auto">
          <a:xfrm>
            <a:off x="6278974" y="4313467"/>
            <a:ext cx="234822" cy="222688"/>
          </a:xfrm>
          <a:custGeom>
            <a:rect b="b" l="0" r="r" t="0"/>
            <a:pathLst>
              <a:path h="1819275" w="1917701">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dir="t" rig="threePt"/>
            </a:scene3d>
            <a:sp3d>
              <a:contourClr>
                <a:srgbClr val="FFFFFF"/>
              </a:contourClr>
            </a:sp3d>
          </a:bodyPr>
          <a:lstStyle/>
          <a:p>
            <a:pPr algn="ctr" eaLnBrk="0" fontAlgn="base" hangingPunct="0">
              <a:spcBef>
                <a:spcPct val="0"/>
              </a:spcBef>
              <a:spcAft>
                <a:spcPct val="0"/>
              </a:spcAft>
            </a:pPr>
            <a:endParaRPr altLang="en-US" lang="zh-CN">
              <a:solidFill>
                <a:schemeClr val="bg1"/>
              </a:solidFill>
              <a:latin charset="0" pitchFamily="34" typeface="Calibri"/>
              <a:ea charset="-122" pitchFamily="2" typeface="宋体"/>
            </a:endParaRPr>
          </a:p>
        </p:txBody>
      </p:sp>
      <p:sp>
        <p:nvSpPr>
          <p:cNvPr id="21" name="文本框 20"/>
          <p:cNvSpPr txBox="1"/>
          <p:nvPr/>
        </p:nvSpPr>
        <p:spPr>
          <a:xfrm>
            <a:off x="6561811" y="4240144"/>
            <a:ext cx="2011680" cy="365760"/>
          </a:xfrm>
          <a:prstGeom prst="rect">
            <a:avLst/>
          </a:prstGeom>
          <a:noFill/>
        </p:spPr>
        <p:txBody>
          <a:bodyPr rtlCol="0" wrap="none">
            <a:spAutoFit/>
          </a:bodyPr>
          <a:lstStyle/>
          <a:p>
            <a:r>
              <a:rPr altLang="en-US" lang="zh-CN">
                <a:solidFill>
                  <a:schemeClr val="bg1"/>
                </a:solidFill>
              </a:rPr>
              <a:t>指导教师：代用名</a:t>
            </a:r>
          </a:p>
        </p:txBody>
      </p:sp>
      <p:cxnSp>
        <p:nvCxnSpPr>
          <p:cNvPr id="22" name="直接连接符 21"/>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6055045" y="2273289"/>
            <a:ext cx="5545432" cy="3009900"/>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p:cNvSpPr/>
          <p:nvPr/>
        </p:nvSpPr>
        <p:spPr>
          <a:xfrm>
            <a:off x="509613" y="2273289"/>
            <a:ext cx="5545432" cy="3009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a:off x="672816" y="2449931"/>
            <a:ext cx="5161574" cy="2560321"/>
          </a:xfrm>
          <a:prstGeom prst="rect">
            <a:avLst/>
          </a:prstGeom>
          <a:noFill/>
        </p:spPr>
        <p:txBody>
          <a:bodyPr rtlCol="0" wrap="square">
            <a:spAutoFit/>
          </a:bodyPr>
          <a:lstStyle/>
          <a:p>
            <a:pPr algn="just">
              <a:lnSpc>
                <a:spcPct val="150000"/>
              </a:lnSpc>
            </a:pPr>
            <a:r>
              <a:rPr altLang="en-US" lang="zh-CN">
                <a:solidFill>
                  <a:schemeClr val="accent6"/>
                </a:solidFill>
                <a:latin typeface="+mn-ea"/>
              </a:rPr>
              <a:t>撰写毕业论文是检验学生在校学习成果的重要措施，也是提高教学质量的重要环节。大学生在毕业前都必须完成毕业论文的撰写任务。申请学位必须提交相应的学位论文，经答辩通过后，方可取得学位。可以这么说，毕业论文是结束大学学习生活走向社会的一个中介和桥梁。</a:t>
            </a:r>
          </a:p>
        </p:txBody>
      </p:sp>
      <p:sp>
        <p:nvSpPr>
          <p:cNvPr id="4" name="矩形 3"/>
          <p:cNvSpPr/>
          <p:nvPr/>
        </p:nvSpPr>
        <p:spPr>
          <a:xfrm>
            <a:off x="6480975" y="2449931"/>
            <a:ext cx="4762500" cy="2560321"/>
          </a:xfrm>
          <a:prstGeom prst="rect">
            <a:avLst/>
          </a:prstGeom>
        </p:spPr>
        <p:txBody>
          <a:bodyPr wrap="square">
            <a:spAutoFit/>
          </a:bodyPr>
          <a:lstStyle/>
          <a:p>
            <a:pPr algn="just">
              <a:lnSpc>
                <a:spcPct val="150000"/>
              </a:lnSpc>
            </a:pPr>
            <a:r>
              <a:rPr altLang="en-US" lang="zh-CN">
                <a:solidFill>
                  <a:schemeClr val="bg1"/>
                </a:solidFill>
                <a:latin typeface="+mn-ea"/>
              </a:rPr>
              <a:t>毕业论文是大学生才华的第一次显露，是向祖国和人民所交的一份有份量的答卷，是投身社会主义现代化建设事业的报到书。一篇毕业论文虽然不能全面地反映出一个人的才华，也不一定能对社会直接带来巨大的效益，对专业产生开拓性的影响。</a:t>
            </a:r>
          </a:p>
        </p:txBody>
      </p:sp>
      <p:sp>
        <p:nvSpPr>
          <p:cNvPr id="6" name="文本框 5"/>
          <p:cNvSpPr txBox="1"/>
          <p:nvPr/>
        </p:nvSpPr>
        <p:spPr>
          <a:xfrm>
            <a:off x="9107488" y="1582479"/>
            <a:ext cx="2468880" cy="640080"/>
          </a:xfrm>
          <a:prstGeom prst="rect">
            <a:avLst/>
          </a:prstGeom>
          <a:noFill/>
        </p:spPr>
        <p:txBody>
          <a:bodyPr rtlCol="0" wrap="none">
            <a:spAutoFit/>
          </a:bodyPr>
          <a:lstStyle/>
          <a:p>
            <a:r>
              <a:rPr altLang="en-US" b="1" lang="zh-CN" sz="3600">
                <a:solidFill>
                  <a:schemeClr val="bg1"/>
                </a:solidFill>
              </a:rPr>
              <a:t>背景及意义</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矩形 27"/>
          <p:cNvSpPr/>
          <p:nvPr/>
        </p:nvSpPr>
        <p:spPr>
          <a:xfrm>
            <a:off x="0" y="1519238"/>
            <a:ext cx="12192000" cy="447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p:cNvSpPr/>
          <p:nvPr/>
        </p:nvSpPr>
        <p:spPr>
          <a:xfrm>
            <a:off x="0" y="1600000"/>
            <a:ext cx="12192000" cy="43277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 name="组合 2"/>
          <p:cNvGrpSpPr/>
          <p:nvPr/>
        </p:nvGrpSpPr>
        <p:grpSpPr>
          <a:xfrm>
            <a:off x="1666893" y="2389267"/>
            <a:ext cx="1277954" cy="1277954"/>
            <a:chOff x="1131485" y="2234042"/>
            <a:chExt cx="1607262" cy="1607262"/>
          </a:xfrm>
        </p:grpSpPr>
        <p:sp>
          <p:nvSpPr>
            <p:cNvPr id="4" name="椭圆 3"/>
            <p:cNvSpPr/>
            <p:nvPr/>
          </p:nvSpPr>
          <p:spPr>
            <a:xfrm>
              <a:off x="1131485"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5" name="椭圆 4"/>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6"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7" name="文本框 6"/>
          <p:cNvSpPr txBox="1"/>
          <p:nvPr/>
        </p:nvSpPr>
        <p:spPr>
          <a:xfrm>
            <a:off x="1669601" y="3780613"/>
            <a:ext cx="1402080" cy="457200"/>
          </a:xfrm>
          <a:prstGeom prst="rect">
            <a:avLst/>
          </a:prstGeom>
          <a:noFill/>
        </p:spPr>
        <p:txBody>
          <a:bodyPr rtlCol="0" wrap="none">
            <a:spAutoFit/>
          </a:bodyPr>
          <a:lstStyle/>
          <a:p>
            <a:r>
              <a:rPr altLang="en-US" b="1" lang="zh-CN" sz="2400">
                <a:solidFill>
                  <a:schemeClr val="bg1"/>
                </a:solidFill>
              </a:rPr>
              <a:t>第一部分</a:t>
            </a:r>
          </a:p>
        </p:txBody>
      </p:sp>
      <p:grpSp>
        <p:nvGrpSpPr>
          <p:cNvPr id="8" name="组合 7"/>
          <p:cNvGrpSpPr/>
          <p:nvPr/>
        </p:nvGrpSpPr>
        <p:grpSpPr>
          <a:xfrm>
            <a:off x="4219543" y="2389267"/>
            <a:ext cx="1277954" cy="1277954"/>
            <a:chOff x="3209823" y="2234042"/>
            <a:chExt cx="1607262" cy="1607262"/>
          </a:xfrm>
        </p:grpSpPr>
        <p:sp>
          <p:nvSpPr>
            <p:cNvPr id="9" name="椭圆 8"/>
            <p:cNvSpPr/>
            <p:nvPr/>
          </p:nvSpPr>
          <p:spPr>
            <a:xfrm>
              <a:off x="3209823"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10" name="椭圆 9"/>
            <p:cNvSpPr/>
            <p:nvPr/>
          </p:nvSpPr>
          <p:spPr>
            <a:xfrm>
              <a:off x="3319358"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11" name="KSO_Shape"/>
            <p:cNvSpPr/>
            <p:nvPr/>
          </p:nvSpPr>
          <p:spPr bwMode="auto">
            <a:xfrm>
              <a:off x="3550556" y="2597149"/>
              <a:ext cx="925796" cy="881048"/>
            </a:xfrm>
            <a:custGeom>
              <a:gdLst>
                <a:gd fmla="*/ 2147483646 w 5871" name="T0"/>
                <a:gd fmla="*/ 2147483646 h 5585" name="T1"/>
                <a:gd fmla="*/ 2147483646 w 5871" name="T2"/>
                <a:gd fmla="*/ 2147483646 h 5585" name="T3"/>
                <a:gd fmla="*/ 2147483646 w 5871" name="T4"/>
                <a:gd fmla="*/ 2147483646 h 5585" name="T5"/>
                <a:gd fmla="*/ 2147483646 w 5871" name="T6"/>
                <a:gd fmla="*/ 2147483646 h 5585" name="T7"/>
                <a:gd fmla="*/ 2147483646 w 5871" name="T8"/>
                <a:gd fmla="*/ 2147483646 h 5585" name="T9"/>
                <a:gd fmla="*/ 2147483646 w 5871" name="T10"/>
                <a:gd fmla="*/ 2147483646 h 5585" name="T11"/>
                <a:gd fmla="*/ 2147483646 w 5871" name="T12"/>
                <a:gd fmla="*/ 2147483646 h 5585" name="T13"/>
                <a:gd fmla="*/ 2147483646 w 5871" name="T14"/>
                <a:gd fmla="*/ 2147483646 h 5585" name="T15"/>
                <a:gd fmla="*/ 2147483646 w 5871" name="T16"/>
                <a:gd fmla="*/ 2147483646 h 5585" name="T17"/>
                <a:gd fmla="*/ 2147483646 w 5871" name="T18"/>
                <a:gd fmla="*/ 2147483646 h 5585" name="T19"/>
                <a:gd fmla="*/ 2147483646 w 5871" name="T20"/>
                <a:gd fmla="*/ 2147483646 h 5585" name="T21"/>
                <a:gd fmla="*/ 2147483646 w 5871" name="T22"/>
                <a:gd fmla="*/ 2147483646 h 5585" name="T23"/>
                <a:gd fmla="*/ 2147483646 w 5871" name="T24"/>
                <a:gd fmla="*/ 2147483646 h 5585" name="T25"/>
                <a:gd fmla="*/ 2147483646 w 5871" name="T26"/>
                <a:gd fmla="*/ 2147483646 h 5585" name="T27"/>
                <a:gd fmla="*/ 2147483646 w 5871" name="T28"/>
                <a:gd fmla="*/ 2147483646 h 5585" name="T29"/>
                <a:gd fmla="*/ 2147483646 w 5871" name="T30"/>
                <a:gd fmla="*/ 2147483646 h 5585" name="T31"/>
                <a:gd fmla="*/ 2147483646 w 5871" name="T32"/>
                <a:gd fmla="*/ 2147483646 h 5585" name="T33"/>
                <a:gd fmla="*/ 2147483646 w 5871" name="T34"/>
                <a:gd fmla="*/ 2147483646 h 5585" name="T35"/>
                <a:gd fmla="*/ 2147483646 w 5871" name="T36"/>
                <a:gd fmla="*/ 2147483646 h 5585" name="T37"/>
                <a:gd fmla="*/ 2147483646 w 5871" name="T38"/>
                <a:gd fmla="*/ 2147483646 h 5585" name="T39"/>
                <a:gd fmla="*/ 2147483646 w 5871" name="T40"/>
                <a:gd fmla="*/ 2147483646 h 5585" name="T41"/>
                <a:gd fmla="*/ 2147483646 w 5871" name="T42"/>
                <a:gd fmla="*/ 2147483646 h 5585" name="T43"/>
                <a:gd fmla="*/ 2147483646 w 5871" name="T44"/>
                <a:gd fmla="*/ 2147483646 h 5585" name="T45"/>
                <a:gd fmla="*/ 2147483646 w 5871" name="T46"/>
                <a:gd fmla="*/ 2147483646 h 5585" name="T47"/>
                <a:gd fmla="*/ 2147483646 w 5871" name="T48"/>
                <a:gd fmla="*/ 2147483646 h 5585" name="T49"/>
                <a:gd fmla="*/ 2147483646 w 5871" name="T50"/>
                <a:gd fmla="*/ 2147483646 h 5585" name="T51"/>
                <a:gd fmla="*/ 2147483646 w 5871" name="T52"/>
                <a:gd fmla="*/ 2147483646 h 5585" name="T53"/>
                <a:gd fmla="*/ 2147483646 w 5871" name="T54"/>
                <a:gd fmla="*/ 2147483646 h 5585" name="T55"/>
                <a:gd fmla="*/ 2147483646 w 5871" name="T56"/>
                <a:gd fmla="*/ 2147483646 h 5585" name="T57"/>
                <a:gd fmla="*/ 2147483646 w 5871" name="T58"/>
                <a:gd fmla="*/ 2147483646 h 5585" name="T59"/>
                <a:gd fmla="*/ 2147483646 w 5871" name="T60"/>
                <a:gd fmla="*/ 2147483646 h 5585" name="T61"/>
                <a:gd fmla="*/ 2147483646 w 5871" name="T62"/>
                <a:gd fmla="*/ 2147483646 h 5585" name="T63"/>
                <a:gd fmla="*/ 2147483646 w 5871" name="T64"/>
                <a:gd fmla="*/ 2147483646 h 5585" name="T65"/>
                <a:gd fmla="*/ 2147483646 w 5871" name="T66"/>
                <a:gd fmla="*/ 2147483646 h 5585" name="T67"/>
                <a:gd fmla="*/ 2147483646 w 5871" name="T68"/>
                <a:gd fmla="*/ 2147483646 h 5585" name="T69"/>
                <a:gd fmla="*/ 2147483646 w 5871" name="T70"/>
                <a:gd fmla="*/ 2147483646 h 5585" name="T71"/>
                <a:gd fmla="*/ 2147483646 w 5871" name="T72"/>
                <a:gd fmla="*/ 2147483646 h 5585" name="T73"/>
                <a:gd fmla="*/ 2147483646 w 5871" name="T74"/>
                <a:gd fmla="*/ 2147483646 h 5585" name="T75"/>
                <a:gd fmla="*/ 2147483646 w 5871" name="T76"/>
                <a:gd fmla="*/ 2147483646 h 5585" name="T77"/>
                <a:gd fmla="*/ 2147483646 w 5871" name="T78"/>
                <a:gd fmla="*/ 2147483646 h 5585" name="T79"/>
                <a:gd fmla="*/ 2147483646 w 5871" name="T80"/>
                <a:gd fmla="*/ 2147483646 h 5585" name="T81"/>
                <a:gd fmla="*/ 2147483646 w 5871" name="T82"/>
                <a:gd fmla="*/ 2147483646 h 5585" name="T83"/>
                <a:gd fmla="*/ 2147483646 w 5871" name="T84"/>
                <a:gd fmla="*/ 2147483646 h 5585" name="T85"/>
                <a:gd fmla="*/ 2147483646 w 5871" name="T86"/>
                <a:gd fmla="*/ 2147483646 h 5585" name="T87"/>
                <a:gd fmla="*/ 2147483646 w 5871" name="T88"/>
                <a:gd fmla="*/ 2147483646 h 5585" name="T89"/>
                <a:gd fmla="*/ 2147483646 w 5871" name="T90"/>
                <a:gd fmla="*/ 2147483646 h 5585" name="T91"/>
                <a:gd fmla="*/ 2147483646 w 5871" name="T92"/>
                <a:gd fmla="*/ 2147483646 h 5585" name="T93"/>
                <a:gd fmla="*/ 2147483646 w 5871" name="T94"/>
                <a:gd fmla="*/ 2147483646 h 5585" name="T95"/>
                <a:gd fmla="*/ 2147483646 w 5871" name="T96"/>
                <a:gd fmla="*/ 2147483646 h 5585" name="T97"/>
                <a:gd fmla="*/ 2147483646 w 5871" name="T98"/>
                <a:gd fmla="*/ 2147483646 h 5585" name="T99"/>
                <a:gd fmla="*/ 2147483646 w 5871" name="T100"/>
                <a:gd fmla="*/ 2147483646 h 5585" name="T101"/>
                <a:gd fmla="*/ 2147483646 w 5871" name="T102"/>
                <a:gd fmla="*/ 2147483646 h 5585" name="T103"/>
                <a:gd fmla="*/ 0 w 5871" name="T104"/>
                <a:gd fmla="*/ 2147483646 h 5585" name="T105"/>
                <a:gd fmla="*/ 2147483646 w 5871" name="T106"/>
                <a:gd fmla="*/ 0 h 5585" name="T107"/>
                <a:gd fmla="*/ 2147483646 w 5871" name="T108"/>
                <a:gd fmla="*/ 2147483646 h 5585" name="T109"/>
                <a:gd fmla="*/ 2147483646 w 5871" name="T110"/>
                <a:gd fmla="*/ 2147483646 h 558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5585" w="5871">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chemeClr val="accent3"/>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chemeClr val="accent1"/>
                </a:solidFill>
              </a:endParaRPr>
            </a:p>
          </p:txBody>
        </p:sp>
      </p:grpSp>
      <p:sp>
        <p:nvSpPr>
          <p:cNvPr id="12" name="文本框 11"/>
          <p:cNvSpPr txBox="1"/>
          <p:nvPr/>
        </p:nvSpPr>
        <p:spPr>
          <a:xfrm>
            <a:off x="4150633" y="3780613"/>
            <a:ext cx="1402080" cy="457200"/>
          </a:xfrm>
          <a:prstGeom prst="rect">
            <a:avLst/>
          </a:prstGeom>
          <a:noFill/>
        </p:spPr>
        <p:txBody>
          <a:bodyPr rtlCol="0" wrap="none">
            <a:spAutoFit/>
          </a:bodyPr>
          <a:lstStyle/>
          <a:p>
            <a:r>
              <a:rPr altLang="en-US" b="1" lang="zh-CN" sz="2400">
                <a:solidFill>
                  <a:schemeClr val="bg1"/>
                </a:solidFill>
              </a:rPr>
              <a:t>第二部分</a:t>
            </a:r>
          </a:p>
        </p:txBody>
      </p:sp>
      <p:grpSp>
        <p:nvGrpSpPr>
          <p:cNvPr id="13" name="组合 12"/>
          <p:cNvGrpSpPr/>
          <p:nvPr/>
        </p:nvGrpSpPr>
        <p:grpSpPr>
          <a:xfrm>
            <a:off x="6700576" y="2389267"/>
            <a:ext cx="1277954" cy="1277954"/>
            <a:chOff x="5288161" y="2234042"/>
            <a:chExt cx="1607262" cy="1607262"/>
          </a:xfrm>
        </p:grpSpPr>
        <p:sp>
          <p:nvSpPr>
            <p:cNvPr id="14" name="椭圆 13"/>
            <p:cNvSpPr/>
            <p:nvPr/>
          </p:nvSpPr>
          <p:spPr>
            <a:xfrm>
              <a:off x="5288161"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15" name="椭圆 14"/>
            <p:cNvSpPr/>
            <p:nvPr/>
          </p:nvSpPr>
          <p:spPr>
            <a:xfrm>
              <a:off x="5397696" y="2335059"/>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16" name="KSO_Shape"/>
            <p:cNvSpPr/>
            <p:nvPr/>
          </p:nvSpPr>
          <p:spPr bwMode="auto">
            <a:xfrm>
              <a:off x="5547153" y="2697761"/>
              <a:ext cx="1089278" cy="662788"/>
            </a:xfrm>
            <a:custGeom>
              <a:gdLst>
                <a:gd fmla="*/ 1395067 w 3931" name="T0"/>
                <a:gd fmla="*/ 589725 h 2392" name="T1"/>
                <a:gd fmla="*/ 928365 w 3931" name="T2"/>
                <a:gd fmla="*/ 389484 h 2392" name="T3"/>
                <a:gd fmla="*/ 403040 w 3931" name="T4"/>
                <a:gd fmla="*/ 589725 h 2392" name="T5"/>
                <a:gd fmla="*/ 256480 w 3931" name="T6"/>
                <a:gd fmla="*/ 528782 h 2392" name="T7"/>
                <a:gd fmla="*/ 256480 w 3931" name="T8"/>
                <a:gd fmla="*/ 708403 h 2392" name="T9"/>
                <a:gd fmla="*/ 296326 w 3931" name="T10"/>
                <a:gd fmla="*/ 763389 h 2392" name="T11"/>
                <a:gd fmla="*/ 255564 w 3931" name="T12"/>
                <a:gd fmla="*/ 818375 h 2392" name="T13"/>
                <a:gd fmla="*/ 299074 w 3931" name="T14"/>
                <a:gd fmla="*/ 1011742 h 2392" name="T15"/>
                <a:gd fmla="*/ 170834 w 3931" name="T16"/>
                <a:gd fmla="*/ 1011742 h 2392" name="T17"/>
                <a:gd fmla="*/ 214802 w 3931" name="T18"/>
                <a:gd fmla="*/ 817458 h 2392" name="T19"/>
                <a:gd fmla="*/ 179078 w 3931" name="T20"/>
                <a:gd fmla="*/ 763389 h 2392" name="T21"/>
                <a:gd fmla="*/ 213428 w 3931" name="T22"/>
                <a:gd fmla="*/ 709777 h 2392" name="T23"/>
                <a:gd fmla="*/ 213428 w 3931" name="T24"/>
                <a:gd fmla="*/ 510911 h 2392" name="T25"/>
                <a:gd fmla="*/ 0 w 3931" name="T26"/>
                <a:gd fmla="*/ 421559 h 2392" name="T27"/>
                <a:gd fmla="*/ 938899 w 3931" name="T28"/>
                <a:gd fmla="*/ 0 h 2392" name="T29"/>
                <a:gd fmla="*/ 1800397 w 3931" name="T30"/>
                <a:gd fmla="*/ 427058 h 2392" name="T31"/>
                <a:gd fmla="*/ 1395067 w 3931" name="T32"/>
                <a:gd fmla="*/ 589725 h 2392" name="T33"/>
                <a:gd fmla="*/ 917831 w 3931" name="T34"/>
                <a:gd fmla="*/ 491208 h 2392" name="T35"/>
                <a:gd fmla="*/ 1341481 w 3931" name="T36"/>
                <a:gd fmla="*/ 635088 h 2392" name="T37"/>
                <a:gd fmla="*/ 1341481 w 3931" name="T38"/>
                <a:gd fmla="*/ 983791 h 2392" name="T39"/>
                <a:gd fmla="*/ 896306 w 3931" name="T40"/>
                <a:gd fmla="*/ 1096054 h 2392" name="T41"/>
                <a:gd fmla="*/ 503342 w 3931" name="T42"/>
                <a:gd fmla="*/ 983791 h 2392" name="T43"/>
                <a:gd fmla="*/ 503342 w 3931" name="T44"/>
                <a:gd fmla="*/ 635088 h 2392" name="T45"/>
                <a:gd fmla="*/ 917831 w 3931" name="T46"/>
                <a:gd fmla="*/ 491208 h 2392" name="T47"/>
                <a:gd fmla="*/ 912335 w 3931" name="T48"/>
                <a:gd fmla="*/ 1031904 h 2392" name="T49"/>
                <a:gd fmla="*/ 1254003 w 3931" name="T50"/>
                <a:gd fmla="*/ 946675 h 2392" name="T51"/>
                <a:gd fmla="*/ 912335 w 3931" name="T52"/>
                <a:gd fmla="*/ 860989 h 2392" name="T53"/>
                <a:gd fmla="*/ 571126 w 3931" name="T54"/>
                <a:gd fmla="*/ 946675 h 2392" name="T55"/>
                <a:gd fmla="*/ 912335 w 3931" name="T56"/>
                <a:gd fmla="*/ 1031904 h 2392"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2392" w="3930">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chemeClr val="accent3"/>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17" name="文本框 16"/>
          <p:cNvSpPr txBox="1"/>
          <p:nvPr/>
        </p:nvSpPr>
        <p:spPr>
          <a:xfrm>
            <a:off x="6631668" y="3780613"/>
            <a:ext cx="1402080" cy="457200"/>
          </a:xfrm>
          <a:prstGeom prst="rect">
            <a:avLst/>
          </a:prstGeom>
          <a:noFill/>
        </p:spPr>
        <p:txBody>
          <a:bodyPr rtlCol="0" wrap="none">
            <a:spAutoFit/>
          </a:bodyPr>
          <a:lstStyle/>
          <a:p>
            <a:r>
              <a:rPr altLang="en-US" b="1" lang="zh-CN" sz="2400">
                <a:solidFill>
                  <a:schemeClr val="bg1"/>
                </a:solidFill>
              </a:rPr>
              <a:t>第三部分</a:t>
            </a:r>
          </a:p>
        </p:txBody>
      </p:sp>
      <p:grpSp>
        <p:nvGrpSpPr>
          <p:cNvPr id="18" name="组合 17"/>
          <p:cNvGrpSpPr/>
          <p:nvPr/>
        </p:nvGrpSpPr>
        <p:grpSpPr>
          <a:xfrm>
            <a:off x="9181608" y="2389267"/>
            <a:ext cx="1277954" cy="1277954"/>
            <a:chOff x="7366499" y="2234042"/>
            <a:chExt cx="1607262" cy="1607262"/>
          </a:xfrm>
        </p:grpSpPr>
        <p:sp>
          <p:nvSpPr>
            <p:cNvPr id="19" name="椭圆 18"/>
            <p:cNvSpPr/>
            <p:nvPr/>
          </p:nvSpPr>
          <p:spPr>
            <a:xfrm>
              <a:off x="7366499"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20" name="椭圆 19"/>
            <p:cNvSpPr/>
            <p:nvPr/>
          </p:nvSpPr>
          <p:spPr>
            <a:xfrm>
              <a:off x="7476034"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21" name="KSO_Shape"/>
            <p:cNvSpPr/>
            <p:nvPr/>
          </p:nvSpPr>
          <p:spPr bwMode="auto">
            <a:xfrm>
              <a:off x="7767760" y="2635303"/>
              <a:ext cx="804740" cy="804740"/>
            </a:xfrm>
            <a:custGeom>
              <a:gdLst>
                <a:gd fmla="*/ 1767542 w 3927" name="T0"/>
                <a:gd fmla="*/ 308011 h 3928" name="T1"/>
                <a:gd fmla="*/ 1684137 w 3927" name="T2"/>
                <a:gd fmla="*/ 390514 h 3928" name="T3"/>
                <a:gd fmla="*/ 1406885 w 3927" name="T4"/>
                <a:gd fmla="*/ 115046 h 3928" name="T5"/>
                <a:gd fmla="*/ 1490290 w 3927" name="T6"/>
                <a:gd fmla="*/ 32084 h 3928" name="T7"/>
                <a:gd fmla="*/ 1597525 w 3927" name="T8"/>
                <a:gd fmla="*/ 28876 h 3928" name="T9"/>
                <a:gd fmla="*/ 1770750 w 3927" name="T10"/>
                <a:gd fmla="*/ 200757 h 3928" name="T11"/>
                <a:gd fmla="*/ 1767542 w 3927" name="T12"/>
                <a:gd fmla="*/ 308011 h 3928" name="T13"/>
                <a:gd fmla="*/ 1032021 w 3927" name="T14"/>
                <a:gd fmla="*/ 1039078 h 3928" name="T15"/>
                <a:gd fmla="*/ 754768 w 3927" name="T16"/>
                <a:gd fmla="*/ 763152 h 3928" name="T17"/>
                <a:gd fmla="*/ 1364724 w 3927" name="T18"/>
                <a:gd fmla="*/ 156756 h 3928" name="T19"/>
                <a:gd fmla="*/ 1641977 w 3927" name="T20"/>
                <a:gd fmla="*/ 432682 h 3928" name="T21"/>
                <a:gd fmla="*/ 1032021 w 3927" name="T22"/>
                <a:gd fmla="*/ 1039078 h 3928" name="T23"/>
                <a:gd fmla="*/ 993526 w 3927" name="T24"/>
                <a:gd fmla="*/ 1077121 h 3928" name="T25"/>
                <a:gd fmla="*/ 605373 w 3927" name="T26"/>
                <a:gd fmla="*/ 1187584 h 3928" name="T27"/>
                <a:gd fmla="*/ 716274 w 3927" name="T28"/>
                <a:gd fmla="*/ 801653 h 3928" name="T29"/>
                <a:gd fmla="*/ 993526 w 3927" name="T30"/>
                <a:gd fmla="*/ 1077121 h 3928" name="T31"/>
                <a:gd fmla="*/ 352867 w 3927" name="T32"/>
                <a:gd fmla="*/ 226883 h 3928" name="T33"/>
                <a:gd fmla="*/ 179641 w 3927" name="T34"/>
                <a:gd fmla="*/ 400597 h 3928" name="T35"/>
                <a:gd fmla="*/ 179641 w 3927" name="T36"/>
                <a:gd fmla="*/ 1447468 h 3928" name="T37"/>
                <a:gd fmla="*/ 352867 w 3927" name="T38"/>
                <a:gd fmla="*/ 1620724 h 3928" name="T39"/>
                <a:gd fmla="*/ 1400011 w 3927" name="T40"/>
                <a:gd fmla="*/ 1620724 h 3928" name="T41"/>
                <a:gd fmla="*/ 1573236 w 3927" name="T42"/>
                <a:gd fmla="*/ 1447468 h 3928" name="T43"/>
                <a:gd fmla="*/ 1573236 w 3927" name="T44"/>
                <a:gd fmla="*/ 759485 h 3928" name="T45"/>
                <a:gd fmla="*/ 1752419 w 3927" name="T46"/>
                <a:gd fmla="*/ 585771 h 3928" name="T47"/>
                <a:gd fmla="*/ 1752419 w 3927" name="T48"/>
                <a:gd fmla="*/ 1511178 h 3928" name="T49"/>
                <a:gd fmla="*/ 1457753 w 3927" name="T50"/>
                <a:gd fmla="*/ 1800397 h 3928" name="T51"/>
                <a:gd fmla="*/ 289168 w 3927" name="T52"/>
                <a:gd fmla="*/ 1800397 h 3928" name="T53"/>
                <a:gd fmla="*/ 0 w 3927" name="T54"/>
                <a:gd fmla="*/ 1511178 h 3928" name="T55"/>
                <a:gd fmla="*/ 0 w 3927" name="T56"/>
                <a:gd fmla="*/ 354304 h 3928" name="T57"/>
                <a:gd fmla="*/ 289168 w 3927" name="T58"/>
                <a:gd fmla="*/ 47210 h 3928" name="T59"/>
                <a:gd fmla="*/ 1214412 w 3927" name="T60"/>
                <a:gd fmla="*/ 47210 h 3928" name="T61"/>
                <a:gd fmla="*/ 1040728 w 3927" name="T62"/>
                <a:gd fmla="*/ 226883 h 3928" name="T63"/>
                <a:gd fmla="*/ 352867 w 3927" name="T64"/>
                <a:gd fmla="*/ 226883 h 3928"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3928" w="3926">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3"/>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22" name="文本框 21"/>
          <p:cNvSpPr txBox="1"/>
          <p:nvPr/>
        </p:nvSpPr>
        <p:spPr>
          <a:xfrm>
            <a:off x="9112700" y="3780613"/>
            <a:ext cx="1402080" cy="457200"/>
          </a:xfrm>
          <a:prstGeom prst="rect">
            <a:avLst/>
          </a:prstGeom>
          <a:noFill/>
        </p:spPr>
        <p:txBody>
          <a:bodyPr rtlCol="0" wrap="none">
            <a:spAutoFit/>
          </a:bodyPr>
          <a:lstStyle/>
          <a:p>
            <a:r>
              <a:rPr altLang="en-US" b="1" lang="zh-CN" sz="2400">
                <a:solidFill>
                  <a:schemeClr val="bg1"/>
                </a:solidFill>
              </a:rPr>
              <a:t>第四部分</a:t>
            </a:r>
          </a:p>
        </p:txBody>
      </p:sp>
      <p:sp>
        <p:nvSpPr>
          <p:cNvPr id="23" name="文本框 22"/>
          <p:cNvSpPr txBox="1"/>
          <p:nvPr/>
        </p:nvSpPr>
        <p:spPr>
          <a:xfrm>
            <a:off x="1303686" y="4217824"/>
            <a:ext cx="2075628"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添加论文内容第一部分标题</a:t>
            </a:r>
          </a:p>
        </p:txBody>
      </p:sp>
      <p:sp>
        <p:nvSpPr>
          <p:cNvPr id="24" name="文本框 23"/>
          <p:cNvSpPr txBox="1"/>
          <p:nvPr/>
        </p:nvSpPr>
        <p:spPr>
          <a:xfrm>
            <a:off x="3818266" y="4217824"/>
            <a:ext cx="2157560"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添加论文内容第二部分标题</a:t>
            </a:r>
          </a:p>
        </p:txBody>
      </p:sp>
      <p:sp>
        <p:nvSpPr>
          <p:cNvPr id="25" name="文本框 24"/>
          <p:cNvSpPr txBox="1"/>
          <p:nvPr/>
        </p:nvSpPr>
        <p:spPr>
          <a:xfrm>
            <a:off x="6262382" y="4217824"/>
            <a:ext cx="2154340"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添加论文内容第三部分标题</a:t>
            </a:r>
          </a:p>
        </p:txBody>
      </p:sp>
      <p:sp>
        <p:nvSpPr>
          <p:cNvPr id="26" name="文本框 25"/>
          <p:cNvSpPr txBox="1"/>
          <p:nvPr/>
        </p:nvSpPr>
        <p:spPr>
          <a:xfrm>
            <a:off x="8674212" y="4217824"/>
            <a:ext cx="2292745"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添加论文内容第四部分标题</a:t>
            </a:r>
          </a:p>
        </p:txBody>
      </p:sp>
      <p:sp>
        <p:nvSpPr>
          <p:cNvPr id="27" name="文本框 26"/>
          <p:cNvSpPr txBox="1"/>
          <p:nvPr/>
        </p:nvSpPr>
        <p:spPr>
          <a:xfrm>
            <a:off x="4408322" y="686364"/>
            <a:ext cx="3535680" cy="762000"/>
          </a:xfrm>
          <a:prstGeom prst="rect">
            <a:avLst/>
          </a:prstGeom>
          <a:noFill/>
        </p:spPr>
        <p:txBody>
          <a:bodyPr rtlCol="0" wrap="none">
            <a:spAutoFit/>
          </a:bodyPr>
          <a:lstStyle/>
          <a:p>
            <a:r>
              <a:rPr altLang="en-US" b="1" lang="zh-CN" sz="4400">
                <a:solidFill>
                  <a:schemeClr val="bg1"/>
                </a:solidFill>
              </a:rPr>
              <a:t>论文主要内容</a:t>
            </a:r>
          </a:p>
        </p:txBody>
      </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4406900" y="2481952"/>
            <a:ext cx="7785100" cy="2131959"/>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添加论文内容第一部分标题</a:t>
            </a:r>
          </a:p>
        </p:txBody>
      </p:sp>
      <p:sp>
        <p:nvSpPr>
          <p:cNvPr id="3" name="文本框 2"/>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3"/>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添加论文内容第一部分标题</a:t>
            </a:r>
          </a:p>
        </p:txBody>
      </p:sp>
      <p:sp>
        <p:nvSpPr>
          <p:cNvPr id="8" name="Freeform 5"/>
          <p:cNvSpPr/>
          <p:nvPr/>
        </p:nvSpPr>
        <p:spPr bwMode="auto">
          <a:xfrm>
            <a:off x="569385" y="2902645"/>
            <a:ext cx="2470151" cy="1020233"/>
          </a:xfrm>
          <a:custGeom>
            <a:gdLst>
              <a:gd fmla="*/ 992 w 1167" name="T0"/>
              <a:gd fmla="*/ 482 h 482" name="T1"/>
              <a:gd fmla="*/ 0 w 1167" name="T2"/>
              <a:gd fmla="*/ 482 h 482" name="T3"/>
              <a:gd fmla="*/ 175 w 1167" name="T4"/>
              <a:gd fmla="*/ 0 h 482" name="T5"/>
              <a:gd fmla="*/ 1167 w 1167" name="T6"/>
              <a:gd fmla="*/ 0 h 482" name="T7"/>
              <a:gd fmla="*/ 992 w 1167" name="T8"/>
              <a:gd fmla="*/ 482 h 482" name="T9"/>
            </a:gdLst>
            <a:cxnLst>
              <a:cxn ang="0">
                <a:pos x="T0" y="T1"/>
              </a:cxn>
              <a:cxn ang="0">
                <a:pos x="T2" y="T3"/>
              </a:cxn>
              <a:cxn ang="0">
                <a:pos x="T4" y="T5"/>
              </a:cxn>
              <a:cxn ang="0">
                <a:pos x="T6" y="T7"/>
              </a:cxn>
              <a:cxn ang="0">
                <a:pos x="T8" y="T9"/>
              </a:cxn>
            </a:cxnLst>
            <a:rect b="b" l="0" r="r" t="0"/>
            <a:pathLst>
              <a:path h="482" w="1167">
                <a:moveTo>
                  <a:pt x="992" y="482"/>
                </a:moveTo>
                <a:lnTo>
                  <a:pt x="0" y="482"/>
                </a:lnTo>
                <a:lnTo>
                  <a:pt x="175" y="0"/>
                </a:lnTo>
                <a:lnTo>
                  <a:pt x="1167" y="0"/>
                </a:lnTo>
                <a:lnTo>
                  <a:pt x="992" y="482"/>
                </a:lnTo>
                <a:close/>
              </a:path>
            </a:pathLst>
          </a:custGeom>
          <a:solidFill>
            <a:schemeClr val="accent1"/>
          </a:solidFill>
          <a:ln>
            <a:noFill/>
          </a:ln>
        </p:spPr>
        <p:txBody>
          <a:bodyPr/>
          <a:lstStyle/>
          <a:p>
            <a:endParaRPr altLang="en-US" lang="zh-CN" sz="2135">
              <a:cs typeface="+mn-ea"/>
              <a:sym typeface="+mn-lt"/>
            </a:endParaRPr>
          </a:p>
        </p:txBody>
      </p:sp>
      <p:sp>
        <p:nvSpPr>
          <p:cNvPr id="9" name="Freeform 6"/>
          <p:cNvSpPr/>
          <p:nvPr/>
        </p:nvSpPr>
        <p:spPr bwMode="auto">
          <a:xfrm>
            <a:off x="2728385" y="2902645"/>
            <a:ext cx="2470151" cy="1020233"/>
          </a:xfrm>
          <a:custGeom>
            <a:gdLst>
              <a:gd fmla="*/ 992 w 1167" name="T0"/>
              <a:gd fmla="*/ 482 h 482" name="T1"/>
              <a:gd fmla="*/ 0 w 1167" name="T2"/>
              <a:gd fmla="*/ 482 h 482" name="T3"/>
              <a:gd fmla="*/ 175 w 1167" name="T4"/>
              <a:gd fmla="*/ 0 h 482" name="T5"/>
              <a:gd fmla="*/ 1167 w 1167" name="T6"/>
              <a:gd fmla="*/ 0 h 482" name="T7"/>
              <a:gd fmla="*/ 992 w 1167" name="T8"/>
              <a:gd fmla="*/ 482 h 482" name="T9"/>
            </a:gdLst>
            <a:cxnLst>
              <a:cxn ang="0">
                <a:pos x="T0" y="T1"/>
              </a:cxn>
              <a:cxn ang="0">
                <a:pos x="T2" y="T3"/>
              </a:cxn>
              <a:cxn ang="0">
                <a:pos x="T4" y="T5"/>
              </a:cxn>
              <a:cxn ang="0">
                <a:pos x="T6" y="T7"/>
              </a:cxn>
              <a:cxn ang="0">
                <a:pos x="T8" y="T9"/>
              </a:cxn>
            </a:cxnLst>
            <a:rect b="b" l="0" r="r" t="0"/>
            <a:pathLst>
              <a:path h="482" w="1167">
                <a:moveTo>
                  <a:pt x="992" y="482"/>
                </a:moveTo>
                <a:lnTo>
                  <a:pt x="0" y="482"/>
                </a:lnTo>
                <a:lnTo>
                  <a:pt x="175" y="0"/>
                </a:lnTo>
                <a:lnTo>
                  <a:pt x="1167" y="0"/>
                </a:lnTo>
                <a:lnTo>
                  <a:pt x="992" y="482"/>
                </a:lnTo>
                <a:close/>
              </a:path>
            </a:pathLst>
          </a:custGeom>
          <a:solidFill>
            <a:schemeClr val="accent2"/>
          </a:solidFill>
          <a:ln>
            <a:noFill/>
          </a:ln>
        </p:spPr>
        <p:txBody>
          <a:bodyPr/>
          <a:lstStyle/>
          <a:p>
            <a:endParaRPr altLang="en-US" lang="zh-CN" sz="2135">
              <a:cs typeface="+mn-ea"/>
              <a:sym typeface="+mn-lt"/>
            </a:endParaRPr>
          </a:p>
        </p:txBody>
      </p:sp>
      <p:sp>
        <p:nvSpPr>
          <p:cNvPr id="10" name="Freeform 7"/>
          <p:cNvSpPr/>
          <p:nvPr/>
        </p:nvSpPr>
        <p:spPr bwMode="auto">
          <a:xfrm>
            <a:off x="4889500" y="2902645"/>
            <a:ext cx="2474384" cy="1020233"/>
          </a:xfrm>
          <a:custGeom>
            <a:gdLst>
              <a:gd fmla="*/ 992 w 1169" name="T0"/>
              <a:gd fmla="*/ 482 h 482" name="T1"/>
              <a:gd fmla="*/ 0 w 1169" name="T2"/>
              <a:gd fmla="*/ 482 h 482" name="T3"/>
              <a:gd fmla="*/ 174 w 1169" name="T4"/>
              <a:gd fmla="*/ 0 h 482" name="T5"/>
              <a:gd fmla="*/ 1169 w 1169" name="T6"/>
              <a:gd fmla="*/ 0 h 482" name="T7"/>
              <a:gd fmla="*/ 992 w 1169" name="T8"/>
              <a:gd fmla="*/ 482 h 482" name="T9"/>
            </a:gdLst>
            <a:cxnLst>
              <a:cxn ang="0">
                <a:pos x="T0" y="T1"/>
              </a:cxn>
              <a:cxn ang="0">
                <a:pos x="T2" y="T3"/>
              </a:cxn>
              <a:cxn ang="0">
                <a:pos x="T4" y="T5"/>
              </a:cxn>
              <a:cxn ang="0">
                <a:pos x="T6" y="T7"/>
              </a:cxn>
              <a:cxn ang="0">
                <a:pos x="T8" y="T9"/>
              </a:cxn>
            </a:cxnLst>
            <a:rect b="b" l="0" r="r" t="0"/>
            <a:pathLst>
              <a:path h="482" w="1169">
                <a:moveTo>
                  <a:pt x="992" y="482"/>
                </a:moveTo>
                <a:lnTo>
                  <a:pt x="0" y="482"/>
                </a:lnTo>
                <a:lnTo>
                  <a:pt x="174" y="0"/>
                </a:lnTo>
                <a:lnTo>
                  <a:pt x="1169" y="0"/>
                </a:lnTo>
                <a:lnTo>
                  <a:pt x="992" y="482"/>
                </a:lnTo>
                <a:close/>
              </a:path>
            </a:pathLst>
          </a:custGeom>
          <a:solidFill>
            <a:schemeClr val="accent3"/>
          </a:solidFill>
          <a:ln>
            <a:noFill/>
          </a:ln>
        </p:spPr>
        <p:txBody>
          <a:bodyPr/>
          <a:lstStyle/>
          <a:p>
            <a:endParaRPr altLang="en-US" lang="zh-CN" sz="2135">
              <a:cs typeface="+mn-ea"/>
              <a:sym typeface="+mn-lt"/>
            </a:endParaRPr>
          </a:p>
        </p:txBody>
      </p:sp>
      <p:sp>
        <p:nvSpPr>
          <p:cNvPr id="11" name="Freeform 8"/>
          <p:cNvSpPr/>
          <p:nvPr/>
        </p:nvSpPr>
        <p:spPr bwMode="auto">
          <a:xfrm>
            <a:off x="7052734" y="2902645"/>
            <a:ext cx="2470151" cy="1020233"/>
          </a:xfrm>
          <a:custGeom>
            <a:gdLst>
              <a:gd fmla="*/ 992 w 1167" name="T0"/>
              <a:gd fmla="*/ 482 h 482" name="T1"/>
              <a:gd fmla="*/ 0 w 1167" name="T2"/>
              <a:gd fmla="*/ 482 h 482" name="T3"/>
              <a:gd fmla="*/ 175 w 1167" name="T4"/>
              <a:gd fmla="*/ 0 h 482" name="T5"/>
              <a:gd fmla="*/ 1167 w 1167" name="T6"/>
              <a:gd fmla="*/ 0 h 482" name="T7"/>
              <a:gd fmla="*/ 992 w 1167" name="T8"/>
              <a:gd fmla="*/ 482 h 482" name="T9"/>
            </a:gdLst>
            <a:cxnLst>
              <a:cxn ang="0">
                <a:pos x="T0" y="T1"/>
              </a:cxn>
              <a:cxn ang="0">
                <a:pos x="T2" y="T3"/>
              </a:cxn>
              <a:cxn ang="0">
                <a:pos x="T4" y="T5"/>
              </a:cxn>
              <a:cxn ang="0">
                <a:pos x="T6" y="T7"/>
              </a:cxn>
              <a:cxn ang="0">
                <a:pos x="T8" y="T9"/>
              </a:cxn>
            </a:cxnLst>
            <a:rect b="b" l="0" r="r" t="0"/>
            <a:pathLst>
              <a:path h="482" w="1167">
                <a:moveTo>
                  <a:pt x="992" y="482"/>
                </a:moveTo>
                <a:lnTo>
                  <a:pt x="0" y="482"/>
                </a:lnTo>
                <a:lnTo>
                  <a:pt x="175" y="0"/>
                </a:lnTo>
                <a:lnTo>
                  <a:pt x="1167" y="0"/>
                </a:lnTo>
                <a:lnTo>
                  <a:pt x="992" y="482"/>
                </a:lnTo>
                <a:close/>
              </a:path>
            </a:pathLst>
          </a:custGeom>
          <a:solidFill>
            <a:schemeClr val="accent4"/>
          </a:solidFill>
          <a:ln>
            <a:noFill/>
          </a:ln>
        </p:spPr>
        <p:txBody>
          <a:bodyPr/>
          <a:lstStyle/>
          <a:p>
            <a:endParaRPr altLang="en-US" lang="zh-CN" sz="2135">
              <a:cs typeface="+mn-ea"/>
              <a:sym typeface="+mn-lt"/>
            </a:endParaRPr>
          </a:p>
        </p:txBody>
      </p:sp>
      <p:sp>
        <p:nvSpPr>
          <p:cNvPr id="12" name="Freeform 9"/>
          <p:cNvSpPr/>
          <p:nvPr/>
        </p:nvSpPr>
        <p:spPr bwMode="auto">
          <a:xfrm>
            <a:off x="9213851" y="2902645"/>
            <a:ext cx="2470151" cy="1020233"/>
          </a:xfrm>
          <a:custGeom>
            <a:gdLst>
              <a:gd fmla="*/ 992 w 1167" name="T0"/>
              <a:gd fmla="*/ 482 h 482" name="T1"/>
              <a:gd fmla="*/ 0 w 1167" name="T2"/>
              <a:gd fmla="*/ 482 h 482" name="T3"/>
              <a:gd fmla="*/ 175 w 1167" name="T4"/>
              <a:gd fmla="*/ 0 h 482" name="T5"/>
              <a:gd fmla="*/ 1167 w 1167" name="T6"/>
              <a:gd fmla="*/ 0 h 482" name="T7"/>
              <a:gd fmla="*/ 992 w 1167" name="T8"/>
              <a:gd fmla="*/ 482 h 482" name="T9"/>
            </a:gdLst>
            <a:cxnLst>
              <a:cxn ang="0">
                <a:pos x="T0" y="T1"/>
              </a:cxn>
              <a:cxn ang="0">
                <a:pos x="T2" y="T3"/>
              </a:cxn>
              <a:cxn ang="0">
                <a:pos x="T4" y="T5"/>
              </a:cxn>
              <a:cxn ang="0">
                <a:pos x="T6" y="T7"/>
              </a:cxn>
              <a:cxn ang="0">
                <a:pos x="T8" y="T9"/>
              </a:cxn>
            </a:cxnLst>
            <a:rect b="b" l="0" r="r" t="0"/>
            <a:pathLst>
              <a:path h="482" w="1167">
                <a:moveTo>
                  <a:pt x="992" y="482"/>
                </a:moveTo>
                <a:lnTo>
                  <a:pt x="0" y="482"/>
                </a:lnTo>
                <a:lnTo>
                  <a:pt x="175" y="0"/>
                </a:lnTo>
                <a:lnTo>
                  <a:pt x="1167" y="0"/>
                </a:lnTo>
                <a:lnTo>
                  <a:pt x="992" y="482"/>
                </a:lnTo>
                <a:close/>
              </a:path>
            </a:pathLst>
          </a:custGeom>
          <a:solidFill>
            <a:schemeClr val="accent5"/>
          </a:solidFill>
          <a:ln>
            <a:noFill/>
          </a:ln>
        </p:spPr>
        <p:txBody>
          <a:bodyPr/>
          <a:lstStyle/>
          <a:p>
            <a:endParaRPr altLang="en-US" lang="zh-CN" sz="2135">
              <a:cs typeface="+mn-ea"/>
              <a:sym typeface="+mn-lt"/>
            </a:endParaRPr>
          </a:p>
        </p:txBody>
      </p:sp>
      <p:sp>
        <p:nvSpPr>
          <p:cNvPr id="13" name="Oval 10"/>
          <p:cNvSpPr>
            <a:spLocks noChangeArrowheads="1"/>
          </p:cNvSpPr>
          <p:nvPr/>
        </p:nvSpPr>
        <p:spPr bwMode="auto">
          <a:xfrm>
            <a:off x="283633" y="2180862"/>
            <a:ext cx="1270000" cy="1272116"/>
          </a:xfrm>
          <a:prstGeom prst="ellipse">
            <a:avLst/>
          </a:prstGeom>
          <a:solidFill>
            <a:schemeClr val="accent1"/>
          </a:solidFill>
          <a:ln>
            <a:noFill/>
          </a:ln>
        </p:spPr>
        <p:txBody>
          <a:bodyPr/>
          <a:lstStyle/>
          <a:p>
            <a:endParaRPr altLang="en-US" lang="zh-CN" sz="2135">
              <a:cs typeface="+mn-ea"/>
              <a:sym typeface="+mn-lt"/>
            </a:endParaRPr>
          </a:p>
        </p:txBody>
      </p:sp>
      <p:sp>
        <p:nvSpPr>
          <p:cNvPr id="14" name="Oval 11"/>
          <p:cNvSpPr>
            <a:spLocks noChangeArrowheads="1"/>
          </p:cNvSpPr>
          <p:nvPr/>
        </p:nvSpPr>
        <p:spPr bwMode="auto">
          <a:xfrm>
            <a:off x="444500" y="2337495"/>
            <a:ext cx="948267" cy="954616"/>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5" name="Oval 12"/>
          <p:cNvSpPr>
            <a:spLocks noChangeArrowheads="1"/>
          </p:cNvSpPr>
          <p:nvPr/>
        </p:nvSpPr>
        <p:spPr bwMode="auto">
          <a:xfrm>
            <a:off x="3608917" y="3372544"/>
            <a:ext cx="990600" cy="990600"/>
          </a:xfrm>
          <a:prstGeom prst="ellipse">
            <a:avLst/>
          </a:prstGeom>
          <a:solidFill>
            <a:schemeClr val="accent2"/>
          </a:solidFill>
          <a:ln>
            <a:noFill/>
          </a:ln>
        </p:spPr>
        <p:txBody>
          <a:bodyPr/>
          <a:lstStyle/>
          <a:p>
            <a:endParaRPr altLang="en-US" lang="zh-CN" sz="2135">
              <a:cs typeface="+mn-ea"/>
              <a:sym typeface="+mn-lt"/>
            </a:endParaRPr>
          </a:p>
        </p:txBody>
      </p:sp>
      <p:sp>
        <p:nvSpPr>
          <p:cNvPr id="16" name="Oval 13"/>
          <p:cNvSpPr>
            <a:spLocks noChangeArrowheads="1"/>
          </p:cNvSpPr>
          <p:nvPr/>
        </p:nvSpPr>
        <p:spPr bwMode="auto">
          <a:xfrm>
            <a:off x="3733801" y="3497429"/>
            <a:ext cx="740833" cy="740833"/>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7" name="Oval 14"/>
          <p:cNvSpPr>
            <a:spLocks noChangeArrowheads="1"/>
          </p:cNvSpPr>
          <p:nvPr/>
        </p:nvSpPr>
        <p:spPr bwMode="auto">
          <a:xfrm>
            <a:off x="6068484" y="2422162"/>
            <a:ext cx="990600" cy="984249"/>
          </a:xfrm>
          <a:prstGeom prst="ellipse">
            <a:avLst/>
          </a:prstGeom>
          <a:solidFill>
            <a:schemeClr val="accent3"/>
          </a:solidFill>
          <a:ln>
            <a:noFill/>
          </a:ln>
        </p:spPr>
        <p:txBody>
          <a:bodyPr/>
          <a:lstStyle/>
          <a:p>
            <a:endParaRPr altLang="en-US" lang="zh-CN" sz="2135">
              <a:cs typeface="+mn-ea"/>
              <a:sym typeface="+mn-lt"/>
            </a:endParaRPr>
          </a:p>
        </p:txBody>
      </p:sp>
      <p:sp>
        <p:nvSpPr>
          <p:cNvPr id="18" name="Oval 15"/>
          <p:cNvSpPr>
            <a:spLocks noChangeArrowheads="1"/>
          </p:cNvSpPr>
          <p:nvPr/>
        </p:nvSpPr>
        <p:spPr bwMode="auto">
          <a:xfrm>
            <a:off x="6193368" y="2540695"/>
            <a:ext cx="740833" cy="747183"/>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9" name="Oval 16"/>
          <p:cNvSpPr>
            <a:spLocks noChangeArrowheads="1"/>
          </p:cNvSpPr>
          <p:nvPr/>
        </p:nvSpPr>
        <p:spPr bwMode="auto">
          <a:xfrm>
            <a:off x="8314267" y="2191444"/>
            <a:ext cx="988484" cy="990600"/>
          </a:xfrm>
          <a:prstGeom prst="ellipse">
            <a:avLst/>
          </a:prstGeom>
          <a:solidFill>
            <a:schemeClr val="accent4"/>
          </a:solidFill>
          <a:ln>
            <a:noFill/>
          </a:ln>
        </p:spPr>
        <p:txBody>
          <a:bodyPr/>
          <a:lstStyle/>
          <a:p>
            <a:endParaRPr altLang="en-US" lang="zh-CN" sz="2135">
              <a:cs typeface="+mn-ea"/>
              <a:sym typeface="+mn-lt"/>
            </a:endParaRPr>
          </a:p>
        </p:txBody>
      </p:sp>
      <p:sp>
        <p:nvSpPr>
          <p:cNvPr id="20" name="Oval 17"/>
          <p:cNvSpPr>
            <a:spLocks noChangeArrowheads="1"/>
          </p:cNvSpPr>
          <p:nvPr/>
        </p:nvSpPr>
        <p:spPr bwMode="auto">
          <a:xfrm>
            <a:off x="8439151" y="2316329"/>
            <a:ext cx="738717" cy="740833"/>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1" name="Oval 18"/>
          <p:cNvSpPr>
            <a:spLocks noChangeArrowheads="1"/>
          </p:cNvSpPr>
          <p:nvPr/>
        </p:nvSpPr>
        <p:spPr bwMode="auto">
          <a:xfrm>
            <a:off x="10494434" y="2705796"/>
            <a:ext cx="1413933" cy="1416049"/>
          </a:xfrm>
          <a:prstGeom prst="ellipse">
            <a:avLst/>
          </a:prstGeom>
          <a:solidFill>
            <a:schemeClr val="accent5"/>
          </a:solidFill>
          <a:ln>
            <a:noFill/>
          </a:ln>
        </p:spPr>
        <p:txBody>
          <a:bodyPr/>
          <a:lstStyle/>
          <a:p>
            <a:endParaRPr altLang="en-US" lang="zh-CN" sz="2135">
              <a:cs typeface="+mn-ea"/>
              <a:sym typeface="+mn-lt"/>
            </a:endParaRPr>
          </a:p>
        </p:txBody>
      </p:sp>
      <p:sp>
        <p:nvSpPr>
          <p:cNvPr id="22" name="Oval 19"/>
          <p:cNvSpPr>
            <a:spLocks noChangeArrowheads="1"/>
          </p:cNvSpPr>
          <p:nvPr/>
        </p:nvSpPr>
        <p:spPr bwMode="auto">
          <a:xfrm>
            <a:off x="10668001" y="2887829"/>
            <a:ext cx="1064684" cy="1060449"/>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3" name="TextBox 682"/>
          <p:cNvSpPr txBox="1"/>
          <p:nvPr/>
        </p:nvSpPr>
        <p:spPr>
          <a:xfrm>
            <a:off x="360416" y="2439095"/>
            <a:ext cx="1132205" cy="660654"/>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z="3735">
                <a:solidFill>
                  <a:schemeClr val="accent1"/>
                </a:solidFill>
                <a:latin typeface="+mn-lt"/>
                <a:ea typeface="+mn-ea"/>
                <a:cs typeface="+mn-ea"/>
                <a:sym typeface="+mn-lt"/>
              </a:rPr>
              <a:t>89%</a:t>
            </a:r>
          </a:p>
        </p:txBody>
      </p:sp>
      <p:sp>
        <p:nvSpPr>
          <p:cNvPr id="24" name="TextBox 682"/>
          <p:cNvSpPr txBox="1"/>
          <p:nvPr/>
        </p:nvSpPr>
        <p:spPr>
          <a:xfrm>
            <a:off x="3673049" y="3630741"/>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z="2665">
                <a:solidFill>
                  <a:schemeClr val="accent2"/>
                </a:solidFill>
                <a:latin typeface="+mn-lt"/>
                <a:ea typeface="+mn-ea"/>
                <a:cs typeface="+mn-ea"/>
                <a:sym typeface="+mn-lt"/>
              </a:rPr>
              <a:t>36%</a:t>
            </a:r>
          </a:p>
        </p:txBody>
      </p:sp>
      <p:sp>
        <p:nvSpPr>
          <p:cNvPr id="25" name="TextBox 682"/>
          <p:cNvSpPr txBox="1"/>
          <p:nvPr/>
        </p:nvSpPr>
        <p:spPr>
          <a:xfrm>
            <a:off x="6162834" y="2632485"/>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z="2665">
                <a:solidFill>
                  <a:schemeClr val="accent3"/>
                </a:solidFill>
                <a:latin typeface="+mn-lt"/>
                <a:ea typeface="+mn-ea"/>
                <a:cs typeface="+mn-ea"/>
                <a:sym typeface="+mn-lt"/>
              </a:rPr>
              <a:t>36%</a:t>
            </a:r>
          </a:p>
        </p:txBody>
      </p:sp>
      <p:sp>
        <p:nvSpPr>
          <p:cNvPr id="26" name="TextBox 682"/>
          <p:cNvSpPr txBox="1"/>
          <p:nvPr/>
        </p:nvSpPr>
        <p:spPr>
          <a:xfrm>
            <a:off x="8397614" y="2396224"/>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z="2665">
                <a:solidFill>
                  <a:schemeClr val="accent4"/>
                </a:solidFill>
                <a:latin typeface="+mn-lt"/>
                <a:ea typeface="+mn-ea"/>
                <a:cs typeface="+mn-ea"/>
                <a:sym typeface="+mn-lt"/>
              </a:rPr>
              <a:t>38%</a:t>
            </a:r>
          </a:p>
        </p:txBody>
      </p:sp>
      <p:sp>
        <p:nvSpPr>
          <p:cNvPr id="27" name="TextBox 682"/>
          <p:cNvSpPr txBox="1"/>
          <p:nvPr/>
        </p:nvSpPr>
        <p:spPr>
          <a:xfrm>
            <a:off x="10669749" y="3054547"/>
            <a:ext cx="1132205" cy="660654"/>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pPr algn="ctr"/>
            <a:r>
              <a:rPr altLang="zh-CN" b="1" lang="en-US" sz="3735">
                <a:solidFill>
                  <a:schemeClr val="accent5"/>
                </a:solidFill>
                <a:latin typeface="+mn-lt"/>
                <a:ea typeface="+mn-ea"/>
                <a:cs typeface="+mn-ea"/>
                <a:sym typeface="+mn-lt"/>
              </a:rPr>
              <a:t>94%</a:t>
            </a:r>
          </a:p>
        </p:txBody>
      </p:sp>
      <p:sp>
        <p:nvSpPr>
          <p:cNvPr id="28" name="矩形 1"/>
          <p:cNvSpPr>
            <a:spLocks noChangeArrowheads="1"/>
          </p:cNvSpPr>
          <p:nvPr/>
        </p:nvSpPr>
        <p:spPr bwMode="auto">
          <a:xfrm>
            <a:off x="1089804" y="3029106"/>
            <a:ext cx="1690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solidFill>
                <a:cs typeface="+mn-ea"/>
                <a:sym typeface="+mn-lt"/>
              </a:rPr>
              <a:t>这里填写文字内容这里填写文字内容</a:t>
            </a:r>
          </a:p>
        </p:txBody>
      </p:sp>
      <p:sp>
        <p:nvSpPr>
          <p:cNvPr id="29" name="TextBox 914"/>
          <p:cNvSpPr txBox="1"/>
          <p:nvPr/>
        </p:nvSpPr>
        <p:spPr bwMode="auto">
          <a:xfrm>
            <a:off x="1677378" y="2418204"/>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EBAC07"/>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30" name="TextBox 915"/>
          <p:cNvSpPr txBox="1"/>
          <p:nvPr/>
        </p:nvSpPr>
        <p:spPr bwMode="auto">
          <a:xfrm>
            <a:off x="3406074" y="2410915"/>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EBAC07"/>
                </a:solidFill>
                <a:latin charset="-122" pitchFamily="34" typeface="微软雅黑"/>
                <a:ea charset="-122" pitchFamily="34" typeface="微软雅黑"/>
                <a:cs charset="0" pitchFamily="34" typeface="Arial"/>
              </a:defRPr>
            </a:lvl1pPr>
          </a:lstStyle>
          <a:p>
            <a:r>
              <a:rPr altLang="en-US" b="1" lang="zh-CN" sz="2135">
                <a:solidFill>
                  <a:schemeClr val="accent2"/>
                </a:solidFill>
                <a:latin typeface="+mn-lt"/>
                <a:ea typeface="+mn-ea"/>
                <a:cs typeface="+mn-ea"/>
                <a:sym typeface="+mn-lt"/>
              </a:rPr>
              <a:t>添加标题</a:t>
            </a:r>
          </a:p>
        </p:txBody>
      </p:sp>
      <p:sp>
        <p:nvSpPr>
          <p:cNvPr id="31" name="TextBox 916"/>
          <p:cNvSpPr txBox="1"/>
          <p:nvPr/>
        </p:nvSpPr>
        <p:spPr bwMode="auto">
          <a:xfrm>
            <a:off x="5260831" y="4026533"/>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8BC925"/>
                </a:solidFill>
                <a:latin charset="-122" pitchFamily="34" typeface="微软雅黑"/>
                <a:ea charset="-122" pitchFamily="34" typeface="微软雅黑"/>
                <a:cs charset="0" pitchFamily="34" typeface="Arial"/>
              </a:defRPr>
            </a:lvl1pPr>
          </a:lstStyle>
          <a:p>
            <a:r>
              <a:rPr altLang="en-US" b="1" lang="zh-CN" sz="2135">
                <a:solidFill>
                  <a:schemeClr val="accent3"/>
                </a:solidFill>
                <a:latin typeface="+mn-lt"/>
                <a:ea typeface="+mn-ea"/>
                <a:cs typeface="+mn-ea"/>
                <a:sym typeface="+mn-lt"/>
              </a:rPr>
              <a:t>添加标题</a:t>
            </a:r>
          </a:p>
        </p:txBody>
      </p:sp>
      <p:sp>
        <p:nvSpPr>
          <p:cNvPr id="32" name="TextBox 917"/>
          <p:cNvSpPr txBox="1"/>
          <p:nvPr/>
        </p:nvSpPr>
        <p:spPr bwMode="auto">
          <a:xfrm>
            <a:off x="9393962" y="4026533"/>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3D9077"/>
                </a:solidFill>
                <a:latin charset="-122" pitchFamily="34" typeface="微软雅黑"/>
                <a:ea charset="-122" pitchFamily="34" typeface="微软雅黑"/>
                <a:cs charset="0" pitchFamily="34" typeface="Arial"/>
              </a:defRPr>
            </a:lvl1pPr>
          </a:lstStyle>
          <a:p>
            <a:r>
              <a:rPr altLang="en-US" b="1" lang="zh-CN" sz="2135">
                <a:solidFill>
                  <a:schemeClr val="accent5"/>
                </a:solidFill>
                <a:latin typeface="+mn-lt"/>
                <a:ea typeface="+mn-ea"/>
                <a:cs typeface="+mn-ea"/>
                <a:sym typeface="+mn-lt"/>
              </a:rPr>
              <a:t>添加标题</a:t>
            </a:r>
          </a:p>
        </p:txBody>
      </p:sp>
      <p:sp>
        <p:nvSpPr>
          <p:cNvPr id="33" name="TextBox 918"/>
          <p:cNvSpPr txBox="1"/>
          <p:nvPr/>
        </p:nvSpPr>
        <p:spPr bwMode="auto">
          <a:xfrm>
            <a:off x="7356000" y="4026533"/>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284848"/>
                </a:solidFill>
                <a:latin charset="-122" pitchFamily="34" typeface="微软雅黑"/>
                <a:ea charset="-122" pitchFamily="34" typeface="微软雅黑"/>
                <a:cs charset="0" pitchFamily="34" typeface="Arial"/>
              </a:defRPr>
            </a:lvl1pPr>
          </a:lstStyle>
          <a:p>
            <a:r>
              <a:rPr altLang="en-US" b="1" lang="zh-CN" sz="2135">
                <a:solidFill>
                  <a:schemeClr val="accent4"/>
                </a:solidFill>
                <a:latin typeface="+mn-lt"/>
                <a:ea typeface="+mn-ea"/>
                <a:cs typeface="+mn-ea"/>
                <a:sym typeface="+mn-lt"/>
              </a:rPr>
              <a:t>添加标题</a:t>
            </a:r>
          </a:p>
        </p:txBody>
      </p:sp>
      <p:sp>
        <p:nvSpPr>
          <p:cNvPr id="34" name="矩形 1"/>
          <p:cNvSpPr>
            <a:spLocks noChangeArrowheads="1"/>
          </p:cNvSpPr>
          <p:nvPr/>
        </p:nvSpPr>
        <p:spPr bwMode="auto">
          <a:xfrm>
            <a:off x="1089804" y="5171877"/>
            <a:ext cx="10007113"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p>
        </p:txBody>
      </p:sp>
      <p:sp>
        <p:nvSpPr>
          <p:cNvPr id="35" name="矩形 1"/>
          <p:cNvSpPr>
            <a:spLocks noChangeArrowheads="1"/>
          </p:cNvSpPr>
          <p:nvPr/>
        </p:nvSpPr>
        <p:spPr bwMode="auto">
          <a:xfrm>
            <a:off x="3171938" y="2902644"/>
            <a:ext cx="1690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solidFill>
                <a:cs typeface="+mn-ea"/>
                <a:sym typeface="+mn-lt"/>
              </a:rPr>
              <a:t>这里填写文字内容这里填写文字内容</a:t>
            </a:r>
          </a:p>
        </p:txBody>
      </p:sp>
      <p:sp>
        <p:nvSpPr>
          <p:cNvPr id="36" name="矩形 1"/>
          <p:cNvSpPr>
            <a:spLocks noChangeArrowheads="1"/>
          </p:cNvSpPr>
          <p:nvPr/>
        </p:nvSpPr>
        <p:spPr bwMode="auto">
          <a:xfrm>
            <a:off x="5216246" y="3191895"/>
            <a:ext cx="1690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solidFill>
                <a:cs typeface="+mn-ea"/>
                <a:sym typeface="+mn-lt"/>
              </a:rPr>
              <a:t>这里填写文字内容这里填写文字内容</a:t>
            </a:r>
          </a:p>
        </p:txBody>
      </p:sp>
      <p:sp>
        <p:nvSpPr>
          <p:cNvPr id="37" name="矩形 1"/>
          <p:cNvSpPr>
            <a:spLocks noChangeArrowheads="1"/>
          </p:cNvSpPr>
          <p:nvPr/>
        </p:nvSpPr>
        <p:spPr bwMode="auto">
          <a:xfrm>
            <a:off x="7399868" y="3102881"/>
            <a:ext cx="1690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solidFill>
                <a:cs typeface="+mn-ea"/>
                <a:sym typeface="+mn-lt"/>
              </a:rPr>
              <a:t>这里填写文字内容这里填写文字内容</a:t>
            </a:r>
          </a:p>
        </p:txBody>
      </p:sp>
      <p:sp>
        <p:nvSpPr>
          <p:cNvPr id="38" name="矩形 1"/>
          <p:cNvSpPr>
            <a:spLocks noChangeArrowheads="1"/>
          </p:cNvSpPr>
          <p:nvPr/>
        </p:nvSpPr>
        <p:spPr bwMode="auto">
          <a:xfrm>
            <a:off x="9365936" y="3102881"/>
            <a:ext cx="1690437"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400">
                <a:solidFill>
                  <a:schemeClr val="bg1"/>
                </a:solidFill>
                <a:cs typeface="+mn-ea"/>
                <a:sym typeface="+mn-lt"/>
              </a:rPr>
              <a:t>这里填写文字内容这里填写文字内容</a:t>
            </a:r>
          </a:p>
        </p:txBody>
      </p:sp>
      <p:grpSp>
        <p:nvGrpSpPr>
          <p:cNvPr id="39" name="组合 38"/>
          <p:cNvGrpSpPr/>
          <p:nvPr/>
        </p:nvGrpSpPr>
        <p:grpSpPr>
          <a:xfrm>
            <a:off x="123825" y="110358"/>
            <a:ext cx="593817" cy="593817"/>
            <a:chOff x="1131485" y="2234042"/>
            <a:chExt cx="1607262" cy="1607262"/>
          </a:xfrm>
        </p:grpSpPr>
        <p:sp>
          <p:nvSpPr>
            <p:cNvPr id="40" name="椭圆 3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1" name="椭圆 4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2"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添加论文内容第一部分标题</a:t>
            </a:r>
          </a:p>
        </p:txBody>
      </p:sp>
      <p:sp>
        <p:nvSpPr>
          <p:cNvPr id="8" name="Freeform 5"/>
          <p:cNvSpPr/>
          <p:nvPr/>
        </p:nvSpPr>
        <p:spPr bwMode="auto">
          <a:xfrm>
            <a:off x="6541958" y="1651009"/>
            <a:ext cx="1769239" cy="1786895"/>
          </a:xfrm>
          <a:custGeom>
            <a:gdLst>
              <a:gd fmla="*/ 4 w 424" name="T0"/>
              <a:gd fmla="*/ 221 h 428" name="T1"/>
              <a:gd fmla="*/ 203 w 424" name="T2"/>
              <a:gd fmla="*/ 5 h 428" name="T3"/>
              <a:gd fmla="*/ 419 w 424" name="T4"/>
              <a:gd fmla="*/ 204 h 428" name="T5"/>
              <a:gd fmla="*/ 220 w 424" name="T6"/>
              <a:gd fmla="*/ 419 h 428" name="T7"/>
              <a:gd fmla="*/ 13 w 424" name="T8"/>
              <a:gd fmla="*/ 428 h 428" name="T9"/>
              <a:gd fmla="*/ 4 w 424" name="T10"/>
              <a:gd fmla="*/ 221 h 428" name="T11"/>
            </a:gdLst>
            <a:cxnLst>
              <a:cxn ang="0">
                <a:pos x="T0" y="T1"/>
              </a:cxn>
              <a:cxn ang="0">
                <a:pos x="T2" y="T3"/>
              </a:cxn>
              <a:cxn ang="0">
                <a:pos x="T4" y="T5"/>
              </a:cxn>
              <a:cxn ang="0">
                <a:pos x="T6" y="T7"/>
              </a:cxn>
              <a:cxn ang="0">
                <a:pos x="T8" y="T9"/>
              </a:cxn>
              <a:cxn ang="0">
                <a:pos x="T10" y="T11"/>
              </a:cxn>
            </a:cxnLst>
            <a:rect b="b" l="0" r="r" t="0"/>
            <a:pathLst>
              <a:path h="428" w="423">
                <a:moveTo>
                  <a:pt x="4" y="221"/>
                </a:moveTo>
                <a:cubicBezTo>
                  <a:pt x="0" y="106"/>
                  <a:pt x="89" y="10"/>
                  <a:pt x="203" y="5"/>
                </a:cubicBezTo>
                <a:cubicBezTo>
                  <a:pt x="318" y="0"/>
                  <a:pt x="415" y="89"/>
                  <a:pt x="419" y="204"/>
                </a:cubicBezTo>
                <a:cubicBezTo>
                  <a:pt x="424" y="318"/>
                  <a:pt x="335" y="415"/>
                  <a:pt x="220" y="419"/>
                </a:cubicBezTo>
                <a:cubicBezTo>
                  <a:pt x="163" y="422"/>
                  <a:pt x="13" y="428"/>
                  <a:pt x="13" y="428"/>
                </a:cubicBezTo>
                <a:cubicBezTo>
                  <a:pt x="13" y="428"/>
                  <a:pt x="7" y="278"/>
                  <a:pt x="4" y="221"/>
                </a:cubicBezTo>
                <a:close/>
              </a:path>
            </a:pathLst>
          </a:custGeom>
          <a:solidFill>
            <a:schemeClr val="bg1">
              <a:lumMod val="85000"/>
            </a:schemeClr>
          </a:solidFill>
          <a:ln cap="flat" w="12">
            <a:noFill/>
            <a:prstDash val="solid"/>
            <a:miter lim="800000"/>
          </a:ln>
        </p:spPr>
        <p:txBody>
          <a:bodyPr anchor="t" anchorCtr="0" bIns="60960" compatLnSpc="1" lIns="121920" numCol="1" rIns="121920" tIns="60960" vert="horz" wrap="square"/>
          <a:lstStyle/>
          <a:p>
            <a:endParaRPr altLang="en-US" lang="zh-CN" sz="2400">
              <a:cs typeface="+mn-ea"/>
              <a:sym typeface="+mn-lt"/>
            </a:endParaRPr>
          </a:p>
        </p:txBody>
      </p:sp>
      <p:sp>
        <p:nvSpPr>
          <p:cNvPr id="9" name="Freeform 6"/>
          <p:cNvSpPr/>
          <p:nvPr/>
        </p:nvSpPr>
        <p:spPr bwMode="auto">
          <a:xfrm>
            <a:off x="3663856" y="2397904"/>
            <a:ext cx="1894604" cy="1744519"/>
          </a:xfrm>
          <a:custGeom>
            <a:gdLst>
              <a:gd fmla="*/ 289 w 454" name="T0"/>
              <a:gd fmla="*/ 374 h 418" name="T1"/>
              <a:gd fmla="*/ 44 w 454" name="T2"/>
              <a:gd fmla="*/ 288 h 418" name="T3"/>
              <a:gd fmla="*/ 130 w 454" name="T4"/>
              <a:gd fmla="*/ 43 h 418" name="T5"/>
              <a:gd fmla="*/ 374 w 454" name="T6"/>
              <a:gd fmla="*/ 130 h 418" name="T7"/>
              <a:gd fmla="*/ 454 w 454" name="T8"/>
              <a:gd fmla="*/ 295 h 418" name="T9"/>
              <a:gd fmla="*/ 289 w 454" name="T10"/>
              <a:gd fmla="*/ 374 h 418" name="T11"/>
            </a:gdLst>
            <a:cxnLst>
              <a:cxn ang="0">
                <a:pos x="T0" y="T1"/>
              </a:cxn>
              <a:cxn ang="0">
                <a:pos x="T2" y="T3"/>
              </a:cxn>
              <a:cxn ang="0">
                <a:pos x="T4" y="T5"/>
              </a:cxn>
              <a:cxn ang="0">
                <a:pos x="T6" y="T7"/>
              </a:cxn>
              <a:cxn ang="0">
                <a:pos x="T8" y="T9"/>
              </a:cxn>
              <a:cxn ang="0">
                <a:pos x="T10" y="T11"/>
              </a:cxn>
            </a:cxnLst>
            <a:rect b="b" l="0" r="r" t="0"/>
            <a:pathLst>
              <a:path h="418" w="453">
                <a:moveTo>
                  <a:pt x="289" y="374"/>
                </a:moveTo>
                <a:cubicBezTo>
                  <a:pt x="197" y="418"/>
                  <a:pt x="88" y="380"/>
                  <a:pt x="44" y="288"/>
                </a:cubicBezTo>
                <a:cubicBezTo>
                  <a:pt x="0" y="197"/>
                  <a:pt x="39" y="87"/>
                  <a:pt x="130" y="43"/>
                </a:cubicBezTo>
                <a:cubicBezTo>
                  <a:pt x="221" y="0"/>
                  <a:pt x="331" y="38"/>
                  <a:pt x="374" y="130"/>
                </a:cubicBezTo>
                <a:cubicBezTo>
                  <a:pt x="397" y="176"/>
                  <a:pt x="454" y="295"/>
                  <a:pt x="454" y="295"/>
                </a:cubicBezTo>
                <a:cubicBezTo>
                  <a:pt x="454" y="295"/>
                  <a:pt x="334" y="353"/>
                  <a:pt x="289" y="374"/>
                </a:cubicBezTo>
                <a:close/>
              </a:path>
            </a:pathLst>
          </a:custGeom>
          <a:solidFill>
            <a:schemeClr val="bg1">
              <a:lumMod val="85000"/>
            </a:schemeClr>
          </a:solidFill>
          <a:ln cap="flat" w="12">
            <a:noFill/>
            <a:prstDash val="solid"/>
            <a:miter lim="800000"/>
          </a:ln>
        </p:spPr>
        <p:txBody>
          <a:bodyPr anchor="t" anchorCtr="0" bIns="60960" compatLnSpc="1" lIns="121920" numCol="1" rIns="121920" tIns="60960" vert="horz" wrap="square"/>
          <a:lstStyle/>
          <a:p>
            <a:endParaRPr altLang="en-US" lang="zh-CN" sz="2400">
              <a:cs typeface="+mn-ea"/>
              <a:sym typeface="+mn-lt"/>
            </a:endParaRPr>
          </a:p>
        </p:txBody>
      </p:sp>
      <p:sp>
        <p:nvSpPr>
          <p:cNvPr id="10" name="Freeform 7"/>
          <p:cNvSpPr/>
          <p:nvPr/>
        </p:nvSpPr>
        <p:spPr bwMode="auto">
          <a:xfrm>
            <a:off x="4352481" y="4017057"/>
            <a:ext cx="1313687" cy="1267777"/>
          </a:xfrm>
          <a:custGeom>
            <a:gdLst>
              <a:gd fmla="*/ 293 w 315" name="T0"/>
              <a:gd fmla="*/ 173 h 304" name="T1"/>
              <a:gd fmla="*/ 131 w 315" name="T2"/>
              <a:gd fmla="*/ 292 h 304" name="T3"/>
              <a:gd fmla="*/ 12 w 315" name="T4"/>
              <a:gd fmla="*/ 130 h 304" name="T5"/>
              <a:gd fmla="*/ 174 w 315" name="T6"/>
              <a:gd fmla="*/ 12 h 304" name="T7"/>
              <a:gd fmla="*/ 315 w 315" name="T8"/>
              <a:gd fmla="*/ 33 h 304" name="T9"/>
              <a:gd fmla="*/ 293 w 315" name="T10"/>
              <a:gd fmla="*/ 173 h 304" name="T11"/>
            </a:gdLst>
            <a:cxnLst>
              <a:cxn ang="0">
                <a:pos x="T0" y="T1"/>
              </a:cxn>
              <a:cxn ang="0">
                <a:pos x="T2" y="T3"/>
              </a:cxn>
              <a:cxn ang="0">
                <a:pos x="T4" y="T5"/>
              </a:cxn>
              <a:cxn ang="0">
                <a:pos x="T6" y="T7"/>
              </a:cxn>
              <a:cxn ang="0">
                <a:pos x="T8" y="T9"/>
              </a:cxn>
              <a:cxn ang="0">
                <a:pos x="T10" y="T11"/>
              </a:cxn>
            </a:cxnLst>
            <a:rect b="b" l="0" r="r" t="0"/>
            <a:pathLst>
              <a:path h="304" w="315">
                <a:moveTo>
                  <a:pt x="293" y="173"/>
                </a:moveTo>
                <a:cubicBezTo>
                  <a:pt x="281" y="251"/>
                  <a:pt x="209" y="304"/>
                  <a:pt x="131" y="292"/>
                </a:cubicBezTo>
                <a:cubicBezTo>
                  <a:pt x="54" y="280"/>
                  <a:pt x="0" y="208"/>
                  <a:pt x="12" y="130"/>
                </a:cubicBezTo>
                <a:cubicBezTo>
                  <a:pt x="24" y="53"/>
                  <a:pt x="97" y="0"/>
                  <a:pt x="174" y="12"/>
                </a:cubicBezTo>
                <a:cubicBezTo>
                  <a:pt x="213" y="18"/>
                  <a:pt x="315" y="33"/>
                  <a:pt x="315" y="33"/>
                </a:cubicBezTo>
                <a:cubicBezTo>
                  <a:pt x="315" y="33"/>
                  <a:pt x="299" y="135"/>
                  <a:pt x="293" y="173"/>
                </a:cubicBezTo>
                <a:close/>
              </a:path>
            </a:pathLst>
          </a:custGeom>
          <a:solidFill>
            <a:schemeClr val="bg1">
              <a:lumMod val="85000"/>
            </a:schemeClr>
          </a:solidFill>
          <a:ln cap="flat" w="12">
            <a:noFill/>
            <a:prstDash val="solid"/>
            <a:miter lim="800000"/>
          </a:ln>
        </p:spPr>
        <p:txBody>
          <a:bodyPr anchor="t" anchorCtr="0" bIns="60960" compatLnSpc="1" lIns="121920" numCol="1" rIns="121920" tIns="60960" vert="horz" wrap="square"/>
          <a:lstStyle/>
          <a:p>
            <a:endParaRPr altLang="en-US" lang="zh-CN" sz="2400">
              <a:cs typeface="+mn-ea"/>
              <a:sym typeface="+mn-lt"/>
            </a:endParaRPr>
          </a:p>
        </p:txBody>
      </p:sp>
      <p:sp>
        <p:nvSpPr>
          <p:cNvPr id="11" name="Oval 8"/>
          <p:cNvSpPr>
            <a:spLocks noChangeArrowheads="1"/>
          </p:cNvSpPr>
          <p:nvPr/>
        </p:nvSpPr>
        <p:spPr bwMode="auto">
          <a:xfrm>
            <a:off x="4278322" y="2051825"/>
            <a:ext cx="3681500" cy="3679733"/>
          </a:xfrm>
          <a:prstGeom prst="ellipse">
            <a:avLst/>
          </a:prstGeom>
          <a:solidFill>
            <a:schemeClr val="bg1">
              <a:lumMod val="85000"/>
            </a:schemeClr>
          </a:solidFill>
          <a:ln cap="flat" w="12">
            <a:noFill/>
            <a:prstDash val="solid"/>
            <a:miter lim="800000"/>
          </a:ln>
        </p:spPr>
        <p:txBody>
          <a:bodyPr anchor="t" anchorCtr="0" bIns="60960" compatLnSpc="1" lIns="121920" numCol="1" rIns="121920" tIns="60960" vert="horz" wrap="square"/>
          <a:lstStyle/>
          <a:p>
            <a:endParaRPr altLang="en-US" lang="zh-CN" sz="2400">
              <a:cs typeface="+mn-ea"/>
              <a:sym typeface="+mn-lt"/>
            </a:endParaRPr>
          </a:p>
        </p:txBody>
      </p:sp>
      <p:sp>
        <p:nvSpPr>
          <p:cNvPr id="12" name="Freeform 10"/>
          <p:cNvSpPr/>
          <p:nvPr/>
        </p:nvSpPr>
        <p:spPr bwMode="auto">
          <a:xfrm>
            <a:off x="4447830" y="4087685"/>
            <a:ext cx="1156539" cy="1105332"/>
          </a:xfrm>
          <a:custGeom>
            <a:gdLst>
              <a:gd fmla="*/ 249 w 277" name="T0"/>
              <a:gd fmla="*/ 161 h 265" name="T1"/>
              <a:gd fmla="*/ 103 w 277" name="T2"/>
              <a:gd fmla="*/ 249 h 265" name="T3"/>
              <a:gd fmla="*/ 15 w 277" name="T4"/>
              <a:gd fmla="*/ 104 h 265" name="T5"/>
              <a:gd fmla="*/ 161 w 277" name="T6"/>
              <a:gd fmla="*/ 16 h 265" name="T7"/>
              <a:gd fmla="*/ 277 w 277" name="T8"/>
              <a:gd fmla="*/ 45 h 265" name="T9"/>
              <a:gd fmla="*/ 249 w 277" name="T10"/>
              <a:gd fmla="*/ 161 h 265" name="T11"/>
            </a:gdLst>
            <a:cxnLst>
              <a:cxn ang="0">
                <a:pos x="T0" y="T1"/>
              </a:cxn>
              <a:cxn ang="0">
                <a:pos x="T2" y="T3"/>
              </a:cxn>
              <a:cxn ang="0">
                <a:pos x="T4" y="T5"/>
              </a:cxn>
              <a:cxn ang="0">
                <a:pos x="T6" y="T7"/>
              </a:cxn>
              <a:cxn ang="0">
                <a:pos x="T8" y="T9"/>
              </a:cxn>
              <a:cxn ang="0">
                <a:pos x="T10" y="T11"/>
              </a:cxn>
            </a:cxnLst>
            <a:rect b="b" l="0" r="r" t="0"/>
            <a:pathLst>
              <a:path h="265" w="277">
                <a:moveTo>
                  <a:pt x="249" y="161"/>
                </a:moveTo>
                <a:cubicBezTo>
                  <a:pt x="233" y="226"/>
                  <a:pt x="168" y="265"/>
                  <a:pt x="103" y="249"/>
                </a:cubicBezTo>
                <a:cubicBezTo>
                  <a:pt x="39" y="233"/>
                  <a:pt x="0" y="168"/>
                  <a:pt x="15" y="104"/>
                </a:cubicBezTo>
                <a:cubicBezTo>
                  <a:pt x="31" y="39"/>
                  <a:pt x="96" y="0"/>
                  <a:pt x="161" y="16"/>
                </a:cubicBezTo>
                <a:cubicBezTo>
                  <a:pt x="193" y="24"/>
                  <a:pt x="277" y="45"/>
                  <a:pt x="277" y="45"/>
                </a:cubicBezTo>
                <a:cubicBezTo>
                  <a:pt x="277" y="45"/>
                  <a:pt x="257" y="129"/>
                  <a:pt x="249" y="161"/>
                </a:cubicBezTo>
                <a:close/>
              </a:path>
            </a:pathLst>
          </a:custGeom>
          <a:solidFill>
            <a:schemeClr val="accent3"/>
          </a:solidFill>
          <a:ln>
            <a:noFill/>
          </a:ln>
        </p:spPr>
        <p:txBody>
          <a:bodyPr/>
          <a:lstStyle/>
          <a:p>
            <a:endParaRPr altLang="en-US" lang="zh-CN" sz="2135">
              <a:cs typeface="+mn-ea"/>
              <a:sym typeface="+mn-lt"/>
            </a:endParaRPr>
          </a:p>
        </p:txBody>
      </p:sp>
      <p:sp>
        <p:nvSpPr>
          <p:cNvPr id="13" name="Freeform 11"/>
          <p:cNvSpPr/>
          <p:nvPr/>
        </p:nvSpPr>
        <p:spPr bwMode="auto">
          <a:xfrm>
            <a:off x="3801580" y="2498548"/>
            <a:ext cx="1723331" cy="1589136"/>
          </a:xfrm>
          <a:custGeom>
            <a:gdLst>
              <a:gd fmla="*/ 264 w 413" name="T0"/>
              <a:gd fmla="*/ 340 h 381" name="T1"/>
              <a:gd fmla="*/ 41 w 413" name="T2"/>
              <a:gd fmla="*/ 264 h 381" name="T3"/>
              <a:gd fmla="*/ 117 w 413" name="T4"/>
              <a:gd fmla="*/ 41 h 381" name="T5"/>
              <a:gd fmla="*/ 340 w 413" name="T6"/>
              <a:gd fmla="*/ 117 h 381" name="T7"/>
              <a:gd fmla="*/ 413 w 413" name="T8"/>
              <a:gd fmla="*/ 267 h 381" name="T9"/>
              <a:gd fmla="*/ 264 w 413" name="T10"/>
              <a:gd fmla="*/ 340 h 381" name="T11"/>
            </a:gdLst>
            <a:cxnLst>
              <a:cxn ang="0">
                <a:pos x="T0" y="T1"/>
              </a:cxn>
              <a:cxn ang="0">
                <a:pos x="T2" y="T3"/>
              </a:cxn>
              <a:cxn ang="0">
                <a:pos x="T4" y="T5"/>
              </a:cxn>
              <a:cxn ang="0">
                <a:pos x="T6" y="T7"/>
              </a:cxn>
              <a:cxn ang="0">
                <a:pos x="T8" y="T9"/>
              </a:cxn>
              <a:cxn ang="0">
                <a:pos x="T10" y="T11"/>
              </a:cxn>
            </a:cxnLst>
            <a:rect b="b" l="0" r="r" t="0"/>
            <a:pathLst>
              <a:path h="381" w="412">
                <a:moveTo>
                  <a:pt x="264" y="340"/>
                </a:moveTo>
                <a:cubicBezTo>
                  <a:pt x="181" y="381"/>
                  <a:pt x="81" y="347"/>
                  <a:pt x="41" y="264"/>
                </a:cubicBezTo>
                <a:cubicBezTo>
                  <a:pt x="0" y="181"/>
                  <a:pt x="34" y="81"/>
                  <a:pt x="117" y="41"/>
                </a:cubicBezTo>
                <a:cubicBezTo>
                  <a:pt x="200" y="0"/>
                  <a:pt x="299" y="34"/>
                  <a:pt x="340" y="117"/>
                </a:cubicBezTo>
                <a:cubicBezTo>
                  <a:pt x="360" y="159"/>
                  <a:pt x="413" y="267"/>
                  <a:pt x="413" y="267"/>
                </a:cubicBezTo>
                <a:cubicBezTo>
                  <a:pt x="413" y="267"/>
                  <a:pt x="305" y="320"/>
                  <a:pt x="264" y="340"/>
                </a:cubicBezTo>
                <a:close/>
              </a:path>
            </a:pathLst>
          </a:custGeom>
          <a:solidFill>
            <a:schemeClr val="accent2"/>
          </a:solidFill>
          <a:ln>
            <a:noFill/>
          </a:ln>
        </p:spPr>
        <p:txBody>
          <a:bodyPr/>
          <a:lstStyle/>
          <a:p>
            <a:endParaRPr altLang="en-US" lang="zh-CN" sz="2135">
              <a:cs typeface="+mn-ea"/>
              <a:sym typeface="+mn-lt"/>
            </a:endParaRPr>
          </a:p>
        </p:txBody>
      </p:sp>
      <p:sp>
        <p:nvSpPr>
          <p:cNvPr id="14" name="Freeform 12"/>
          <p:cNvSpPr/>
          <p:nvPr/>
        </p:nvSpPr>
        <p:spPr bwMode="auto">
          <a:xfrm>
            <a:off x="6541958" y="1767546"/>
            <a:ext cx="1647405" cy="1665061"/>
          </a:xfrm>
          <a:custGeom>
            <a:gdLst>
              <a:gd fmla="*/ 5 w 395" name="T0"/>
              <a:gd fmla="*/ 206 h 399" name="T1"/>
              <a:gd fmla="*/ 190 w 395" name="T2"/>
              <a:gd fmla="*/ 5 h 399" name="T3"/>
              <a:gd fmla="*/ 391 w 395" name="T4"/>
              <a:gd fmla="*/ 190 h 399" name="T5"/>
              <a:gd fmla="*/ 206 w 395" name="T6"/>
              <a:gd fmla="*/ 391 h 399" name="T7"/>
              <a:gd fmla="*/ 13 w 395" name="T8"/>
              <a:gd fmla="*/ 399 h 399" name="T9"/>
              <a:gd fmla="*/ 5 w 395" name="T10"/>
              <a:gd fmla="*/ 206 h 399" name="T11"/>
            </a:gdLst>
            <a:cxnLst>
              <a:cxn ang="0">
                <a:pos x="T0" y="T1"/>
              </a:cxn>
              <a:cxn ang="0">
                <a:pos x="T2" y="T3"/>
              </a:cxn>
              <a:cxn ang="0">
                <a:pos x="T4" y="T5"/>
              </a:cxn>
              <a:cxn ang="0">
                <a:pos x="T6" y="T7"/>
              </a:cxn>
              <a:cxn ang="0">
                <a:pos x="T8" y="T9"/>
              </a:cxn>
              <a:cxn ang="0">
                <a:pos x="T10" y="T11"/>
              </a:cxn>
            </a:cxnLst>
            <a:rect b="b" l="0" r="r" t="0"/>
            <a:pathLst>
              <a:path h="399" w="395">
                <a:moveTo>
                  <a:pt x="5" y="206"/>
                </a:moveTo>
                <a:cubicBezTo>
                  <a:pt x="0" y="99"/>
                  <a:pt x="83" y="9"/>
                  <a:pt x="190" y="5"/>
                </a:cubicBezTo>
                <a:cubicBezTo>
                  <a:pt x="297" y="0"/>
                  <a:pt x="387" y="83"/>
                  <a:pt x="391" y="190"/>
                </a:cubicBezTo>
                <a:cubicBezTo>
                  <a:pt x="395" y="297"/>
                  <a:pt x="313" y="386"/>
                  <a:pt x="206" y="391"/>
                </a:cubicBezTo>
                <a:cubicBezTo>
                  <a:pt x="152" y="393"/>
                  <a:pt x="13" y="399"/>
                  <a:pt x="13" y="399"/>
                </a:cubicBezTo>
                <a:cubicBezTo>
                  <a:pt x="13" y="399"/>
                  <a:pt x="7" y="259"/>
                  <a:pt x="5" y="206"/>
                </a:cubicBezTo>
                <a:close/>
              </a:path>
            </a:pathLst>
          </a:custGeom>
          <a:solidFill>
            <a:schemeClr val="accent3"/>
          </a:solidFill>
          <a:ln>
            <a:noFill/>
          </a:ln>
        </p:spPr>
        <p:txBody>
          <a:bodyPr/>
          <a:lstStyle/>
          <a:p>
            <a:endParaRPr altLang="en-US" lang="zh-CN" sz="2135">
              <a:cs typeface="+mn-ea"/>
              <a:sym typeface="+mn-lt"/>
            </a:endParaRPr>
          </a:p>
        </p:txBody>
      </p:sp>
      <p:sp>
        <p:nvSpPr>
          <p:cNvPr id="15" name="Freeform 13"/>
          <p:cNvSpPr/>
          <p:nvPr/>
        </p:nvSpPr>
        <p:spPr bwMode="auto">
          <a:xfrm>
            <a:off x="6596695" y="4304867"/>
            <a:ext cx="775147" cy="762785"/>
          </a:xfrm>
          <a:custGeom>
            <a:gdLst>
              <a:gd fmla="*/ 90 w 186" name="T0"/>
              <a:gd fmla="*/ 2 h 183" name="T1"/>
              <a:gd fmla="*/ 184 w 186" name="T2"/>
              <a:gd fmla="*/ 88 h 183" name="T3"/>
              <a:gd fmla="*/ 97 w 186" name="T4"/>
              <a:gd fmla="*/ 181 h 183" name="T5"/>
              <a:gd fmla="*/ 4 w 186" name="T6"/>
              <a:gd fmla="*/ 95 h 183" name="T7"/>
              <a:gd fmla="*/ 0 w 186" name="T8"/>
              <a:gd fmla="*/ 5 h 183" name="T9"/>
              <a:gd fmla="*/ 90 w 186" name="T10"/>
              <a:gd fmla="*/ 2 h 183" name="T11"/>
            </a:gdLst>
            <a:cxnLst>
              <a:cxn ang="0">
                <a:pos x="T0" y="T1"/>
              </a:cxn>
              <a:cxn ang="0">
                <a:pos x="T2" y="T3"/>
              </a:cxn>
              <a:cxn ang="0">
                <a:pos x="T4" y="T5"/>
              </a:cxn>
              <a:cxn ang="0">
                <a:pos x="T6" y="T7"/>
              </a:cxn>
              <a:cxn ang="0">
                <a:pos x="T8" y="T9"/>
              </a:cxn>
              <a:cxn ang="0">
                <a:pos x="T10" y="T11"/>
              </a:cxn>
            </a:cxnLst>
            <a:rect b="b" l="0" r="r" t="0"/>
            <a:pathLst>
              <a:path h="183" w="186">
                <a:moveTo>
                  <a:pt x="90" y="2"/>
                </a:moveTo>
                <a:cubicBezTo>
                  <a:pt x="140" y="0"/>
                  <a:pt x="182" y="38"/>
                  <a:pt x="184" y="88"/>
                </a:cubicBezTo>
                <a:cubicBezTo>
                  <a:pt x="186" y="137"/>
                  <a:pt x="147" y="179"/>
                  <a:pt x="97" y="181"/>
                </a:cubicBezTo>
                <a:cubicBezTo>
                  <a:pt x="48" y="183"/>
                  <a:pt x="6" y="145"/>
                  <a:pt x="4" y="95"/>
                </a:cubicBezTo>
                <a:cubicBezTo>
                  <a:pt x="3" y="70"/>
                  <a:pt x="0" y="5"/>
                  <a:pt x="0" y="5"/>
                </a:cubicBezTo>
                <a:cubicBezTo>
                  <a:pt x="0" y="5"/>
                  <a:pt x="65" y="3"/>
                  <a:pt x="90" y="2"/>
                </a:cubicBezTo>
                <a:close/>
              </a:path>
            </a:pathLst>
          </a:custGeom>
          <a:solidFill>
            <a:schemeClr val="accent2"/>
          </a:solidFill>
          <a:ln>
            <a:noFill/>
          </a:ln>
        </p:spPr>
        <p:txBody>
          <a:bodyPr/>
          <a:lstStyle/>
          <a:p>
            <a:endParaRPr altLang="en-US" lang="zh-CN" sz="2135">
              <a:cs typeface="+mn-ea"/>
              <a:sym typeface="+mn-lt"/>
            </a:endParaRPr>
          </a:p>
        </p:txBody>
      </p:sp>
      <p:sp>
        <p:nvSpPr>
          <p:cNvPr id="16" name="Freeform 14"/>
          <p:cNvSpPr/>
          <p:nvPr/>
        </p:nvSpPr>
        <p:spPr bwMode="auto">
          <a:xfrm>
            <a:off x="5892178" y="4864595"/>
            <a:ext cx="483804" cy="545603"/>
          </a:xfrm>
          <a:custGeom>
            <a:gdLst>
              <a:gd fmla="*/ 93 w 116" name="T0"/>
              <a:gd fmla="*/ 35 h 131" name="T1"/>
              <a:gd fmla="*/ 96 w 116" name="T2"/>
              <a:gd fmla="*/ 109 h 131" name="T3"/>
              <a:gd fmla="*/ 23 w 116" name="T4"/>
              <a:gd fmla="*/ 112 h 131" name="T5"/>
              <a:gd fmla="*/ 20 w 116" name="T6"/>
              <a:gd fmla="*/ 38 h 131" name="T7"/>
              <a:gd fmla="*/ 55 w 116" name="T8"/>
              <a:gd fmla="*/ 0 h 131" name="T9"/>
              <a:gd fmla="*/ 93 w 116" name="T10"/>
              <a:gd fmla="*/ 35 h 131" name="T11"/>
            </a:gdLst>
            <a:cxnLst>
              <a:cxn ang="0">
                <a:pos x="T0" y="T1"/>
              </a:cxn>
              <a:cxn ang="0">
                <a:pos x="T2" y="T3"/>
              </a:cxn>
              <a:cxn ang="0">
                <a:pos x="T4" y="T5"/>
              </a:cxn>
              <a:cxn ang="0">
                <a:pos x="T6" y="T7"/>
              </a:cxn>
              <a:cxn ang="0">
                <a:pos x="T8" y="T9"/>
              </a:cxn>
              <a:cxn ang="0">
                <a:pos x="T10" y="T11"/>
              </a:cxn>
            </a:cxnLst>
            <a:rect b="b" l="0" r="r" t="0"/>
            <a:pathLst>
              <a:path h="131" w="115">
                <a:moveTo>
                  <a:pt x="93" y="35"/>
                </a:moveTo>
                <a:cubicBezTo>
                  <a:pt x="115" y="54"/>
                  <a:pt x="116" y="87"/>
                  <a:pt x="96" y="109"/>
                </a:cubicBezTo>
                <a:cubicBezTo>
                  <a:pt x="77" y="130"/>
                  <a:pt x="44" y="131"/>
                  <a:pt x="23" y="112"/>
                </a:cubicBezTo>
                <a:cubicBezTo>
                  <a:pt x="2" y="92"/>
                  <a:pt x="0" y="59"/>
                  <a:pt x="20" y="38"/>
                </a:cubicBezTo>
                <a:cubicBezTo>
                  <a:pt x="30" y="27"/>
                  <a:pt x="55" y="0"/>
                  <a:pt x="55" y="0"/>
                </a:cubicBezTo>
                <a:cubicBezTo>
                  <a:pt x="55" y="0"/>
                  <a:pt x="83" y="25"/>
                  <a:pt x="93" y="35"/>
                </a:cubicBezTo>
                <a:close/>
              </a:path>
            </a:pathLst>
          </a:custGeom>
          <a:solidFill>
            <a:schemeClr val="accent4"/>
          </a:solidFill>
          <a:ln>
            <a:noFill/>
          </a:ln>
        </p:spPr>
        <p:txBody>
          <a:bodyPr/>
          <a:lstStyle/>
          <a:p>
            <a:endParaRPr altLang="en-US" lang="zh-CN" sz="2135">
              <a:cs typeface="+mn-ea"/>
              <a:sym typeface="+mn-lt"/>
            </a:endParaRPr>
          </a:p>
        </p:txBody>
      </p:sp>
      <p:sp>
        <p:nvSpPr>
          <p:cNvPr id="17" name="Freeform 15"/>
          <p:cNvSpPr/>
          <p:nvPr/>
        </p:nvSpPr>
        <p:spPr bwMode="auto">
          <a:xfrm>
            <a:off x="5867458" y="2373184"/>
            <a:ext cx="483804" cy="547369"/>
          </a:xfrm>
          <a:custGeom>
            <a:gdLst>
              <a:gd fmla="*/ 23 w 116" name="T0"/>
              <a:gd fmla="*/ 96 h 131" name="T1"/>
              <a:gd fmla="*/ 20 w 116" name="T2"/>
              <a:gd fmla="*/ 22 h 131" name="T3"/>
              <a:gd fmla="*/ 94 w 116" name="T4"/>
              <a:gd fmla="*/ 19 h 131" name="T5"/>
              <a:gd fmla="*/ 97 w 116" name="T6"/>
              <a:gd fmla="*/ 93 h 131" name="T7"/>
              <a:gd fmla="*/ 61 w 116" name="T8"/>
              <a:gd fmla="*/ 131 h 131" name="T9"/>
              <a:gd fmla="*/ 23 w 116" name="T10"/>
              <a:gd fmla="*/ 96 h 131" name="T11"/>
            </a:gdLst>
            <a:cxnLst>
              <a:cxn ang="0">
                <a:pos x="T0" y="T1"/>
              </a:cxn>
              <a:cxn ang="0">
                <a:pos x="T2" y="T3"/>
              </a:cxn>
              <a:cxn ang="0">
                <a:pos x="T4" y="T5"/>
              </a:cxn>
              <a:cxn ang="0">
                <a:pos x="T6" y="T7"/>
              </a:cxn>
              <a:cxn ang="0">
                <a:pos x="T8" y="T9"/>
              </a:cxn>
              <a:cxn ang="0">
                <a:pos x="T10" y="T11"/>
              </a:cxn>
            </a:cxnLst>
            <a:rect b="b" l="0" r="r" t="0"/>
            <a:pathLst>
              <a:path h="131" w="115">
                <a:moveTo>
                  <a:pt x="23" y="96"/>
                </a:moveTo>
                <a:cubicBezTo>
                  <a:pt x="2" y="76"/>
                  <a:pt x="0" y="43"/>
                  <a:pt x="20" y="22"/>
                </a:cubicBezTo>
                <a:cubicBezTo>
                  <a:pt x="39" y="1"/>
                  <a:pt x="72" y="0"/>
                  <a:pt x="94" y="19"/>
                </a:cubicBezTo>
                <a:cubicBezTo>
                  <a:pt x="115" y="39"/>
                  <a:pt x="116" y="72"/>
                  <a:pt x="97" y="93"/>
                </a:cubicBezTo>
                <a:cubicBezTo>
                  <a:pt x="87" y="103"/>
                  <a:pt x="61" y="131"/>
                  <a:pt x="61" y="131"/>
                </a:cubicBezTo>
                <a:cubicBezTo>
                  <a:pt x="61" y="131"/>
                  <a:pt x="33" y="106"/>
                  <a:pt x="23" y="96"/>
                </a:cubicBezTo>
                <a:close/>
              </a:path>
            </a:pathLst>
          </a:custGeom>
          <a:solidFill>
            <a:schemeClr val="accent4"/>
          </a:solidFill>
          <a:ln>
            <a:noFill/>
          </a:ln>
        </p:spPr>
        <p:txBody>
          <a:bodyPr/>
          <a:lstStyle/>
          <a:p>
            <a:endParaRPr altLang="en-US" lang="zh-CN" sz="2135">
              <a:cs typeface="+mn-ea"/>
              <a:sym typeface="+mn-lt"/>
            </a:endParaRPr>
          </a:p>
        </p:txBody>
      </p:sp>
      <p:sp>
        <p:nvSpPr>
          <p:cNvPr id="18" name="Oval 16"/>
          <p:cNvSpPr>
            <a:spLocks noChangeArrowheads="1"/>
          </p:cNvSpPr>
          <p:nvPr/>
        </p:nvSpPr>
        <p:spPr bwMode="auto">
          <a:xfrm>
            <a:off x="5145283" y="2915256"/>
            <a:ext cx="1947576" cy="1949340"/>
          </a:xfrm>
          <a:prstGeom prst="ellipse">
            <a:avLst/>
          </a:prstGeom>
          <a:solidFill>
            <a:schemeClr val="bg1">
              <a:lumMod val="85000"/>
            </a:schemeClr>
          </a:solidFill>
          <a:ln cap="flat" w="12">
            <a:noFill/>
            <a:prstDash val="solid"/>
            <a:miter lim="800000"/>
          </a:ln>
        </p:spPr>
        <p:txBody>
          <a:bodyPr anchor="t" anchorCtr="0" bIns="60960" compatLnSpc="1" lIns="121920" numCol="1" rIns="121920" tIns="60960" vert="horz" wrap="square"/>
          <a:lstStyle/>
          <a:p>
            <a:endParaRPr altLang="en-US" lang="zh-CN" sz="2400">
              <a:cs typeface="+mn-ea"/>
              <a:sym typeface="+mn-lt"/>
            </a:endParaRPr>
          </a:p>
        </p:txBody>
      </p:sp>
      <p:sp>
        <p:nvSpPr>
          <p:cNvPr id="19" name="Freeform 17"/>
          <p:cNvSpPr/>
          <p:nvPr/>
        </p:nvSpPr>
        <p:spPr bwMode="auto">
          <a:xfrm>
            <a:off x="5307729" y="4292508"/>
            <a:ext cx="192463" cy="174804"/>
          </a:xfrm>
          <a:custGeom>
            <a:gdLst>
              <a:gd fmla="*/ 0 w 109" name="T0"/>
              <a:gd fmla="*/ 12 h 99" name="T1"/>
              <a:gd fmla="*/ 109 w 109" name="T2"/>
              <a:gd fmla="*/ 0 h 99" name="T3"/>
              <a:gd fmla="*/ 64 w 109" name="T4"/>
              <a:gd fmla="*/ 99 h 99" name="T5"/>
              <a:gd fmla="*/ 59 w 109" name="T6"/>
              <a:gd fmla="*/ 35 h 99" name="T7"/>
              <a:gd fmla="*/ 0 w 109" name="T8"/>
              <a:gd fmla="*/ 12 h 99" name="T9"/>
            </a:gdLst>
            <a:cxnLst>
              <a:cxn ang="0">
                <a:pos x="T0" y="T1"/>
              </a:cxn>
              <a:cxn ang="0">
                <a:pos x="T2" y="T3"/>
              </a:cxn>
              <a:cxn ang="0">
                <a:pos x="T4" y="T5"/>
              </a:cxn>
              <a:cxn ang="0">
                <a:pos x="T6" y="T7"/>
              </a:cxn>
              <a:cxn ang="0">
                <a:pos x="T8" y="T9"/>
              </a:cxn>
            </a:cxnLst>
            <a:rect b="b" l="0" r="r" t="0"/>
            <a:pathLst>
              <a:path h="99" w="109">
                <a:moveTo>
                  <a:pt x="0" y="12"/>
                </a:moveTo>
                <a:lnTo>
                  <a:pt x="109" y="0"/>
                </a:lnTo>
                <a:lnTo>
                  <a:pt x="64" y="99"/>
                </a:lnTo>
                <a:lnTo>
                  <a:pt x="59" y="35"/>
                </a:lnTo>
                <a:lnTo>
                  <a:pt x="0" y="12"/>
                </a:lnTo>
                <a:close/>
              </a:path>
            </a:pathLst>
          </a:custGeom>
          <a:solidFill>
            <a:schemeClr val="accent1"/>
          </a:solidFill>
          <a:ln>
            <a:noFill/>
          </a:ln>
        </p:spPr>
        <p:txBody>
          <a:bodyPr/>
          <a:lstStyle/>
          <a:p>
            <a:endParaRPr altLang="en-US" lang="zh-CN" sz="2135">
              <a:cs typeface="+mn-ea"/>
              <a:sym typeface="+mn-lt"/>
            </a:endParaRPr>
          </a:p>
        </p:txBody>
      </p:sp>
      <p:sp>
        <p:nvSpPr>
          <p:cNvPr id="20" name="Freeform 18"/>
          <p:cNvSpPr/>
          <p:nvPr/>
        </p:nvSpPr>
        <p:spPr bwMode="auto">
          <a:xfrm>
            <a:off x="5270649" y="3453796"/>
            <a:ext cx="187165" cy="171273"/>
          </a:xfrm>
          <a:custGeom>
            <a:gdLst>
              <a:gd fmla="*/ 42 w 106" name="T0"/>
              <a:gd fmla="*/ 0 h 97" name="T1"/>
              <a:gd fmla="*/ 106 w 106" name="T2"/>
              <a:gd fmla="*/ 85 h 97" name="T3"/>
              <a:gd fmla="*/ 0 w 106" name="T4"/>
              <a:gd fmla="*/ 97 h 97" name="T5"/>
              <a:gd fmla="*/ 52 w 106" name="T6"/>
              <a:gd fmla="*/ 61 h 97" name="T7"/>
              <a:gd fmla="*/ 42 w 106" name="T8"/>
              <a:gd fmla="*/ 0 h 97" name="T9"/>
            </a:gdLst>
            <a:cxnLst>
              <a:cxn ang="0">
                <a:pos x="T0" y="T1"/>
              </a:cxn>
              <a:cxn ang="0">
                <a:pos x="T2" y="T3"/>
              </a:cxn>
              <a:cxn ang="0">
                <a:pos x="T4" y="T5"/>
              </a:cxn>
              <a:cxn ang="0">
                <a:pos x="T6" y="T7"/>
              </a:cxn>
              <a:cxn ang="0">
                <a:pos x="T8" y="T9"/>
              </a:cxn>
            </a:cxnLst>
            <a:rect b="b" l="0" r="r" t="0"/>
            <a:pathLst>
              <a:path h="97" w="105">
                <a:moveTo>
                  <a:pt x="42" y="0"/>
                </a:moveTo>
                <a:lnTo>
                  <a:pt x="106" y="85"/>
                </a:lnTo>
                <a:lnTo>
                  <a:pt x="0" y="97"/>
                </a:lnTo>
                <a:lnTo>
                  <a:pt x="52" y="61"/>
                </a:lnTo>
                <a:lnTo>
                  <a:pt x="42" y="0"/>
                </a:lnTo>
                <a:close/>
              </a:path>
            </a:pathLst>
          </a:custGeom>
          <a:solidFill>
            <a:schemeClr val="accent2"/>
          </a:solidFill>
          <a:ln>
            <a:noFill/>
          </a:ln>
        </p:spPr>
        <p:txBody>
          <a:bodyPr/>
          <a:lstStyle/>
          <a:p>
            <a:endParaRPr altLang="en-US" lang="zh-CN" sz="2135">
              <a:cs typeface="+mn-ea"/>
              <a:sym typeface="+mn-lt"/>
            </a:endParaRPr>
          </a:p>
        </p:txBody>
      </p:sp>
      <p:sp>
        <p:nvSpPr>
          <p:cNvPr id="21" name="Freeform 19"/>
          <p:cNvSpPr/>
          <p:nvPr/>
        </p:nvSpPr>
        <p:spPr bwMode="auto">
          <a:xfrm>
            <a:off x="6033436" y="2982353"/>
            <a:ext cx="192463" cy="162445"/>
          </a:xfrm>
          <a:custGeom>
            <a:gdLst>
              <a:gd fmla="*/ 109 w 109" name="T0"/>
              <a:gd fmla="*/ 0 h 92" name="T1"/>
              <a:gd fmla="*/ 54 w 109" name="T2"/>
              <a:gd fmla="*/ 92 h 92" name="T3"/>
              <a:gd fmla="*/ 0 w 109" name="T4"/>
              <a:gd fmla="*/ 0 h 92" name="T5"/>
              <a:gd fmla="*/ 54 w 109" name="T6"/>
              <a:gd fmla="*/ 33 h 92" name="T7"/>
              <a:gd fmla="*/ 109 w 109" name="T8"/>
              <a:gd fmla="*/ 0 h 92" name="T9"/>
            </a:gdLst>
            <a:cxnLst>
              <a:cxn ang="0">
                <a:pos x="T0" y="T1"/>
              </a:cxn>
              <a:cxn ang="0">
                <a:pos x="T2" y="T3"/>
              </a:cxn>
              <a:cxn ang="0">
                <a:pos x="T4" y="T5"/>
              </a:cxn>
              <a:cxn ang="0">
                <a:pos x="T6" y="T7"/>
              </a:cxn>
              <a:cxn ang="0">
                <a:pos x="T8" y="T9"/>
              </a:cxn>
            </a:cxnLst>
            <a:rect b="b" l="0" r="r" t="0"/>
            <a:pathLst>
              <a:path h="92" w="109">
                <a:moveTo>
                  <a:pt x="109" y="0"/>
                </a:moveTo>
                <a:lnTo>
                  <a:pt x="54" y="92"/>
                </a:lnTo>
                <a:lnTo>
                  <a:pt x="0" y="0"/>
                </a:lnTo>
                <a:lnTo>
                  <a:pt x="54" y="33"/>
                </a:lnTo>
                <a:lnTo>
                  <a:pt x="109" y="0"/>
                </a:lnTo>
                <a:close/>
              </a:path>
            </a:pathLst>
          </a:custGeom>
          <a:solidFill>
            <a:schemeClr val="accent4"/>
          </a:solidFill>
          <a:ln>
            <a:noFill/>
          </a:ln>
        </p:spPr>
        <p:txBody>
          <a:bodyPr/>
          <a:lstStyle/>
          <a:p>
            <a:endParaRPr altLang="en-US" lang="zh-CN" sz="2135">
              <a:cs typeface="+mn-ea"/>
              <a:sym typeface="+mn-lt"/>
            </a:endParaRPr>
          </a:p>
        </p:txBody>
      </p:sp>
      <p:sp>
        <p:nvSpPr>
          <p:cNvPr id="22" name="Freeform 20"/>
          <p:cNvSpPr/>
          <p:nvPr/>
        </p:nvSpPr>
        <p:spPr bwMode="auto">
          <a:xfrm>
            <a:off x="6633776" y="3199534"/>
            <a:ext cx="180103" cy="187165"/>
          </a:xfrm>
          <a:custGeom>
            <a:gdLst>
              <a:gd fmla="*/ 102 w 102" name="T0"/>
              <a:gd fmla="*/ 71 h 106" name="T1"/>
              <a:gd fmla="*/ 0 w 102" name="T2"/>
              <a:gd fmla="*/ 106 h 106" name="T3"/>
              <a:gd fmla="*/ 22 w 102" name="T4"/>
              <a:gd fmla="*/ 0 h 106" name="T5"/>
              <a:gd fmla="*/ 40 w 102" name="T6"/>
              <a:gd fmla="*/ 59 h 106" name="T7"/>
              <a:gd fmla="*/ 102 w 102" name="T8"/>
              <a:gd fmla="*/ 71 h 106" name="T9"/>
            </a:gdLst>
            <a:cxnLst>
              <a:cxn ang="0">
                <a:pos x="T0" y="T1"/>
              </a:cxn>
              <a:cxn ang="0">
                <a:pos x="T2" y="T3"/>
              </a:cxn>
              <a:cxn ang="0">
                <a:pos x="T4" y="T5"/>
              </a:cxn>
              <a:cxn ang="0">
                <a:pos x="T6" y="T7"/>
              </a:cxn>
              <a:cxn ang="0">
                <a:pos x="T8" y="T9"/>
              </a:cxn>
            </a:cxnLst>
            <a:rect b="b" l="0" r="r" t="0"/>
            <a:pathLst>
              <a:path h="105" w="102">
                <a:moveTo>
                  <a:pt x="102" y="71"/>
                </a:moveTo>
                <a:lnTo>
                  <a:pt x="0" y="106"/>
                </a:lnTo>
                <a:lnTo>
                  <a:pt x="22" y="0"/>
                </a:lnTo>
                <a:lnTo>
                  <a:pt x="40" y="59"/>
                </a:lnTo>
                <a:lnTo>
                  <a:pt x="102" y="71"/>
                </a:lnTo>
                <a:close/>
              </a:path>
            </a:pathLst>
          </a:custGeom>
          <a:solidFill>
            <a:schemeClr val="accent1"/>
          </a:solidFill>
          <a:ln>
            <a:noFill/>
          </a:ln>
        </p:spPr>
        <p:txBody>
          <a:bodyPr/>
          <a:lstStyle/>
          <a:p>
            <a:endParaRPr altLang="en-US" lang="zh-CN" sz="2135">
              <a:cs typeface="+mn-ea"/>
              <a:sym typeface="+mn-lt"/>
            </a:endParaRPr>
          </a:p>
        </p:txBody>
      </p:sp>
      <p:sp>
        <p:nvSpPr>
          <p:cNvPr id="23" name="Freeform 21"/>
          <p:cNvSpPr/>
          <p:nvPr/>
        </p:nvSpPr>
        <p:spPr bwMode="auto">
          <a:xfrm>
            <a:off x="6672621" y="4393151"/>
            <a:ext cx="181868" cy="178336"/>
          </a:xfrm>
          <a:custGeom>
            <a:gdLst>
              <a:gd fmla="*/ 28 w 103" name="T0"/>
              <a:gd fmla="*/ 101 h 101" name="T1"/>
              <a:gd fmla="*/ 0 w 103" name="T2"/>
              <a:gd fmla="*/ 0 h 101" name="T3"/>
              <a:gd fmla="*/ 103 w 103" name="T4"/>
              <a:gd fmla="*/ 26 h 101" name="T5"/>
              <a:gd fmla="*/ 42 w 103" name="T6"/>
              <a:gd fmla="*/ 42 h 101" name="T7"/>
              <a:gd fmla="*/ 28 w 103" name="T8"/>
              <a:gd fmla="*/ 101 h 101" name="T9"/>
            </a:gdLst>
            <a:cxnLst>
              <a:cxn ang="0">
                <a:pos x="T0" y="T1"/>
              </a:cxn>
              <a:cxn ang="0">
                <a:pos x="T2" y="T3"/>
              </a:cxn>
              <a:cxn ang="0">
                <a:pos x="T4" y="T5"/>
              </a:cxn>
              <a:cxn ang="0">
                <a:pos x="T6" y="T7"/>
              </a:cxn>
              <a:cxn ang="0">
                <a:pos x="T8" y="T9"/>
              </a:cxn>
            </a:cxnLst>
            <a:rect b="b" l="0" r="r" t="0"/>
            <a:pathLst>
              <a:path h="100" w="103">
                <a:moveTo>
                  <a:pt x="28" y="101"/>
                </a:moveTo>
                <a:lnTo>
                  <a:pt x="0" y="0"/>
                </a:lnTo>
                <a:lnTo>
                  <a:pt x="103" y="26"/>
                </a:lnTo>
                <a:lnTo>
                  <a:pt x="42" y="42"/>
                </a:lnTo>
                <a:lnTo>
                  <a:pt x="28" y="101"/>
                </a:lnTo>
                <a:close/>
              </a:path>
            </a:pathLst>
          </a:custGeom>
          <a:solidFill>
            <a:schemeClr val="accent2"/>
          </a:solidFill>
          <a:ln>
            <a:noFill/>
          </a:ln>
        </p:spPr>
        <p:txBody>
          <a:bodyPr/>
          <a:lstStyle/>
          <a:p>
            <a:endParaRPr altLang="en-US" lang="zh-CN" sz="2135">
              <a:cs typeface="+mn-ea"/>
              <a:sym typeface="+mn-lt"/>
            </a:endParaRPr>
          </a:p>
        </p:txBody>
      </p:sp>
      <p:sp>
        <p:nvSpPr>
          <p:cNvPr id="24" name="Freeform 22"/>
          <p:cNvSpPr/>
          <p:nvPr/>
        </p:nvSpPr>
        <p:spPr bwMode="auto">
          <a:xfrm>
            <a:off x="6033435" y="4626224"/>
            <a:ext cx="187165" cy="165976"/>
          </a:xfrm>
          <a:custGeom>
            <a:gdLst>
              <a:gd fmla="*/ 0 w 106" name="T0"/>
              <a:gd fmla="*/ 94 h 94" name="T1"/>
              <a:gd fmla="*/ 50 w 106" name="T2"/>
              <a:gd fmla="*/ 0 h 94" name="T3"/>
              <a:gd fmla="*/ 106 w 106" name="T4"/>
              <a:gd fmla="*/ 92 h 94" name="T5"/>
              <a:gd fmla="*/ 52 w 106" name="T6"/>
              <a:gd fmla="*/ 61 h 94" name="T7"/>
              <a:gd fmla="*/ 0 w 106" name="T8"/>
              <a:gd fmla="*/ 94 h 94" name="T9"/>
            </a:gdLst>
            <a:cxnLst>
              <a:cxn ang="0">
                <a:pos x="T0" y="T1"/>
              </a:cxn>
              <a:cxn ang="0">
                <a:pos x="T2" y="T3"/>
              </a:cxn>
              <a:cxn ang="0">
                <a:pos x="T4" y="T5"/>
              </a:cxn>
              <a:cxn ang="0">
                <a:pos x="T6" y="T7"/>
              </a:cxn>
              <a:cxn ang="0">
                <a:pos x="T8" y="T9"/>
              </a:cxn>
            </a:cxnLst>
            <a:rect b="b" l="0" r="r" t="0"/>
            <a:pathLst>
              <a:path h="94" w="105">
                <a:moveTo>
                  <a:pt x="0" y="94"/>
                </a:moveTo>
                <a:lnTo>
                  <a:pt x="50" y="0"/>
                </a:lnTo>
                <a:lnTo>
                  <a:pt x="106" y="92"/>
                </a:lnTo>
                <a:lnTo>
                  <a:pt x="52" y="61"/>
                </a:lnTo>
                <a:lnTo>
                  <a:pt x="0" y="94"/>
                </a:lnTo>
                <a:close/>
              </a:path>
            </a:pathLst>
          </a:custGeom>
          <a:solidFill>
            <a:schemeClr val="accent4"/>
          </a:solidFill>
          <a:ln>
            <a:noFill/>
          </a:ln>
        </p:spPr>
        <p:txBody>
          <a:bodyPr/>
          <a:lstStyle/>
          <a:p>
            <a:endParaRPr altLang="en-US" lang="zh-CN" sz="2135">
              <a:cs typeface="+mn-ea"/>
              <a:sym typeface="+mn-lt"/>
            </a:endParaRPr>
          </a:p>
        </p:txBody>
      </p:sp>
      <p:sp>
        <p:nvSpPr>
          <p:cNvPr id="25" name="Freeform 23"/>
          <p:cNvSpPr/>
          <p:nvPr/>
        </p:nvSpPr>
        <p:spPr bwMode="auto">
          <a:xfrm>
            <a:off x="5729733" y="3741606"/>
            <a:ext cx="104177" cy="141256"/>
          </a:xfrm>
          <a:custGeom>
            <a:gdLst>
              <a:gd fmla="*/ 1 w 25" name="T0"/>
              <a:gd fmla="*/ 10 h 34" name="T1"/>
              <a:gd fmla="*/ 2 w 25" name="T2"/>
              <a:gd fmla="*/ 6 h 34" name="T3"/>
              <a:gd fmla="*/ 4 w 25" name="T4"/>
              <a:gd fmla="*/ 3 h 34" name="T5"/>
              <a:gd fmla="*/ 8 w 25" name="T6"/>
              <a:gd fmla="*/ 1 h 34" name="T7"/>
              <a:gd fmla="*/ 13 w 25" name="T8"/>
              <a:gd fmla="*/ 0 h 34" name="T9"/>
              <a:gd fmla="*/ 15 w 25" name="T10"/>
              <a:gd fmla="*/ 0 h 34" name="T11"/>
              <a:gd fmla="*/ 18 w 25" name="T12"/>
              <a:gd fmla="*/ 0 h 34" name="T13"/>
              <a:gd fmla="*/ 21 w 25" name="T14"/>
              <a:gd fmla="*/ 1 h 34" name="T15"/>
              <a:gd fmla="*/ 23 w 25" name="T16"/>
              <a:gd fmla="*/ 2 h 34" name="T17"/>
              <a:gd fmla="*/ 24 w 25" name="T18"/>
              <a:gd fmla="*/ 3 h 34" name="T19"/>
              <a:gd fmla="*/ 24 w 25" name="T20"/>
              <a:gd fmla="*/ 4 h 34" name="T21"/>
              <a:gd fmla="*/ 23 w 25" name="T22"/>
              <a:gd fmla="*/ 7 h 34" name="T23"/>
              <a:gd fmla="*/ 22 w 25" name="T24"/>
              <a:gd fmla="*/ 8 h 34" name="T25"/>
              <a:gd fmla="*/ 21 w 25" name="T26"/>
              <a:gd fmla="*/ 8 h 34" name="T27"/>
              <a:gd fmla="*/ 17 w 25" name="T28"/>
              <a:gd fmla="*/ 7 h 34" name="T29"/>
              <a:gd fmla="*/ 13 w 25" name="T30"/>
              <a:gd fmla="*/ 6 h 34" name="T31"/>
              <a:gd fmla="*/ 10 w 25" name="T32"/>
              <a:gd fmla="*/ 7 h 34" name="T33"/>
              <a:gd fmla="*/ 9 w 25" name="T34"/>
              <a:gd fmla="*/ 9 h 34" name="T35"/>
              <a:gd fmla="*/ 9 w 25" name="T36"/>
              <a:gd fmla="*/ 10 h 34" name="T37"/>
              <a:gd fmla="*/ 10 w 25" name="T38"/>
              <a:gd fmla="*/ 11 h 34" name="T39"/>
              <a:gd fmla="*/ 12 w 25" name="T40"/>
              <a:gd fmla="*/ 12 h 34" name="T41"/>
              <a:gd fmla="*/ 14 w 25" name="T42"/>
              <a:gd fmla="*/ 13 h 34" name="T43"/>
              <a:gd fmla="*/ 19 w 25" name="T44"/>
              <a:gd fmla="*/ 15 h 34" name="T45"/>
              <a:gd fmla="*/ 22 w 25" name="T46"/>
              <a:gd fmla="*/ 17 h 34" name="T47"/>
              <a:gd fmla="*/ 25 w 25" name="T48"/>
              <a:gd fmla="*/ 20 h 34" name="T49"/>
              <a:gd fmla="*/ 25 w 25" name="T50"/>
              <a:gd fmla="*/ 24 h 34" name="T51"/>
              <a:gd fmla="*/ 25 w 25" name="T52"/>
              <a:gd fmla="*/ 29 h 34" name="T53"/>
              <a:gd fmla="*/ 22 w 25" name="T54"/>
              <a:gd fmla="*/ 32 h 34" name="T55"/>
              <a:gd fmla="*/ 18 w 25" name="T56"/>
              <a:gd fmla="*/ 34 h 34" name="T57"/>
              <a:gd fmla="*/ 13 w 25" name="T58"/>
              <a:gd fmla="*/ 34 h 34" name="T59"/>
              <a:gd fmla="*/ 10 w 25" name="T60"/>
              <a:gd fmla="*/ 34 h 34" name="T61"/>
              <a:gd fmla="*/ 7 w 25" name="T62"/>
              <a:gd fmla="*/ 34 h 34" name="T63"/>
              <a:gd fmla="*/ 3 w 25" name="T64"/>
              <a:gd fmla="*/ 33 h 34" name="T65"/>
              <a:gd fmla="*/ 0 w 25" name="T66"/>
              <a:gd fmla="*/ 31 h 34" name="T67"/>
              <a:gd fmla="*/ 0 w 25" name="T68"/>
              <a:gd fmla="*/ 31 h 34" name="T69"/>
              <a:gd fmla="*/ 0 w 25" name="T70"/>
              <a:gd fmla="*/ 30 h 34" name="T71"/>
              <a:gd fmla="*/ 2 w 25" name="T72"/>
              <a:gd fmla="*/ 26 h 34" name="T73"/>
              <a:gd fmla="*/ 2 w 25" name="T74"/>
              <a:gd fmla="*/ 25 h 34" name="T75"/>
              <a:gd fmla="*/ 3 w 25" name="T76"/>
              <a:gd fmla="*/ 26 h 34" name="T77"/>
              <a:gd fmla="*/ 5 w 25" name="T78"/>
              <a:gd fmla="*/ 26 h 34" name="T79"/>
              <a:gd fmla="*/ 8 w 25" name="T80"/>
              <a:gd fmla="*/ 27 h 34" name="T81"/>
              <a:gd fmla="*/ 10 w 25" name="T82"/>
              <a:gd fmla="*/ 28 h 34" name="T83"/>
              <a:gd fmla="*/ 13 w 25" name="T84"/>
              <a:gd fmla="*/ 28 h 34" name="T85"/>
              <a:gd fmla="*/ 15 w 25" name="T86"/>
              <a:gd fmla="*/ 27 h 34" name="T87"/>
              <a:gd fmla="*/ 17 w 25" name="T88"/>
              <a:gd fmla="*/ 27 h 34" name="T89"/>
              <a:gd fmla="*/ 17 w 25" name="T90"/>
              <a:gd fmla="*/ 26 h 34" name="T91"/>
              <a:gd fmla="*/ 18 w 25" name="T92"/>
              <a:gd fmla="*/ 24 h 34" name="T93"/>
              <a:gd fmla="*/ 17 w 25" name="T94"/>
              <a:gd fmla="*/ 23 h 34" name="T95"/>
              <a:gd fmla="*/ 17 w 25" name="T96"/>
              <a:gd fmla="*/ 22 h 34" name="T97"/>
              <a:gd fmla="*/ 15 w 25" name="T98"/>
              <a:gd fmla="*/ 21 h 34" name="T99"/>
              <a:gd fmla="*/ 12 w 25" name="T100"/>
              <a:gd fmla="*/ 20 h 34" name="T101"/>
              <a:gd fmla="*/ 8 w 25" name="T102"/>
              <a:gd fmla="*/ 18 h 34" name="T103"/>
              <a:gd fmla="*/ 4 w 25" name="T104"/>
              <a:gd fmla="*/ 16 h 34" name="T105"/>
              <a:gd fmla="*/ 2 w 25" name="T106"/>
              <a:gd fmla="*/ 13 h 34" name="T107"/>
              <a:gd fmla="*/ 1 w 25" name="T108"/>
              <a:gd fmla="*/ 10 h 34"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4" w="25">
                <a:moveTo>
                  <a:pt x="1" y="10"/>
                </a:moveTo>
                <a:cubicBezTo>
                  <a:pt x="1" y="8"/>
                  <a:pt x="2" y="7"/>
                  <a:pt x="2" y="6"/>
                </a:cubicBezTo>
                <a:cubicBezTo>
                  <a:pt x="2" y="5"/>
                  <a:pt x="3" y="4"/>
                  <a:pt x="4" y="3"/>
                </a:cubicBezTo>
                <a:cubicBezTo>
                  <a:pt x="5" y="2"/>
                  <a:pt x="6" y="1"/>
                  <a:pt x="8" y="1"/>
                </a:cubicBezTo>
                <a:cubicBezTo>
                  <a:pt x="9" y="0"/>
                  <a:pt x="11" y="0"/>
                  <a:pt x="13" y="0"/>
                </a:cubicBezTo>
                <a:cubicBezTo>
                  <a:pt x="14" y="0"/>
                  <a:pt x="14" y="0"/>
                  <a:pt x="15" y="0"/>
                </a:cubicBezTo>
                <a:cubicBezTo>
                  <a:pt x="16" y="0"/>
                  <a:pt x="17" y="0"/>
                  <a:pt x="18" y="0"/>
                </a:cubicBezTo>
                <a:cubicBezTo>
                  <a:pt x="19" y="1"/>
                  <a:pt x="20" y="1"/>
                  <a:pt x="21" y="1"/>
                </a:cubicBezTo>
                <a:cubicBezTo>
                  <a:pt x="22" y="1"/>
                  <a:pt x="23" y="2"/>
                  <a:pt x="23" y="2"/>
                </a:cubicBezTo>
                <a:cubicBezTo>
                  <a:pt x="24" y="2"/>
                  <a:pt x="24" y="2"/>
                  <a:pt x="24" y="3"/>
                </a:cubicBezTo>
                <a:cubicBezTo>
                  <a:pt x="24" y="3"/>
                  <a:pt x="24" y="3"/>
                  <a:pt x="24" y="4"/>
                </a:cubicBezTo>
                <a:cubicBezTo>
                  <a:pt x="23" y="7"/>
                  <a:pt x="23" y="7"/>
                  <a:pt x="23" y="7"/>
                </a:cubicBezTo>
                <a:cubicBezTo>
                  <a:pt x="22" y="8"/>
                  <a:pt x="22" y="8"/>
                  <a:pt x="22" y="8"/>
                </a:cubicBezTo>
                <a:cubicBezTo>
                  <a:pt x="22" y="8"/>
                  <a:pt x="22" y="8"/>
                  <a:pt x="21" y="8"/>
                </a:cubicBezTo>
                <a:cubicBezTo>
                  <a:pt x="20" y="7"/>
                  <a:pt x="18" y="7"/>
                  <a:pt x="17" y="7"/>
                </a:cubicBezTo>
                <a:cubicBezTo>
                  <a:pt x="15" y="6"/>
                  <a:pt x="14" y="6"/>
                  <a:pt x="13" y="6"/>
                </a:cubicBezTo>
                <a:cubicBezTo>
                  <a:pt x="11" y="6"/>
                  <a:pt x="10" y="7"/>
                  <a:pt x="10" y="7"/>
                </a:cubicBezTo>
                <a:cubicBezTo>
                  <a:pt x="9" y="8"/>
                  <a:pt x="9" y="8"/>
                  <a:pt x="9" y="9"/>
                </a:cubicBezTo>
                <a:cubicBezTo>
                  <a:pt x="9" y="9"/>
                  <a:pt x="9" y="10"/>
                  <a:pt x="9" y="10"/>
                </a:cubicBezTo>
                <a:cubicBezTo>
                  <a:pt x="9" y="10"/>
                  <a:pt x="10" y="11"/>
                  <a:pt x="10" y="11"/>
                </a:cubicBezTo>
                <a:cubicBezTo>
                  <a:pt x="10" y="11"/>
                  <a:pt x="11" y="12"/>
                  <a:pt x="12" y="12"/>
                </a:cubicBezTo>
                <a:cubicBezTo>
                  <a:pt x="12" y="12"/>
                  <a:pt x="13" y="13"/>
                  <a:pt x="14" y="13"/>
                </a:cubicBezTo>
                <a:cubicBezTo>
                  <a:pt x="16" y="14"/>
                  <a:pt x="17" y="15"/>
                  <a:pt x="19" y="15"/>
                </a:cubicBezTo>
                <a:cubicBezTo>
                  <a:pt x="20" y="16"/>
                  <a:pt x="21" y="17"/>
                  <a:pt x="22" y="17"/>
                </a:cubicBezTo>
                <a:cubicBezTo>
                  <a:pt x="23" y="18"/>
                  <a:pt x="24" y="19"/>
                  <a:pt x="25" y="20"/>
                </a:cubicBezTo>
                <a:cubicBezTo>
                  <a:pt x="25" y="21"/>
                  <a:pt x="25" y="23"/>
                  <a:pt x="25" y="24"/>
                </a:cubicBezTo>
                <a:cubicBezTo>
                  <a:pt x="25" y="26"/>
                  <a:pt x="25" y="27"/>
                  <a:pt x="25" y="29"/>
                </a:cubicBezTo>
                <a:cubicBezTo>
                  <a:pt x="24" y="30"/>
                  <a:pt x="23" y="31"/>
                  <a:pt x="22" y="32"/>
                </a:cubicBezTo>
                <a:cubicBezTo>
                  <a:pt x="21" y="33"/>
                  <a:pt x="20" y="33"/>
                  <a:pt x="18" y="34"/>
                </a:cubicBezTo>
                <a:cubicBezTo>
                  <a:pt x="17" y="34"/>
                  <a:pt x="15" y="34"/>
                  <a:pt x="13" y="34"/>
                </a:cubicBezTo>
                <a:cubicBezTo>
                  <a:pt x="12" y="34"/>
                  <a:pt x="11" y="34"/>
                  <a:pt x="10" y="34"/>
                </a:cubicBezTo>
                <a:cubicBezTo>
                  <a:pt x="9" y="34"/>
                  <a:pt x="8" y="34"/>
                  <a:pt x="7" y="34"/>
                </a:cubicBezTo>
                <a:cubicBezTo>
                  <a:pt x="5" y="33"/>
                  <a:pt x="4" y="33"/>
                  <a:pt x="3" y="33"/>
                </a:cubicBezTo>
                <a:cubicBezTo>
                  <a:pt x="2" y="32"/>
                  <a:pt x="1" y="32"/>
                  <a:pt x="0" y="31"/>
                </a:cubicBezTo>
                <a:cubicBezTo>
                  <a:pt x="0" y="31"/>
                  <a:pt x="0" y="31"/>
                  <a:pt x="0" y="31"/>
                </a:cubicBezTo>
                <a:cubicBezTo>
                  <a:pt x="0" y="31"/>
                  <a:pt x="0" y="30"/>
                  <a:pt x="0" y="30"/>
                </a:cubicBezTo>
                <a:cubicBezTo>
                  <a:pt x="2" y="26"/>
                  <a:pt x="2" y="26"/>
                  <a:pt x="2" y="26"/>
                </a:cubicBezTo>
                <a:cubicBezTo>
                  <a:pt x="2" y="26"/>
                  <a:pt x="2" y="25"/>
                  <a:pt x="2" y="25"/>
                </a:cubicBezTo>
                <a:cubicBezTo>
                  <a:pt x="2" y="25"/>
                  <a:pt x="3" y="25"/>
                  <a:pt x="3" y="26"/>
                </a:cubicBezTo>
                <a:cubicBezTo>
                  <a:pt x="4" y="26"/>
                  <a:pt x="4" y="26"/>
                  <a:pt x="5" y="26"/>
                </a:cubicBezTo>
                <a:cubicBezTo>
                  <a:pt x="6" y="27"/>
                  <a:pt x="7" y="27"/>
                  <a:pt x="8" y="27"/>
                </a:cubicBezTo>
                <a:cubicBezTo>
                  <a:pt x="8" y="27"/>
                  <a:pt x="9" y="27"/>
                  <a:pt x="10" y="28"/>
                </a:cubicBezTo>
                <a:cubicBezTo>
                  <a:pt x="11" y="28"/>
                  <a:pt x="12" y="28"/>
                  <a:pt x="13" y="28"/>
                </a:cubicBezTo>
                <a:cubicBezTo>
                  <a:pt x="14" y="28"/>
                  <a:pt x="14" y="28"/>
                  <a:pt x="15" y="27"/>
                </a:cubicBezTo>
                <a:cubicBezTo>
                  <a:pt x="16" y="27"/>
                  <a:pt x="16" y="27"/>
                  <a:pt x="17" y="27"/>
                </a:cubicBezTo>
                <a:cubicBezTo>
                  <a:pt x="17" y="26"/>
                  <a:pt x="17" y="26"/>
                  <a:pt x="17" y="26"/>
                </a:cubicBezTo>
                <a:cubicBezTo>
                  <a:pt x="18" y="25"/>
                  <a:pt x="18" y="25"/>
                  <a:pt x="18" y="24"/>
                </a:cubicBezTo>
                <a:cubicBezTo>
                  <a:pt x="18" y="24"/>
                  <a:pt x="18" y="24"/>
                  <a:pt x="17" y="23"/>
                </a:cubicBezTo>
                <a:cubicBezTo>
                  <a:pt x="17" y="23"/>
                  <a:pt x="17" y="22"/>
                  <a:pt x="17" y="22"/>
                </a:cubicBezTo>
                <a:cubicBezTo>
                  <a:pt x="16" y="22"/>
                  <a:pt x="16" y="21"/>
                  <a:pt x="15" y="21"/>
                </a:cubicBezTo>
                <a:cubicBezTo>
                  <a:pt x="14" y="21"/>
                  <a:pt x="13" y="20"/>
                  <a:pt x="12" y="20"/>
                </a:cubicBezTo>
                <a:cubicBezTo>
                  <a:pt x="11" y="19"/>
                  <a:pt x="9" y="19"/>
                  <a:pt x="8" y="18"/>
                </a:cubicBezTo>
                <a:cubicBezTo>
                  <a:pt x="7" y="17"/>
                  <a:pt x="5" y="17"/>
                  <a:pt x="4" y="16"/>
                </a:cubicBezTo>
                <a:cubicBezTo>
                  <a:pt x="3" y="15"/>
                  <a:pt x="3" y="14"/>
                  <a:pt x="2" y="13"/>
                </a:cubicBezTo>
                <a:cubicBezTo>
                  <a:pt x="2" y="12"/>
                  <a:pt x="1" y="11"/>
                  <a:pt x="1" y="10"/>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6" name="Freeform 24"/>
          <p:cNvSpPr>
            <a:spLocks noEditPoints="1"/>
          </p:cNvSpPr>
          <p:nvPr/>
        </p:nvSpPr>
        <p:spPr bwMode="auto">
          <a:xfrm>
            <a:off x="5846270" y="3741606"/>
            <a:ext cx="120068" cy="141256"/>
          </a:xfrm>
          <a:custGeom>
            <a:gdLst>
              <a:gd fmla="*/ 20 w 29" name="T0"/>
              <a:gd fmla="*/ 27 h 34" name="T1"/>
              <a:gd fmla="*/ 9 w 29" name="T2"/>
              <a:gd fmla="*/ 27 h 34" name="T3"/>
              <a:gd fmla="*/ 7 w 29" name="T4"/>
              <a:gd fmla="*/ 33 h 34" name="T5"/>
              <a:gd fmla="*/ 7 w 29" name="T6"/>
              <a:gd fmla="*/ 34 h 34" name="T7"/>
              <a:gd fmla="*/ 6 w 29" name="T8"/>
              <a:gd fmla="*/ 34 h 34" name="T9"/>
              <a:gd fmla="*/ 0 w 29" name="T10"/>
              <a:gd fmla="*/ 34 h 34" name="T11"/>
              <a:gd fmla="*/ 0 w 29" name="T12"/>
              <a:gd fmla="*/ 33 h 34" name="T13"/>
              <a:gd fmla="*/ 0 w 29" name="T14"/>
              <a:gd fmla="*/ 33 h 34" name="T15"/>
              <a:gd fmla="*/ 9 w 29" name="T16"/>
              <a:gd fmla="*/ 3 h 34" name="T17"/>
              <a:gd fmla="*/ 10 w 29" name="T18"/>
              <a:gd fmla="*/ 2 h 34" name="T19"/>
              <a:gd fmla="*/ 11 w 29" name="T20"/>
              <a:gd fmla="*/ 1 h 34" name="T21"/>
              <a:gd fmla="*/ 12 w 29" name="T22"/>
              <a:gd fmla="*/ 0 h 34" name="T23"/>
              <a:gd fmla="*/ 13 w 29" name="T24"/>
              <a:gd fmla="*/ 0 h 34" name="T25"/>
              <a:gd fmla="*/ 16 w 29" name="T26"/>
              <a:gd fmla="*/ 0 h 34" name="T27"/>
              <a:gd fmla="*/ 17 w 29" name="T28"/>
              <a:gd fmla="*/ 0 h 34" name="T29"/>
              <a:gd fmla="*/ 18 w 29" name="T30"/>
              <a:gd fmla="*/ 1 h 34" name="T31"/>
              <a:gd fmla="*/ 19 w 29" name="T32"/>
              <a:gd fmla="*/ 2 h 34" name="T33"/>
              <a:gd fmla="*/ 20 w 29" name="T34"/>
              <a:gd fmla="*/ 3 h 34" name="T35"/>
              <a:gd fmla="*/ 29 w 29" name="T36"/>
              <a:gd fmla="*/ 33 h 34" name="T37"/>
              <a:gd fmla="*/ 29 w 29" name="T38"/>
              <a:gd fmla="*/ 33 h 34" name="T39"/>
              <a:gd fmla="*/ 29 w 29" name="T40"/>
              <a:gd fmla="*/ 34 h 34" name="T41"/>
              <a:gd fmla="*/ 23 w 29" name="T42"/>
              <a:gd fmla="*/ 34 h 34" name="T43"/>
              <a:gd fmla="*/ 22 w 29" name="T44"/>
              <a:gd fmla="*/ 34 h 34" name="T45"/>
              <a:gd fmla="*/ 22 w 29" name="T46"/>
              <a:gd fmla="*/ 33 h 34" name="T47"/>
              <a:gd fmla="*/ 20 w 29" name="T48"/>
              <a:gd fmla="*/ 27 h 34" name="T49"/>
              <a:gd fmla="*/ 11 w 29" name="T50"/>
              <a:gd fmla="*/ 21 h 34" name="T51"/>
              <a:gd fmla="*/ 18 w 29" name="T52"/>
              <a:gd fmla="*/ 21 h 34" name="T53"/>
              <a:gd fmla="*/ 16 w 29" name="T54"/>
              <a:gd fmla="*/ 15 h 34" name="T55"/>
              <a:gd fmla="*/ 15 w 29" name="T56"/>
              <a:gd fmla="*/ 8 h 34" name="T57"/>
              <a:gd fmla="*/ 14 w 29" name="T58"/>
              <a:gd fmla="*/ 8 h 34" name="T59"/>
              <a:gd fmla="*/ 13 w 29" name="T60"/>
              <a:gd fmla="*/ 15 h 34" name="T61"/>
              <a:gd fmla="*/ 11 w 29" name="T62"/>
              <a:gd fmla="*/ 21 h 34"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4" w="28">
                <a:moveTo>
                  <a:pt x="20" y="27"/>
                </a:moveTo>
                <a:cubicBezTo>
                  <a:pt x="9" y="27"/>
                  <a:pt x="9" y="27"/>
                  <a:pt x="9" y="27"/>
                </a:cubicBezTo>
                <a:cubicBezTo>
                  <a:pt x="7" y="33"/>
                  <a:pt x="7" y="33"/>
                  <a:pt x="7" y="33"/>
                </a:cubicBezTo>
                <a:cubicBezTo>
                  <a:pt x="7" y="33"/>
                  <a:pt x="7" y="33"/>
                  <a:pt x="7" y="34"/>
                </a:cubicBezTo>
                <a:cubicBezTo>
                  <a:pt x="7" y="34"/>
                  <a:pt x="6" y="34"/>
                  <a:pt x="6" y="34"/>
                </a:cubicBezTo>
                <a:cubicBezTo>
                  <a:pt x="0" y="34"/>
                  <a:pt x="0" y="34"/>
                  <a:pt x="0" y="34"/>
                </a:cubicBezTo>
                <a:cubicBezTo>
                  <a:pt x="0" y="34"/>
                  <a:pt x="0" y="34"/>
                  <a:pt x="0" y="33"/>
                </a:cubicBezTo>
                <a:cubicBezTo>
                  <a:pt x="0" y="33"/>
                  <a:pt x="0" y="33"/>
                  <a:pt x="0" y="33"/>
                </a:cubicBezTo>
                <a:cubicBezTo>
                  <a:pt x="9" y="3"/>
                  <a:pt x="9" y="3"/>
                  <a:pt x="9" y="3"/>
                </a:cubicBezTo>
                <a:cubicBezTo>
                  <a:pt x="10" y="2"/>
                  <a:pt x="10" y="2"/>
                  <a:pt x="10" y="2"/>
                </a:cubicBezTo>
                <a:cubicBezTo>
                  <a:pt x="10" y="1"/>
                  <a:pt x="10" y="1"/>
                  <a:pt x="11" y="1"/>
                </a:cubicBezTo>
                <a:cubicBezTo>
                  <a:pt x="11" y="1"/>
                  <a:pt x="11" y="1"/>
                  <a:pt x="12" y="0"/>
                </a:cubicBezTo>
                <a:cubicBezTo>
                  <a:pt x="12" y="0"/>
                  <a:pt x="12" y="0"/>
                  <a:pt x="13" y="0"/>
                </a:cubicBezTo>
                <a:cubicBezTo>
                  <a:pt x="16" y="0"/>
                  <a:pt x="16" y="0"/>
                  <a:pt x="16" y="0"/>
                </a:cubicBezTo>
                <a:cubicBezTo>
                  <a:pt x="16" y="0"/>
                  <a:pt x="17" y="0"/>
                  <a:pt x="17" y="0"/>
                </a:cubicBezTo>
                <a:cubicBezTo>
                  <a:pt x="18" y="0"/>
                  <a:pt x="18" y="1"/>
                  <a:pt x="18" y="1"/>
                </a:cubicBezTo>
                <a:cubicBezTo>
                  <a:pt x="18" y="1"/>
                  <a:pt x="19" y="1"/>
                  <a:pt x="19" y="2"/>
                </a:cubicBezTo>
                <a:cubicBezTo>
                  <a:pt x="19" y="2"/>
                  <a:pt x="19" y="2"/>
                  <a:pt x="20" y="3"/>
                </a:cubicBezTo>
                <a:cubicBezTo>
                  <a:pt x="29" y="33"/>
                  <a:pt x="29" y="33"/>
                  <a:pt x="29" y="33"/>
                </a:cubicBezTo>
                <a:cubicBezTo>
                  <a:pt x="29" y="33"/>
                  <a:pt x="29" y="33"/>
                  <a:pt x="29" y="33"/>
                </a:cubicBezTo>
                <a:cubicBezTo>
                  <a:pt x="29" y="34"/>
                  <a:pt x="29" y="34"/>
                  <a:pt x="29" y="34"/>
                </a:cubicBezTo>
                <a:cubicBezTo>
                  <a:pt x="23" y="34"/>
                  <a:pt x="23" y="34"/>
                  <a:pt x="23" y="34"/>
                </a:cubicBezTo>
                <a:cubicBezTo>
                  <a:pt x="23" y="34"/>
                  <a:pt x="22" y="34"/>
                  <a:pt x="22" y="34"/>
                </a:cubicBezTo>
                <a:cubicBezTo>
                  <a:pt x="22" y="34"/>
                  <a:pt x="22" y="33"/>
                  <a:pt x="22" y="33"/>
                </a:cubicBezTo>
                <a:lnTo>
                  <a:pt x="20" y="27"/>
                </a:lnTo>
                <a:close/>
                <a:moveTo>
                  <a:pt x="11" y="21"/>
                </a:moveTo>
                <a:cubicBezTo>
                  <a:pt x="18" y="21"/>
                  <a:pt x="18" y="21"/>
                  <a:pt x="18" y="21"/>
                </a:cubicBezTo>
                <a:cubicBezTo>
                  <a:pt x="16" y="15"/>
                  <a:pt x="16" y="15"/>
                  <a:pt x="16" y="15"/>
                </a:cubicBezTo>
                <a:cubicBezTo>
                  <a:pt x="15" y="8"/>
                  <a:pt x="15" y="8"/>
                  <a:pt x="15" y="8"/>
                </a:cubicBezTo>
                <a:cubicBezTo>
                  <a:pt x="14" y="8"/>
                  <a:pt x="14" y="8"/>
                  <a:pt x="14" y="8"/>
                </a:cubicBezTo>
                <a:cubicBezTo>
                  <a:pt x="13" y="15"/>
                  <a:pt x="13" y="15"/>
                  <a:pt x="13" y="15"/>
                </a:cubicBezTo>
                <a:lnTo>
                  <a:pt x="11" y="21"/>
                </a:ln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7" name="Freeform 25"/>
          <p:cNvSpPr/>
          <p:nvPr/>
        </p:nvSpPr>
        <p:spPr bwMode="auto">
          <a:xfrm>
            <a:off x="5987526" y="3741606"/>
            <a:ext cx="141256" cy="141256"/>
          </a:xfrm>
          <a:custGeom>
            <a:gdLst>
              <a:gd fmla="*/ 27 w 34" name="T0"/>
              <a:gd fmla="*/ 15 h 34" name="T1"/>
              <a:gd fmla="*/ 27 w 34" name="T2"/>
              <a:gd fmla="*/ 15 h 34" name="T3"/>
              <a:gd fmla="*/ 25 w 34" name="T4"/>
              <a:gd fmla="*/ 19 h 34" name="T5"/>
              <a:gd fmla="*/ 21 w 34" name="T6"/>
              <a:gd fmla="*/ 28 h 34" name="T7"/>
              <a:gd fmla="*/ 20 w 34" name="T8"/>
              <a:gd fmla="*/ 29 h 34" name="T9"/>
              <a:gd fmla="*/ 18 w 34" name="T10"/>
              <a:gd fmla="*/ 30 h 34" name="T11"/>
              <a:gd fmla="*/ 16 w 34" name="T12"/>
              <a:gd fmla="*/ 30 h 34" name="T13"/>
              <a:gd fmla="*/ 14 w 34" name="T14"/>
              <a:gd fmla="*/ 29 h 34" name="T15"/>
              <a:gd fmla="*/ 13 w 34" name="T16"/>
              <a:gd fmla="*/ 28 h 34" name="T17"/>
              <a:gd fmla="*/ 10 w 34" name="T18"/>
              <a:gd fmla="*/ 22 h 34" name="T19"/>
              <a:gd fmla="*/ 7 w 34" name="T20"/>
              <a:gd fmla="*/ 15 h 34" name="T21"/>
              <a:gd fmla="*/ 7 w 34" name="T22"/>
              <a:gd fmla="*/ 15 h 34" name="T23"/>
              <a:gd fmla="*/ 7 w 34" name="T24"/>
              <a:gd fmla="*/ 33 h 34" name="T25"/>
              <a:gd fmla="*/ 6 w 34" name="T26"/>
              <a:gd fmla="*/ 34 h 34" name="T27"/>
              <a:gd fmla="*/ 6 w 34" name="T28"/>
              <a:gd fmla="*/ 34 h 34" name="T29"/>
              <a:gd fmla="*/ 1 w 34" name="T30"/>
              <a:gd fmla="*/ 34 h 34" name="T31"/>
              <a:gd fmla="*/ 0 w 34" name="T32"/>
              <a:gd fmla="*/ 34 h 34" name="T33"/>
              <a:gd fmla="*/ 0 w 34" name="T34"/>
              <a:gd fmla="*/ 33 h 34" name="T35"/>
              <a:gd fmla="*/ 0 w 34" name="T36"/>
              <a:gd fmla="*/ 4 h 34" name="T37"/>
              <a:gd fmla="*/ 0 w 34" name="T38"/>
              <a:gd fmla="*/ 1 h 34" name="T39"/>
              <a:gd fmla="*/ 3 w 34" name="T40"/>
              <a:gd fmla="*/ 0 h 34" name="T41"/>
              <a:gd fmla="*/ 5 w 34" name="T42"/>
              <a:gd fmla="*/ 0 h 34" name="T43"/>
              <a:gd fmla="*/ 7 w 34" name="T44"/>
              <a:gd fmla="*/ 1 h 34" name="T45"/>
              <a:gd fmla="*/ 9 w 34" name="T46"/>
              <a:gd fmla="*/ 3 h 34" name="T47"/>
              <a:gd fmla="*/ 14 w 34" name="T48"/>
              <a:gd fmla="*/ 14 h 34" name="T49"/>
              <a:gd fmla="*/ 17 w 34" name="T50"/>
              <a:gd fmla="*/ 21 h 34" name="T51"/>
              <a:gd fmla="*/ 17 w 34" name="T52"/>
              <a:gd fmla="*/ 21 h 34" name="T53"/>
              <a:gd fmla="*/ 20 w 34" name="T54"/>
              <a:gd fmla="*/ 14 h 34" name="T55"/>
              <a:gd fmla="*/ 25 w 34" name="T56"/>
              <a:gd fmla="*/ 3 h 34" name="T57"/>
              <a:gd fmla="*/ 26 w 34" name="T58"/>
              <a:gd fmla="*/ 1 h 34" name="T59"/>
              <a:gd fmla="*/ 29 w 34" name="T60"/>
              <a:gd fmla="*/ 0 h 34" name="T61"/>
              <a:gd fmla="*/ 31 w 34" name="T62"/>
              <a:gd fmla="*/ 0 h 34" name="T63"/>
              <a:gd fmla="*/ 33 w 34" name="T64"/>
              <a:gd fmla="*/ 1 h 34" name="T65"/>
              <a:gd fmla="*/ 34 w 34" name="T66"/>
              <a:gd fmla="*/ 3 h 34" name="T67"/>
              <a:gd fmla="*/ 34 w 34" name="T68"/>
              <a:gd fmla="*/ 33 h 34" name="T69"/>
              <a:gd fmla="*/ 34 w 34" name="T70"/>
              <a:gd fmla="*/ 34 h 34" name="T71"/>
              <a:gd fmla="*/ 33 w 34" name="T72"/>
              <a:gd fmla="*/ 34 h 34" name="T73"/>
              <a:gd fmla="*/ 28 w 34" name="T74"/>
              <a:gd fmla="*/ 34 h 34" name="T75"/>
              <a:gd fmla="*/ 27 w 34" name="T76"/>
              <a:gd fmla="*/ 34 h 34" name="T77"/>
              <a:gd fmla="*/ 27 w 34" name="T78"/>
              <a:gd fmla="*/ 33 h 34" name="T79"/>
              <a:gd fmla="*/ 27 w 34" name="T80"/>
              <a:gd fmla="*/ 15 h 3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4" w="34">
                <a:moveTo>
                  <a:pt x="27" y="15"/>
                </a:moveTo>
                <a:cubicBezTo>
                  <a:pt x="27" y="15"/>
                  <a:pt x="27" y="15"/>
                  <a:pt x="27" y="15"/>
                </a:cubicBezTo>
                <a:cubicBezTo>
                  <a:pt x="25" y="19"/>
                  <a:pt x="25" y="19"/>
                  <a:pt x="25" y="19"/>
                </a:cubicBezTo>
                <a:cubicBezTo>
                  <a:pt x="21" y="28"/>
                  <a:pt x="21" y="28"/>
                  <a:pt x="21" y="28"/>
                </a:cubicBezTo>
                <a:cubicBezTo>
                  <a:pt x="21" y="29"/>
                  <a:pt x="20" y="29"/>
                  <a:pt x="20" y="29"/>
                </a:cubicBezTo>
                <a:cubicBezTo>
                  <a:pt x="19" y="30"/>
                  <a:pt x="19" y="30"/>
                  <a:pt x="18" y="30"/>
                </a:cubicBezTo>
                <a:cubicBezTo>
                  <a:pt x="16" y="30"/>
                  <a:pt x="16" y="30"/>
                  <a:pt x="16" y="30"/>
                </a:cubicBezTo>
                <a:cubicBezTo>
                  <a:pt x="15" y="30"/>
                  <a:pt x="14" y="30"/>
                  <a:pt x="14" y="29"/>
                </a:cubicBezTo>
                <a:cubicBezTo>
                  <a:pt x="14" y="29"/>
                  <a:pt x="13" y="29"/>
                  <a:pt x="13" y="28"/>
                </a:cubicBezTo>
                <a:cubicBezTo>
                  <a:pt x="10" y="22"/>
                  <a:pt x="10" y="22"/>
                  <a:pt x="10" y="22"/>
                </a:cubicBezTo>
                <a:cubicBezTo>
                  <a:pt x="7" y="15"/>
                  <a:pt x="7" y="15"/>
                  <a:pt x="7" y="15"/>
                </a:cubicBezTo>
                <a:cubicBezTo>
                  <a:pt x="7" y="15"/>
                  <a:pt x="7" y="15"/>
                  <a:pt x="7" y="15"/>
                </a:cubicBezTo>
                <a:cubicBezTo>
                  <a:pt x="7" y="33"/>
                  <a:pt x="7" y="33"/>
                  <a:pt x="7" y="33"/>
                </a:cubicBezTo>
                <a:cubicBezTo>
                  <a:pt x="7" y="33"/>
                  <a:pt x="7" y="34"/>
                  <a:pt x="6" y="34"/>
                </a:cubicBezTo>
                <a:cubicBezTo>
                  <a:pt x="6" y="34"/>
                  <a:pt x="6" y="34"/>
                  <a:pt x="6" y="34"/>
                </a:cubicBezTo>
                <a:cubicBezTo>
                  <a:pt x="1" y="34"/>
                  <a:pt x="1" y="34"/>
                  <a:pt x="1" y="34"/>
                </a:cubicBezTo>
                <a:cubicBezTo>
                  <a:pt x="0" y="34"/>
                  <a:pt x="0" y="34"/>
                  <a:pt x="0" y="34"/>
                </a:cubicBezTo>
                <a:cubicBezTo>
                  <a:pt x="0" y="34"/>
                  <a:pt x="0" y="33"/>
                  <a:pt x="0" y="33"/>
                </a:cubicBezTo>
                <a:cubicBezTo>
                  <a:pt x="0" y="4"/>
                  <a:pt x="0" y="4"/>
                  <a:pt x="0" y="4"/>
                </a:cubicBezTo>
                <a:cubicBezTo>
                  <a:pt x="0" y="3"/>
                  <a:pt x="0" y="2"/>
                  <a:pt x="0" y="1"/>
                </a:cubicBezTo>
                <a:cubicBezTo>
                  <a:pt x="1" y="1"/>
                  <a:pt x="2" y="0"/>
                  <a:pt x="3" y="0"/>
                </a:cubicBezTo>
                <a:cubicBezTo>
                  <a:pt x="5" y="0"/>
                  <a:pt x="5" y="0"/>
                  <a:pt x="5" y="0"/>
                </a:cubicBezTo>
                <a:cubicBezTo>
                  <a:pt x="6" y="0"/>
                  <a:pt x="7" y="1"/>
                  <a:pt x="7" y="1"/>
                </a:cubicBezTo>
                <a:cubicBezTo>
                  <a:pt x="8" y="1"/>
                  <a:pt x="8" y="2"/>
                  <a:pt x="9" y="3"/>
                </a:cubicBezTo>
                <a:cubicBezTo>
                  <a:pt x="14" y="14"/>
                  <a:pt x="14" y="14"/>
                  <a:pt x="14" y="14"/>
                </a:cubicBezTo>
                <a:cubicBezTo>
                  <a:pt x="17" y="21"/>
                  <a:pt x="17" y="21"/>
                  <a:pt x="17" y="21"/>
                </a:cubicBezTo>
                <a:cubicBezTo>
                  <a:pt x="17" y="21"/>
                  <a:pt x="17" y="21"/>
                  <a:pt x="17" y="21"/>
                </a:cubicBezTo>
                <a:cubicBezTo>
                  <a:pt x="20" y="14"/>
                  <a:pt x="20" y="14"/>
                  <a:pt x="20" y="14"/>
                </a:cubicBezTo>
                <a:cubicBezTo>
                  <a:pt x="25" y="3"/>
                  <a:pt x="25" y="3"/>
                  <a:pt x="25" y="3"/>
                </a:cubicBezTo>
                <a:cubicBezTo>
                  <a:pt x="25" y="2"/>
                  <a:pt x="26" y="1"/>
                  <a:pt x="26" y="1"/>
                </a:cubicBezTo>
                <a:cubicBezTo>
                  <a:pt x="27" y="1"/>
                  <a:pt x="28" y="0"/>
                  <a:pt x="29" y="0"/>
                </a:cubicBezTo>
                <a:cubicBezTo>
                  <a:pt x="31" y="0"/>
                  <a:pt x="31" y="0"/>
                  <a:pt x="31" y="0"/>
                </a:cubicBezTo>
                <a:cubicBezTo>
                  <a:pt x="32" y="0"/>
                  <a:pt x="33" y="1"/>
                  <a:pt x="33" y="1"/>
                </a:cubicBezTo>
                <a:cubicBezTo>
                  <a:pt x="34" y="1"/>
                  <a:pt x="34" y="2"/>
                  <a:pt x="34" y="3"/>
                </a:cubicBezTo>
                <a:cubicBezTo>
                  <a:pt x="34" y="33"/>
                  <a:pt x="34" y="33"/>
                  <a:pt x="34" y="33"/>
                </a:cubicBezTo>
                <a:cubicBezTo>
                  <a:pt x="34" y="33"/>
                  <a:pt x="34" y="34"/>
                  <a:pt x="34" y="34"/>
                </a:cubicBezTo>
                <a:cubicBezTo>
                  <a:pt x="34" y="34"/>
                  <a:pt x="33" y="34"/>
                  <a:pt x="33" y="34"/>
                </a:cubicBezTo>
                <a:cubicBezTo>
                  <a:pt x="28" y="34"/>
                  <a:pt x="28" y="34"/>
                  <a:pt x="28" y="34"/>
                </a:cubicBezTo>
                <a:cubicBezTo>
                  <a:pt x="28" y="34"/>
                  <a:pt x="28" y="34"/>
                  <a:pt x="27" y="34"/>
                </a:cubicBezTo>
                <a:cubicBezTo>
                  <a:pt x="27" y="34"/>
                  <a:pt x="27" y="33"/>
                  <a:pt x="27" y="33"/>
                </a:cubicBezTo>
                <a:lnTo>
                  <a:pt x="27" y="15"/>
                </a:ln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8" name="Freeform 26"/>
          <p:cNvSpPr>
            <a:spLocks noEditPoints="1"/>
          </p:cNvSpPr>
          <p:nvPr/>
        </p:nvSpPr>
        <p:spPr bwMode="auto">
          <a:xfrm>
            <a:off x="6158799" y="3741606"/>
            <a:ext cx="107709" cy="141256"/>
          </a:xfrm>
          <a:custGeom>
            <a:gdLst>
              <a:gd fmla="*/ 7 w 26" name="T0"/>
              <a:gd fmla="*/ 33 h 34" name="T1"/>
              <a:gd fmla="*/ 7 w 26" name="T2"/>
              <a:gd fmla="*/ 34 h 34" name="T3"/>
              <a:gd fmla="*/ 6 w 26" name="T4"/>
              <a:gd fmla="*/ 34 h 34" name="T5"/>
              <a:gd fmla="*/ 1 w 26" name="T6"/>
              <a:gd fmla="*/ 34 h 34" name="T7"/>
              <a:gd fmla="*/ 0 w 26" name="T8"/>
              <a:gd fmla="*/ 34 h 34" name="T9"/>
              <a:gd fmla="*/ 0 w 26" name="T10"/>
              <a:gd fmla="*/ 33 h 34" name="T11"/>
              <a:gd fmla="*/ 0 w 26" name="T12"/>
              <a:gd fmla="*/ 3 h 34" name="T13"/>
              <a:gd fmla="*/ 1 w 26" name="T14"/>
              <a:gd fmla="*/ 1 h 34" name="T15"/>
              <a:gd fmla="*/ 3 w 26" name="T16"/>
              <a:gd fmla="*/ 0 h 34" name="T17"/>
              <a:gd fmla="*/ 15 w 26" name="T18"/>
              <a:gd fmla="*/ 0 h 34" name="T19"/>
              <a:gd fmla="*/ 19 w 26" name="T20"/>
              <a:gd fmla="*/ 1 h 34" name="T21"/>
              <a:gd fmla="*/ 23 w 26" name="T22"/>
              <a:gd fmla="*/ 3 h 34" name="T23"/>
              <a:gd fmla="*/ 25 w 26" name="T24"/>
              <a:gd fmla="*/ 7 h 34" name="T25"/>
              <a:gd fmla="*/ 26 w 26" name="T26"/>
              <a:gd fmla="*/ 11 h 34" name="T27"/>
              <a:gd fmla="*/ 25 w 26" name="T28"/>
              <a:gd fmla="*/ 14 h 34" name="T29"/>
              <a:gd fmla="*/ 24 w 26" name="T30"/>
              <a:gd fmla="*/ 17 h 34" name="T31"/>
              <a:gd fmla="*/ 20 w 26" name="T32"/>
              <a:gd fmla="*/ 20 h 34" name="T33"/>
              <a:gd fmla="*/ 14 w 26" name="T34"/>
              <a:gd fmla="*/ 22 h 34" name="T35"/>
              <a:gd fmla="*/ 7 w 26" name="T36"/>
              <a:gd fmla="*/ 22 h 34" name="T37"/>
              <a:gd fmla="*/ 7 w 26" name="T38"/>
              <a:gd fmla="*/ 33 h 34" name="T39"/>
              <a:gd fmla="*/ 18 w 26" name="T40"/>
              <a:gd fmla="*/ 11 h 34" name="T41"/>
              <a:gd fmla="*/ 18 w 26" name="T42"/>
              <a:gd fmla="*/ 10 h 34" name="T43"/>
              <a:gd fmla="*/ 17 w 26" name="T44"/>
              <a:gd fmla="*/ 8 h 34" name="T45"/>
              <a:gd fmla="*/ 16 w 26" name="T46"/>
              <a:gd fmla="*/ 7 h 34" name="T47"/>
              <a:gd fmla="*/ 13 w 26" name="T48"/>
              <a:gd fmla="*/ 7 h 34" name="T49"/>
              <a:gd fmla="*/ 7 w 26" name="T50"/>
              <a:gd fmla="*/ 7 h 34" name="T51"/>
              <a:gd fmla="*/ 7 w 26" name="T52"/>
              <a:gd fmla="*/ 16 h 34" name="T53"/>
              <a:gd fmla="*/ 14 w 26" name="T54"/>
              <a:gd fmla="*/ 16 h 34" name="T55"/>
              <a:gd fmla="*/ 17 w 26" name="T56"/>
              <a:gd fmla="*/ 15 h 34" name="T57"/>
              <a:gd fmla="*/ 18 w 26" name="T58"/>
              <a:gd fmla="*/ 11 h 34"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4" w="26">
                <a:moveTo>
                  <a:pt x="7" y="33"/>
                </a:moveTo>
                <a:cubicBezTo>
                  <a:pt x="7" y="33"/>
                  <a:pt x="7" y="33"/>
                  <a:pt x="7" y="34"/>
                </a:cubicBezTo>
                <a:cubicBezTo>
                  <a:pt x="7" y="34"/>
                  <a:pt x="7" y="34"/>
                  <a:pt x="6" y="34"/>
                </a:cubicBezTo>
                <a:cubicBezTo>
                  <a:pt x="1" y="34"/>
                  <a:pt x="1" y="34"/>
                  <a:pt x="1" y="34"/>
                </a:cubicBezTo>
                <a:cubicBezTo>
                  <a:pt x="1" y="34"/>
                  <a:pt x="0" y="34"/>
                  <a:pt x="0" y="34"/>
                </a:cubicBezTo>
                <a:cubicBezTo>
                  <a:pt x="0" y="33"/>
                  <a:pt x="0" y="33"/>
                  <a:pt x="0" y="33"/>
                </a:cubicBezTo>
                <a:cubicBezTo>
                  <a:pt x="0" y="3"/>
                  <a:pt x="0" y="3"/>
                  <a:pt x="0" y="3"/>
                </a:cubicBezTo>
                <a:cubicBezTo>
                  <a:pt x="0" y="2"/>
                  <a:pt x="0" y="2"/>
                  <a:pt x="1" y="1"/>
                </a:cubicBezTo>
                <a:cubicBezTo>
                  <a:pt x="1" y="1"/>
                  <a:pt x="2" y="0"/>
                  <a:pt x="3" y="0"/>
                </a:cubicBezTo>
                <a:cubicBezTo>
                  <a:pt x="15" y="0"/>
                  <a:pt x="15" y="0"/>
                  <a:pt x="15" y="0"/>
                </a:cubicBezTo>
                <a:cubicBezTo>
                  <a:pt x="16" y="0"/>
                  <a:pt x="18" y="1"/>
                  <a:pt x="19" y="1"/>
                </a:cubicBezTo>
                <a:cubicBezTo>
                  <a:pt x="21" y="2"/>
                  <a:pt x="22" y="2"/>
                  <a:pt x="23" y="3"/>
                </a:cubicBezTo>
                <a:cubicBezTo>
                  <a:pt x="24" y="4"/>
                  <a:pt x="24" y="5"/>
                  <a:pt x="25" y="7"/>
                </a:cubicBezTo>
                <a:cubicBezTo>
                  <a:pt x="25" y="8"/>
                  <a:pt x="26" y="9"/>
                  <a:pt x="26" y="11"/>
                </a:cubicBezTo>
                <a:cubicBezTo>
                  <a:pt x="26" y="12"/>
                  <a:pt x="26" y="13"/>
                  <a:pt x="25" y="14"/>
                </a:cubicBezTo>
                <a:cubicBezTo>
                  <a:pt x="25" y="15"/>
                  <a:pt x="25" y="16"/>
                  <a:pt x="24" y="17"/>
                </a:cubicBezTo>
                <a:cubicBezTo>
                  <a:pt x="23" y="19"/>
                  <a:pt x="22" y="20"/>
                  <a:pt x="20" y="20"/>
                </a:cubicBezTo>
                <a:cubicBezTo>
                  <a:pt x="18" y="21"/>
                  <a:pt x="16" y="22"/>
                  <a:pt x="14" y="22"/>
                </a:cubicBezTo>
                <a:cubicBezTo>
                  <a:pt x="7" y="22"/>
                  <a:pt x="7" y="22"/>
                  <a:pt x="7" y="22"/>
                </a:cubicBezTo>
                <a:lnTo>
                  <a:pt x="7" y="33"/>
                </a:lnTo>
                <a:close/>
                <a:moveTo>
                  <a:pt x="18" y="11"/>
                </a:moveTo>
                <a:cubicBezTo>
                  <a:pt x="18" y="11"/>
                  <a:pt x="18" y="10"/>
                  <a:pt x="18" y="10"/>
                </a:cubicBezTo>
                <a:cubicBezTo>
                  <a:pt x="18" y="9"/>
                  <a:pt x="18" y="9"/>
                  <a:pt x="17" y="8"/>
                </a:cubicBezTo>
                <a:cubicBezTo>
                  <a:pt x="17" y="8"/>
                  <a:pt x="16" y="8"/>
                  <a:pt x="16" y="7"/>
                </a:cubicBezTo>
                <a:cubicBezTo>
                  <a:pt x="15" y="7"/>
                  <a:pt x="14" y="7"/>
                  <a:pt x="13" y="7"/>
                </a:cubicBezTo>
                <a:cubicBezTo>
                  <a:pt x="7" y="7"/>
                  <a:pt x="7" y="7"/>
                  <a:pt x="7" y="7"/>
                </a:cubicBezTo>
                <a:cubicBezTo>
                  <a:pt x="7" y="16"/>
                  <a:pt x="7" y="16"/>
                  <a:pt x="7" y="16"/>
                </a:cubicBezTo>
                <a:cubicBezTo>
                  <a:pt x="14" y="16"/>
                  <a:pt x="14" y="16"/>
                  <a:pt x="14" y="16"/>
                </a:cubicBezTo>
                <a:cubicBezTo>
                  <a:pt x="15" y="16"/>
                  <a:pt x="16" y="15"/>
                  <a:pt x="17" y="15"/>
                </a:cubicBezTo>
                <a:cubicBezTo>
                  <a:pt x="18" y="14"/>
                  <a:pt x="18" y="13"/>
                  <a:pt x="18" y="11"/>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9" name="Freeform 27"/>
          <p:cNvSpPr/>
          <p:nvPr/>
        </p:nvSpPr>
        <p:spPr bwMode="auto">
          <a:xfrm>
            <a:off x="6287696" y="3741606"/>
            <a:ext cx="97115" cy="141256"/>
          </a:xfrm>
          <a:custGeom>
            <a:gdLst>
              <a:gd fmla="*/ 4 w 23" name="T0"/>
              <a:gd fmla="*/ 33 h 34" name="T1"/>
              <a:gd fmla="*/ 1 w 23" name="T2"/>
              <a:gd fmla="*/ 31 h 34" name="T3"/>
              <a:gd fmla="*/ 0 w 23" name="T4"/>
              <a:gd fmla="*/ 28 h 34" name="T5"/>
              <a:gd fmla="*/ 0 w 23" name="T6"/>
              <a:gd fmla="*/ 25 h 34" name="T7"/>
              <a:gd fmla="*/ 0 w 23" name="T8"/>
              <a:gd fmla="*/ 1 h 34" name="T9"/>
              <a:gd fmla="*/ 0 w 23" name="T10"/>
              <a:gd fmla="*/ 1 h 34" name="T11"/>
              <a:gd fmla="*/ 1 w 23" name="T12"/>
              <a:gd fmla="*/ 0 h 34" name="T13"/>
              <a:gd fmla="*/ 6 w 23" name="T14"/>
              <a:gd fmla="*/ 0 h 34" name="T15"/>
              <a:gd fmla="*/ 7 w 23" name="T16"/>
              <a:gd fmla="*/ 1 h 34" name="T17"/>
              <a:gd fmla="*/ 7 w 23" name="T18"/>
              <a:gd fmla="*/ 1 h 34" name="T19"/>
              <a:gd fmla="*/ 7 w 23" name="T20"/>
              <a:gd fmla="*/ 24 h 34" name="T21"/>
              <a:gd fmla="*/ 8 w 23" name="T22"/>
              <a:gd fmla="*/ 27 h 34" name="T23"/>
              <a:gd fmla="*/ 10 w 23" name="T24"/>
              <a:gd fmla="*/ 28 h 34" name="T25"/>
              <a:gd fmla="*/ 22 w 23" name="T26"/>
              <a:gd fmla="*/ 28 h 34" name="T27"/>
              <a:gd fmla="*/ 23 w 23" name="T28"/>
              <a:gd fmla="*/ 28 h 34" name="T29"/>
              <a:gd fmla="*/ 23 w 23" name="T30"/>
              <a:gd fmla="*/ 29 h 34" name="T31"/>
              <a:gd fmla="*/ 23 w 23" name="T32"/>
              <a:gd fmla="*/ 33 h 34" name="T33"/>
              <a:gd fmla="*/ 22 w 23" name="T34"/>
              <a:gd fmla="*/ 34 h 34" name="T35"/>
              <a:gd fmla="*/ 9 w 23" name="T36"/>
              <a:gd fmla="*/ 34 h 34" name="T37"/>
              <a:gd fmla="*/ 4 w 23" name="T38"/>
              <a:gd fmla="*/ 33 h 3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4" w="23">
                <a:moveTo>
                  <a:pt x="4" y="33"/>
                </a:moveTo>
                <a:cubicBezTo>
                  <a:pt x="3" y="32"/>
                  <a:pt x="2" y="32"/>
                  <a:pt x="1" y="31"/>
                </a:cubicBezTo>
                <a:cubicBezTo>
                  <a:pt x="1" y="30"/>
                  <a:pt x="0" y="29"/>
                  <a:pt x="0" y="28"/>
                </a:cubicBezTo>
                <a:cubicBezTo>
                  <a:pt x="0" y="27"/>
                  <a:pt x="0" y="26"/>
                  <a:pt x="0" y="25"/>
                </a:cubicBezTo>
                <a:cubicBezTo>
                  <a:pt x="0" y="1"/>
                  <a:pt x="0" y="1"/>
                  <a:pt x="0" y="1"/>
                </a:cubicBezTo>
                <a:cubicBezTo>
                  <a:pt x="0" y="1"/>
                  <a:pt x="0" y="1"/>
                  <a:pt x="0" y="1"/>
                </a:cubicBezTo>
                <a:cubicBezTo>
                  <a:pt x="0" y="0"/>
                  <a:pt x="0" y="0"/>
                  <a:pt x="1" y="0"/>
                </a:cubicBezTo>
                <a:cubicBezTo>
                  <a:pt x="6" y="0"/>
                  <a:pt x="6" y="0"/>
                  <a:pt x="6" y="0"/>
                </a:cubicBezTo>
                <a:cubicBezTo>
                  <a:pt x="6" y="0"/>
                  <a:pt x="7" y="0"/>
                  <a:pt x="7" y="1"/>
                </a:cubicBezTo>
                <a:cubicBezTo>
                  <a:pt x="7" y="1"/>
                  <a:pt x="7" y="1"/>
                  <a:pt x="7" y="1"/>
                </a:cubicBezTo>
                <a:cubicBezTo>
                  <a:pt x="7" y="24"/>
                  <a:pt x="7" y="24"/>
                  <a:pt x="7" y="24"/>
                </a:cubicBezTo>
                <a:cubicBezTo>
                  <a:pt x="7" y="26"/>
                  <a:pt x="7" y="26"/>
                  <a:pt x="8" y="27"/>
                </a:cubicBezTo>
                <a:cubicBezTo>
                  <a:pt x="8" y="27"/>
                  <a:pt x="9" y="28"/>
                  <a:pt x="10" y="28"/>
                </a:cubicBezTo>
                <a:cubicBezTo>
                  <a:pt x="22" y="28"/>
                  <a:pt x="22" y="28"/>
                  <a:pt x="22" y="28"/>
                </a:cubicBezTo>
                <a:cubicBezTo>
                  <a:pt x="23" y="28"/>
                  <a:pt x="23" y="28"/>
                  <a:pt x="23" y="28"/>
                </a:cubicBezTo>
                <a:cubicBezTo>
                  <a:pt x="23" y="28"/>
                  <a:pt x="23" y="28"/>
                  <a:pt x="23" y="29"/>
                </a:cubicBezTo>
                <a:cubicBezTo>
                  <a:pt x="23" y="33"/>
                  <a:pt x="23" y="33"/>
                  <a:pt x="23" y="33"/>
                </a:cubicBezTo>
                <a:cubicBezTo>
                  <a:pt x="23" y="33"/>
                  <a:pt x="23" y="34"/>
                  <a:pt x="22" y="34"/>
                </a:cubicBezTo>
                <a:cubicBezTo>
                  <a:pt x="9" y="34"/>
                  <a:pt x="9" y="34"/>
                  <a:pt x="9" y="34"/>
                </a:cubicBezTo>
                <a:cubicBezTo>
                  <a:pt x="7" y="34"/>
                  <a:pt x="5" y="34"/>
                  <a:pt x="4" y="33"/>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0" name="Freeform 28"/>
          <p:cNvSpPr/>
          <p:nvPr/>
        </p:nvSpPr>
        <p:spPr bwMode="auto">
          <a:xfrm>
            <a:off x="6400702" y="3741606"/>
            <a:ext cx="100645" cy="141256"/>
          </a:xfrm>
          <a:custGeom>
            <a:gdLst>
              <a:gd fmla="*/ 24 w 24" name="T0"/>
              <a:gd fmla="*/ 33 h 34" name="T1"/>
              <a:gd fmla="*/ 23 w 24" name="T2"/>
              <a:gd fmla="*/ 34 h 34" name="T3"/>
              <a:gd fmla="*/ 9 w 24" name="T4"/>
              <a:gd fmla="*/ 34 h 34" name="T5"/>
              <a:gd fmla="*/ 5 w 24" name="T6"/>
              <a:gd fmla="*/ 33 h 34" name="T7"/>
              <a:gd fmla="*/ 2 w 24" name="T8"/>
              <a:gd fmla="*/ 31 h 34" name="T9"/>
              <a:gd fmla="*/ 1 w 24" name="T10"/>
              <a:gd fmla="*/ 28 h 34" name="T11"/>
              <a:gd fmla="*/ 0 w 24" name="T12"/>
              <a:gd fmla="*/ 25 h 34" name="T13"/>
              <a:gd fmla="*/ 0 w 24" name="T14"/>
              <a:gd fmla="*/ 9 h 34" name="T15"/>
              <a:gd fmla="*/ 1 w 24" name="T16"/>
              <a:gd fmla="*/ 6 h 34" name="T17"/>
              <a:gd fmla="*/ 2 w 24" name="T18"/>
              <a:gd fmla="*/ 3 h 34" name="T19"/>
              <a:gd fmla="*/ 5 w 24" name="T20"/>
              <a:gd fmla="*/ 1 h 34" name="T21"/>
              <a:gd fmla="*/ 9 w 24" name="T22"/>
              <a:gd fmla="*/ 0 h 34" name="T23"/>
              <a:gd fmla="*/ 23 w 24" name="T24"/>
              <a:gd fmla="*/ 0 h 34" name="T25"/>
              <a:gd fmla="*/ 23 w 24" name="T26"/>
              <a:gd fmla="*/ 1 h 34" name="T27"/>
              <a:gd fmla="*/ 24 w 24" name="T28"/>
              <a:gd fmla="*/ 2 h 34" name="T29"/>
              <a:gd fmla="*/ 24 w 24" name="T30"/>
              <a:gd fmla="*/ 6 h 34" name="T31"/>
              <a:gd fmla="*/ 23 w 24" name="T32"/>
              <a:gd fmla="*/ 6 h 34" name="T33"/>
              <a:gd fmla="*/ 23 w 24" name="T34"/>
              <a:gd fmla="*/ 7 h 34" name="T35"/>
              <a:gd fmla="*/ 11 w 24" name="T36"/>
              <a:gd fmla="*/ 7 h 34" name="T37"/>
              <a:gd fmla="*/ 8 w 24" name="T38"/>
              <a:gd fmla="*/ 7 h 34" name="T39"/>
              <a:gd fmla="*/ 7 w 24" name="T40"/>
              <a:gd fmla="*/ 10 h 34" name="T41"/>
              <a:gd fmla="*/ 7 w 24" name="T42"/>
              <a:gd fmla="*/ 13 h 34" name="T43"/>
              <a:gd fmla="*/ 21 w 24" name="T44"/>
              <a:gd fmla="*/ 13 h 34" name="T45"/>
              <a:gd fmla="*/ 22 w 24" name="T46"/>
              <a:gd fmla="*/ 13 h 34" name="T47"/>
              <a:gd fmla="*/ 22 w 24" name="T48"/>
              <a:gd fmla="*/ 14 h 34" name="T49"/>
              <a:gd fmla="*/ 22 w 24" name="T50"/>
              <a:gd fmla="*/ 18 h 34" name="T51"/>
              <a:gd fmla="*/ 22 w 24" name="T52"/>
              <a:gd fmla="*/ 19 h 34" name="T53"/>
              <a:gd fmla="*/ 21 w 24" name="T54"/>
              <a:gd fmla="*/ 19 h 34" name="T55"/>
              <a:gd fmla="*/ 7 w 24" name="T56"/>
              <a:gd fmla="*/ 19 h 34" name="T57"/>
              <a:gd fmla="*/ 7 w 24" name="T58"/>
              <a:gd fmla="*/ 25 h 34" name="T59"/>
              <a:gd fmla="*/ 8 w 24" name="T60"/>
              <a:gd fmla="*/ 27 h 34" name="T61"/>
              <a:gd fmla="*/ 11 w 24" name="T62"/>
              <a:gd fmla="*/ 27 h 34" name="T63"/>
              <a:gd fmla="*/ 23 w 24" name="T64"/>
              <a:gd fmla="*/ 27 h 34" name="T65"/>
              <a:gd fmla="*/ 24 w 24" name="T66"/>
              <a:gd fmla="*/ 28 h 34" name="T67"/>
              <a:gd fmla="*/ 24 w 24" name="T68"/>
              <a:gd fmla="*/ 29 h 34" name="T69"/>
              <a:gd fmla="*/ 24 w 24" name="T70"/>
              <a:gd fmla="*/ 33 h 34" name="T71"/>
              <a:gd fmla="*/ 24 w 24" name="T72"/>
              <a:gd fmla="*/ 33 h 3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34" w="24">
                <a:moveTo>
                  <a:pt x="24" y="33"/>
                </a:moveTo>
                <a:cubicBezTo>
                  <a:pt x="24" y="34"/>
                  <a:pt x="24" y="34"/>
                  <a:pt x="23" y="34"/>
                </a:cubicBezTo>
                <a:cubicBezTo>
                  <a:pt x="9" y="34"/>
                  <a:pt x="9" y="34"/>
                  <a:pt x="9" y="34"/>
                </a:cubicBezTo>
                <a:cubicBezTo>
                  <a:pt x="7" y="34"/>
                  <a:pt x="6" y="34"/>
                  <a:pt x="5" y="33"/>
                </a:cubicBezTo>
                <a:cubicBezTo>
                  <a:pt x="4" y="32"/>
                  <a:pt x="3" y="32"/>
                  <a:pt x="2" y="31"/>
                </a:cubicBezTo>
                <a:cubicBezTo>
                  <a:pt x="1" y="30"/>
                  <a:pt x="1" y="29"/>
                  <a:pt x="1" y="28"/>
                </a:cubicBezTo>
                <a:cubicBezTo>
                  <a:pt x="0" y="27"/>
                  <a:pt x="0" y="26"/>
                  <a:pt x="0" y="25"/>
                </a:cubicBezTo>
                <a:cubicBezTo>
                  <a:pt x="0" y="9"/>
                  <a:pt x="0" y="9"/>
                  <a:pt x="0" y="9"/>
                </a:cubicBezTo>
                <a:cubicBezTo>
                  <a:pt x="0" y="8"/>
                  <a:pt x="0" y="7"/>
                  <a:pt x="1" y="6"/>
                </a:cubicBezTo>
                <a:cubicBezTo>
                  <a:pt x="1" y="5"/>
                  <a:pt x="2" y="4"/>
                  <a:pt x="2" y="3"/>
                </a:cubicBezTo>
                <a:cubicBezTo>
                  <a:pt x="3" y="2"/>
                  <a:pt x="4" y="2"/>
                  <a:pt x="5" y="1"/>
                </a:cubicBezTo>
                <a:cubicBezTo>
                  <a:pt x="6" y="1"/>
                  <a:pt x="7" y="0"/>
                  <a:pt x="9" y="0"/>
                </a:cubicBezTo>
                <a:cubicBezTo>
                  <a:pt x="23" y="0"/>
                  <a:pt x="23" y="0"/>
                  <a:pt x="23" y="0"/>
                </a:cubicBezTo>
                <a:cubicBezTo>
                  <a:pt x="23" y="0"/>
                  <a:pt x="23" y="0"/>
                  <a:pt x="23" y="1"/>
                </a:cubicBezTo>
                <a:cubicBezTo>
                  <a:pt x="23" y="1"/>
                  <a:pt x="24" y="1"/>
                  <a:pt x="24" y="2"/>
                </a:cubicBezTo>
                <a:cubicBezTo>
                  <a:pt x="24" y="6"/>
                  <a:pt x="24" y="6"/>
                  <a:pt x="24" y="6"/>
                </a:cubicBezTo>
                <a:cubicBezTo>
                  <a:pt x="24" y="6"/>
                  <a:pt x="23" y="6"/>
                  <a:pt x="23" y="6"/>
                </a:cubicBezTo>
                <a:cubicBezTo>
                  <a:pt x="23" y="7"/>
                  <a:pt x="23" y="7"/>
                  <a:pt x="23" y="7"/>
                </a:cubicBezTo>
                <a:cubicBezTo>
                  <a:pt x="11" y="7"/>
                  <a:pt x="11" y="7"/>
                  <a:pt x="11" y="7"/>
                </a:cubicBezTo>
                <a:cubicBezTo>
                  <a:pt x="9" y="7"/>
                  <a:pt x="8" y="7"/>
                  <a:pt x="8" y="7"/>
                </a:cubicBezTo>
                <a:cubicBezTo>
                  <a:pt x="8" y="8"/>
                  <a:pt x="7" y="9"/>
                  <a:pt x="7" y="10"/>
                </a:cubicBezTo>
                <a:cubicBezTo>
                  <a:pt x="7" y="13"/>
                  <a:pt x="7" y="13"/>
                  <a:pt x="7" y="13"/>
                </a:cubicBezTo>
                <a:cubicBezTo>
                  <a:pt x="21" y="13"/>
                  <a:pt x="21" y="13"/>
                  <a:pt x="21" y="13"/>
                </a:cubicBezTo>
                <a:cubicBezTo>
                  <a:pt x="21" y="13"/>
                  <a:pt x="22" y="13"/>
                  <a:pt x="22" y="13"/>
                </a:cubicBezTo>
                <a:cubicBezTo>
                  <a:pt x="22" y="14"/>
                  <a:pt x="22" y="14"/>
                  <a:pt x="22" y="14"/>
                </a:cubicBezTo>
                <a:cubicBezTo>
                  <a:pt x="22" y="18"/>
                  <a:pt x="22" y="18"/>
                  <a:pt x="22" y="18"/>
                </a:cubicBezTo>
                <a:cubicBezTo>
                  <a:pt x="22" y="18"/>
                  <a:pt x="22" y="19"/>
                  <a:pt x="22" y="19"/>
                </a:cubicBezTo>
                <a:cubicBezTo>
                  <a:pt x="22" y="19"/>
                  <a:pt x="21" y="19"/>
                  <a:pt x="21" y="19"/>
                </a:cubicBezTo>
                <a:cubicBezTo>
                  <a:pt x="7" y="19"/>
                  <a:pt x="7" y="19"/>
                  <a:pt x="7" y="19"/>
                </a:cubicBezTo>
                <a:cubicBezTo>
                  <a:pt x="7" y="25"/>
                  <a:pt x="7" y="25"/>
                  <a:pt x="7" y="25"/>
                </a:cubicBezTo>
                <a:cubicBezTo>
                  <a:pt x="7" y="26"/>
                  <a:pt x="8" y="26"/>
                  <a:pt x="8" y="27"/>
                </a:cubicBezTo>
                <a:cubicBezTo>
                  <a:pt x="9" y="27"/>
                  <a:pt x="10" y="27"/>
                  <a:pt x="11" y="27"/>
                </a:cubicBezTo>
                <a:cubicBezTo>
                  <a:pt x="23" y="27"/>
                  <a:pt x="23" y="27"/>
                  <a:pt x="23" y="27"/>
                </a:cubicBezTo>
                <a:cubicBezTo>
                  <a:pt x="24" y="27"/>
                  <a:pt x="24" y="28"/>
                  <a:pt x="24" y="28"/>
                </a:cubicBezTo>
                <a:cubicBezTo>
                  <a:pt x="24" y="28"/>
                  <a:pt x="24" y="28"/>
                  <a:pt x="24" y="29"/>
                </a:cubicBezTo>
                <a:cubicBezTo>
                  <a:pt x="24" y="33"/>
                  <a:pt x="24" y="33"/>
                  <a:pt x="24" y="33"/>
                </a:cubicBezTo>
                <a:cubicBezTo>
                  <a:pt x="24" y="33"/>
                  <a:pt x="24" y="33"/>
                  <a:pt x="24" y="33"/>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1" name="Freeform 29"/>
          <p:cNvSpPr/>
          <p:nvPr/>
        </p:nvSpPr>
        <p:spPr bwMode="auto">
          <a:xfrm>
            <a:off x="5883349" y="3925239"/>
            <a:ext cx="107709" cy="137725"/>
          </a:xfrm>
          <a:custGeom>
            <a:gdLst>
              <a:gd fmla="*/ 25 w 26" name="T0"/>
              <a:gd fmla="*/ 6 h 33" name="T1"/>
              <a:gd fmla="*/ 16 w 26" name="T2"/>
              <a:gd fmla="*/ 6 h 33" name="T3"/>
              <a:gd fmla="*/ 16 w 26" name="T4"/>
              <a:gd fmla="*/ 32 h 33" name="T5"/>
              <a:gd fmla="*/ 16 w 26" name="T6"/>
              <a:gd fmla="*/ 33 h 33" name="T7"/>
              <a:gd fmla="*/ 15 w 26" name="T8"/>
              <a:gd fmla="*/ 33 h 33" name="T9"/>
              <a:gd fmla="*/ 10 w 26" name="T10"/>
              <a:gd fmla="*/ 33 h 33" name="T11"/>
              <a:gd fmla="*/ 9 w 26" name="T12"/>
              <a:gd fmla="*/ 33 h 33" name="T13"/>
              <a:gd fmla="*/ 9 w 26" name="T14"/>
              <a:gd fmla="*/ 32 h 33" name="T15"/>
              <a:gd fmla="*/ 9 w 26" name="T16"/>
              <a:gd fmla="*/ 6 h 33" name="T17"/>
              <a:gd fmla="*/ 0 w 26" name="T18"/>
              <a:gd fmla="*/ 6 h 33" name="T19"/>
              <a:gd fmla="*/ 0 w 26" name="T20"/>
              <a:gd fmla="*/ 5 h 33" name="T21"/>
              <a:gd fmla="*/ 0 w 26" name="T22"/>
              <a:gd fmla="*/ 1 h 33" name="T23"/>
              <a:gd fmla="*/ 0 w 26" name="T24"/>
              <a:gd fmla="*/ 0 h 33" name="T25"/>
              <a:gd fmla="*/ 0 w 26" name="T26"/>
              <a:gd fmla="*/ 0 h 33" name="T27"/>
              <a:gd fmla="*/ 25 w 26" name="T28"/>
              <a:gd fmla="*/ 0 h 33" name="T29"/>
              <a:gd fmla="*/ 26 w 26" name="T30"/>
              <a:gd fmla="*/ 0 h 33" name="T31"/>
              <a:gd fmla="*/ 26 w 26" name="T32"/>
              <a:gd fmla="*/ 1 h 33" name="T33"/>
              <a:gd fmla="*/ 26 w 26" name="T34"/>
              <a:gd fmla="*/ 5 h 33" name="T35"/>
              <a:gd fmla="*/ 25 w 26" name="T36"/>
              <a:gd fmla="*/ 6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26">
                <a:moveTo>
                  <a:pt x="25" y="6"/>
                </a:moveTo>
                <a:cubicBezTo>
                  <a:pt x="16" y="6"/>
                  <a:pt x="16" y="6"/>
                  <a:pt x="16" y="6"/>
                </a:cubicBezTo>
                <a:cubicBezTo>
                  <a:pt x="16" y="32"/>
                  <a:pt x="16" y="32"/>
                  <a:pt x="16" y="32"/>
                </a:cubicBezTo>
                <a:cubicBezTo>
                  <a:pt x="16" y="33"/>
                  <a:pt x="16" y="33"/>
                  <a:pt x="16" y="33"/>
                </a:cubicBezTo>
                <a:cubicBezTo>
                  <a:pt x="16" y="33"/>
                  <a:pt x="16" y="33"/>
                  <a:pt x="15" y="33"/>
                </a:cubicBezTo>
                <a:cubicBezTo>
                  <a:pt x="10" y="33"/>
                  <a:pt x="10" y="33"/>
                  <a:pt x="10" y="33"/>
                </a:cubicBezTo>
                <a:cubicBezTo>
                  <a:pt x="10" y="33"/>
                  <a:pt x="9" y="33"/>
                  <a:pt x="9" y="33"/>
                </a:cubicBezTo>
                <a:cubicBezTo>
                  <a:pt x="9" y="33"/>
                  <a:pt x="9" y="33"/>
                  <a:pt x="9" y="32"/>
                </a:cubicBezTo>
                <a:cubicBezTo>
                  <a:pt x="9" y="6"/>
                  <a:pt x="9" y="6"/>
                  <a:pt x="9" y="6"/>
                </a:cubicBezTo>
                <a:cubicBezTo>
                  <a:pt x="0" y="6"/>
                  <a:pt x="0" y="6"/>
                  <a:pt x="0" y="6"/>
                </a:cubicBezTo>
                <a:cubicBezTo>
                  <a:pt x="0" y="6"/>
                  <a:pt x="0" y="6"/>
                  <a:pt x="0" y="5"/>
                </a:cubicBezTo>
                <a:cubicBezTo>
                  <a:pt x="0" y="1"/>
                  <a:pt x="0" y="1"/>
                  <a:pt x="0" y="1"/>
                </a:cubicBezTo>
                <a:cubicBezTo>
                  <a:pt x="0" y="1"/>
                  <a:pt x="0" y="0"/>
                  <a:pt x="0" y="0"/>
                </a:cubicBezTo>
                <a:cubicBezTo>
                  <a:pt x="0" y="0"/>
                  <a:pt x="0" y="0"/>
                  <a:pt x="0" y="0"/>
                </a:cubicBezTo>
                <a:cubicBezTo>
                  <a:pt x="25" y="0"/>
                  <a:pt x="25" y="0"/>
                  <a:pt x="25" y="0"/>
                </a:cubicBezTo>
                <a:cubicBezTo>
                  <a:pt x="25" y="0"/>
                  <a:pt x="25" y="0"/>
                  <a:pt x="26" y="0"/>
                </a:cubicBezTo>
                <a:cubicBezTo>
                  <a:pt x="26" y="0"/>
                  <a:pt x="26" y="1"/>
                  <a:pt x="26" y="1"/>
                </a:cubicBezTo>
                <a:cubicBezTo>
                  <a:pt x="26" y="5"/>
                  <a:pt x="26" y="5"/>
                  <a:pt x="26" y="5"/>
                </a:cubicBezTo>
                <a:cubicBezTo>
                  <a:pt x="26" y="6"/>
                  <a:pt x="25" y="6"/>
                  <a:pt x="25" y="6"/>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2" name="Freeform 30"/>
          <p:cNvSpPr/>
          <p:nvPr/>
        </p:nvSpPr>
        <p:spPr bwMode="auto">
          <a:xfrm>
            <a:off x="6008715" y="3925239"/>
            <a:ext cx="100645" cy="137725"/>
          </a:xfrm>
          <a:custGeom>
            <a:gdLst>
              <a:gd fmla="*/ 24 w 24" name="T0"/>
              <a:gd fmla="*/ 33 h 33" name="T1"/>
              <a:gd fmla="*/ 23 w 24" name="T2"/>
              <a:gd fmla="*/ 33 h 33" name="T3"/>
              <a:gd fmla="*/ 9 w 24" name="T4"/>
              <a:gd fmla="*/ 33 h 33" name="T5"/>
              <a:gd fmla="*/ 4 w 24" name="T6"/>
              <a:gd fmla="*/ 33 h 33" name="T7"/>
              <a:gd fmla="*/ 2 w 24" name="T8"/>
              <a:gd fmla="*/ 31 h 33" name="T9"/>
              <a:gd fmla="*/ 0 w 24" name="T10"/>
              <a:gd fmla="*/ 28 h 33" name="T11"/>
              <a:gd fmla="*/ 0 w 24" name="T12"/>
              <a:gd fmla="*/ 25 h 33" name="T13"/>
              <a:gd fmla="*/ 0 w 24" name="T14"/>
              <a:gd fmla="*/ 9 h 33" name="T15"/>
              <a:gd fmla="*/ 0 w 24" name="T16"/>
              <a:gd fmla="*/ 6 h 33" name="T17"/>
              <a:gd fmla="*/ 2 w 24" name="T18"/>
              <a:gd fmla="*/ 3 h 33" name="T19"/>
              <a:gd fmla="*/ 5 w 24" name="T20"/>
              <a:gd fmla="*/ 1 h 33" name="T21"/>
              <a:gd fmla="*/ 9 w 24" name="T22"/>
              <a:gd fmla="*/ 0 h 33" name="T23"/>
              <a:gd fmla="*/ 22 w 24" name="T24"/>
              <a:gd fmla="*/ 0 h 33" name="T25"/>
              <a:gd fmla="*/ 23 w 24" name="T26"/>
              <a:gd fmla="*/ 0 h 33" name="T27"/>
              <a:gd fmla="*/ 23 w 24" name="T28"/>
              <a:gd fmla="*/ 1 h 33" name="T29"/>
              <a:gd fmla="*/ 23 w 24" name="T30"/>
              <a:gd fmla="*/ 5 h 33" name="T31"/>
              <a:gd fmla="*/ 23 w 24" name="T32"/>
              <a:gd fmla="*/ 6 h 33" name="T33"/>
              <a:gd fmla="*/ 22 w 24" name="T34"/>
              <a:gd fmla="*/ 6 h 33" name="T35"/>
              <a:gd fmla="*/ 10 w 24" name="T36"/>
              <a:gd fmla="*/ 6 h 33" name="T37"/>
              <a:gd fmla="*/ 8 w 24" name="T38"/>
              <a:gd fmla="*/ 7 h 33" name="T39"/>
              <a:gd fmla="*/ 7 w 24" name="T40"/>
              <a:gd fmla="*/ 9 h 33" name="T41"/>
              <a:gd fmla="*/ 7 w 24" name="T42"/>
              <a:gd fmla="*/ 13 h 33" name="T43"/>
              <a:gd fmla="*/ 21 w 24" name="T44"/>
              <a:gd fmla="*/ 13 h 33" name="T45"/>
              <a:gd fmla="*/ 21 w 24" name="T46"/>
              <a:gd fmla="*/ 13 h 33" name="T47"/>
              <a:gd fmla="*/ 22 w 24" name="T48"/>
              <a:gd fmla="*/ 14 h 33" name="T49"/>
              <a:gd fmla="*/ 22 w 24" name="T50"/>
              <a:gd fmla="*/ 18 h 33" name="T51"/>
              <a:gd fmla="*/ 21 w 24" name="T52"/>
              <a:gd fmla="*/ 19 h 33" name="T53"/>
              <a:gd fmla="*/ 21 w 24" name="T54"/>
              <a:gd fmla="*/ 19 h 33" name="T55"/>
              <a:gd fmla="*/ 7 w 24" name="T56"/>
              <a:gd fmla="*/ 19 h 33" name="T57"/>
              <a:gd fmla="*/ 7 w 24" name="T58"/>
              <a:gd fmla="*/ 24 h 33" name="T59"/>
              <a:gd fmla="*/ 8 w 24" name="T60"/>
              <a:gd fmla="*/ 27 h 33" name="T61"/>
              <a:gd fmla="*/ 10 w 24" name="T62"/>
              <a:gd fmla="*/ 27 h 33" name="T63"/>
              <a:gd fmla="*/ 23 w 24" name="T64"/>
              <a:gd fmla="*/ 27 h 33" name="T65"/>
              <a:gd fmla="*/ 24 w 24" name="T66"/>
              <a:gd fmla="*/ 27 h 33" name="T67"/>
              <a:gd fmla="*/ 24 w 24" name="T68"/>
              <a:gd fmla="*/ 28 h 33" name="T69"/>
              <a:gd fmla="*/ 24 w 24" name="T70"/>
              <a:gd fmla="*/ 32 h 33" name="T71"/>
              <a:gd fmla="*/ 24 w 24" name="T72"/>
              <a:gd fmla="*/ 33 h 3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33" w="24">
                <a:moveTo>
                  <a:pt x="24" y="33"/>
                </a:moveTo>
                <a:cubicBezTo>
                  <a:pt x="23" y="33"/>
                  <a:pt x="23" y="33"/>
                  <a:pt x="23" y="33"/>
                </a:cubicBezTo>
                <a:cubicBezTo>
                  <a:pt x="9" y="33"/>
                  <a:pt x="9" y="33"/>
                  <a:pt x="9" y="33"/>
                </a:cubicBezTo>
                <a:cubicBezTo>
                  <a:pt x="7" y="33"/>
                  <a:pt x="5" y="33"/>
                  <a:pt x="4" y="33"/>
                </a:cubicBezTo>
                <a:cubicBezTo>
                  <a:pt x="3" y="32"/>
                  <a:pt x="2" y="31"/>
                  <a:pt x="2" y="31"/>
                </a:cubicBezTo>
                <a:cubicBezTo>
                  <a:pt x="1" y="30"/>
                  <a:pt x="0" y="29"/>
                  <a:pt x="0" y="28"/>
                </a:cubicBezTo>
                <a:cubicBezTo>
                  <a:pt x="0" y="27"/>
                  <a:pt x="0" y="26"/>
                  <a:pt x="0" y="25"/>
                </a:cubicBezTo>
                <a:cubicBezTo>
                  <a:pt x="0" y="9"/>
                  <a:pt x="0" y="9"/>
                  <a:pt x="0" y="9"/>
                </a:cubicBezTo>
                <a:cubicBezTo>
                  <a:pt x="0" y="8"/>
                  <a:pt x="0" y="7"/>
                  <a:pt x="0" y="6"/>
                </a:cubicBezTo>
                <a:cubicBezTo>
                  <a:pt x="1" y="5"/>
                  <a:pt x="1" y="4"/>
                  <a:pt x="2" y="3"/>
                </a:cubicBezTo>
                <a:cubicBezTo>
                  <a:pt x="3" y="2"/>
                  <a:pt x="3" y="1"/>
                  <a:pt x="5" y="1"/>
                </a:cubicBezTo>
                <a:cubicBezTo>
                  <a:pt x="6" y="0"/>
                  <a:pt x="7" y="0"/>
                  <a:pt x="9" y="0"/>
                </a:cubicBezTo>
                <a:cubicBezTo>
                  <a:pt x="22" y="0"/>
                  <a:pt x="22" y="0"/>
                  <a:pt x="22" y="0"/>
                </a:cubicBezTo>
                <a:cubicBezTo>
                  <a:pt x="23" y="0"/>
                  <a:pt x="23" y="0"/>
                  <a:pt x="23" y="0"/>
                </a:cubicBezTo>
                <a:cubicBezTo>
                  <a:pt x="23" y="0"/>
                  <a:pt x="23" y="1"/>
                  <a:pt x="23" y="1"/>
                </a:cubicBezTo>
                <a:cubicBezTo>
                  <a:pt x="23" y="5"/>
                  <a:pt x="23" y="5"/>
                  <a:pt x="23" y="5"/>
                </a:cubicBezTo>
                <a:cubicBezTo>
                  <a:pt x="23" y="6"/>
                  <a:pt x="23" y="6"/>
                  <a:pt x="23" y="6"/>
                </a:cubicBezTo>
                <a:cubicBezTo>
                  <a:pt x="23" y="6"/>
                  <a:pt x="23" y="6"/>
                  <a:pt x="22" y="6"/>
                </a:cubicBezTo>
                <a:cubicBezTo>
                  <a:pt x="10" y="6"/>
                  <a:pt x="10" y="6"/>
                  <a:pt x="10" y="6"/>
                </a:cubicBezTo>
                <a:cubicBezTo>
                  <a:pt x="9" y="6"/>
                  <a:pt x="8" y="7"/>
                  <a:pt x="8" y="7"/>
                </a:cubicBezTo>
                <a:cubicBezTo>
                  <a:pt x="7" y="8"/>
                  <a:pt x="7" y="8"/>
                  <a:pt x="7" y="9"/>
                </a:cubicBezTo>
                <a:cubicBezTo>
                  <a:pt x="7" y="13"/>
                  <a:pt x="7" y="13"/>
                  <a:pt x="7" y="13"/>
                </a:cubicBezTo>
                <a:cubicBezTo>
                  <a:pt x="21" y="13"/>
                  <a:pt x="21" y="13"/>
                  <a:pt x="21" y="13"/>
                </a:cubicBezTo>
                <a:cubicBezTo>
                  <a:pt x="21" y="13"/>
                  <a:pt x="21" y="13"/>
                  <a:pt x="21" y="13"/>
                </a:cubicBezTo>
                <a:cubicBezTo>
                  <a:pt x="22" y="13"/>
                  <a:pt x="22" y="14"/>
                  <a:pt x="22" y="14"/>
                </a:cubicBezTo>
                <a:cubicBezTo>
                  <a:pt x="22" y="18"/>
                  <a:pt x="22" y="18"/>
                  <a:pt x="22" y="18"/>
                </a:cubicBezTo>
                <a:cubicBezTo>
                  <a:pt x="22" y="18"/>
                  <a:pt x="22" y="18"/>
                  <a:pt x="21" y="19"/>
                </a:cubicBezTo>
                <a:cubicBezTo>
                  <a:pt x="21" y="19"/>
                  <a:pt x="21" y="19"/>
                  <a:pt x="21" y="19"/>
                </a:cubicBezTo>
                <a:cubicBezTo>
                  <a:pt x="7" y="19"/>
                  <a:pt x="7" y="19"/>
                  <a:pt x="7" y="19"/>
                </a:cubicBezTo>
                <a:cubicBezTo>
                  <a:pt x="7" y="24"/>
                  <a:pt x="7" y="24"/>
                  <a:pt x="7" y="24"/>
                </a:cubicBezTo>
                <a:cubicBezTo>
                  <a:pt x="7" y="25"/>
                  <a:pt x="7" y="26"/>
                  <a:pt x="8" y="27"/>
                </a:cubicBezTo>
                <a:cubicBezTo>
                  <a:pt x="8" y="27"/>
                  <a:pt x="9" y="27"/>
                  <a:pt x="10" y="27"/>
                </a:cubicBezTo>
                <a:cubicBezTo>
                  <a:pt x="23" y="27"/>
                  <a:pt x="23" y="27"/>
                  <a:pt x="23" y="27"/>
                </a:cubicBezTo>
                <a:cubicBezTo>
                  <a:pt x="23" y="27"/>
                  <a:pt x="23" y="27"/>
                  <a:pt x="24" y="27"/>
                </a:cubicBezTo>
                <a:cubicBezTo>
                  <a:pt x="24" y="27"/>
                  <a:pt x="24" y="28"/>
                  <a:pt x="24" y="28"/>
                </a:cubicBezTo>
                <a:cubicBezTo>
                  <a:pt x="24" y="32"/>
                  <a:pt x="24" y="32"/>
                  <a:pt x="24" y="32"/>
                </a:cubicBezTo>
                <a:cubicBezTo>
                  <a:pt x="24" y="33"/>
                  <a:pt x="24" y="33"/>
                  <a:pt x="24" y="33"/>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3" name="Freeform 31"/>
          <p:cNvSpPr/>
          <p:nvPr/>
        </p:nvSpPr>
        <p:spPr bwMode="auto">
          <a:xfrm>
            <a:off x="6116422" y="3925239"/>
            <a:ext cx="121835" cy="137725"/>
          </a:xfrm>
          <a:custGeom>
            <a:gdLst>
              <a:gd fmla="*/ 14 w 29" name="T0"/>
              <a:gd fmla="*/ 22 h 33" name="T1"/>
              <a:gd fmla="*/ 8 w 29" name="T2"/>
              <a:gd fmla="*/ 32 h 33" name="T3"/>
              <a:gd fmla="*/ 8 w 29" name="T4"/>
              <a:gd fmla="*/ 33 h 33" name="T5"/>
              <a:gd fmla="*/ 6 w 29" name="T6"/>
              <a:gd fmla="*/ 33 h 33" name="T7"/>
              <a:gd fmla="*/ 0 w 29" name="T8"/>
              <a:gd fmla="*/ 33 h 33" name="T9"/>
              <a:gd fmla="*/ 0 w 29" name="T10"/>
              <a:gd fmla="*/ 33 h 33" name="T11"/>
              <a:gd fmla="*/ 0 w 29" name="T12"/>
              <a:gd fmla="*/ 32 h 33" name="T13"/>
              <a:gd fmla="*/ 10 w 29" name="T14"/>
              <a:gd fmla="*/ 16 h 33" name="T15"/>
              <a:gd fmla="*/ 1 w 29" name="T16"/>
              <a:gd fmla="*/ 1 h 33" name="T17"/>
              <a:gd fmla="*/ 1 w 29" name="T18"/>
              <a:gd fmla="*/ 0 h 33" name="T19"/>
              <a:gd fmla="*/ 1 w 29" name="T20"/>
              <a:gd fmla="*/ 0 h 33" name="T21"/>
              <a:gd fmla="*/ 7 w 29" name="T22"/>
              <a:gd fmla="*/ 0 h 33" name="T23"/>
              <a:gd fmla="*/ 8 w 29" name="T24"/>
              <a:gd fmla="*/ 0 h 33" name="T25"/>
              <a:gd fmla="*/ 9 w 29" name="T26"/>
              <a:gd fmla="*/ 1 h 33" name="T27"/>
              <a:gd fmla="*/ 14 w 29" name="T28"/>
              <a:gd fmla="*/ 10 h 33" name="T29"/>
              <a:gd fmla="*/ 19 w 29" name="T30"/>
              <a:gd fmla="*/ 1 h 33" name="T31"/>
              <a:gd fmla="*/ 20 w 29" name="T32"/>
              <a:gd fmla="*/ 0 h 33" name="T33"/>
              <a:gd fmla="*/ 21 w 29" name="T34"/>
              <a:gd fmla="*/ 0 h 33" name="T35"/>
              <a:gd fmla="*/ 27 w 29" name="T36"/>
              <a:gd fmla="*/ 0 h 33" name="T37"/>
              <a:gd fmla="*/ 28 w 29" name="T38"/>
              <a:gd fmla="*/ 0 h 33" name="T39"/>
              <a:gd fmla="*/ 27 w 29" name="T40"/>
              <a:gd fmla="*/ 1 h 33" name="T41"/>
              <a:gd fmla="*/ 18 w 29" name="T42"/>
              <a:gd fmla="*/ 16 h 33" name="T43"/>
              <a:gd fmla="*/ 28 w 29" name="T44"/>
              <a:gd fmla="*/ 32 h 33" name="T45"/>
              <a:gd fmla="*/ 28 w 29" name="T46"/>
              <a:gd fmla="*/ 33 h 33" name="T47"/>
              <a:gd fmla="*/ 28 w 29" name="T48"/>
              <a:gd fmla="*/ 33 h 33" name="T49"/>
              <a:gd fmla="*/ 22 w 29" name="T50"/>
              <a:gd fmla="*/ 33 h 33" name="T51"/>
              <a:gd fmla="*/ 21 w 29" name="T52"/>
              <a:gd fmla="*/ 33 h 33" name="T53"/>
              <a:gd fmla="*/ 20 w 29" name="T54"/>
              <a:gd fmla="*/ 32 h 33" name="T55"/>
              <a:gd fmla="*/ 14 w 29" name="T56"/>
              <a:gd fmla="*/ 22 h 33"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3" w="28">
                <a:moveTo>
                  <a:pt x="14" y="22"/>
                </a:moveTo>
                <a:cubicBezTo>
                  <a:pt x="8" y="32"/>
                  <a:pt x="8" y="32"/>
                  <a:pt x="8" y="32"/>
                </a:cubicBezTo>
                <a:cubicBezTo>
                  <a:pt x="8" y="33"/>
                  <a:pt x="8" y="33"/>
                  <a:pt x="8" y="33"/>
                </a:cubicBezTo>
                <a:cubicBezTo>
                  <a:pt x="7" y="33"/>
                  <a:pt x="7" y="33"/>
                  <a:pt x="6" y="33"/>
                </a:cubicBezTo>
                <a:cubicBezTo>
                  <a:pt x="0" y="33"/>
                  <a:pt x="0" y="33"/>
                  <a:pt x="0" y="33"/>
                </a:cubicBezTo>
                <a:cubicBezTo>
                  <a:pt x="0" y="33"/>
                  <a:pt x="0" y="33"/>
                  <a:pt x="0" y="33"/>
                </a:cubicBezTo>
                <a:cubicBezTo>
                  <a:pt x="0" y="33"/>
                  <a:pt x="0" y="33"/>
                  <a:pt x="0" y="32"/>
                </a:cubicBezTo>
                <a:cubicBezTo>
                  <a:pt x="10" y="16"/>
                  <a:pt x="10" y="16"/>
                  <a:pt x="10" y="16"/>
                </a:cubicBezTo>
                <a:cubicBezTo>
                  <a:pt x="1" y="1"/>
                  <a:pt x="1" y="1"/>
                  <a:pt x="1" y="1"/>
                </a:cubicBezTo>
                <a:cubicBezTo>
                  <a:pt x="1" y="1"/>
                  <a:pt x="1" y="1"/>
                  <a:pt x="1" y="0"/>
                </a:cubicBezTo>
                <a:cubicBezTo>
                  <a:pt x="1" y="0"/>
                  <a:pt x="1" y="0"/>
                  <a:pt x="1" y="0"/>
                </a:cubicBezTo>
                <a:cubicBezTo>
                  <a:pt x="7" y="0"/>
                  <a:pt x="7" y="0"/>
                  <a:pt x="7" y="0"/>
                </a:cubicBezTo>
                <a:cubicBezTo>
                  <a:pt x="8" y="0"/>
                  <a:pt x="8" y="0"/>
                  <a:pt x="8" y="0"/>
                </a:cubicBezTo>
                <a:cubicBezTo>
                  <a:pt x="8" y="0"/>
                  <a:pt x="9" y="1"/>
                  <a:pt x="9" y="1"/>
                </a:cubicBezTo>
                <a:cubicBezTo>
                  <a:pt x="14" y="10"/>
                  <a:pt x="14" y="10"/>
                  <a:pt x="14" y="10"/>
                </a:cubicBezTo>
                <a:cubicBezTo>
                  <a:pt x="19" y="1"/>
                  <a:pt x="19" y="1"/>
                  <a:pt x="19" y="1"/>
                </a:cubicBezTo>
                <a:cubicBezTo>
                  <a:pt x="20" y="1"/>
                  <a:pt x="20" y="0"/>
                  <a:pt x="20" y="0"/>
                </a:cubicBezTo>
                <a:cubicBezTo>
                  <a:pt x="20" y="0"/>
                  <a:pt x="21" y="0"/>
                  <a:pt x="21" y="0"/>
                </a:cubicBezTo>
                <a:cubicBezTo>
                  <a:pt x="27" y="0"/>
                  <a:pt x="27" y="0"/>
                  <a:pt x="27" y="0"/>
                </a:cubicBezTo>
                <a:cubicBezTo>
                  <a:pt x="27" y="0"/>
                  <a:pt x="27" y="0"/>
                  <a:pt x="28" y="0"/>
                </a:cubicBezTo>
                <a:cubicBezTo>
                  <a:pt x="28" y="1"/>
                  <a:pt x="28" y="1"/>
                  <a:pt x="27" y="1"/>
                </a:cubicBezTo>
                <a:cubicBezTo>
                  <a:pt x="18" y="16"/>
                  <a:pt x="18" y="16"/>
                  <a:pt x="18" y="16"/>
                </a:cubicBezTo>
                <a:cubicBezTo>
                  <a:pt x="28" y="32"/>
                  <a:pt x="28" y="32"/>
                  <a:pt x="28" y="32"/>
                </a:cubicBezTo>
                <a:cubicBezTo>
                  <a:pt x="29" y="33"/>
                  <a:pt x="29" y="33"/>
                  <a:pt x="28" y="33"/>
                </a:cubicBezTo>
                <a:cubicBezTo>
                  <a:pt x="28" y="33"/>
                  <a:pt x="28" y="33"/>
                  <a:pt x="28" y="33"/>
                </a:cubicBezTo>
                <a:cubicBezTo>
                  <a:pt x="22" y="33"/>
                  <a:pt x="22" y="33"/>
                  <a:pt x="22" y="33"/>
                </a:cubicBezTo>
                <a:cubicBezTo>
                  <a:pt x="21" y="33"/>
                  <a:pt x="21" y="33"/>
                  <a:pt x="21" y="33"/>
                </a:cubicBezTo>
                <a:cubicBezTo>
                  <a:pt x="20" y="33"/>
                  <a:pt x="20" y="33"/>
                  <a:pt x="20" y="32"/>
                </a:cubicBezTo>
                <a:lnTo>
                  <a:pt x="14" y="22"/>
                </a:ln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4" name="Freeform 32"/>
          <p:cNvSpPr/>
          <p:nvPr/>
        </p:nvSpPr>
        <p:spPr bwMode="auto">
          <a:xfrm>
            <a:off x="6238257" y="3925239"/>
            <a:ext cx="113005" cy="137725"/>
          </a:xfrm>
          <a:custGeom>
            <a:gdLst>
              <a:gd fmla="*/ 26 w 27" name="T0"/>
              <a:gd fmla="*/ 6 h 33" name="T1"/>
              <a:gd fmla="*/ 17 w 27" name="T2"/>
              <a:gd fmla="*/ 6 h 33" name="T3"/>
              <a:gd fmla="*/ 17 w 27" name="T4"/>
              <a:gd fmla="*/ 32 h 33" name="T5"/>
              <a:gd fmla="*/ 17 w 27" name="T6"/>
              <a:gd fmla="*/ 33 h 33" name="T7"/>
              <a:gd fmla="*/ 16 w 27" name="T8"/>
              <a:gd fmla="*/ 33 h 33" name="T9"/>
              <a:gd fmla="*/ 11 w 27" name="T10"/>
              <a:gd fmla="*/ 33 h 33" name="T11"/>
              <a:gd fmla="*/ 10 w 27" name="T12"/>
              <a:gd fmla="*/ 33 h 33" name="T13"/>
              <a:gd fmla="*/ 10 w 27" name="T14"/>
              <a:gd fmla="*/ 32 h 33" name="T15"/>
              <a:gd fmla="*/ 10 w 27" name="T16"/>
              <a:gd fmla="*/ 6 h 33" name="T17"/>
              <a:gd fmla="*/ 1 w 27" name="T18"/>
              <a:gd fmla="*/ 6 h 33" name="T19"/>
              <a:gd fmla="*/ 0 w 27" name="T20"/>
              <a:gd fmla="*/ 5 h 33" name="T21"/>
              <a:gd fmla="*/ 0 w 27" name="T22"/>
              <a:gd fmla="*/ 1 h 33" name="T23"/>
              <a:gd fmla="*/ 1 w 27" name="T24"/>
              <a:gd fmla="*/ 0 h 33" name="T25"/>
              <a:gd fmla="*/ 1 w 27" name="T26"/>
              <a:gd fmla="*/ 0 h 33" name="T27"/>
              <a:gd fmla="*/ 26 w 27" name="T28"/>
              <a:gd fmla="*/ 0 h 33" name="T29"/>
              <a:gd fmla="*/ 26 w 27" name="T30"/>
              <a:gd fmla="*/ 0 h 33" name="T31"/>
              <a:gd fmla="*/ 27 w 27" name="T32"/>
              <a:gd fmla="*/ 1 h 33" name="T33"/>
              <a:gd fmla="*/ 27 w 27" name="T34"/>
              <a:gd fmla="*/ 5 h 33" name="T35"/>
              <a:gd fmla="*/ 26 w 27" name="T36"/>
              <a:gd fmla="*/ 6 h 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 w="27">
                <a:moveTo>
                  <a:pt x="26" y="6"/>
                </a:moveTo>
                <a:cubicBezTo>
                  <a:pt x="17" y="6"/>
                  <a:pt x="17" y="6"/>
                  <a:pt x="17" y="6"/>
                </a:cubicBezTo>
                <a:cubicBezTo>
                  <a:pt x="17" y="32"/>
                  <a:pt x="17" y="32"/>
                  <a:pt x="17" y="32"/>
                </a:cubicBezTo>
                <a:cubicBezTo>
                  <a:pt x="17" y="33"/>
                  <a:pt x="17" y="33"/>
                  <a:pt x="17" y="33"/>
                </a:cubicBezTo>
                <a:cubicBezTo>
                  <a:pt x="17" y="33"/>
                  <a:pt x="16" y="33"/>
                  <a:pt x="16" y="33"/>
                </a:cubicBezTo>
                <a:cubicBezTo>
                  <a:pt x="11" y="33"/>
                  <a:pt x="11" y="33"/>
                  <a:pt x="11" y="33"/>
                </a:cubicBezTo>
                <a:cubicBezTo>
                  <a:pt x="11" y="33"/>
                  <a:pt x="10" y="33"/>
                  <a:pt x="10" y="33"/>
                </a:cubicBezTo>
                <a:cubicBezTo>
                  <a:pt x="10" y="33"/>
                  <a:pt x="10" y="33"/>
                  <a:pt x="10" y="32"/>
                </a:cubicBezTo>
                <a:cubicBezTo>
                  <a:pt x="10" y="6"/>
                  <a:pt x="10" y="6"/>
                  <a:pt x="10" y="6"/>
                </a:cubicBezTo>
                <a:cubicBezTo>
                  <a:pt x="1" y="6"/>
                  <a:pt x="1" y="6"/>
                  <a:pt x="1" y="6"/>
                </a:cubicBezTo>
                <a:cubicBezTo>
                  <a:pt x="1" y="6"/>
                  <a:pt x="0" y="6"/>
                  <a:pt x="0" y="5"/>
                </a:cubicBezTo>
                <a:cubicBezTo>
                  <a:pt x="0" y="1"/>
                  <a:pt x="0" y="1"/>
                  <a:pt x="0" y="1"/>
                </a:cubicBezTo>
                <a:cubicBezTo>
                  <a:pt x="0" y="1"/>
                  <a:pt x="1" y="0"/>
                  <a:pt x="1" y="0"/>
                </a:cubicBezTo>
                <a:cubicBezTo>
                  <a:pt x="1" y="0"/>
                  <a:pt x="1" y="0"/>
                  <a:pt x="1" y="0"/>
                </a:cubicBezTo>
                <a:cubicBezTo>
                  <a:pt x="26" y="0"/>
                  <a:pt x="26" y="0"/>
                  <a:pt x="26" y="0"/>
                </a:cubicBezTo>
                <a:cubicBezTo>
                  <a:pt x="26" y="0"/>
                  <a:pt x="26" y="0"/>
                  <a:pt x="26" y="0"/>
                </a:cubicBezTo>
                <a:cubicBezTo>
                  <a:pt x="27" y="0"/>
                  <a:pt x="27" y="1"/>
                  <a:pt x="27" y="1"/>
                </a:cubicBezTo>
                <a:cubicBezTo>
                  <a:pt x="27" y="5"/>
                  <a:pt x="27" y="5"/>
                  <a:pt x="27" y="5"/>
                </a:cubicBezTo>
                <a:cubicBezTo>
                  <a:pt x="27" y="6"/>
                  <a:pt x="26" y="6"/>
                  <a:pt x="26" y="6"/>
                </a:cubicBezTo>
                <a:close/>
              </a:path>
            </a:pathLst>
          </a:custGeom>
          <a:solidFill>
            <a:srgbClr val="E3D7C7"/>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1" name="Oval 49"/>
          <p:cNvSpPr>
            <a:spLocks noChangeArrowheads="1"/>
          </p:cNvSpPr>
          <p:nvPr/>
        </p:nvSpPr>
        <p:spPr bwMode="auto">
          <a:xfrm>
            <a:off x="5500191" y="3270163"/>
            <a:ext cx="1243059" cy="1243057"/>
          </a:xfrm>
          <a:prstGeom prst="ellipse">
            <a:avLst/>
          </a:prstGeom>
          <a:noFill/>
          <a:ln cap="flat" w="10">
            <a:solidFill>
              <a:srgbClr val="4C6062"/>
            </a:solidFill>
            <a:prstDash val="solid"/>
            <a:miter lim="800000"/>
          </a:ln>
          <a:extLst>
            <a:ext uri="{909E8E84-426E-40DD-AFC4-6F175D3DCCD1}">
              <a14:hiddenFill>
                <a:solidFill>
                  <a:srgbClr val="FFFFFF"/>
                </a:solidFill>
              </a14:hiddenFill>
            </a:ext>
          </a:extLst>
        </p:spPr>
        <p:txBody>
          <a:bodyPr anchor="t" anchorCtr="0" bIns="60960" compatLnSpc="1" lIns="121920" numCol="1" rIns="121920" tIns="60960" vert="horz" wrap="square"/>
          <a:lstStyle/>
          <a:p>
            <a:endParaRPr altLang="en-US" lang="zh-CN" sz="2400">
              <a:cs typeface="+mn-ea"/>
              <a:sym typeface="+mn-lt"/>
            </a:endParaRPr>
          </a:p>
        </p:txBody>
      </p:sp>
      <p:sp>
        <p:nvSpPr>
          <p:cNvPr id="52" name="Freeform 50"/>
          <p:cNvSpPr/>
          <p:nvPr/>
        </p:nvSpPr>
        <p:spPr bwMode="auto">
          <a:xfrm>
            <a:off x="8415375" y="1571551"/>
            <a:ext cx="683329" cy="872259"/>
          </a:xfrm>
          <a:custGeom>
            <a:gdLst>
              <a:gd fmla="*/ 387 w 387" name="T0"/>
              <a:gd fmla="*/ 494 h 494" name="T1"/>
              <a:gd fmla="*/ 0 w 387" name="T2"/>
              <a:gd fmla="*/ 494 h 494" name="T3"/>
              <a:gd fmla="*/ 0 w 387" name="T4"/>
              <a:gd fmla="*/ 485 h 494" name="T5"/>
              <a:gd fmla="*/ 378 w 387" name="T6"/>
              <a:gd fmla="*/ 485 h 494" name="T7"/>
              <a:gd fmla="*/ 378 w 387" name="T8"/>
              <a:gd fmla="*/ 0 h 494" name="T9"/>
              <a:gd fmla="*/ 387 w 387" name="T10"/>
              <a:gd fmla="*/ 0 h 494" name="T11"/>
              <a:gd fmla="*/ 387 w 387" name="T12"/>
              <a:gd fmla="*/ 494 h 494" name="T13"/>
            </a:gdLst>
            <a:cxnLst>
              <a:cxn ang="0">
                <a:pos x="T0" y="T1"/>
              </a:cxn>
              <a:cxn ang="0">
                <a:pos x="T2" y="T3"/>
              </a:cxn>
              <a:cxn ang="0">
                <a:pos x="T4" y="T5"/>
              </a:cxn>
              <a:cxn ang="0">
                <a:pos x="T6" y="T7"/>
              </a:cxn>
              <a:cxn ang="0">
                <a:pos x="T8" y="T9"/>
              </a:cxn>
              <a:cxn ang="0">
                <a:pos x="T10" y="T11"/>
              </a:cxn>
              <a:cxn ang="0">
                <a:pos x="T12" y="T13"/>
              </a:cxn>
            </a:cxnLst>
            <a:rect b="b" l="0" r="r" t="0"/>
            <a:pathLst>
              <a:path h="493" w="387">
                <a:moveTo>
                  <a:pt x="387" y="494"/>
                </a:moveTo>
                <a:lnTo>
                  <a:pt x="0" y="494"/>
                </a:lnTo>
                <a:lnTo>
                  <a:pt x="0" y="485"/>
                </a:lnTo>
                <a:lnTo>
                  <a:pt x="378" y="485"/>
                </a:lnTo>
                <a:lnTo>
                  <a:pt x="378" y="0"/>
                </a:lnTo>
                <a:lnTo>
                  <a:pt x="387" y="0"/>
                </a:lnTo>
                <a:lnTo>
                  <a:pt x="387" y="494"/>
                </a:lnTo>
                <a:close/>
              </a:path>
            </a:pathLst>
          </a:custGeom>
          <a:solidFill>
            <a:schemeClr val="accent1"/>
          </a:solidFill>
          <a:ln>
            <a:noFill/>
          </a:ln>
        </p:spPr>
        <p:txBody>
          <a:bodyPr/>
          <a:lstStyle/>
          <a:p>
            <a:endParaRPr altLang="en-US" lang="zh-CN" sz="2135">
              <a:cs typeface="+mn-ea"/>
              <a:sym typeface="+mn-lt"/>
            </a:endParaRPr>
          </a:p>
        </p:txBody>
      </p:sp>
      <p:sp>
        <p:nvSpPr>
          <p:cNvPr id="53" name="Freeform 51"/>
          <p:cNvSpPr/>
          <p:nvPr/>
        </p:nvSpPr>
        <p:spPr bwMode="auto">
          <a:xfrm>
            <a:off x="7509566" y="3953492"/>
            <a:ext cx="1202447" cy="798100"/>
          </a:xfrm>
          <a:custGeom>
            <a:gdLst>
              <a:gd fmla="*/ 681 w 681" name="T0"/>
              <a:gd fmla="*/ 452 h 452" name="T1"/>
              <a:gd fmla="*/ 0 w 681" name="T2"/>
              <a:gd fmla="*/ 452 h 452" name="T3"/>
              <a:gd fmla="*/ 0 w 681" name="T4"/>
              <a:gd fmla="*/ 442 h 452" name="T5"/>
              <a:gd fmla="*/ 671 w 681" name="T6"/>
              <a:gd fmla="*/ 442 h 452" name="T7"/>
              <a:gd fmla="*/ 671 w 681" name="T8"/>
              <a:gd fmla="*/ 0 h 452" name="T9"/>
              <a:gd fmla="*/ 681 w 681" name="T10"/>
              <a:gd fmla="*/ 0 h 452" name="T11"/>
              <a:gd fmla="*/ 681 w 681" name="T12"/>
              <a:gd fmla="*/ 452 h 452" name="T13"/>
            </a:gdLst>
            <a:cxnLst>
              <a:cxn ang="0">
                <a:pos x="T0" y="T1"/>
              </a:cxn>
              <a:cxn ang="0">
                <a:pos x="T2" y="T3"/>
              </a:cxn>
              <a:cxn ang="0">
                <a:pos x="T4" y="T5"/>
              </a:cxn>
              <a:cxn ang="0">
                <a:pos x="T6" y="T7"/>
              </a:cxn>
              <a:cxn ang="0">
                <a:pos x="T8" y="T9"/>
              </a:cxn>
              <a:cxn ang="0">
                <a:pos x="T10" y="T11"/>
              </a:cxn>
              <a:cxn ang="0">
                <a:pos x="T12" y="T13"/>
              </a:cxn>
            </a:cxnLst>
            <a:rect b="b" l="0" r="r" t="0"/>
            <a:pathLst>
              <a:path h="452" w="681">
                <a:moveTo>
                  <a:pt x="681" y="452"/>
                </a:moveTo>
                <a:lnTo>
                  <a:pt x="0" y="452"/>
                </a:lnTo>
                <a:lnTo>
                  <a:pt x="0" y="442"/>
                </a:lnTo>
                <a:lnTo>
                  <a:pt x="671" y="442"/>
                </a:lnTo>
                <a:lnTo>
                  <a:pt x="671" y="0"/>
                </a:lnTo>
                <a:lnTo>
                  <a:pt x="681" y="0"/>
                </a:lnTo>
                <a:lnTo>
                  <a:pt x="681" y="452"/>
                </a:lnTo>
                <a:close/>
              </a:path>
            </a:pathLst>
          </a:custGeom>
          <a:solidFill>
            <a:schemeClr val="accent2"/>
          </a:solidFill>
          <a:ln>
            <a:noFill/>
          </a:ln>
        </p:spPr>
        <p:txBody>
          <a:bodyPr/>
          <a:lstStyle/>
          <a:p>
            <a:endParaRPr altLang="en-US" lang="zh-CN" sz="2135">
              <a:cs typeface="+mn-ea"/>
              <a:sym typeface="+mn-lt"/>
            </a:endParaRPr>
          </a:p>
        </p:txBody>
      </p:sp>
      <p:sp>
        <p:nvSpPr>
          <p:cNvPr id="54" name="Freeform 52"/>
          <p:cNvSpPr/>
          <p:nvPr/>
        </p:nvSpPr>
        <p:spPr bwMode="auto">
          <a:xfrm>
            <a:off x="5491363" y="1742826"/>
            <a:ext cx="646249" cy="467912"/>
          </a:xfrm>
          <a:custGeom>
            <a:gdLst>
              <a:gd fmla="*/ 366 w 366" name="T0"/>
              <a:gd fmla="*/ 265 h 265" name="T1"/>
              <a:gd fmla="*/ 357 w 366" name="T2"/>
              <a:gd fmla="*/ 265 h 265" name="T3"/>
              <a:gd fmla="*/ 357 w 366" name="T4"/>
              <a:gd fmla="*/ 10 h 265" name="T5"/>
              <a:gd fmla="*/ 0 w 366" name="T6"/>
              <a:gd fmla="*/ 10 h 265" name="T7"/>
              <a:gd fmla="*/ 0 w 366" name="T8"/>
              <a:gd fmla="*/ 0 h 265" name="T9"/>
              <a:gd fmla="*/ 366 w 366" name="T10"/>
              <a:gd fmla="*/ 0 h 265" name="T11"/>
              <a:gd fmla="*/ 366 w 366" name="T12"/>
              <a:gd fmla="*/ 265 h 265" name="T13"/>
            </a:gdLst>
            <a:cxnLst>
              <a:cxn ang="0">
                <a:pos x="T0" y="T1"/>
              </a:cxn>
              <a:cxn ang="0">
                <a:pos x="T2" y="T3"/>
              </a:cxn>
              <a:cxn ang="0">
                <a:pos x="T4" y="T5"/>
              </a:cxn>
              <a:cxn ang="0">
                <a:pos x="T6" y="T7"/>
              </a:cxn>
              <a:cxn ang="0">
                <a:pos x="T8" y="T9"/>
              </a:cxn>
              <a:cxn ang="0">
                <a:pos x="T10" y="T11"/>
              </a:cxn>
              <a:cxn ang="0">
                <a:pos x="T12" y="T13"/>
              </a:cxn>
            </a:cxnLst>
            <a:rect b="b" l="0" r="r" t="0"/>
            <a:pathLst>
              <a:path h="265" w="366">
                <a:moveTo>
                  <a:pt x="366" y="265"/>
                </a:moveTo>
                <a:lnTo>
                  <a:pt x="357" y="265"/>
                </a:lnTo>
                <a:lnTo>
                  <a:pt x="357" y="10"/>
                </a:lnTo>
                <a:lnTo>
                  <a:pt x="0" y="10"/>
                </a:lnTo>
                <a:lnTo>
                  <a:pt x="0" y="0"/>
                </a:lnTo>
                <a:lnTo>
                  <a:pt x="366" y="0"/>
                </a:lnTo>
                <a:lnTo>
                  <a:pt x="366" y="265"/>
                </a:lnTo>
                <a:close/>
              </a:path>
            </a:pathLst>
          </a:custGeom>
          <a:solidFill>
            <a:schemeClr val="accent4"/>
          </a:solidFill>
          <a:ln>
            <a:noFill/>
          </a:ln>
        </p:spPr>
        <p:txBody>
          <a:bodyPr/>
          <a:lstStyle/>
          <a:p>
            <a:endParaRPr altLang="en-US" lang="zh-CN" sz="2135">
              <a:cs typeface="+mn-ea"/>
              <a:sym typeface="+mn-lt"/>
            </a:endParaRPr>
          </a:p>
        </p:txBody>
      </p:sp>
      <p:sp>
        <p:nvSpPr>
          <p:cNvPr id="55" name="Rectangle 53"/>
          <p:cNvSpPr>
            <a:spLocks noChangeArrowheads="1"/>
          </p:cNvSpPr>
          <p:nvPr/>
        </p:nvSpPr>
        <p:spPr bwMode="auto">
          <a:xfrm>
            <a:off x="2989355" y="3220722"/>
            <a:ext cx="704517" cy="15891"/>
          </a:xfrm>
          <a:prstGeom prst="rect">
            <a:avLst/>
          </a:prstGeom>
          <a:solidFill>
            <a:schemeClr val="accent2"/>
          </a:solidFill>
          <a:ln>
            <a:noFill/>
          </a:ln>
        </p:spPr>
        <p:txBody>
          <a:bodyPr/>
          <a:lstStyle/>
          <a:p>
            <a:endParaRPr altLang="en-US" lang="zh-CN" sz="2135">
              <a:cs typeface="+mn-ea"/>
              <a:sym typeface="+mn-lt"/>
            </a:endParaRPr>
          </a:p>
        </p:txBody>
      </p:sp>
      <p:sp>
        <p:nvSpPr>
          <p:cNvPr id="56" name="Freeform 54"/>
          <p:cNvSpPr/>
          <p:nvPr/>
        </p:nvSpPr>
        <p:spPr bwMode="auto">
          <a:xfrm>
            <a:off x="3693871" y="4267787"/>
            <a:ext cx="587981" cy="529712"/>
          </a:xfrm>
          <a:custGeom>
            <a:gdLst>
              <a:gd fmla="*/ 333 w 333" name="T0"/>
              <a:gd fmla="*/ 300 h 300" name="T1"/>
              <a:gd fmla="*/ 0 w 333" name="T2"/>
              <a:gd fmla="*/ 300 h 300" name="T3"/>
              <a:gd fmla="*/ 0 w 333" name="T4"/>
              <a:gd fmla="*/ 0 h 300" name="T5"/>
              <a:gd fmla="*/ 9 w 333" name="T6"/>
              <a:gd fmla="*/ 0 h 300" name="T7"/>
              <a:gd fmla="*/ 9 w 333" name="T8"/>
              <a:gd fmla="*/ 290 h 300" name="T9"/>
              <a:gd fmla="*/ 333 w 333" name="T10"/>
              <a:gd fmla="*/ 290 h 300" name="T11"/>
              <a:gd fmla="*/ 333 w 333" name="T12"/>
              <a:gd fmla="*/ 300 h 300" name="T13"/>
            </a:gdLst>
            <a:cxnLst>
              <a:cxn ang="0">
                <a:pos x="T0" y="T1"/>
              </a:cxn>
              <a:cxn ang="0">
                <a:pos x="T2" y="T3"/>
              </a:cxn>
              <a:cxn ang="0">
                <a:pos x="T4" y="T5"/>
              </a:cxn>
              <a:cxn ang="0">
                <a:pos x="T6" y="T7"/>
              </a:cxn>
              <a:cxn ang="0">
                <a:pos x="T8" y="T9"/>
              </a:cxn>
              <a:cxn ang="0">
                <a:pos x="T10" y="T11"/>
              </a:cxn>
              <a:cxn ang="0">
                <a:pos x="T12" y="T13"/>
              </a:cxn>
            </a:cxnLst>
            <a:rect b="b" l="0" r="r" t="0"/>
            <a:pathLst>
              <a:path h="300" w="333">
                <a:moveTo>
                  <a:pt x="333" y="300"/>
                </a:moveTo>
                <a:lnTo>
                  <a:pt x="0" y="300"/>
                </a:lnTo>
                <a:lnTo>
                  <a:pt x="0" y="0"/>
                </a:lnTo>
                <a:lnTo>
                  <a:pt x="9" y="0"/>
                </a:lnTo>
                <a:lnTo>
                  <a:pt x="9" y="290"/>
                </a:lnTo>
                <a:lnTo>
                  <a:pt x="333" y="290"/>
                </a:lnTo>
                <a:lnTo>
                  <a:pt x="333" y="300"/>
                </a:lnTo>
                <a:close/>
              </a:path>
            </a:pathLst>
          </a:custGeom>
          <a:solidFill>
            <a:schemeClr val="accent1"/>
          </a:solidFill>
          <a:ln>
            <a:noFill/>
          </a:ln>
        </p:spPr>
        <p:txBody>
          <a:bodyPr/>
          <a:lstStyle/>
          <a:p>
            <a:endParaRPr altLang="en-US" lang="zh-CN" sz="2135">
              <a:cs typeface="+mn-ea"/>
              <a:sym typeface="+mn-lt"/>
            </a:endParaRPr>
          </a:p>
        </p:txBody>
      </p:sp>
      <p:sp>
        <p:nvSpPr>
          <p:cNvPr id="57" name="Freeform 55"/>
          <p:cNvSpPr/>
          <p:nvPr/>
        </p:nvSpPr>
        <p:spPr bwMode="auto">
          <a:xfrm>
            <a:off x="5528443" y="5493187"/>
            <a:ext cx="609169" cy="584448"/>
          </a:xfrm>
          <a:custGeom>
            <a:gdLst>
              <a:gd fmla="*/ 345 w 345" name="T0"/>
              <a:gd fmla="*/ 331 h 331" name="T1"/>
              <a:gd fmla="*/ 0 w 345" name="T2"/>
              <a:gd fmla="*/ 331 h 331" name="T3"/>
              <a:gd fmla="*/ 0 w 345" name="T4"/>
              <a:gd fmla="*/ 322 h 331" name="T5"/>
              <a:gd fmla="*/ 336 w 345" name="T6"/>
              <a:gd fmla="*/ 322 h 331" name="T7"/>
              <a:gd fmla="*/ 336 w 345" name="T8"/>
              <a:gd fmla="*/ 0 h 331" name="T9"/>
              <a:gd fmla="*/ 345 w 345" name="T10"/>
              <a:gd fmla="*/ 0 h 331" name="T11"/>
              <a:gd fmla="*/ 345 w 345" name="T12"/>
              <a:gd fmla="*/ 331 h 331" name="T13"/>
            </a:gdLst>
            <a:cxnLst>
              <a:cxn ang="0">
                <a:pos x="T0" y="T1"/>
              </a:cxn>
              <a:cxn ang="0">
                <a:pos x="T2" y="T3"/>
              </a:cxn>
              <a:cxn ang="0">
                <a:pos x="T4" y="T5"/>
              </a:cxn>
              <a:cxn ang="0">
                <a:pos x="T6" y="T7"/>
              </a:cxn>
              <a:cxn ang="0">
                <a:pos x="T8" y="T9"/>
              </a:cxn>
              <a:cxn ang="0">
                <a:pos x="T10" y="T11"/>
              </a:cxn>
              <a:cxn ang="0">
                <a:pos x="T12" y="T13"/>
              </a:cxn>
            </a:cxnLst>
            <a:rect b="b" l="0" r="r" t="0"/>
            <a:pathLst>
              <a:path h="331" w="345">
                <a:moveTo>
                  <a:pt x="345" y="331"/>
                </a:moveTo>
                <a:lnTo>
                  <a:pt x="0" y="331"/>
                </a:lnTo>
                <a:lnTo>
                  <a:pt x="0" y="322"/>
                </a:lnTo>
                <a:lnTo>
                  <a:pt x="336" y="322"/>
                </a:lnTo>
                <a:lnTo>
                  <a:pt x="336" y="0"/>
                </a:lnTo>
                <a:lnTo>
                  <a:pt x="345" y="0"/>
                </a:lnTo>
                <a:lnTo>
                  <a:pt x="345" y="331"/>
                </a:lnTo>
                <a:close/>
              </a:path>
            </a:pathLst>
          </a:custGeom>
          <a:solidFill>
            <a:schemeClr val="accent4"/>
          </a:solidFill>
          <a:ln>
            <a:noFill/>
          </a:ln>
        </p:spPr>
        <p:txBody>
          <a:bodyPr/>
          <a:lstStyle/>
          <a:p>
            <a:endParaRPr altLang="en-US" lang="zh-CN" sz="2135">
              <a:cs typeface="+mn-ea"/>
              <a:sym typeface="+mn-lt"/>
            </a:endParaRPr>
          </a:p>
        </p:txBody>
      </p:sp>
      <p:sp>
        <p:nvSpPr>
          <p:cNvPr id="58" name="Oval 56"/>
          <p:cNvSpPr>
            <a:spLocks noChangeArrowheads="1"/>
          </p:cNvSpPr>
          <p:nvPr/>
        </p:nvSpPr>
        <p:spPr bwMode="auto">
          <a:xfrm>
            <a:off x="5454282" y="1714576"/>
            <a:ext cx="70628" cy="70628"/>
          </a:xfrm>
          <a:prstGeom prst="ellipse">
            <a:avLst/>
          </a:prstGeom>
          <a:solidFill>
            <a:schemeClr val="accent4"/>
          </a:solidFill>
          <a:ln>
            <a:noFill/>
          </a:ln>
        </p:spPr>
        <p:txBody>
          <a:bodyPr/>
          <a:lstStyle/>
          <a:p>
            <a:endParaRPr altLang="en-US" lang="zh-CN" sz="2135">
              <a:cs typeface="+mn-ea"/>
              <a:sym typeface="+mn-lt"/>
            </a:endParaRPr>
          </a:p>
        </p:txBody>
      </p:sp>
      <p:sp>
        <p:nvSpPr>
          <p:cNvPr id="59" name="Oval 57"/>
          <p:cNvSpPr>
            <a:spLocks noChangeArrowheads="1"/>
          </p:cNvSpPr>
          <p:nvPr/>
        </p:nvSpPr>
        <p:spPr bwMode="auto">
          <a:xfrm>
            <a:off x="9058092" y="1543301"/>
            <a:ext cx="67097" cy="67097"/>
          </a:xfrm>
          <a:prstGeom prst="ellipse">
            <a:avLst/>
          </a:prstGeom>
          <a:solidFill>
            <a:schemeClr val="accent1"/>
          </a:solidFill>
          <a:ln>
            <a:noFill/>
          </a:ln>
        </p:spPr>
        <p:txBody>
          <a:bodyPr/>
          <a:lstStyle/>
          <a:p>
            <a:endParaRPr altLang="en-US" lang="zh-CN" sz="2135">
              <a:cs typeface="+mn-ea"/>
              <a:sym typeface="+mn-lt"/>
            </a:endParaRPr>
          </a:p>
        </p:txBody>
      </p:sp>
      <p:sp>
        <p:nvSpPr>
          <p:cNvPr id="60" name="Oval 58"/>
          <p:cNvSpPr>
            <a:spLocks noChangeArrowheads="1"/>
          </p:cNvSpPr>
          <p:nvPr/>
        </p:nvSpPr>
        <p:spPr bwMode="auto">
          <a:xfrm>
            <a:off x="8669636" y="3925240"/>
            <a:ext cx="67097" cy="67097"/>
          </a:xfrm>
          <a:prstGeom prst="ellipse">
            <a:avLst/>
          </a:prstGeom>
          <a:solidFill>
            <a:schemeClr val="accent2"/>
          </a:solidFill>
          <a:ln>
            <a:noFill/>
          </a:ln>
        </p:spPr>
        <p:txBody>
          <a:bodyPr/>
          <a:lstStyle/>
          <a:p>
            <a:endParaRPr altLang="en-US" lang="zh-CN" sz="2135">
              <a:cs typeface="+mn-ea"/>
              <a:sym typeface="+mn-lt"/>
            </a:endParaRPr>
          </a:p>
        </p:txBody>
      </p:sp>
      <p:sp>
        <p:nvSpPr>
          <p:cNvPr id="61" name="Oval 59"/>
          <p:cNvSpPr>
            <a:spLocks noChangeArrowheads="1"/>
          </p:cNvSpPr>
          <p:nvPr/>
        </p:nvSpPr>
        <p:spPr bwMode="auto">
          <a:xfrm>
            <a:off x="2959338" y="3196002"/>
            <a:ext cx="70628" cy="65331"/>
          </a:xfrm>
          <a:prstGeom prst="ellipse">
            <a:avLst/>
          </a:prstGeom>
          <a:solidFill>
            <a:schemeClr val="accent2"/>
          </a:solidFill>
          <a:ln>
            <a:noFill/>
          </a:ln>
        </p:spPr>
        <p:txBody>
          <a:bodyPr/>
          <a:lstStyle/>
          <a:p>
            <a:endParaRPr altLang="en-US" lang="zh-CN" sz="2135">
              <a:cs typeface="+mn-ea"/>
              <a:sym typeface="+mn-lt"/>
            </a:endParaRPr>
          </a:p>
        </p:txBody>
      </p:sp>
      <p:sp>
        <p:nvSpPr>
          <p:cNvPr id="62" name="Oval 60"/>
          <p:cNvSpPr>
            <a:spLocks noChangeArrowheads="1"/>
          </p:cNvSpPr>
          <p:nvPr/>
        </p:nvSpPr>
        <p:spPr bwMode="auto">
          <a:xfrm>
            <a:off x="3669152" y="4237769"/>
            <a:ext cx="70628" cy="70628"/>
          </a:xfrm>
          <a:prstGeom prst="ellipse">
            <a:avLst/>
          </a:prstGeom>
          <a:solidFill>
            <a:schemeClr val="accent1"/>
          </a:solidFill>
          <a:ln>
            <a:noFill/>
          </a:ln>
        </p:spPr>
        <p:txBody>
          <a:bodyPr/>
          <a:lstStyle/>
          <a:p>
            <a:endParaRPr altLang="en-US" lang="zh-CN" sz="2135">
              <a:cs typeface="+mn-ea"/>
              <a:sym typeface="+mn-lt"/>
            </a:endParaRPr>
          </a:p>
        </p:txBody>
      </p:sp>
      <p:sp>
        <p:nvSpPr>
          <p:cNvPr id="63" name="Oval 60"/>
          <p:cNvSpPr>
            <a:spLocks noChangeArrowheads="1"/>
          </p:cNvSpPr>
          <p:nvPr/>
        </p:nvSpPr>
        <p:spPr bwMode="auto">
          <a:xfrm>
            <a:off x="5500192" y="6028902"/>
            <a:ext cx="70628" cy="70628"/>
          </a:xfrm>
          <a:prstGeom prst="ellipse">
            <a:avLst/>
          </a:prstGeom>
          <a:solidFill>
            <a:schemeClr val="accent4"/>
          </a:solidFill>
          <a:ln>
            <a:noFill/>
          </a:ln>
        </p:spPr>
        <p:txBody>
          <a:bodyPr/>
          <a:lstStyle/>
          <a:p>
            <a:endParaRPr altLang="en-US" lang="zh-CN" sz="2135">
              <a:cs typeface="+mn-ea"/>
              <a:sym typeface="+mn-lt"/>
            </a:endParaRPr>
          </a:p>
        </p:txBody>
      </p:sp>
      <p:sp>
        <p:nvSpPr>
          <p:cNvPr id="64" name="TextBox 151"/>
          <p:cNvSpPr txBox="1"/>
          <p:nvPr/>
        </p:nvSpPr>
        <p:spPr bwMode="auto">
          <a:xfrm>
            <a:off x="5737229" y="3481582"/>
            <a:ext cx="802005" cy="742188"/>
          </a:xfrm>
          <a:prstGeom prst="rect">
            <a:avLst/>
          </a:prstGeom>
          <a:noFill/>
        </p:spPr>
        <p:txBody>
          <a:bodyPr wrap="none">
            <a:spAutoFit/>
          </a:bodyPr>
          <a:lstStyle>
            <a:defPPr>
              <a:defRPr lang="zh-CN"/>
            </a:defPPr>
            <a:lvl1pPr algn="ctr" fontAlgn="auto">
              <a:spcBef>
                <a:spcPct val="0"/>
              </a:spcBef>
              <a:spcAft>
                <a:spcPct val="0"/>
              </a:spcAft>
              <a:defRPr spc="300" sz="1600">
                <a:solidFill>
                  <a:srgbClr val="284848"/>
                </a:solidFill>
                <a:latin charset="-122" pitchFamily="34" typeface="微软雅黑"/>
                <a:ea charset="-122" pitchFamily="34" typeface="微软雅黑"/>
                <a:cs charset="0" pitchFamily="34" typeface="Arial"/>
              </a:defRPr>
            </a:lvl1pPr>
          </a:lstStyle>
          <a:p>
            <a:r>
              <a:rPr altLang="en-US" lang="zh-CN" sz="2135">
                <a:latin typeface="+mn-lt"/>
                <a:ea typeface="+mn-ea"/>
                <a:cs typeface="+mn-ea"/>
                <a:sym typeface="+mn-lt"/>
              </a:rPr>
              <a:t>添加</a:t>
            </a:r>
          </a:p>
          <a:p>
            <a:r>
              <a:rPr altLang="en-US" lang="zh-CN" sz="2135">
                <a:latin typeface="+mn-lt"/>
                <a:ea typeface="+mn-ea"/>
                <a:cs typeface="+mn-ea"/>
                <a:sym typeface="+mn-lt"/>
              </a:rPr>
              <a:t>标题</a:t>
            </a:r>
          </a:p>
        </p:txBody>
      </p:sp>
      <p:sp>
        <p:nvSpPr>
          <p:cNvPr id="65" name="TextBox 152"/>
          <p:cNvSpPr txBox="1"/>
          <p:nvPr/>
        </p:nvSpPr>
        <p:spPr bwMode="auto">
          <a:xfrm>
            <a:off x="9094188" y="1485166"/>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66" name="TextBox 154"/>
          <p:cNvSpPr txBox="1"/>
          <p:nvPr/>
        </p:nvSpPr>
        <p:spPr bwMode="auto">
          <a:xfrm>
            <a:off x="3995049" y="1485166"/>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4"/>
                </a:solidFill>
                <a:latin typeface="+mn-lt"/>
                <a:ea typeface="+mn-ea"/>
                <a:cs typeface="+mn-ea"/>
                <a:sym typeface="+mn-lt"/>
              </a:rPr>
              <a:t>添加标题</a:t>
            </a:r>
          </a:p>
        </p:txBody>
      </p:sp>
      <p:sp>
        <p:nvSpPr>
          <p:cNvPr id="67" name="矩形 1"/>
          <p:cNvSpPr>
            <a:spLocks noChangeArrowheads="1"/>
          </p:cNvSpPr>
          <p:nvPr/>
        </p:nvSpPr>
        <p:spPr bwMode="auto">
          <a:xfrm>
            <a:off x="3980848" y="1840119"/>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sp>
        <p:nvSpPr>
          <p:cNvPr id="68" name="TextBox 156"/>
          <p:cNvSpPr txBox="1"/>
          <p:nvPr/>
        </p:nvSpPr>
        <p:spPr bwMode="auto">
          <a:xfrm>
            <a:off x="2316670" y="4041803"/>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69" name="TextBox 158"/>
          <p:cNvSpPr txBox="1"/>
          <p:nvPr/>
        </p:nvSpPr>
        <p:spPr bwMode="auto">
          <a:xfrm>
            <a:off x="3987763" y="5538936"/>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4"/>
                </a:solidFill>
                <a:latin typeface="+mn-lt"/>
                <a:ea typeface="+mn-ea"/>
                <a:cs typeface="+mn-ea"/>
                <a:sym typeface="+mn-lt"/>
              </a:rPr>
              <a:t>添加标题</a:t>
            </a:r>
          </a:p>
        </p:txBody>
      </p:sp>
      <p:sp>
        <p:nvSpPr>
          <p:cNvPr id="70" name="TextBox 162"/>
          <p:cNvSpPr txBox="1"/>
          <p:nvPr/>
        </p:nvSpPr>
        <p:spPr bwMode="auto">
          <a:xfrm>
            <a:off x="1478882" y="3033176"/>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2"/>
                </a:solidFill>
                <a:latin typeface="+mn-lt"/>
                <a:ea typeface="+mn-ea"/>
                <a:cs typeface="+mn-ea"/>
                <a:sym typeface="+mn-lt"/>
              </a:rPr>
              <a:t>添加标题</a:t>
            </a:r>
          </a:p>
        </p:txBody>
      </p:sp>
      <p:sp>
        <p:nvSpPr>
          <p:cNvPr id="71" name="TextBox 164"/>
          <p:cNvSpPr txBox="1"/>
          <p:nvPr/>
        </p:nvSpPr>
        <p:spPr bwMode="auto">
          <a:xfrm>
            <a:off x="8799745" y="3873279"/>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2"/>
                </a:solidFill>
                <a:latin typeface="+mn-lt"/>
                <a:ea typeface="+mn-ea"/>
                <a:cs typeface="+mn-ea"/>
                <a:sym typeface="+mn-lt"/>
              </a:rPr>
              <a:t>添加标题</a:t>
            </a:r>
          </a:p>
        </p:txBody>
      </p:sp>
      <p:sp>
        <p:nvSpPr>
          <p:cNvPr id="72" name="矩形 1"/>
          <p:cNvSpPr>
            <a:spLocks noChangeArrowheads="1"/>
          </p:cNvSpPr>
          <p:nvPr/>
        </p:nvSpPr>
        <p:spPr bwMode="auto">
          <a:xfrm>
            <a:off x="9128713" y="1825057"/>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sp>
        <p:nvSpPr>
          <p:cNvPr id="73" name="矩形 1"/>
          <p:cNvSpPr>
            <a:spLocks noChangeArrowheads="1"/>
          </p:cNvSpPr>
          <p:nvPr/>
        </p:nvSpPr>
        <p:spPr bwMode="auto">
          <a:xfrm>
            <a:off x="8838204" y="4177385"/>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sp>
        <p:nvSpPr>
          <p:cNvPr id="74" name="矩形 1"/>
          <p:cNvSpPr>
            <a:spLocks noChangeArrowheads="1"/>
          </p:cNvSpPr>
          <p:nvPr/>
        </p:nvSpPr>
        <p:spPr bwMode="auto">
          <a:xfrm>
            <a:off x="3987861" y="5826414"/>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sp>
        <p:nvSpPr>
          <p:cNvPr id="75" name="矩形 1"/>
          <p:cNvSpPr>
            <a:spLocks noChangeArrowheads="1"/>
          </p:cNvSpPr>
          <p:nvPr/>
        </p:nvSpPr>
        <p:spPr bwMode="auto">
          <a:xfrm>
            <a:off x="2287651" y="4390765"/>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sp>
        <p:nvSpPr>
          <p:cNvPr id="76" name="矩形 1"/>
          <p:cNvSpPr>
            <a:spLocks noChangeArrowheads="1"/>
          </p:cNvSpPr>
          <p:nvPr/>
        </p:nvSpPr>
        <p:spPr bwMode="auto">
          <a:xfrm>
            <a:off x="1512747" y="3397814"/>
            <a:ext cx="1535235"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100">
                <a:solidFill>
                  <a:schemeClr val="tx1">
                    <a:lumMod val="65000"/>
                    <a:lumOff val="35000"/>
                  </a:schemeClr>
                </a:solidFill>
                <a:cs typeface="+mn-ea"/>
                <a:sym typeface="+mn-lt"/>
              </a:rPr>
              <a:t>这里填写文字内容这里填写文字内容</a:t>
            </a:r>
          </a:p>
        </p:txBody>
      </p:sp>
      <p:grpSp>
        <p:nvGrpSpPr>
          <p:cNvPr id="77" name="组合 76"/>
          <p:cNvGrpSpPr/>
          <p:nvPr/>
        </p:nvGrpSpPr>
        <p:grpSpPr>
          <a:xfrm>
            <a:off x="123825" y="110358"/>
            <a:ext cx="593817" cy="593817"/>
            <a:chOff x="1131485" y="2234042"/>
            <a:chExt cx="1607262" cy="1607262"/>
          </a:xfrm>
        </p:grpSpPr>
        <p:sp>
          <p:nvSpPr>
            <p:cNvPr id="78" name="椭圆 77"/>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9" name="椭圆 78"/>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80"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2" name="文本框 1"/>
          <p:cNvSpPr txBox="1"/>
          <p:nvPr/>
        </p:nvSpPr>
        <p:spPr>
          <a:xfrm>
            <a:off x="6723826" y="2124218"/>
            <a:ext cx="1403667" cy="822960"/>
          </a:xfrm>
          <a:prstGeom prst="rect">
            <a:avLst/>
          </a:prstGeom>
          <a:noFill/>
        </p:spPr>
        <p:txBody>
          <a:bodyPr rtlCol="0" wrap="none">
            <a:spAutoFit/>
          </a:bodyPr>
          <a:lstStyle/>
          <a:p>
            <a:r>
              <a:rPr altLang="zh-CN" lang="en-US" sz="4800">
                <a:solidFill>
                  <a:schemeClr val="bg1"/>
                </a:solidFill>
              </a:rPr>
              <a:t>35%</a:t>
            </a:r>
          </a:p>
        </p:txBody>
      </p:sp>
      <p:sp>
        <p:nvSpPr>
          <p:cNvPr id="81" name="文本框 80"/>
          <p:cNvSpPr txBox="1"/>
          <p:nvPr/>
        </p:nvSpPr>
        <p:spPr>
          <a:xfrm>
            <a:off x="3969278" y="2932268"/>
            <a:ext cx="1097280" cy="640080"/>
          </a:xfrm>
          <a:prstGeom prst="rect">
            <a:avLst/>
          </a:prstGeom>
          <a:noFill/>
        </p:spPr>
        <p:txBody>
          <a:bodyPr rtlCol="0" wrap="none">
            <a:spAutoFit/>
          </a:bodyPr>
          <a:lstStyle/>
          <a:p>
            <a:r>
              <a:rPr altLang="zh-CN" lang="en-US" sz="3600">
                <a:solidFill>
                  <a:schemeClr val="bg1"/>
                </a:solidFill>
              </a:rPr>
              <a:t>35%</a:t>
            </a:r>
          </a:p>
        </p:txBody>
      </p:sp>
      <p:sp>
        <p:nvSpPr>
          <p:cNvPr id="82" name="文本框 81"/>
          <p:cNvSpPr txBox="1"/>
          <p:nvPr/>
        </p:nvSpPr>
        <p:spPr>
          <a:xfrm>
            <a:off x="4523664" y="4455037"/>
            <a:ext cx="794067" cy="457200"/>
          </a:xfrm>
          <a:prstGeom prst="rect">
            <a:avLst/>
          </a:prstGeom>
          <a:noFill/>
        </p:spPr>
        <p:txBody>
          <a:bodyPr rtlCol="0" wrap="none">
            <a:spAutoFit/>
          </a:bodyPr>
          <a:lstStyle/>
          <a:p>
            <a:r>
              <a:rPr altLang="zh-CN" lang="en-US" sz="2400">
                <a:solidFill>
                  <a:schemeClr val="bg1"/>
                </a:solidFill>
              </a:rPr>
              <a:t>35%</a:t>
            </a:r>
          </a:p>
        </p:txBody>
      </p:sp>
      <p:sp>
        <p:nvSpPr>
          <p:cNvPr id="83" name="文本框 82"/>
          <p:cNvSpPr txBox="1"/>
          <p:nvPr/>
        </p:nvSpPr>
        <p:spPr>
          <a:xfrm>
            <a:off x="6730512" y="4532452"/>
            <a:ext cx="589280" cy="335280"/>
          </a:xfrm>
          <a:prstGeom prst="rect">
            <a:avLst/>
          </a:prstGeom>
          <a:noFill/>
        </p:spPr>
        <p:txBody>
          <a:bodyPr rtlCol="0" wrap="none">
            <a:spAutoFit/>
          </a:bodyPr>
          <a:lstStyle/>
          <a:p>
            <a:r>
              <a:rPr altLang="zh-CN" lang="en-US" sz="1600">
                <a:solidFill>
                  <a:schemeClr val="bg1"/>
                </a:solidFill>
              </a:rPr>
              <a:t>35%</a:t>
            </a:r>
          </a:p>
        </p:txBody>
      </p:sp>
      <p:sp>
        <p:nvSpPr>
          <p:cNvPr id="84" name="文本框 83"/>
          <p:cNvSpPr txBox="1"/>
          <p:nvPr/>
        </p:nvSpPr>
        <p:spPr>
          <a:xfrm>
            <a:off x="5875963" y="5042789"/>
            <a:ext cx="462280" cy="259080"/>
          </a:xfrm>
          <a:prstGeom prst="rect">
            <a:avLst/>
          </a:prstGeom>
          <a:noFill/>
        </p:spPr>
        <p:txBody>
          <a:bodyPr rtlCol="0" wrap="none">
            <a:spAutoFit/>
          </a:bodyPr>
          <a:lstStyle/>
          <a:p>
            <a:r>
              <a:rPr altLang="zh-CN" lang="en-US" sz="1100">
                <a:solidFill>
                  <a:schemeClr val="bg1"/>
                </a:solidFill>
              </a:rPr>
              <a:t>35%</a:t>
            </a:r>
          </a:p>
        </p:txBody>
      </p:sp>
      <p:sp>
        <p:nvSpPr>
          <p:cNvPr id="85" name="文本框 84"/>
          <p:cNvSpPr txBox="1"/>
          <p:nvPr/>
        </p:nvSpPr>
        <p:spPr>
          <a:xfrm>
            <a:off x="5875963" y="2527256"/>
            <a:ext cx="462280" cy="259080"/>
          </a:xfrm>
          <a:prstGeom prst="rect">
            <a:avLst/>
          </a:prstGeom>
          <a:noFill/>
        </p:spPr>
        <p:txBody>
          <a:bodyPr rtlCol="0" wrap="none">
            <a:spAutoFit/>
          </a:bodyPr>
          <a:lstStyle/>
          <a:p>
            <a:r>
              <a:rPr altLang="zh-CN" lang="en-US" sz="1100">
                <a:solidFill>
                  <a:schemeClr val="bg1"/>
                </a:solidFill>
              </a:rPr>
              <a:t>35%</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添加论文内容第二部分标题</a:t>
            </a:r>
          </a:p>
        </p:txBody>
      </p:sp>
      <p:sp>
        <p:nvSpPr>
          <p:cNvPr id="3" name="文本框 2"/>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805990" y="-13470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添加论文内容第二部分标题</a:t>
            </a:r>
          </a:p>
        </p:txBody>
      </p:sp>
      <p:sp>
        <p:nvSpPr>
          <p:cNvPr id="8" name="Freeform 196"/>
          <p:cNvSpPr/>
          <p:nvPr/>
        </p:nvSpPr>
        <p:spPr bwMode="auto">
          <a:xfrm>
            <a:off x="1591734" y="1434817"/>
            <a:ext cx="2080684" cy="2639484"/>
          </a:xfrm>
          <a:custGeom>
            <a:gdLst>
              <a:gd fmla="*/ 371 w 416" name="T0"/>
              <a:gd fmla="*/ 0 h 528" name="T1"/>
              <a:gd fmla="*/ 44 w 416" name="T2"/>
              <a:gd fmla="*/ 0 h 528" name="T3"/>
              <a:gd fmla="*/ 0 w 416" name="T4"/>
              <a:gd fmla="*/ 45 h 528" name="T5"/>
              <a:gd fmla="*/ 0 w 416" name="T6"/>
              <a:gd fmla="*/ 372 h 528" name="T7"/>
              <a:gd fmla="*/ 44 w 416" name="T8"/>
              <a:gd fmla="*/ 417 h 528" name="T9"/>
              <a:gd fmla="*/ 160 w 416" name="T10"/>
              <a:gd fmla="*/ 417 h 528" name="T11"/>
              <a:gd fmla="*/ 208 w 416" name="T12"/>
              <a:gd fmla="*/ 528 h 528" name="T13"/>
              <a:gd fmla="*/ 257 w 416" name="T14"/>
              <a:gd fmla="*/ 417 h 528" name="T15"/>
              <a:gd fmla="*/ 371 w 416" name="T16"/>
              <a:gd fmla="*/ 417 h 528" name="T17"/>
              <a:gd fmla="*/ 416 w 416" name="T18"/>
              <a:gd fmla="*/ 372 h 528" name="T19"/>
              <a:gd fmla="*/ 416 w 416" name="T20"/>
              <a:gd fmla="*/ 45 h 528" name="T21"/>
              <a:gd fmla="*/ 371 w 416" name="T22"/>
              <a:gd fmla="*/ 0 h 52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8" w="416">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1"/>
          </a:solidFill>
          <a:ln>
            <a:noFill/>
          </a:ln>
        </p:spPr>
        <p:txBody>
          <a:bodyPr/>
          <a:lstStyle/>
          <a:p>
            <a:endParaRPr altLang="en-US" lang="zh-CN" sz="2135">
              <a:cs typeface="+mn-ea"/>
              <a:sym typeface="+mn-lt"/>
            </a:endParaRPr>
          </a:p>
        </p:txBody>
      </p:sp>
      <p:sp>
        <p:nvSpPr>
          <p:cNvPr id="9" name="Freeform 197"/>
          <p:cNvSpPr/>
          <p:nvPr/>
        </p:nvSpPr>
        <p:spPr bwMode="auto">
          <a:xfrm>
            <a:off x="3903134" y="1434817"/>
            <a:ext cx="2078567" cy="2639484"/>
          </a:xfrm>
          <a:custGeom>
            <a:gdLst>
              <a:gd fmla="*/ 372 w 416" name="T0"/>
              <a:gd fmla="*/ 0 h 528" name="T1"/>
              <a:gd fmla="*/ 45 w 416" name="T2"/>
              <a:gd fmla="*/ 0 h 528" name="T3"/>
              <a:gd fmla="*/ 0 w 416" name="T4"/>
              <a:gd fmla="*/ 45 h 528" name="T5"/>
              <a:gd fmla="*/ 0 w 416" name="T6"/>
              <a:gd fmla="*/ 372 h 528" name="T7"/>
              <a:gd fmla="*/ 45 w 416" name="T8"/>
              <a:gd fmla="*/ 417 h 528" name="T9"/>
              <a:gd fmla="*/ 160 w 416" name="T10"/>
              <a:gd fmla="*/ 417 h 528" name="T11"/>
              <a:gd fmla="*/ 208 w 416" name="T12"/>
              <a:gd fmla="*/ 528 h 528" name="T13"/>
              <a:gd fmla="*/ 257 w 416" name="T14"/>
              <a:gd fmla="*/ 417 h 528" name="T15"/>
              <a:gd fmla="*/ 372 w 416" name="T16"/>
              <a:gd fmla="*/ 417 h 528" name="T17"/>
              <a:gd fmla="*/ 416 w 416" name="T18"/>
              <a:gd fmla="*/ 372 h 528" name="T19"/>
              <a:gd fmla="*/ 416 w 416" name="T20"/>
              <a:gd fmla="*/ 45 h 528" name="T21"/>
              <a:gd fmla="*/ 372 w 416" name="T22"/>
              <a:gd fmla="*/ 0 h 52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8" w="416">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7" y="417"/>
                  <a:pt x="257" y="417"/>
                  <a:pt x="257" y="417"/>
                </a:cubicBezTo>
                <a:cubicBezTo>
                  <a:pt x="372" y="417"/>
                  <a:pt x="372" y="417"/>
                  <a:pt x="372" y="417"/>
                </a:cubicBezTo>
                <a:cubicBezTo>
                  <a:pt x="396" y="417"/>
                  <a:pt x="416" y="397"/>
                  <a:pt x="416" y="372"/>
                </a:cubicBezTo>
                <a:cubicBezTo>
                  <a:pt x="416" y="45"/>
                  <a:pt x="416" y="45"/>
                  <a:pt x="416" y="45"/>
                </a:cubicBezTo>
                <a:cubicBezTo>
                  <a:pt x="416" y="21"/>
                  <a:pt x="396" y="0"/>
                  <a:pt x="372" y="0"/>
                </a:cubicBezTo>
                <a:close/>
              </a:path>
            </a:pathLst>
          </a:custGeom>
          <a:solidFill>
            <a:schemeClr val="accent2"/>
          </a:solidFill>
          <a:ln>
            <a:noFill/>
          </a:ln>
        </p:spPr>
        <p:txBody>
          <a:bodyPr/>
          <a:lstStyle/>
          <a:p>
            <a:endParaRPr altLang="en-US" lang="zh-CN" sz="2135">
              <a:cs typeface="+mn-ea"/>
              <a:sym typeface="+mn-lt"/>
            </a:endParaRPr>
          </a:p>
        </p:txBody>
      </p:sp>
      <p:sp>
        <p:nvSpPr>
          <p:cNvPr id="10" name="Freeform 198"/>
          <p:cNvSpPr/>
          <p:nvPr/>
        </p:nvSpPr>
        <p:spPr bwMode="auto">
          <a:xfrm>
            <a:off x="6212418" y="1434817"/>
            <a:ext cx="2084917" cy="2639484"/>
          </a:xfrm>
          <a:custGeom>
            <a:gdLst>
              <a:gd fmla="*/ 372 w 417" name="T0"/>
              <a:gd fmla="*/ 0 h 528" name="T1"/>
              <a:gd fmla="*/ 45 w 417" name="T2"/>
              <a:gd fmla="*/ 0 h 528" name="T3"/>
              <a:gd fmla="*/ 0 w 417" name="T4"/>
              <a:gd fmla="*/ 45 h 528" name="T5"/>
              <a:gd fmla="*/ 0 w 417" name="T6"/>
              <a:gd fmla="*/ 372 h 528" name="T7"/>
              <a:gd fmla="*/ 45 w 417" name="T8"/>
              <a:gd fmla="*/ 417 h 528" name="T9"/>
              <a:gd fmla="*/ 160 w 417" name="T10"/>
              <a:gd fmla="*/ 417 h 528" name="T11"/>
              <a:gd fmla="*/ 208 w 417" name="T12"/>
              <a:gd fmla="*/ 528 h 528" name="T13"/>
              <a:gd fmla="*/ 258 w 417" name="T14"/>
              <a:gd fmla="*/ 417 h 528" name="T15"/>
              <a:gd fmla="*/ 372 w 417" name="T16"/>
              <a:gd fmla="*/ 417 h 528" name="T17"/>
              <a:gd fmla="*/ 417 w 417" name="T18"/>
              <a:gd fmla="*/ 372 h 528" name="T19"/>
              <a:gd fmla="*/ 417 w 417" name="T20"/>
              <a:gd fmla="*/ 45 h 528" name="T21"/>
              <a:gd fmla="*/ 372 w 417" name="T22"/>
              <a:gd fmla="*/ 0 h 52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8" w="417">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8" y="417"/>
                  <a:pt x="258" y="417"/>
                  <a:pt x="258" y="417"/>
                </a:cubicBezTo>
                <a:cubicBezTo>
                  <a:pt x="372" y="417"/>
                  <a:pt x="372" y="417"/>
                  <a:pt x="372" y="417"/>
                </a:cubicBezTo>
                <a:cubicBezTo>
                  <a:pt x="397" y="417"/>
                  <a:pt x="417" y="397"/>
                  <a:pt x="417" y="372"/>
                </a:cubicBezTo>
                <a:cubicBezTo>
                  <a:pt x="417" y="45"/>
                  <a:pt x="417" y="45"/>
                  <a:pt x="417" y="45"/>
                </a:cubicBezTo>
                <a:cubicBezTo>
                  <a:pt x="417" y="21"/>
                  <a:pt x="397" y="0"/>
                  <a:pt x="372" y="0"/>
                </a:cubicBezTo>
                <a:close/>
              </a:path>
            </a:pathLst>
          </a:custGeom>
          <a:solidFill>
            <a:schemeClr val="accent3"/>
          </a:solidFill>
          <a:ln>
            <a:noFill/>
          </a:ln>
        </p:spPr>
        <p:txBody>
          <a:bodyPr/>
          <a:lstStyle/>
          <a:p>
            <a:endParaRPr altLang="en-US" lang="zh-CN" sz="2135">
              <a:cs typeface="+mn-ea"/>
              <a:sym typeface="+mn-lt"/>
            </a:endParaRPr>
          </a:p>
        </p:txBody>
      </p:sp>
      <p:sp>
        <p:nvSpPr>
          <p:cNvPr id="11" name="Freeform 199"/>
          <p:cNvSpPr/>
          <p:nvPr/>
        </p:nvSpPr>
        <p:spPr bwMode="auto">
          <a:xfrm>
            <a:off x="8528051" y="1434817"/>
            <a:ext cx="2078567" cy="2639484"/>
          </a:xfrm>
          <a:custGeom>
            <a:gdLst>
              <a:gd fmla="*/ 371 w 416" name="T0"/>
              <a:gd fmla="*/ 0 h 528" name="T1"/>
              <a:gd fmla="*/ 44 w 416" name="T2"/>
              <a:gd fmla="*/ 0 h 528" name="T3"/>
              <a:gd fmla="*/ 0 w 416" name="T4"/>
              <a:gd fmla="*/ 45 h 528" name="T5"/>
              <a:gd fmla="*/ 0 w 416" name="T6"/>
              <a:gd fmla="*/ 372 h 528" name="T7"/>
              <a:gd fmla="*/ 44 w 416" name="T8"/>
              <a:gd fmla="*/ 417 h 528" name="T9"/>
              <a:gd fmla="*/ 160 w 416" name="T10"/>
              <a:gd fmla="*/ 417 h 528" name="T11"/>
              <a:gd fmla="*/ 208 w 416" name="T12"/>
              <a:gd fmla="*/ 528 h 528" name="T13"/>
              <a:gd fmla="*/ 258 w 416" name="T14"/>
              <a:gd fmla="*/ 417 h 528" name="T15"/>
              <a:gd fmla="*/ 371 w 416" name="T16"/>
              <a:gd fmla="*/ 417 h 528" name="T17"/>
              <a:gd fmla="*/ 416 w 416" name="T18"/>
              <a:gd fmla="*/ 372 h 528" name="T19"/>
              <a:gd fmla="*/ 416 w 416" name="T20"/>
              <a:gd fmla="*/ 45 h 528" name="T21"/>
              <a:gd fmla="*/ 371 w 416" name="T22"/>
              <a:gd fmla="*/ 0 h 52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8" w="416">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8" y="417"/>
                  <a:pt x="258" y="417"/>
                  <a:pt x="258"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4"/>
          </a:solidFill>
          <a:ln>
            <a:noFill/>
          </a:ln>
        </p:spPr>
        <p:txBody>
          <a:bodyPr/>
          <a:lstStyle/>
          <a:p>
            <a:endParaRPr altLang="en-US" lang="zh-CN" sz="2135">
              <a:cs typeface="+mn-ea"/>
              <a:sym typeface="+mn-lt"/>
            </a:endParaRPr>
          </a:p>
        </p:txBody>
      </p:sp>
      <p:sp>
        <p:nvSpPr>
          <p:cNvPr id="12" name="TextBox 821"/>
          <p:cNvSpPr txBox="1"/>
          <p:nvPr/>
        </p:nvSpPr>
        <p:spPr bwMode="auto">
          <a:xfrm>
            <a:off x="1862111" y="2360769"/>
            <a:ext cx="1421130" cy="416814"/>
          </a:xfrm>
          <a:prstGeom prst="rect">
            <a:avLst/>
          </a:prstGeom>
          <a:noFill/>
        </p:spPr>
        <p:txBody>
          <a:bodyPr wrap="none">
            <a:spAutoFit/>
          </a:bodyPr>
          <a:lstStyle>
            <a:defPPr>
              <a:defRPr lang="zh-CN"/>
            </a:defPPr>
            <a:lvl1pPr fontAlgn="auto">
              <a:spcBef>
                <a:spcPct val="0"/>
              </a:spcBef>
              <a:spcAft>
                <a:spcPct val="0"/>
              </a:spcAft>
              <a:defRPr spc="300" sz="1200">
                <a:latin charset="-122" pitchFamily="34" typeface="微软雅黑"/>
                <a:ea charset="-122" pitchFamily="34" typeface="微软雅黑"/>
                <a:cs charset="0" pitchFamily="34" typeface="Arial"/>
              </a:defRPr>
            </a:lvl1pPr>
          </a:lstStyle>
          <a:p>
            <a:r>
              <a:rPr altLang="en-US" lang="zh-CN" sz="2135">
                <a:solidFill>
                  <a:schemeClr val="bg1"/>
                </a:solidFill>
                <a:latin typeface="+mn-lt"/>
                <a:ea typeface="+mn-ea"/>
                <a:cs typeface="+mn-ea"/>
                <a:sym typeface="+mn-lt"/>
              </a:rPr>
              <a:t>添加标题</a:t>
            </a:r>
          </a:p>
        </p:txBody>
      </p:sp>
      <p:sp>
        <p:nvSpPr>
          <p:cNvPr id="13" name="矩形 1"/>
          <p:cNvSpPr>
            <a:spLocks noChangeArrowheads="1"/>
          </p:cNvSpPr>
          <p:nvPr/>
        </p:nvSpPr>
        <p:spPr bwMode="auto">
          <a:xfrm>
            <a:off x="1890231" y="2762647"/>
            <a:ext cx="1446859" cy="518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z="935">
                <a:solidFill>
                  <a:schemeClr val="bg1"/>
                </a:solidFill>
                <a:cs typeface="+mn-ea"/>
                <a:sym typeface="+mn-lt"/>
              </a:rPr>
              <a:t>这里填写文字内容这里填写文字内容这里填写文字内容</a:t>
            </a:r>
          </a:p>
        </p:txBody>
      </p:sp>
      <p:sp>
        <p:nvSpPr>
          <p:cNvPr id="14" name="TextBox 823"/>
          <p:cNvSpPr txBox="1"/>
          <p:nvPr/>
        </p:nvSpPr>
        <p:spPr bwMode="auto">
          <a:xfrm>
            <a:off x="4209917" y="2360769"/>
            <a:ext cx="1421130" cy="416814"/>
          </a:xfrm>
          <a:prstGeom prst="rect">
            <a:avLst/>
          </a:prstGeom>
          <a:noFill/>
        </p:spPr>
        <p:txBody>
          <a:bodyPr wrap="none">
            <a:spAutoFit/>
          </a:bodyPr>
          <a:lstStyle>
            <a:defPPr>
              <a:defRPr lang="zh-CN"/>
            </a:defPPr>
            <a:lvl1pPr fontAlgn="auto">
              <a:spcBef>
                <a:spcPct val="0"/>
              </a:spcBef>
              <a:spcAft>
                <a:spcPct val="0"/>
              </a:spcAft>
              <a:defRPr spc="300" sz="1200">
                <a:latin charset="-122" pitchFamily="34" typeface="微软雅黑"/>
                <a:ea charset="-122" pitchFamily="34" typeface="微软雅黑"/>
                <a:cs charset="0" pitchFamily="34" typeface="Arial"/>
              </a:defRPr>
            </a:lvl1pPr>
          </a:lstStyle>
          <a:p>
            <a:r>
              <a:rPr altLang="en-US" lang="zh-CN" sz="2135">
                <a:solidFill>
                  <a:schemeClr val="bg1"/>
                </a:solidFill>
                <a:latin typeface="+mn-lt"/>
                <a:ea typeface="+mn-ea"/>
                <a:cs typeface="+mn-ea"/>
                <a:sym typeface="+mn-lt"/>
              </a:rPr>
              <a:t>添加标题</a:t>
            </a:r>
          </a:p>
        </p:txBody>
      </p:sp>
      <p:sp>
        <p:nvSpPr>
          <p:cNvPr id="15" name="TextBox 825"/>
          <p:cNvSpPr txBox="1"/>
          <p:nvPr/>
        </p:nvSpPr>
        <p:spPr bwMode="auto">
          <a:xfrm>
            <a:off x="6503326" y="2360769"/>
            <a:ext cx="1421130" cy="416814"/>
          </a:xfrm>
          <a:prstGeom prst="rect">
            <a:avLst/>
          </a:prstGeom>
          <a:noFill/>
        </p:spPr>
        <p:txBody>
          <a:bodyPr wrap="none">
            <a:spAutoFit/>
          </a:bodyPr>
          <a:lstStyle>
            <a:defPPr>
              <a:defRPr lang="zh-CN"/>
            </a:defPPr>
            <a:lvl1pPr fontAlgn="auto">
              <a:spcBef>
                <a:spcPct val="0"/>
              </a:spcBef>
              <a:spcAft>
                <a:spcPct val="0"/>
              </a:spcAft>
              <a:defRPr spc="300" sz="1200">
                <a:latin charset="-122" pitchFamily="34" typeface="微软雅黑"/>
                <a:ea charset="-122" pitchFamily="34" typeface="微软雅黑"/>
                <a:cs charset="0" pitchFamily="34" typeface="Arial"/>
              </a:defRPr>
            </a:lvl1pPr>
          </a:lstStyle>
          <a:p>
            <a:r>
              <a:rPr altLang="en-US" lang="zh-CN" sz="2135">
                <a:solidFill>
                  <a:schemeClr val="bg1"/>
                </a:solidFill>
                <a:latin typeface="+mn-lt"/>
                <a:ea typeface="+mn-ea"/>
                <a:cs typeface="+mn-ea"/>
                <a:sym typeface="+mn-lt"/>
              </a:rPr>
              <a:t>添加标题</a:t>
            </a:r>
          </a:p>
        </p:txBody>
      </p:sp>
      <p:sp>
        <p:nvSpPr>
          <p:cNvPr id="16" name="TextBox 827"/>
          <p:cNvSpPr txBox="1"/>
          <p:nvPr/>
        </p:nvSpPr>
        <p:spPr bwMode="auto">
          <a:xfrm>
            <a:off x="8850709" y="2360769"/>
            <a:ext cx="1421130" cy="416814"/>
          </a:xfrm>
          <a:prstGeom prst="rect">
            <a:avLst/>
          </a:prstGeom>
          <a:noFill/>
        </p:spPr>
        <p:txBody>
          <a:bodyPr wrap="none">
            <a:spAutoFit/>
          </a:bodyPr>
          <a:lstStyle>
            <a:defPPr>
              <a:defRPr lang="zh-CN"/>
            </a:defPPr>
            <a:lvl1pPr fontAlgn="auto">
              <a:spcBef>
                <a:spcPct val="0"/>
              </a:spcBef>
              <a:spcAft>
                <a:spcPct val="0"/>
              </a:spcAft>
              <a:defRPr spc="300" sz="1200">
                <a:latin charset="-122" pitchFamily="34" typeface="微软雅黑"/>
                <a:ea charset="-122" pitchFamily="34" typeface="微软雅黑"/>
                <a:cs charset="0" pitchFamily="34" typeface="Arial"/>
              </a:defRPr>
            </a:lvl1pPr>
          </a:lstStyle>
          <a:p>
            <a:r>
              <a:rPr altLang="en-US" lang="zh-CN" sz="2135">
                <a:solidFill>
                  <a:schemeClr val="bg1"/>
                </a:solidFill>
                <a:latin typeface="+mn-lt"/>
                <a:ea typeface="+mn-ea"/>
                <a:cs typeface="+mn-ea"/>
                <a:sym typeface="+mn-lt"/>
              </a:rPr>
              <a:t>添加标题</a:t>
            </a:r>
          </a:p>
        </p:txBody>
      </p:sp>
      <p:sp>
        <p:nvSpPr>
          <p:cNvPr id="17" name="TextBox 682"/>
          <p:cNvSpPr txBox="1"/>
          <p:nvPr/>
        </p:nvSpPr>
        <p:spPr>
          <a:xfrm>
            <a:off x="8784299" y="1389632"/>
            <a:ext cx="2011680" cy="118872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7200">
                <a:latin typeface="+mn-lt"/>
                <a:ea typeface="+mn-ea"/>
                <a:cs typeface="+mn-ea"/>
                <a:sym typeface="+mn-lt"/>
              </a:rPr>
              <a:t>36%</a:t>
            </a:r>
          </a:p>
        </p:txBody>
      </p:sp>
      <p:sp>
        <p:nvSpPr>
          <p:cNvPr id="18" name="TextBox 682"/>
          <p:cNvSpPr txBox="1"/>
          <p:nvPr/>
        </p:nvSpPr>
        <p:spPr>
          <a:xfrm>
            <a:off x="1817443" y="1389632"/>
            <a:ext cx="2011680" cy="118872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7200">
                <a:latin typeface="+mn-lt"/>
                <a:ea typeface="+mn-ea"/>
                <a:cs typeface="+mn-ea"/>
                <a:sym typeface="+mn-lt"/>
              </a:rPr>
              <a:t>52%</a:t>
            </a:r>
          </a:p>
        </p:txBody>
      </p:sp>
      <p:sp>
        <p:nvSpPr>
          <p:cNvPr id="19" name="TextBox 682"/>
          <p:cNvSpPr txBox="1"/>
          <p:nvPr/>
        </p:nvSpPr>
        <p:spPr>
          <a:xfrm>
            <a:off x="4120377" y="1389632"/>
            <a:ext cx="2011680" cy="118872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7200">
                <a:latin typeface="+mn-lt"/>
                <a:ea typeface="+mn-ea"/>
                <a:cs typeface="+mn-ea"/>
                <a:sym typeface="+mn-lt"/>
              </a:rPr>
              <a:t>28%</a:t>
            </a:r>
          </a:p>
        </p:txBody>
      </p:sp>
      <p:sp>
        <p:nvSpPr>
          <p:cNvPr id="20" name="TextBox 682"/>
          <p:cNvSpPr txBox="1"/>
          <p:nvPr/>
        </p:nvSpPr>
        <p:spPr>
          <a:xfrm>
            <a:off x="6403958" y="1389632"/>
            <a:ext cx="2011680" cy="1188720"/>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7200">
                <a:latin typeface="+mn-lt"/>
                <a:ea typeface="+mn-ea"/>
                <a:cs typeface="+mn-ea"/>
                <a:sym typeface="+mn-lt"/>
              </a:rPr>
              <a:t>71%</a:t>
            </a:r>
          </a:p>
        </p:txBody>
      </p:sp>
      <p:cxnSp>
        <p:nvCxnSpPr>
          <p:cNvPr id="21" name="直接连接符 20"/>
          <p:cNvCxnSpPr/>
          <p:nvPr/>
        </p:nvCxnSpPr>
        <p:spPr>
          <a:xfrm>
            <a:off x="1584000" y="4883509"/>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584000" y="6077858"/>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3" name="TextBox 692"/>
          <p:cNvSpPr txBox="1"/>
          <p:nvPr/>
        </p:nvSpPr>
        <p:spPr bwMode="auto">
          <a:xfrm>
            <a:off x="3553673" y="4119510"/>
            <a:ext cx="4919980" cy="741426"/>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fontAlgn="auto">
              <a:spcBef>
                <a:spcPct val="0"/>
              </a:spcBef>
              <a:spcAft>
                <a:spcPct val="0"/>
              </a:spcAft>
              <a:defRPr/>
            </a:pPr>
            <a:r>
              <a:rPr altLang="en-US" b="1" lang="zh-CN" spc="400" sz="4265">
                <a:solidFill>
                  <a:schemeClr val="tx1">
                    <a:lumMod val="75000"/>
                    <a:lumOff val="25000"/>
                  </a:schemeClr>
                </a:solidFill>
                <a:latin typeface="+mn-lt"/>
                <a:ea typeface="+mn-ea"/>
                <a:cs typeface="+mn-ea"/>
                <a:sym typeface="+mn-lt"/>
              </a:rPr>
              <a:t>点击此处添加标题</a:t>
            </a:r>
          </a:p>
        </p:txBody>
      </p:sp>
      <p:sp>
        <p:nvSpPr>
          <p:cNvPr id="24" name="矩形 1"/>
          <p:cNvSpPr>
            <a:spLocks noChangeArrowheads="1"/>
          </p:cNvSpPr>
          <p:nvPr/>
        </p:nvSpPr>
        <p:spPr bwMode="auto">
          <a:xfrm>
            <a:off x="1596077" y="4876254"/>
            <a:ext cx="9012547"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p>
        </p:txBody>
      </p:sp>
      <p:cxnSp>
        <p:nvCxnSpPr>
          <p:cNvPr id="25" name="直接连接符 24"/>
          <p:cNvCxnSpPr/>
          <p:nvPr/>
        </p:nvCxnSpPr>
        <p:spPr>
          <a:xfrm>
            <a:off x="191346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91346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91346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260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260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260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546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546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546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9340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9340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340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矩形 1"/>
          <p:cNvSpPr>
            <a:spLocks noChangeArrowheads="1"/>
          </p:cNvSpPr>
          <p:nvPr/>
        </p:nvSpPr>
        <p:spPr bwMode="auto">
          <a:xfrm>
            <a:off x="4201635" y="2762647"/>
            <a:ext cx="1446859" cy="518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z="935">
                <a:solidFill>
                  <a:schemeClr val="bg1"/>
                </a:solidFill>
                <a:cs typeface="+mn-ea"/>
                <a:sym typeface="+mn-lt"/>
              </a:rPr>
              <a:t>这里填写文字内容这里填写文字内容这里填写文字内容</a:t>
            </a:r>
          </a:p>
        </p:txBody>
      </p:sp>
      <p:sp>
        <p:nvSpPr>
          <p:cNvPr id="38" name="矩形 1"/>
          <p:cNvSpPr>
            <a:spLocks noChangeArrowheads="1"/>
          </p:cNvSpPr>
          <p:nvPr/>
        </p:nvSpPr>
        <p:spPr bwMode="auto">
          <a:xfrm>
            <a:off x="6487911" y="2762647"/>
            <a:ext cx="1446859" cy="518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z="935">
                <a:solidFill>
                  <a:schemeClr val="bg1"/>
                </a:solidFill>
                <a:cs typeface="+mn-ea"/>
                <a:sym typeface="+mn-lt"/>
              </a:rPr>
              <a:t>这里填写文字内容这里填写文字内容这里填写文字内容</a:t>
            </a:r>
          </a:p>
        </p:txBody>
      </p:sp>
      <p:sp>
        <p:nvSpPr>
          <p:cNvPr id="39" name="矩形 1"/>
          <p:cNvSpPr>
            <a:spLocks noChangeArrowheads="1"/>
          </p:cNvSpPr>
          <p:nvPr/>
        </p:nvSpPr>
        <p:spPr bwMode="auto">
          <a:xfrm>
            <a:off x="8896398" y="2762647"/>
            <a:ext cx="1446859" cy="5189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sz="935">
                <a:solidFill>
                  <a:schemeClr val="bg1"/>
                </a:solidFill>
                <a:cs typeface="+mn-ea"/>
                <a:sym typeface="+mn-lt"/>
              </a:rPr>
              <a:t>这里填写文字内容这里填写文字内容这里填写文字内容</a:t>
            </a:r>
          </a:p>
        </p:txBody>
      </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3"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em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http://www.ypppt.com/</Company>
  <PresentationFormat>宽屏</PresentationFormat>
  <Paragraphs>199</Paragraphs>
  <Slides>20</Slides>
  <Notes>0</Notes>
  <TotalTime>1</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20</vt:i4>
      </vt:variant>
    </vt:vector>
  </HeadingPairs>
  <TitlesOfParts>
    <vt:vector baseType="lpstr" size="30">
      <vt:lpstr>Arial</vt:lpstr>
      <vt:lpstr>微软雅黑</vt:lpstr>
      <vt:lpstr>Calibri Light</vt:lpstr>
      <vt:lpstr>Calibri</vt:lpstr>
      <vt:lpstr>等线 Light</vt:lpstr>
      <vt:lpstr>等线</vt:lpstr>
      <vt:lpstr>宋体</vt:lpstr>
      <vt:lpstr>方正中等线简体</vt:lpstr>
      <vt:lpstr>Source Sans Pro Light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2016-04-12T15:13:00Z</dcterms:created>
  <cp:lastModifiedBy>Administrator</cp:lastModifiedBy>
  <dcterms:modified xsi:type="dcterms:W3CDTF">2021-08-20T10:48:09Z</dcterms:modified>
  <cp:revision>24</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2052-10.1.0.5603</vt:lpwstr>
  </property>
</Properties>
</file>